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81" r:id="rId4"/>
    <p:sldMasterId id="2147483694" r:id="rId5"/>
    <p:sldMasterId id="2147483792" r:id="rId6"/>
    <p:sldMasterId id="2147483746" r:id="rId7"/>
    <p:sldMasterId id="2147483714" r:id="rId8"/>
    <p:sldMasterId id="2147483735" r:id="rId9"/>
  </p:sldMasterIdLst>
  <p:notesMasterIdLst>
    <p:notesMasterId r:id="rId15"/>
  </p:notesMasterIdLst>
  <p:sldIdLst>
    <p:sldId id="257" r:id="rId10"/>
    <p:sldId id="258" r:id="rId11"/>
    <p:sldId id="311" r:id="rId12"/>
    <p:sldId id="262" r:id="rId13"/>
    <p:sldId id="263" r:id="rId14"/>
  </p:sldIdLst>
  <p:sldSz cx="9144000" cy="5143500" type="screen16x9"/>
  <p:notesSz cx="6858000" cy="9144000"/>
  <p:embeddedFontLst>
    <p:embeddedFont>
      <p:font typeface="LEMON MILK" panose="00000500000000000000" pitchFamily="50" charset="0"/>
      <p:regular r:id="rId16"/>
      <p:italic r:id="rId17"/>
    </p:embeddedFont>
    <p:embeddedFont>
      <p:font typeface="LEMON MILK Pro VAR" panose="00000500000000000000" pitchFamily="2" charset="0"/>
      <p:bold r:id="rId18"/>
    </p:embeddedFont>
    <p:embeddedFont>
      <p:font typeface="LEMON MILK Pro VAR Light" panose="00000500000000000000" pitchFamily="2" charset="0"/>
      <p:regular r:id="rId19"/>
    </p:embeddedFont>
    <p:embeddedFont>
      <p:font typeface="Lexend" panose="020B0604020202020204" charset="0"/>
      <p:regular r:id="rId20"/>
      <p:bold r:id="rId21"/>
    </p:embeddedFont>
    <p:embeddedFont>
      <p:font typeface="Lexend ExtraLight" panose="020B0604020202020204" charset="0"/>
      <p:regular r:id="rId22"/>
      <p:bold r:id="rId23"/>
    </p:embeddedFont>
    <p:embeddedFont>
      <p:font typeface="Lexend Light" panose="020B0604020202020204" charset="0"/>
      <p:regular r:id="rId24"/>
      <p:bold r:id="rId25"/>
    </p:embeddedFont>
    <p:embeddedFont>
      <p:font typeface="Montserrat" pitchFamily="2" charset="0"/>
      <p:regular r:id="rId26"/>
      <p:bold r:id="rId27"/>
      <p:italic r:id="rId28"/>
      <p:boldItalic r:id="rId29"/>
    </p:embeddedFont>
    <p:embeddedFont>
      <p:font typeface="Montserrat Bold" pitchFamily="2" charset="0"/>
      <p:bold r:id="rId30"/>
    </p:embeddedFont>
    <p:embeddedFont>
      <p:font typeface="Montserrat Light" pitchFamily="2" charset="0"/>
      <p:regular r:id="rId31"/>
      <p:bold r:id="rId32"/>
      <p:italic r:id="rId33"/>
      <p:boldItalic r:id="rId34"/>
    </p:embeddedFont>
    <p:embeddedFont>
      <p:font typeface="Montserrat Medium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1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Rotjan" userId="99672b63-2458-48da-be4b-16b08f8155d1" providerId="ADAL" clId="{53D76B76-0682-45F9-A7F3-3F250A8EE413}"/>
    <pc:docChg chg="delSld">
      <pc:chgData name="Sara Rotjan" userId="99672b63-2458-48da-be4b-16b08f8155d1" providerId="ADAL" clId="{53D76B76-0682-45F9-A7F3-3F250A8EE413}" dt="2026-01-29T16:09:41.162" v="1" actId="47"/>
      <pc:docMkLst>
        <pc:docMk/>
      </pc:docMkLst>
      <pc:sldChg chg="del">
        <pc:chgData name="Sara Rotjan" userId="99672b63-2458-48da-be4b-16b08f8155d1" providerId="ADAL" clId="{53D76B76-0682-45F9-A7F3-3F250A8EE413}" dt="2026-01-29T16:09:41.162" v="1" actId="47"/>
        <pc:sldMkLst>
          <pc:docMk/>
          <pc:sldMk cId="0" sldId="256"/>
        </pc:sldMkLst>
      </pc:sldChg>
      <pc:sldChg chg="del">
        <pc:chgData name="Sara Rotjan" userId="99672b63-2458-48da-be4b-16b08f8155d1" providerId="ADAL" clId="{53D76B76-0682-45F9-A7F3-3F250A8EE413}" dt="2026-01-29T16:09:41.162" v="1" actId="47"/>
        <pc:sldMkLst>
          <pc:docMk/>
          <pc:sldMk cId="0" sldId="261"/>
        </pc:sldMkLst>
      </pc:sldChg>
      <pc:sldChg chg="del">
        <pc:chgData name="Sara Rotjan" userId="99672b63-2458-48da-be4b-16b08f8155d1" providerId="ADAL" clId="{53D76B76-0682-45F9-A7F3-3F250A8EE413}" dt="2026-01-29T16:09:36.510" v="0" actId="47"/>
        <pc:sldMkLst>
          <pc:docMk/>
          <pc:sldMk cId="0" sldId="264"/>
        </pc:sldMkLst>
      </pc:sldChg>
      <pc:sldChg chg="del">
        <pc:chgData name="Sara Rotjan" userId="99672b63-2458-48da-be4b-16b08f8155d1" providerId="ADAL" clId="{53D76B76-0682-45F9-A7F3-3F250A8EE413}" dt="2026-01-29T16:09:41.162" v="1" actId="47"/>
        <pc:sldMkLst>
          <pc:docMk/>
          <pc:sldMk cId="1702200808" sldId="297"/>
        </pc:sldMkLst>
      </pc:sldChg>
      <pc:sldChg chg="del">
        <pc:chgData name="Sara Rotjan" userId="99672b63-2458-48da-be4b-16b08f8155d1" providerId="ADAL" clId="{53D76B76-0682-45F9-A7F3-3F250A8EE413}" dt="2026-01-29T16:09:41.162" v="1" actId="47"/>
        <pc:sldMkLst>
          <pc:docMk/>
          <pc:sldMk cId="4022713507" sldId="298"/>
        </pc:sldMkLst>
      </pc:sldChg>
      <pc:sldChg chg="del">
        <pc:chgData name="Sara Rotjan" userId="99672b63-2458-48da-be4b-16b08f8155d1" providerId="ADAL" clId="{53D76B76-0682-45F9-A7F3-3F250A8EE413}" dt="2026-01-29T16:09:41.162" v="1" actId="47"/>
        <pc:sldMkLst>
          <pc:docMk/>
          <pc:sldMk cId="490322477" sldId="299"/>
        </pc:sldMkLst>
      </pc:sldChg>
      <pc:sldChg chg="del">
        <pc:chgData name="Sara Rotjan" userId="99672b63-2458-48da-be4b-16b08f8155d1" providerId="ADAL" clId="{53D76B76-0682-45F9-A7F3-3F250A8EE413}" dt="2026-01-29T16:09:41.162" v="1" actId="47"/>
        <pc:sldMkLst>
          <pc:docMk/>
          <pc:sldMk cId="1581532274" sldId="309"/>
        </pc:sldMkLst>
      </pc:sldChg>
      <pc:sldChg chg="del">
        <pc:chgData name="Sara Rotjan" userId="99672b63-2458-48da-be4b-16b08f8155d1" providerId="ADAL" clId="{53D76B76-0682-45F9-A7F3-3F250A8EE413}" dt="2026-01-29T16:09:41.162" v="1" actId="47"/>
        <pc:sldMkLst>
          <pc:docMk/>
          <pc:sldMk cId="0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" Type="http://schemas.openxmlformats.org/officeDocument/2006/relationships/image" Target="../media/image6.jpeg"/><Relationship Id="rId21" Type="http://schemas.openxmlformats.org/officeDocument/2006/relationships/image" Target="../media/image23.jpeg"/><Relationship Id="rId34" Type="http://schemas.openxmlformats.org/officeDocument/2006/relationships/image" Target="../media/image3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33" Type="http://schemas.openxmlformats.org/officeDocument/2006/relationships/image" Target="../media/image35.jpe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jpeg"/><Relationship Id="rId5" Type="http://schemas.openxmlformats.org/officeDocument/2006/relationships/hyperlink" Target="https://unsplash.com/" TargetMode="External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Halo Gradient BG" preserve="1">
  <p:cSld name="Cover with Halo Gradient BG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51762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546771" y="583141"/>
            <a:ext cx="1508570" cy="886545"/>
            <a:chOff x="459500" y="815100"/>
            <a:chExt cx="6516500" cy="3878150"/>
          </a:xfrm>
        </p:grpSpPr>
        <p:sp>
          <p:nvSpPr>
            <p:cNvPr id="15" name="Google Shape;15;p2"/>
            <p:cNvSpPr/>
            <p:nvPr/>
          </p:nvSpPr>
          <p:spPr>
            <a:xfrm>
              <a:off x="655075" y="815100"/>
              <a:ext cx="1630975" cy="2125425"/>
            </a:xfrm>
            <a:custGeom>
              <a:avLst/>
              <a:gdLst/>
              <a:ahLst/>
              <a:cxnLst/>
              <a:rect l="l" t="t" r="r" b="b"/>
              <a:pathLst>
                <a:path w="65239" h="85017" extrusionOk="0">
                  <a:moveTo>
                    <a:pt x="1" y="1"/>
                  </a:moveTo>
                  <a:lnTo>
                    <a:pt x="1" y="85017"/>
                  </a:lnTo>
                  <a:lnTo>
                    <a:pt x="16236" y="85017"/>
                  </a:lnTo>
                  <a:lnTo>
                    <a:pt x="16236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11125" y="815100"/>
              <a:ext cx="4309900" cy="2125425"/>
            </a:xfrm>
            <a:custGeom>
              <a:avLst/>
              <a:gdLst/>
              <a:ahLst/>
              <a:cxnLst/>
              <a:rect l="l" t="t" r="r" b="b"/>
              <a:pathLst>
                <a:path w="172396" h="85017" extrusionOk="0">
                  <a:moveTo>
                    <a:pt x="143466" y="19041"/>
                  </a:moveTo>
                  <a:cubicBezTo>
                    <a:pt x="150255" y="19041"/>
                    <a:pt x="155864" y="24207"/>
                    <a:pt x="155864" y="30406"/>
                  </a:cubicBezTo>
                  <a:cubicBezTo>
                    <a:pt x="155864" y="36605"/>
                    <a:pt x="150403" y="41919"/>
                    <a:pt x="143466" y="41919"/>
                  </a:cubicBezTo>
                  <a:lnTo>
                    <a:pt x="131215" y="41919"/>
                  </a:lnTo>
                  <a:lnTo>
                    <a:pt x="131215" y="19041"/>
                  </a:lnTo>
                  <a:close/>
                  <a:moveTo>
                    <a:pt x="81622" y="37491"/>
                  </a:moveTo>
                  <a:lnTo>
                    <a:pt x="91659" y="59335"/>
                  </a:lnTo>
                  <a:lnTo>
                    <a:pt x="71586" y="59335"/>
                  </a:lnTo>
                  <a:lnTo>
                    <a:pt x="81622" y="37491"/>
                  </a:lnTo>
                  <a:close/>
                  <a:moveTo>
                    <a:pt x="81475" y="1"/>
                  </a:moveTo>
                  <a:lnTo>
                    <a:pt x="49741" y="68486"/>
                  </a:lnTo>
                  <a:lnTo>
                    <a:pt x="16531" y="68486"/>
                  </a:lnTo>
                  <a:lnTo>
                    <a:pt x="16531" y="51512"/>
                  </a:lnTo>
                  <a:lnTo>
                    <a:pt x="44870" y="51512"/>
                  </a:lnTo>
                  <a:lnTo>
                    <a:pt x="44870" y="34981"/>
                  </a:lnTo>
                  <a:lnTo>
                    <a:pt x="16531" y="34981"/>
                  </a:lnTo>
                  <a:lnTo>
                    <a:pt x="16531" y="19041"/>
                  </a:lnTo>
                  <a:lnTo>
                    <a:pt x="49593" y="19041"/>
                  </a:lnTo>
                  <a:lnTo>
                    <a:pt x="49593" y="2805"/>
                  </a:lnTo>
                  <a:lnTo>
                    <a:pt x="0" y="2805"/>
                  </a:lnTo>
                  <a:lnTo>
                    <a:pt x="0" y="85017"/>
                  </a:lnTo>
                  <a:lnTo>
                    <a:pt x="59925" y="85017"/>
                  </a:lnTo>
                  <a:lnTo>
                    <a:pt x="65091" y="73504"/>
                  </a:lnTo>
                  <a:lnTo>
                    <a:pt x="98006" y="73504"/>
                  </a:lnTo>
                  <a:lnTo>
                    <a:pt x="103172" y="85017"/>
                  </a:lnTo>
                  <a:lnTo>
                    <a:pt x="131068" y="85017"/>
                  </a:lnTo>
                  <a:lnTo>
                    <a:pt x="131068" y="58302"/>
                  </a:lnTo>
                  <a:lnTo>
                    <a:pt x="143466" y="58302"/>
                  </a:lnTo>
                  <a:cubicBezTo>
                    <a:pt x="159406" y="58302"/>
                    <a:pt x="172395" y="45756"/>
                    <a:pt x="172395" y="30554"/>
                  </a:cubicBezTo>
                  <a:cubicBezTo>
                    <a:pt x="172395" y="15351"/>
                    <a:pt x="159406" y="2805"/>
                    <a:pt x="143466" y="2805"/>
                  </a:cubicBezTo>
                  <a:lnTo>
                    <a:pt x="114684" y="2805"/>
                  </a:lnTo>
                  <a:lnTo>
                    <a:pt x="114684" y="70995"/>
                  </a:lnTo>
                  <a:lnTo>
                    <a:pt x="81475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3500" y="4320550"/>
              <a:ext cx="276775" cy="372700"/>
            </a:xfrm>
            <a:custGeom>
              <a:avLst/>
              <a:gdLst/>
              <a:ahLst/>
              <a:cxnLst/>
              <a:rect l="l" t="t" r="r" b="b"/>
              <a:pathLst>
                <a:path w="11071" h="14908" extrusionOk="0">
                  <a:moveTo>
                    <a:pt x="1" y="0"/>
                  </a:moveTo>
                  <a:lnTo>
                    <a:pt x="1" y="14760"/>
                  </a:lnTo>
                  <a:lnTo>
                    <a:pt x="1624" y="14760"/>
                  </a:lnTo>
                  <a:lnTo>
                    <a:pt x="1624" y="3986"/>
                  </a:lnTo>
                  <a:lnTo>
                    <a:pt x="11071" y="14908"/>
                  </a:lnTo>
                  <a:lnTo>
                    <a:pt x="11071" y="296"/>
                  </a:lnTo>
                  <a:lnTo>
                    <a:pt x="11071" y="148"/>
                  </a:lnTo>
                  <a:lnTo>
                    <a:pt x="9595" y="148"/>
                  </a:lnTo>
                  <a:lnTo>
                    <a:pt x="9595" y="1107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75700" y="4320550"/>
              <a:ext cx="321050" cy="369025"/>
            </a:xfrm>
            <a:custGeom>
              <a:avLst/>
              <a:gdLst/>
              <a:ahLst/>
              <a:cxnLst/>
              <a:rect l="l" t="t" r="r" b="b"/>
              <a:pathLst>
                <a:path w="12842" h="14761" extrusionOk="0">
                  <a:moveTo>
                    <a:pt x="6348" y="3543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348" y="3543"/>
                  </a:lnTo>
                  <a:close/>
                  <a:moveTo>
                    <a:pt x="6348" y="0"/>
                  </a:moveTo>
                  <a:lnTo>
                    <a:pt x="1" y="14760"/>
                  </a:lnTo>
                  <a:lnTo>
                    <a:pt x="1624" y="14760"/>
                  </a:lnTo>
                  <a:lnTo>
                    <a:pt x="2658" y="12399"/>
                  </a:lnTo>
                  <a:lnTo>
                    <a:pt x="10185" y="12399"/>
                  </a:lnTo>
                  <a:lnTo>
                    <a:pt x="11071" y="14760"/>
                  </a:lnTo>
                  <a:lnTo>
                    <a:pt x="12842" y="1476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52075" y="4327925"/>
              <a:ext cx="239875" cy="361650"/>
            </a:xfrm>
            <a:custGeom>
              <a:avLst/>
              <a:gdLst/>
              <a:ahLst/>
              <a:cxnLst/>
              <a:rect l="l" t="t" r="r" b="b"/>
              <a:pathLst>
                <a:path w="9595" h="14466" extrusionOk="0">
                  <a:moveTo>
                    <a:pt x="1" y="1"/>
                  </a:moveTo>
                  <a:lnTo>
                    <a:pt x="1" y="1624"/>
                  </a:lnTo>
                  <a:lnTo>
                    <a:pt x="3986" y="1624"/>
                  </a:lnTo>
                  <a:lnTo>
                    <a:pt x="3986" y="14465"/>
                  </a:lnTo>
                  <a:lnTo>
                    <a:pt x="5610" y="14465"/>
                  </a:lnTo>
                  <a:lnTo>
                    <a:pt x="5610" y="1624"/>
                  </a:lnTo>
                  <a:lnTo>
                    <a:pt x="9595" y="1624"/>
                  </a:lnTo>
                  <a:lnTo>
                    <a:pt x="9595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828450" y="4327925"/>
              <a:ext cx="40625" cy="361650"/>
            </a:xfrm>
            <a:custGeom>
              <a:avLst/>
              <a:gdLst/>
              <a:ahLst/>
              <a:cxnLst/>
              <a:rect l="l" t="t" r="r" b="b"/>
              <a:pathLst>
                <a:path w="1625" h="14466" extrusionOk="0">
                  <a:moveTo>
                    <a:pt x="1" y="1"/>
                  </a:moveTo>
                  <a:lnTo>
                    <a:pt x="1" y="14465"/>
                  </a:lnTo>
                  <a:lnTo>
                    <a:pt x="1624" y="14465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005575" y="4320550"/>
              <a:ext cx="350575" cy="372700"/>
            </a:xfrm>
            <a:custGeom>
              <a:avLst/>
              <a:gdLst/>
              <a:ahLst/>
              <a:cxnLst/>
              <a:rect l="l" t="t" r="r" b="b"/>
              <a:pathLst>
                <a:path w="14023" h="14908" extrusionOk="0">
                  <a:moveTo>
                    <a:pt x="6938" y="1772"/>
                  </a:moveTo>
                  <a:cubicBezTo>
                    <a:pt x="10037" y="1772"/>
                    <a:pt x="12399" y="4281"/>
                    <a:pt x="12399" y="7528"/>
                  </a:cubicBezTo>
                  <a:cubicBezTo>
                    <a:pt x="12399" y="10627"/>
                    <a:pt x="10037" y="13284"/>
                    <a:pt x="6938" y="13284"/>
                  </a:cubicBezTo>
                  <a:cubicBezTo>
                    <a:pt x="3986" y="13284"/>
                    <a:pt x="1477" y="10627"/>
                    <a:pt x="1477" y="7528"/>
                  </a:cubicBezTo>
                  <a:cubicBezTo>
                    <a:pt x="1477" y="4281"/>
                    <a:pt x="3986" y="1772"/>
                    <a:pt x="6938" y="1772"/>
                  </a:cubicBezTo>
                  <a:close/>
                  <a:moveTo>
                    <a:pt x="6938" y="0"/>
                  </a:moveTo>
                  <a:cubicBezTo>
                    <a:pt x="3100" y="0"/>
                    <a:pt x="1" y="3395"/>
                    <a:pt x="1" y="7528"/>
                  </a:cubicBezTo>
                  <a:cubicBezTo>
                    <a:pt x="1" y="11661"/>
                    <a:pt x="3100" y="14908"/>
                    <a:pt x="6938" y="14908"/>
                  </a:cubicBezTo>
                  <a:cubicBezTo>
                    <a:pt x="10923" y="14908"/>
                    <a:pt x="14022" y="11661"/>
                    <a:pt x="14022" y="7528"/>
                  </a:cubicBezTo>
                  <a:cubicBezTo>
                    <a:pt x="14022" y="3395"/>
                    <a:pt x="10923" y="0"/>
                    <a:pt x="6938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485275" y="4320550"/>
              <a:ext cx="276775" cy="372700"/>
            </a:xfrm>
            <a:custGeom>
              <a:avLst/>
              <a:gdLst/>
              <a:ahLst/>
              <a:cxnLst/>
              <a:rect l="l" t="t" r="r" b="b"/>
              <a:pathLst>
                <a:path w="11071" h="14908" extrusionOk="0">
                  <a:moveTo>
                    <a:pt x="0" y="0"/>
                  </a:moveTo>
                  <a:lnTo>
                    <a:pt x="0" y="14760"/>
                  </a:lnTo>
                  <a:lnTo>
                    <a:pt x="1624" y="14760"/>
                  </a:lnTo>
                  <a:lnTo>
                    <a:pt x="1624" y="3986"/>
                  </a:lnTo>
                  <a:lnTo>
                    <a:pt x="11070" y="14908"/>
                  </a:lnTo>
                  <a:lnTo>
                    <a:pt x="11070" y="296"/>
                  </a:lnTo>
                  <a:lnTo>
                    <a:pt x="11070" y="148"/>
                  </a:lnTo>
                  <a:lnTo>
                    <a:pt x="9594" y="148"/>
                  </a:lnTo>
                  <a:lnTo>
                    <a:pt x="9594" y="1107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69025" y="4320550"/>
              <a:ext cx="321050" cy="369025"/>
            </a:xfrm>
            <a:custGeom>
              <a:avLst/>
              <a:gdLst/>
              <a:ahLst/>
              <a:cxnLst/>
              <a:rect l="l" t="t" r="r" b="b"/>
              <a:pathLst>
                <a:path w="12842" h="14761" extrusionOk="0">
                  <a:moveTo>
                    <a:pt x="6495" y="3543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495" y="3543"/>
                  </a:lnTo>
                  <a:close/>
                  <a:moveTo>
                    <a:pt x="6347" y="0"/>
                  </a:moveTo>
                  <a:lnTo>
                    <a:pt x="1" y="14760"/>
                  </a:lnTo>
                  <a:lnTo>
                    <a:pt x="1772" y="14760"/>
                  </a:lnTo>
                  <a:lnTo>
                    <a:pt x="2657" y="12399"/>
                  </a:lnTo>
                  <a:lnTo>
                    <a:pt x="10185" y="12399"/>
                  </a:lnTo>
                  <a:lnTo>
                    <a:pt x="11218" y="14760"/>
                  </a:lnTo>
                  <a:lnTo>
                    <a:pt x="12842" y="1476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15500" y="43279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5"/>
                  </a:lnTo>
                  <a:lnTo>
                    <a:pt x="8266" y="14465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28425" y="43279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5"/>
                  </a:lnTo>
                  <a:lnTo>
                    <a:pt x="8118" y="14465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3"/>
                  </a:lnTo>
                  <a:lnTo>
                    <a:pt x="7232" y="7823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4"/>
                  </a:lnTo>
                  <a:lnTo>
                    <a:pt x="8118" y="1624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142050" y="4320550"/>
              <a:ext cx="321050" cy="369025"/>
            </a:xfrm>
            <a:custGeom>
              <a:avLst/>
              <a:gdLst/>
              <a:ahLst/>
              <a:cxnLst/>
              <a:rect l="l" t="t" r="r" b="b"/>
              <a:pathLst>
                <a:path w="12842" h="14761" extrusionOk="0">
                  <a:moveTo>
                    <a:pt x="6495" y="3543"/>
                  </a:moveTo>
                  <a:lnTo>
                    <a:pt x="9595" y="10923"/>
                  </a:lnTo>
                  <a:lnTo>
                    <a:pt x="3396" y="10923"/>
                  </a:lnTo>
                  <a:lnTo>
                    <a:pt x="6495" y="3543"/>
                  </a:lnTo>
                  <a:close/>
                  <a:moveTo>
                    <a:pt x="6348" y="0"/>
                  </a:moveTo>
                  <a:lnTo>
                    <a:pt x="1" y="14760"/>
                  </a:lnTo>
                  <a:lnTo>
                    <a:pt x="1772" y="14760"/>
                  </a:lnTo>
                  <a:lnTo>
                    <a:pt x="2805" y="12399"/>
                  </a:lnTo>
                  <a:lnTo>
                    <a:pt x="10185" y="12399"/>
                  </a:lnTo>
                  <a:lnTo>
                    <a:pt x="11218" y="14760"/>
                  </a:lnTo>
                  <a:lnTo>
                    <a:pt x="12842" y="1476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577475" y="43279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4"/>
                  </a:moveTo>
                  <a:cubicBezTo>
                    <a:pt x="6052" y="1624"/>
                    <a:pt x="7528" y="2953"/>
                    <a:pt x="7528" y="4576"/>
                  </a:cubicBezTo>
                  <a:cubicBezTo>
                    <a:pt x="7528" y="6200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4"/>
                  </a:lnTo>
                  <a:close/>
                  <a:moveTo>
                    <a:pt x="1" y="1"/>
                  </a:moveTo>
                  <a:lnTo>
                    <a:pt x="1" y="14465"/>
                  </a:lnTo>
                  <a:lnTo>
                    <a:pt x="1476" y="14465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576"/>
                  </a:cubicBezTo>
                  <a:cubicBezTo>
                    <a:pt x="9152" y="2067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54747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1" name="Google Shape;41;p2"/>
          <p:cNvGrpSpPr/>
          <p:nvPr/>
        </p:nvGrpSpPr>
        <p:grpSpPr>
          <a:xfrm>
            <a:off x="5818492" y="2066166"/>
            <a:ext cx="3611893" cy="3297167"/>
            <a:chOff x="971775" y="237250"/>
            <a:chExt cx="5676400" cy="5207150"/>
          </a:xfrm>
        </p:grpSpPr>
        <p:sp>
          <p:nvSpPr>
            <p:cNvPr id="42" name="Google Shape;42;p2"/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F3F4FA">
                <a:alpha val="29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F3F4FA">
                    <a:alpha val="29019"/>
                  </a:srgbClr>
                </a:gs>
                <a:gs pos="39000">
                  <a:srgbClr val="F3F4FA">
                    <a:alpha val="29019"/>
                  </a:srgbClr>
                </a:gs>
                <a:gs pos="89000">
                  <a:srgbClr val="F3F4FA">
                    <a:alpha val="5882"/>
                  </a:srgbClr>
                </a:gs>
                <a:gs pos="100000">
                  <a:srgbClr val="F3F4FA">
                    <a:alpha val="5882"/>
                  </a:srgbClr>
                </a:gs>
              </a:gsLst>
              <a:lin ang="144007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F3F4FA">
                    <a:alpha val="29019"/>
                  </a:srgbClr>
                </a:gs>
                <a:gs pos="61000">
                  <a:srgbClr val="F3F4FA">
                    <a:alpha val="29019"/>
                  </a:srgbClr>
                </a:gs>
                <a:gs pos="100000">
                  <a:srgbClr val="F3F4FA">
                    <a:alpha val="5882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000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or Agenda with White BG and Wave2">
  <p:cSld name="Divider or Agenda with White BG and Wave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0" name="Google Shape;180;p8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Montserrat Medium"/>
              <a:buNone/>
              <a:defRPr sz="1400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713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1042-3B1C-CD0A-4E76-47A8C3A2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A678-34C9-9B0F-89D4-E1921ED2E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455;p20">
            <a:extLst>
              <a:ext uri="{FF2B5EF4-FFF2-40B4-BE49-F238E27FC236}">
                <a16:creationId xmlns:a16="http://schemas.microsoft.com/office/drawing/2014/main" id="{BFAD07A5-7208-DF6F-1A20-FBDE706FD8BF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456;p20">
            <a:extLst>
              <a:ext uri="{FF2B5EF4-FFF2-40B4-BE49-F238E27FC236}">
                <a16:creationId xmlns:a16="http://schemas.microsoft.com/office/drawing/2014/main" id="{64CB8F83-F5C2-B559-7C36-29BA5972DF66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" name="Google Shape;459;p20">
            <a:extLst>
              <a:ext uri="{FF2B5EF4-FFF2-40B4-BE49-F238E27FC236}">
                <a16:creationId xmlns:a16="http://schemas.microsoft.com/office/drawing/2014/main" id="{92DA271E-F13B-E619-1970-7C2BCD3E4DED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0" name="Google Shape;460;p20">
              <a:extLst>
                <a:ext uri="{FF2B5EF4-FFF2-40B4-BE49-F238E27FC236}">
                  <a16:creationId xmlns:a16="http://schemas.microsoft.com/office/drawing/2014/main" id="{6648F4B7-20D4-361B-EB79-41D4609D6FF7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1;p20">
              <a:extLst>
                <a:ext uri="{FF2B5EF4-FFF2-40B4-BE49-F238E27FC236}">
                  <a16:creationId xmlns:a16="http://schemas.microsoft.com/office/drawing/2014/main" id="{DF76CD53-9725-62BE-CD32-DD9DFD3D3140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2;p20">
              <a:extLst>
                <a:ext uri="{FF2B5EF4-FFF2-40B4-BE49-F238E27FC236}">
                  <a16:creationId xmlns:a16="http://schemas.microsoft.com/office/drawing/2014/main" id="{281162D8-28B5-95D4-09CA-B2A891D353EB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3;p20">
              <a:extLst>
                <a:ext uri="{FF2B5EF4-FFF2-40B4-BE49-F238E27FC236}">
                  <a16:creationId xmlns:a16="http://schemas.microsoft.com/office/drawing/2014/main" id="{88B7A039-4570-A0A3-A8B7-6EBFE0E0C5DC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4;p20">
              <a:extLst>
                <a:ext uri="{FF2B5EF4-FFF2-40B4-BE49-F238E27FC236}">
                  <a16:creationId xmlns:a16="http://schemas.microsoft.com/office/drawing/2014/main" id="{F09AB842-F1F9-0667-8639-AD86C5F1BCEA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5;p20">
              <a:extLst>
                <a:ext uri="{FF2B5EF4-FFF2-40B4-BE49-F238E27FC236}">
                  <a16:creationId xmlns:a16="http://schemas.microsoft.com/office/drawing/2014/main" id="{CEDCF285-9C91-6BD0-931F-D3553BEA4155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6;p20">
              <a:extLst>
                <a:ext uri="{FF2B5EF4-FFF2-40B4-BE49-F238E27FC236}">
                  <a16:creationId xmlns:a16="http://schemas.microsoft.com/office/drawing/2014/main" id="{D16BE3EB-076D-E05F-4B80-44BFCAD1B011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7;p20">
              <a:extLst>
                <a:ext uri="{FF2B5EF4-FFF2-40B4-BE49-F238E27FC236}">
                  <a16:creationId xmlns:a16="http://schemas.microsoft.com/office/drawing/2014/main" id="{C13CD646-0BA8-7C4A-4347-5171711E910F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8;p20">
              <a:extLst>
                <a:ext uri="{FF2B5EF4-FFF2-40B4-BE49-F238E27FC236}">
                  <a16:creationId xmlns:a16="http://schemas.microsoft.com/office/drawing/2014/main" id="{91893916-4E80-0F11-D73A-2D3772BD5BCF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9;p20">
              <a:extLst>
                <a:ext uri="{FF2B5EF4-FFF2-40B4-BE49-F238E27FC236}">
                  <a16:creationId xmlns:a16="http://schemas.microsoft.com/office/drawing/2014/main" id="{1BD4BE34-99C6-9052-2F3D-E260726445D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0;p20">
              <a:extLst>
                <a:ext uri="{FF2B5EF4-FFF2-40B4-BE49-F238E27FC236}">
                  <a16:creationId xmlns:a16="http://schemas.microsoft.com/office/drawing/2014/main" id="{A836E9ED-CF28-D939-28C1-FC13C6C35BF2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1;p20">
              <a:extLst>
                <a:ext uri="{FF2B5EF4-FFF2-40B4-BE49-F238E27FC236}">
                  <a16:creationId xmlns:a16="http://schemas.microsoft.com/office/drawing/2014/main" id="{BF9B4ADE-F3A2-C3FA-BCCB-4A67760E8C4A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2;p20">
              <a:extLst>
                <a:ext uri="{FF2B5EF4-FFF2-40B4-BE49-F238E27FC236}">
                  <a16:creationId xmlns:a16="http://schemas.microsoft.com/office/drawing/2014/main" id="{34FF3DA8-84AD-589F-C19E-49F05E132A29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642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F4EF-895D-8F99-B74E-C503400F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64530-7AF2-9D71-DCB0-978662E83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455;p20">
            <a:extLst>
              <a:ext uri="{FF2B5EF4-FFF2-40B4-BE49-F238E27FC236}">
                <a16:creationId xmlns:a16="http://schemas.microsoft.com/office/drawing/2014/main" id="{39AC2C31-1856-D1B3-2F34-2AB10F928716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456;p20">
            <a:extLst>
              <a:ext uri="{FF2B5EF4-FFF2-40B4-BE49-F238E27FC236}">
                <a16:creationId xmlns:a16="http://schemas.microsoft.com/office/drawing/2014/main" id="{B6679C06-9BC5-FC68-D85D-E56FF23FCF6A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" name="Google Shape;459;p20">
            <a:extLst>
              <a:ext uri="{FF2B5EF4-FFF2-40B4-BE49-F238E27FC236}">
                <a16:creationId xmlns:a16="http://schemas.microsoft.com/office/drawing/2014/main" id="{2D205D03-AA30-949E-F1AD-6FA08D890C2E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0" name="Google Shape;460;p20">
              <a:extLst>
                <a:ext uri="{FF2B5EF4-FFF2-40B4-BE49-F238E27FC236}">
                  <a16:creationId xmlns:a16="http://schemas.microsoft.com/office/drawing/2014/main" id="{17512A13-63D7-F671-5F46-DA0A15678050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1;p20">
              <a:extLst>
                <a:ext uri="{FF2B5EF4-FFF2-40B4-BE49-F238E27FC236}">
                  <a16:creationId xmlns:a16="http://schemas.microsoft.com/office/drawing/2014/main" id="{F01B6E85-6EB0-BF8E-8244-9A7B68370171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2;p20">
              <a:extLst>
                <a:ext uri="{FF2B5EF4-FFF2-40B4-BE49-F238E27FC236}">
                  <a16:creationId xmlns:a16="http://schemas.microsoft.com/office/drawing/2014/main" id="{AA1CD726-3511-9190-F0AE-936DFE1D9283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3;p20">
              <a:extLst>
                <a:ext uri="{FF2B5EF4-FFF2-40B4-BE49-F238E27FC236}">
                  <a16:creationId xmlns:a16="http://schemas.microsoft.com/office/drawing/2014/main" id="{C8076F0F-6A5F-35A6-0BB9-800C2526DD91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4;p20">
              <a:extLst>
                <a:ext uri="{FF2B5EF4-FFF2-40B4-BE49-F238E27FC236}">
                  <a16:creationId xmlns:a16="http://schemas.microsoft.com/office/drawing/2014/main" id="{C83980B7-C576-5A81-8EE5-095AAAD51634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5;p20">
              <a:extLst>
                <a:ext uri="{FF2B5EF4-FFF2-40B4-BE49-F238E27FC236}">
                  <a16:creationId xmlns:a16="http://schemas.microsoft.com/office/drawing/2014/main" id="{06AD22F4-0385-7065-BA8D-2B39084E35EC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6;p20">
              <a:extLst>
                <a:ext uri="{FF2B5EF4-FFF2-40B4-BE49-F238E27FC236}">
                  <a16:creationId xmlns:a16="http://schemas.microsoft.com/office/drawing/2014/main" id="{41B7C12C-684A-D1C9-8EC3-95B073E5DF18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7;p20">
              <a:extLst>
                <a:ext uri="{FF2B5EF4-FFF2-40B4-BE49-F238E27FC236}">
                  <a16:creationId xmlns:a16="http://schemas.microsoft.com/office/drawing/2014/main" id="{683DC22F-114D-3463-71B6-7890F75BD2E8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8;p20">
              <a:extLst>
                <a:ext uri="{FF2B5EF4-FFF2-40B4-BE49-F238E27FC236}">
                  <a16:creationId xmlns:a16="http://schemas.microsoft.com/office/drawing/2014/main" id="{E4A0E8B1-1C8D-B960-F695-612D14F43C3F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9;p20">
              <a:extLst>
                <a:ext uri="{FF2B5EF4-FFF2-40B4-BE49-F238E27FC236}">
                  <a16:creationId xmlns:a16="http://schemas.microsoft.com/office/drawing/2014/main" id="{D08AFC49-C34F-9A8D-BDFA-F1410E020D83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0;p20">
              <a:extLst>
                <a:ext uri="{FF2B5EF4-FFF2-40B4-BE49-F238E27FC236}">
                  <a16:creationId xmlns:a16="http://schemas.microsoft.com/office/drawing/2014/main" id="{16B8FD03-6C54-C545-3D30-95416747984D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1;p20">
              <a:extLst>
                <a:ext uri="{FF2B5EF4-FFF2-40B4-BE49-F238E27FC236}">
                  <a16:creationId xmlns:a16="http://schemas.microsoft.com/office/drawing/2014/main" id="{AE19360C-3F35-9AD3-65DD-EEA8274821A3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2;p20">
              <a:extLst>
                <a:ext uri="{FF2B5EF4-FFF2-40B4-BE49-F238E27FC236}">
                  <a16:creationId xmlns:a16="http://schemas.microsoft.com/office/drawing/2014/main" id="{160FBF7B-D19A-0101-B6EC-4FE55AF89FC6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9412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5B93-8D0F-FA0D-E7C6-653E9AF1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133B2-10FC-3520-594B-31921FBCE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F61D2-AF50-E7A6-D00E-F720B9E24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Google Shape;455;p20">
            <a:extLst>
              <a:ext uri="{FF2B5EF4-FFF2-40B4-BE49-F238E27FC236}">
                <a16:creationId xmlns:a16="http://schemas.microsoft.com/office/drawing/2014/main" id="{D50F72F8-A95F-19B2-EA26-9FD416EE8288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56;p20">
            <a:extLst>
              <a:ext uri="{FF2B5EF4-FFF2-40B4-BE49-F238E27FC236}">
                <a16:creationId xmlns:a16="http://schemas.microsoft.com/office/drawing/2014/main" id="{C6728AF0-26A4-E402-67E8-C33D7683E31B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459;p20">
            <a:extLst>
              <a:ext uri="{FF2B5EF4-FFF2-40B4-BE49-F238E27FC236}">
                <a16:creationId xmlns:a16="http://schemas.microsoft.com/office/drawing/2014/main" id="{D697736C-B68F-71DA-4E1A-C24C27851D5E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1" name="Google Shape;460;p20">
              <a:extLst>
                <a:ext uri="{FF2B5EF4-FFF2-40B4-BE49-F238E27FC236}">
                  <a16:creationId xmlns:a16="http://schemas.microsoft.com/office/drawing/2014/main" id="{97D6799C-90FA-261E-ADBF-D6F939AF8F31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1;p20">
              <a:extLst>
                <a:ext uri="{FF2B5EF4-FFF2-40B4-BE49-F238E27FC236}">
                  <a16:creationId xmlns:a16="http://schemas.microsoft.com/office/drawing/2014/main" id="{97CC29F4-04A0-8620-D14E-FAEAE0A1DFD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2;p20">
              <a:extLst>
                <a:ext uri="{FF2B5EF4-FFF2-40B4-BE49-F238E27FC236}">
                  <a16:creationId xmlns:a16="http://schemas.microsoft.com/office/drawing/2014/main" id="{5A652BD8-4EE0-02E8-E9D1-EB3617F06448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3;p20">
              <a:extLst>
                <a:ext uri="{FF2B5EF4-FFF2-40B4-BE49-F238E27FC236}">
                  <a16:creationId xmlns:a16="http://schemas.microsoft.com/office/drawing/2014/main" id="{EC72907C-F79A-FEF5-B55A-32C94F3A79A0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4;p20">
              <a:extLst>
                <a:ext uri="{FF2B5EF4-FFF2-40B4-BE49-F238E27FC236}">
                  <a16:creationId xmlns:a16="http://schemas.microsoft.com/office/drawing/2014/main" id="{C06AE2DB-B76B-FE6E-EEC8-2BE6AA5E5B8F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5;p20">
              <a:extLst>
                <a:ext uri="{FF2B5EF4-FFF2-40B4-BE49-F238E27FC236}">
                  <a16:creationId xmlns:a16="http://schemas.microsoft.com/office/drawing/2014/main" id="{07B002EB-4387-3B08-C67B-B520C8280801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6;p20">
              <a:extLst>
                <a:ext uri="{FF2B5EF4-FFF2-40B4-BE49-F238E27FC236}">
                  <a16:creationId xmlns:a16="http://schemas.microsoft.com/office/drawing/2014/main" id="{C567F040-A95D-E17D-6C9B-E06C0338FD16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7;p20">
              <a:extLst>
                <a:ext uri="{FF2B5EF4-FFF2-40B4-BE49-F238E27FC236}">
                  <a16:creationId xmlns:a16="http://schemas.microsoft.com/office/drawing/2014/main" id="{420FCD19-4635-0C3A-31A2-091215764D4F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;p20">
              <a:extLst>
                <a:ext uri="{FF2B5EF4-FFF2-40B4-BE49-F238E27FC236}">
                  <a16:creationId xmlns:a16="http://schemas.microsoft.com/office/drawing/2014/main" id="{C4D45E8A-872B-BD38-EBEE-30906074401C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9;p20">
              <a:extLst>
                <a:ext uri="{FF2B5EF4-FFF2-40B4-BE49-F238E27FC236}">
                  <a16:creationId xmlns:a16="http://schemas.microsoft.com/office/drawing/2014/main" id="{CA0F8786-4F9E-9A2C-0B7A-08FBC81CBA00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0;p20">
              <a:extLst>
                <a:ext uri="{FF2B5EF4-FFF2-40B4-BE49-F238E27FC236}">
                  <a16:creationId xmlns:a16="http://schemas.microsoft.com/office/drawing/2014/main" id="{78C58103-47E3-70CD-6008-466CF999EE1E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1;p20">
              <a:extLst>
                <a:ext uri="{FF2B5EF4-FFF2-40B4-BE49-F238E27FC236}">
                  <a16:creationId xmlns:a16="http://schemas.microsoft.com/office/drawing/2014/main" id="{9B3B0592-07D2-14DA-08CB-A7330EA00442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2;p20">
              <a:extLst>
                <a:ext uri="{FF2B5EF4-FFF2-40B4-BE49-F238E27FC236}">
                  <a16:creationId xmlns:a16="http://schemas.microsoft.com/office/drawing/2014/main" id="{C775C817-B1E2-D9D0-9B94-858C446331F1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83830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48EB-6766-A889-E5B7-243ED7F4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C9C27-A513-A99F-4E29-5F782ED8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BB4BF-B175-5F9E-BF60-DC36F820C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4F08-7ED3-9896-4ECE-DA22D882B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A3049-8B90-9173-0687-986BE4953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455;p20">
            <a:extLst>
              <a:ext uri="{FF2B5EF4-FFF2-40B4-BE49-F238E27FC236}">
                <a16:creationId xmlns:a16="http://schemas.microsoft.com/office/drawing/2014/main" id="{9A275DDD-7BDC-01E4-5002-9A5FA1250988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56;p20">
            <a:extLst>
              <a:ext uri="{FF2B5EF4-FFF2-40B4-BE49-F238E27FC236}">
                <a16:creationId xmlns:a16="http://schemas.microsoft.com/office/drawing/2014/main" id="{0F08A7F0-E55A-F5D5-103B-AA1ACF53A718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oogle Shape;459;p20">
            <a:extLst>
              <a:ext uri="{FF2B5EF4-FFF2-40B4-BE49-F238E27FC236}">
                <a16:creationId xmlns:a16="http://schemas.microsoft.com/office/drawing/2014/main" id="{6F6777F7-1DC1-D3E5-9E32-1424762B2A19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3" name="Google Shape;460;p20">
              <a:extLst>
                <a:ext uri="{FF2B5EF4-FFF2-40B4-BE49-F238E27FC236}">
                  <a16:creationId xmlns:a16="http://schemas.microsoft.com/office/drawing/2014/main" id="{D8EF2AB2-D54E-A1E9-E929-FC038B608DEA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1;p20">
              <a:extLst>
                <a:ext uri="{FF2B5EF4-FFF2-40B4-BE49-F238E27FC236}">
                  <a16:creationId xmlns:a16="http://schemas.microsoft.com/office/drawing/2014/main" id="{01B08E0F-C523-9142-48FC-5B3CAB5757C6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2;p20">
              <a:extLst>
                <a:ext uri="{FF2B5EF4-FFF2-40B4-BE49-F238E27FC236}">
                  <a16:creationId xmlns:a16="http://schemas.microsoft.com/office/drawing/2014/main" id="{10E459FA-8C14-2BF0-B420-565CDD92E5F0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3;p20">
              <a:extLst>
                <a:ext uri="{FF2B5EF4-FFF2-40B4-BE49-F238E27FC236}">
                  <a16:creationId xmlns:a16="http://schemas.microsoft.com/office/drawing/2014/main" id="{533D2A6F-1A2D-52EC-BC7D-14D81FA04270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4;p20">
              <a:extLst>
                <a:ext uri="{FF2B5EF4-FFF2-40B4-BE49-F238E27FC236}">
                  <a16:creationId xmlns:a16="http://schemas.microsoft.com/office/drawing/2014/main" id="{8B453023-0237-F6D7-41E9-578D3B415142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5;p20">
              <a:extLst>
                <a:ext uri="{FF2B5EF4-FFF2-40B4-BE49-F238E27FC236}">
                  <a16:creationId xmlns:a16="http://schemas.microsoft.com/office/drawing/2014/main" id="{C6BE4848-58D7-6CC1-95F6-9B6D87783809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6;p20">
              <a:extLst>
                <a:ext uri="{FF2B5EF4-FFF2-40B4-BE49-F238E27FC236}">
                  <a16:creationId xmlns:a16="http://schemas.microsoft.com/office/drawing/2014/main" id="{79081D8C-C8C2-DB44-D4D8-BB792F6A30D4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7;p20">
              <a:extLst>
                <a:ext uri="{FF2B5EF4-FFF2-40B4-BE49-F238E27FC236}">
                  <a16:creationId xmlns:a16="http://schemas.microsoft.com/office/drawing/2014/main" id="{91A6683C-D7A8-B008-6D6D-F07EBA3D23B7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8;p20">
              <a:extLst>
                <a:ext uri="{FF2B5EF4-FFF2-40B4-BE49-F238E27FC236}">
                  <a16:creationId xmlns:a16="http://schemas.microsoft.com/office/drawing/2014/main" id="{DF32BA62-0F33-40D9-F63B-EFE26A05D694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9;p20">
              <a:extLst>
                <a:ext uri="{FF2B5EF4-FFF2-40B4-BE49-F238E27FC236}">
                  <a16:creationId xmlns:a16="http://schemas.microsoft.com/office/drawing/2014/main" id="{F02CA494-902A-7DD5-DE09-E892C89680E1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0;p20">
              <a:extLst>
                <a:ext uri="{FF2B5EF4-FFF2-40B4-BE49-F238E27FC236}">
                  <a16:creationId xmlns:a16="http://schemas.microsoft.com/office/drawing/2014/main" id="{70D2F8AA-1FFC-1D4E-76EA-DCC1F73EFD8B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71;p20">
              <a:extLst>
                <a:ext uri="{FF2B5EF4-FFF2-40B4-BE49-F238E27FC236}">
                  <a16:creationId xmlns:a16="http://schemas.microsoft.com/office/drawing/2014/main" id="{D1426CEB-EF68-C916-2591-264ED0DD1FE4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72;p20">
              <a:extLst>
                <a:ext uri="{FF2B5EF4-FFF2-40B4-BE49-F238E27FC236}">
                  <a16:creationId xmlns:a16="http://schemas.microsoft.com/office/drawing/2014/main" id="{D5A6791E-E6C0-E1F2-FE1B-CC6A6EA28E6E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99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CA867-486E-E616-D940-65394C9E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LEMON MILK Pro VAR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Google Shape;455;p20">
            <a:extLst>
              <a:ext uri="{FF2B5EF4-FFF2-40B4-BE49-F238E27FC236}">
                <a16:creationId xmlns:a16="http://schemas.microsoft.com/office/drawing/2014/main" id="{68D4500E-6107-4FC2-29CA-6C2029355202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56;p20">
            <a:extLst>
              <a:ext uri="{FF2B5EF4-FFF2-40B4-BE49-F238E27FC236}">
                <a16:creationId xmlns:a16="http://schemas.microsoft.com/office/drawing/2014/main" id="{D31DB3F8-A9B8-7E2C-058D-C06BCC55A8FC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Google Shape;459;p20">
            <a:extLst>
              <a:ext uri="{FF2B5EF4-FFF2-40B4-BE49-F238E27FC236}">
                <a16:creationId xmlns:a16="http://schemas.microsoft.com/office/drawing/2014/main" id="{32CC8DBF-46F3-747D-C0FF-EC6FAF3C487C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9" name="Google Shape;460;p20">
              <a:extLst>
                <a:ext uri="{FF2B5EF4-FFF2-40B4-BE49-F238E27FC236}">
                  <a16:creationId xmlns:a16="http://schemas.microsoft.com/office/drawing/2014/main" id="{2631F38E-B138-CC1E-CB9A-59BFAADEBF64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61;p20">
              <a:extLst>
                <a:ext uri="{FF2B5EF4-FFF2-40B4-BE49-F238E27FC236}">
                  <a16:creationId xmlns:a16="http://schemas.microsoft.com/office/drawing/2014/main" id="{56C66D19-B020-BB83-B3C4-C34FE20533B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2;p20">
              <a:extLst>
                <a:ext uri="{FF2B5EF4-FFF2-40B4-BE49-F238E27FC236}">
                  <a16:creationId xmlns:a16="http://schemas.microsoft.com/office/drawing/2014/main" id="{1363C773-CDD0-1BD9-B2AC-DFFFAFD981AC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3;p20">
              <a:extLst>
                <a:ext uri="{FF2B5EF4-FFF2-40B4-BE49-F238E27FC236}">
                  <a16:creationId xmlns:a16="http://schemas.microsoft.com/office/drawing/2014/main" id="{91BA5764-1175-2846-1503-EC8A2271646A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4;p20">
              <a:extLst>
                <a:ext uri="{FF2B5EF4-FFF2-40B4-BE49-F238E27FC236}">
                  <a16:creationId xmlns:a16="http://schemas.microsoft.com/office/drawing/2014/main" id="{935465C8-1BE4-11A9-D26A-FF12873A3E0D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5;p20">
              <a:extLst>
                <a:ext uri="{FF2B5EF4-FFF2-40B4-BE49-F238E27FC236}">
                  <a16:creationId xmlns:a16="http://schemas.microsoft.com/office/drawing/2014/main" id="{ABF3CF13-1794-585B-8A63-E5069F000598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6;p20">
              <a:extLst>
                <a:ext uri="{FF2B5EF4-FFF2-40B4-BE49-F238E27FC236}">
                  <a16:creationId xmlns:a16="http://schemas.microsoft.com/office/drawing/2014/main" id="{5879AAAD-A530-DB4D-0BD4-4A28AF19BFE4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7;p20">
              <a:extLst>
                <a:ext uri="{FF2B5EF4-FFF2-40B4-BE49-F238E27FC236}">
                  <a16:creationId xmlns:a16="http://schemas.microsoft.com/office/drawing/2014/main" id="{65C1E7DA-93C9-2347-E10A-B0DA9DB46464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8;p20">
              <a:extLst>
                <a:ext uri="{FF2B5EF4-FFF2-40B4-BE49-F238E27FC236}">
                  <a16:creationId xmlns:a16="http://schemas.microsoft.com/office/drawing/2014/main" id="{FD089148-FE01-6D78-6501-B1DB271B8A03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9;p20">
              <a:extLst>
                <a:ext uri="{FF2B5EF4-FFF2-40B4-BE49-F238E27FC236}">
                  <a16:creationId xmlns:a16="http://schemas.microsoft.com/office/drawing/2014/main" id="{057B02A6-065D-4617-EB90-8A372C75D748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0;p20">
              <a:extLst>
                <a:ext uri="{FF2B5EF4-FFF2-40B4-BE49-F238E27FC236}">
                  <a16:creationId xmlns:a16="http://schemas.microsoft.com/office/drawing/2014/main" id="{78AC5CC5-07E5-33E9-8406-E9DEF23FB252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1;p20">
              <a:extLst>
                <a:ext uri="{FF2B5EF4-FFF2-40B4-BE49-F238E27FC236}">
                  <a16:creationId xmlns:a16="http://schemas.microsoft.com/office/drawing/2014/main" id="{C0A2972A-CD8A-B7F5-3EAC-F9FB707A2816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2;p20">
              <a:extLst>
                <a:ext uri="{FF2B5EF4-FFF2-40B4-BE49-F238E27FC236}">
                  <a16:creationId xmlns:a16="http://schemas.microsoft.com/office/drawing/2014/main" id="{8D13169A-145F-872D-4F0B-346A68D205D4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1189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5;p20">
            <a:extLst>
              <a:ext uri="{FF2B5EF4-FFF2-40B4-BE49-F238E27FC236}">
                <a16:creationId xmlns:a16="http://schemas.microsoft.com/office/drawing/2014/main" id="{5245072A-7A60-7DD7-4CD8-691D26DB3CB3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56;p20">
            <a:extLst>
              <a:ext uri="{FF2B5EF4-FFF2-40B4-BE49-F238E27FC236}">
                <a16:creationId xmlns:a16="http://schemas.microsoft.com/office/drawing/2014/main" id="{A6EACF62-0915-65D1-2D1B-CD4D70B464EC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" name="Google Shape;459;p20">
            <a:extLst>
              <a:ext uri="{FF2B5EF4-FFF2-40B4-BE49-F238E27FC236}">
                <a16:creationId xmlns:a16="http://schemas.microsoft.com/office/drawing/2014/main" id="{B8350070-DA97-83EE-01A0-893DA455B495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8" name="Google Shape;460;p20">
              <a:extLst>
                <a:ext uri="{FF2B5EF4-FFF2-40B4-BE49-F238E27FC236}">
                  <a16:creationId xmlns:a16="http://schemas.microsoft.com/office/drawing/2014/main" id="{53DDFAF5-2448-51A2-6986-9C1149797FE1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61;p20">
              <a:extLst>
                <a:ext uri="{FF2B5EF4-FFF2-40B4-BE49-F238E27FC236}">
                  <a16:creationId xmlns:a16="http://schemas.microsoft.com/office/drawing/2014/main" id="{BB87089A-7604-4436-392C-009B886A22B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62;p20">
              <a:extLst>
                <a:ext uri="{FF2B5EF4-FFF2-40B4-BE49-F238E27FC236}">
                  <a16:creationId xmlns:a16="http://schemas.microsoft.com/office/drawing/2014/main" id="{1DD4D8C5-22F2-C931-E4BF-C3EDEA2FFC1F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3;p20">
              <a:extLst>
                <a:ext uri="{FF2B5EF4-FFF2-40B4-BE49-F238E27FC236}">
                  <a16:creationId xmlns:a16="http://schemas.microsoft.com/office/drawing/2014/main" id="{A29C8E3A-5732-4955-E242-1876397410EA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4;p20">
              <a:extLst>
                <a:ext uri="{FF2B5EF4-FFF2-40B4-BE49-F238E27FC236}">
                  <a16:creationId xmlns:a16="http://schemas.microsoft.com/office/drawing/2014/main" id="{91CA82EE-9501-DF22-A4D9-6CC16E3ED1FD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5;p20">
              <a:extLst>
                <a:ext uri="{FF2B5EF4-FFF2-40B4-BE49-F238E27FC236}">
                  <a16:creationId xmlns:a16="http://schemas.microsoft.com/office/drawing/2014/main" id="{22BA9521-8DEA-1C5E-0C1D-3904912AACAF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6;p20">
              <a:extLst>
                <a:ext uri="{FF2B5EF4-FFF2-40B4-BE49-F238E27FC236}">
                  <a16:creationId xmlns:a16="http://schemas.microsoft.com/office/drawing/2014/main" id="{2F08330D-E54D-662F-A7D8-56B92923EFCB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7;p20">
              <a:extLst>
                <a:ext uri="{FF2B5EF4-FFF2-40B4-BE49-F238E27FC236}">
                  <a16:creationId xmlns:a16="http://schemas.microsoft.com/office/drawing/2014/main" id="{4336EFB9-58AF-2AC0-AF6A-8ADA634A1E9B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8;p20">
              <a:extLst>
                <a:ext uri="{FF2B5EF4-FFF2-40B4-BE49-F238E27FC236}">
                  <a16:creationId xmlns:a16="http://schemas.microsoft.com/office/drawing/2014/main" id="{E560234D-9B96-4EE0-BC47-92CFCE816A0D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9;p20">
              <a:extLst>
                <a:ext uri="{FF2B5EF4-FFF2-40B4-BE49-F238E27FC236}">
                  <a16:creationId xmlns:a16="http://schemas.microsoft.com/office/drawing/2014/main" id="{808C0FC7-0156-0881-3BDD-67318805B86C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70;p20">
              <a:extLst>
                <a:ext uri="{FF2B5EF4-FFF2-40B4-BE49-F238E27FC236}">
                  <a16:creationId xmlns:a16="http://schemas.microsoft.com/office/drawing/2014/main" id="{37D4917A-441F-2100-2516-F92C00028BB3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1;p20">
              <a:extLst>
                <a:ext uri="{FF2B5EF4-FFF2-40B4-BE49-F238E27FC236}">
                  <a16:creationId xmlns:a16="http://schemas.microsoft.com/office/drawing/2014/main" id="{82A4988D-BDCC-CB2A-5388-9035177D2E9D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2;p20">
              <a:extLst>
                <a:ext uri="{FF2B5EF4-FFF2-40B4-BE49-F238E27FC236}">
                  <a16:creationId xmlns:a16="http://schemas.microsoft.com/office/drawing/2014/main" id="{FBF3EBC9-5A88-6F9E-3593-223A6255C33B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25577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4DC-29AE-D57A-4A49-88EE2920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642E-6F51-ABC5-AE22-515BCBECE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F2EF7-4F94-5DEC-2744-EF0D15A47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455;p20">
            <a:extLst>
              <a:ext uri="{FF2B5EF4-FFF2-40B4-BE49-F238E27FC236}">
                <a16:creationId xmlns:a16="http://schemas.microsoft.com/office/drawing/2014/main" id="{0DFB62A8-E942-C272-DEFD-14415E18BDE3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56;p20">
            <a:extLst>
              <a:ext uri="{FF2B5EF4-FFF2-40B4-BE49-F238E27FC236}">
                <a16:creationId xmlns:a16="http://schemas.microsoft.com/office/drawing/2014/main" id="{AC8CF32F-32A9-2587-9A9A-394D789982F6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459;p20">
            <a:extLst>
              <a:ext uri="{FF2B5EF4-FFF2-40B4-BE49-F238E27FC236}">
                <a16:creationId xmlns:a16="http://schemas.microsoft.com/office/drawing/2014/main" id="{7F170A62-B0AD-6BD0-7575-9B2C2338581C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1" name="Google Shape;460;p20">
              <a:extLst>
                <a:ext uri="{FF2B5EF4-FFF2-40B4-BE49-F238E27FC236}">
                  <a16:creationId xmlns:a16="http://schemas.microsoft.com/office/drawing/2014/main" id="{F9FC4826-77E6-61A1-8D6E-779A25FC21D5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1;p20">
              <a:extLst>
                <a:ext uri="{FF2B5EF4-FFF2-40B4-BE49-F238E27FC236}">
                  <a16:creationId xmlns:a16="http://schemas.microsoft.com/office/drawing/2014/main" id="{0D6C0AE1-C38C-1A02-DEF5-98A383277130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2;p20">
              <a:extLst>
                <a:ext uri="{FF2B5EF4-FFF2-40B4-BE49-F238E27FC236}">
                  <a16:creationId xmlns:a16="http://schemas.microsoft.com/office/drawing/2014/main" id="{090FE607-19DF-AA06-DDA0-B40295B64966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3;p20">
              <a:extLst>
                <a:ext uri="{FF2B5EF4-FFF2-40B4-BE49-F238E27FC236}">
                  <a16:creationId xmlns:a16="http://schemas.microsoft.com/office/drawing/2014/main" id="{DE060B04-2CF0-06DA-104E-1E3CEE8E8573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4;p20">
              <a:extLst>
                <a:ext uri="{FF2B5EF4-FFF2-40B4-BE49-F238E27FC236}">
                  <a16:creationId xmlns:a16="http://schemas.microsoft.com/office/drawing/2014/main" id="{E4E99089-4D1E-DDFC-EA3C-B5557443167D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5;p20">
              <a:extLst>
                <a:ext uri="{FF2B5EF4-FFF2-40B4-BE49-F238E27FC236}">
                  <a16:creationId xmlns:a16="http://schemas.microsoft.com/office/drawing/2014/main" id="{8303BE73-745A-111C-4EBD-04BCF26055FD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6;p20">
              <a:extLst>
                <a:ext uri="{FF2B5EF4-FFF2-40B4-BE49-F238E27FC236}">
                  <a16:creationId xmlns:a16="http://schemas.microsoft.com/office/drawing/2014/main" id="{A8437D9F-F303-3395-F46E-40CE3B7B3E2F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7;p20">
              <a:extLst>
                <a:ext uri="{FF2B5EF4-FFF2-40B4-BE49-F238E27FC236}">
                  <a16:creationId xmlns:a16="http://schemas.microsoft.com/office/drawing/2014/main" id="{05B9F75E-02A9-EF65-0D7D-CF9AEB214337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;p20">
              <a:extLst>
                <a:ext uri="{FF2B5EF4-FFF2-40B4-BE49-F238E27FC236}">
                  <a16:creationId xmlns:a16="http://schemas.microsoft.com/office/drawing/2014/main" id="{79455204-FD07-C1EE-9D01-A2F1EF055CE5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9;p20">
              <a:extLst>
                <a:ext uri="{FF2B5EF4-FFF2-40B4-BE49-F238E27FC236}">
                  <a16:creationId xmlns:a16="http://schemas.microsoft.com/office/drawing/2014/main" id="{B72F327D-A0E8-F963-5798-E4BB5F1B9D7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0;p20">
              <a:extLst>
                <a:ext uri="{FF2B5EF4-FFF2-40B4-BE49-F238E27FC236}">
                  <a16:creationId xmlns:a16="http://schemas.microsoft.com/office/drawing/2014/main" id="{552A66C3-8C5F-B16D-88C8-F516EB3CC515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1;p20">
              <a:extLst>
                <a:ext uri="{FF2B5EF4-FFF2-40B4-BE49-F238E27FC236}">
                  <a16:creationId xmlns:a16="http://schemas.microsoft.com/office/drawing/2014/main" id="{7AE1BF9C-A64E-7132-4ED6-91238CFDF120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2;p20">
              <a:extLst>
                <a:ext uri="{FF2B5EF4-FFF2-40B4-BE49-F238E27FC236}">
                  <a16:creationId xmlns:a16="http://schemas.microsoft.com/office/drawing/2014/main" id="{3CB7D809-2EBB-6921-6205-C61D20C480CF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3612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D391-0DA3-3E2E-DA78-1D4DB24E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83EBD-B6F1-4898-F5A3-B65647B67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CE087-7F6E-546D-CE8F-B05D54A1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455;p20">
            <a:extLst>
              <a:ext uri="{FF2B5EF4-FFF2-40B4-BE49-F238E27FC236}">
                <a16:creationId xmlns:a16="http://schemas.microsoft.com/office/drawing/2014/main" id="{E21C6A24-1D2B-4DD2-DCCA-565217940AE0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56;p20">
            <a:extLst>
              <a:ext uri="{FF2B5EF4-FFF2-40B4-BE49-F238E27FC236}">
                <a16:creationId xmlns:a16="http://schemas.microsoft.com/office/drawing/2014/main" id="{90E12DCD-511F-D3B7-BB1E-4F26A34AF989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459;p20">
            <a:extLst>
              <a:ext uri="{FF2B5EF4-FFF2-40B4-BE49-F238E27FC236}">
                <a16:creationId xmlns:a16="http://schemas.microsoft.com/office/drawing/2014/main" id="{A35F7524-8C11-0B88-06B4-1306F02FDAD8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1" name="Google Shape;460;p20">
              <a:extLst>
                <a:ext uri="{FF2B5EF4-FFF2-40B4-BE49-F238E27FC236}">
                  <a16:creationId xmlns:a16="http://schemas.microsoft.com/office/drawing/2014/main" id="{AAA69796-4413-C4F9-9037-8C095CCA4A64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1;p20">
              <a:extLst>
                <a:ext uri="{FF2B5EF4-FFF2-40B4-BE49-F238E27FC236}">
                  <a16:creationId xmlns:a16="http://schemas.microsoft.com/office/drawing/2014/main" id="{560ABB83-D96A-3225-439D-924D4BE6DEAB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2;p20">
              <a:extLst>
                <a:ext uri="{FF2B5EF4-FFF2-40B4-BE49-F238E27FC236}">
                  <a16:creationId xmlns:a16="http://schemas.microsoft.com/office/drawing/2014/main" id="{F5F8CC3B-1173-63B2-24F6-83295BB18976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3;p20">
              <a:extLst>
                <a:ext uri="{FF2B5EF4-FFF2-40B4-BE49-F238E27FC236}">
                  <a16:creationId xmlns:a16="http://schemas.microsoft.com/office/drawing/2014/main" id="{969C563C-06F5-DF59-7B28-71EA266B9F0F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4;p20">
              <a:extLst>
                <a:ext uri="{FF2B5EF4-FFF2-40B4-BE49-F238E27FC236}">
                  <a16:creationId xmlns:a16="http://schemas.microsoft.com/office/drawing/2014/main" id="{FB568422-E19C-6F08-80BA-D01355D32475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5;p20">
              <a:extLst>
                <a:ext uri="{FF2B5EF4-FFF2-40B4-BE49-F238E27FC236}">
                  <a16:creationId xmlns:a16="http://schemas.microsoft.com/office/drawing/2014/main" id="{61954570-C2B9-39AF-5262-E39BC98A0A99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6;p20">
              <a:extLst>
                <a:ext uri="{FF2B5EF4-FFF2-40B4-BE49-F238E27FC236}">
                  <a16:creationId xmlns:a16="http://schemas.microsoft.com/office/drawing/2014/main" id="{32C604C7-0251-B51B-516F-0248FDA8B06D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7;p20">
              <a:extLst>
                <a:ext uri="{FF2B5EF4-FFF2-40B4-BE49-F238E27FC236}">
                  <a16:creationId xmlns:a16="http://schemas.microsoft.com/office/drawing/2014/main" id="{4021FE3A-5CA8-5639-2C11-051AB84B172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;p20">
              <a:extLst>
                <a:ext uri="{FF2B5EF4-FFF2-40B4-BE49-F238E27FC236}">
                  <a16:creationId xmlns:a16="http://schemas.microsoft.com/office/drawing/2014/main" id="{7ECF7866-740F-2E19-39D4-EB1D92B9893D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9;p20">
              <a:extLst>
                <a:ext uri="{FF2B5EF4-FFF2-40B4-BE49-F238E27FC236}">
                  <a16:creationId xmlns:a16="http://schemas.microsoft.com/office/drawing/2014/main" id="{D1CF1105-6CC9-16F7-D007-4F63BAD2B92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0;p20">
              <a:extLst>
                <a:ext uri="{FF2B5EF4-FFF2-40B4-BE49-F238E27FC236}">
                  <a16:creationId xmlns:a16="http://schemas.microsoft.com/office/drawing/2014/main" id="{331763A0-7687-D569-DA67-6A8F8A8B9ADD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1;p20">
              <a:extLst>
                <a:ext uri="{FF2B5EF4-FFF2-40B4-BE49-F238E27FC236}">
                  <a16:creationId xmlns:a16="http://schemas.microsoft.com/office/drawing/2014/main" id="{98CFAF45-7EAA-597F-8DBE-895EACF55DF6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2;p20">
              <a:extLst>
                <a:ext uri="{FF2B5EF4-FFF2-40B4-BE49-F238E27FC236}">
                  <a16:creationId xmlns:a16="http://schemas.microsoft.com/office/drawing/2014/main" id="{172A66CE-A105-5D33-E424-A2CEAEA4FA59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5999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Halo White BG" preserve="1">
  <p:cSld name="Cover with Halo White BG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47" name="Google Shape;47;p3"/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3"/>
          <p:cNvGrpSpPr/>
          <p:nvPr/>
        </p:nvGrpSpPr>
        <p:grpSpPr>
          <a:xfrm>
            <a:off x="546786" y="583141"/>
            <a:ext cx="1508570" cy="886545"/>
            <a:chOff x="459500" y="815100"/>
            <a:chExt cx="6516500" cy="3878150"/>
          </a:xfrm>
        </p:grpSpPr>
        <p:sp>
          <p:nvSpPr>
            <p:cNvPr id="51" name="Google Shape;51;p3"/>
            <p:cNvSpPr/>
            <p:nvPr/>
          </p:nvSpPr>
          <p:spPr>
            <a:xfrm>
              <a:off x="655075" y="815100"/>
              <a:ext cx="6165950" cy="2125425"/>
            </a:xfrm>
            <a:custGeom>
              <a:avLst/>
              <a:gdLst/>
              <a:ahLst/>
              <a:cxnLst/>
              <a:rect l="l" t="t" r="r" b="b"/>
              <a:pathLst>
                <a:path w="246638" h="85017" extrusionOk="0">
                  <a:moveTo>
                    <a:pt x="217708" y="19041"/>
                  </a:moveTo>
                  <a:cubicBezTo>
                    <a:pt x="224497" y="19041"/>
                    <a:pt x="230106" y="24207"/>
                    <a:pt x="230106" y="30406"/>
                  </a:cubicBezTo>
                  <a:cubicBezTo>
                    <a:pt x="230106" y="36605"/>
                    <a:pt x="224645" y="41919"/>
                    <a:pt x="217708" y="41919"/>
                  </a:cubicBezTo>
                  <a:lnTo>
                    <a:pt x="205457" y="41919"/>
                  </a:lnTo>
                  <a:lnTo>
                    <a:pt x="205457" y="19041"/>
                  </a:lnTo>
                  <a:close/>
                  <a:moveTo>
                    <a:pt x="155864" y="37491"/>
                  </a:moveTo>
                  <a:lnTo>
                    <a:pt x="165901" y="59335"/>
                  </a:lnTo>
                  <a:lnTo>
                    <a:pt x="145828" y="59335"/>
                  </a:lnTo>
                  <a:lnTo>
                    <a:pt x="155864" y="37491"/>
                  </a:lnTo>
                  <a:close/>
                  <a:moveTo>
                    <a:pt x="1" y="1"/>
                  </a:moveTo>
                  <a:lnTo>
                    <a:pt x="1" y="85017"/>
                  </a:lnTo>
                  <a:lnTo>
                    <a:pt x="16384" y="85017"/>
                  </a:lnTo>
                  <a:lnTo>
                    <a:pt x="16384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  <a:moveTo>
                    <a:pt x="155717" y="1"/>
                  </a:moveTo>
                  <a:lnTo>
                    <a:pt x="123983" y="68486"/>
                  </a:lnTo>
                  <a:lnTo>
                    <a:pt x="90773" y="68486"/>
                  </a:lnTo>
                  <a:lnTo>
                    <a:pt x="90773" y="51512"/>
                  </a:lnTo>
                  <a:lnTo>
                    <a:pt x="119112" y="51512"/>
                  </a:lnTo>
                  <a:lnTo>
                    <a:pt x="119112" y="34981"/>
                  </a:lnTo>
                  <a:lnTo>
                    <a:pt x="90773" y="34981"/>
                  </a:lnTo>
                  <a:lnTo>
                    <a:pt x="90773" y="18893"/>
                  </a:lnTo>
                  <a:lnTo>
                    <a:pt x="123835" y="18893"/>
                  </a:lnTo>
                  <a:lnTo>
                    <a:pt x="123835" y="2805"/>
                  </a:lnTo>
                  <a:lnTo>
                    <a:pt x="74242" y="2805"/>
                  </a:lnTo>
                  <a:lnTo>
                    <a:pt x="74242" y="85017"/>
                  </a:lnTo>
                  <a:lnTo>
                    <a:pt x="134167" y="85017"/>
                  </a:lnTo>
                  <a:lnTo>
                    <a:pt x="139333" y="73504"/>
                  </a:lnTo>
                  <a:lnTo>
                    <a:pt x="172248" y="73504"/>
                  </a:lnTo>
                  <a:lnTo>
                    <a:pt x="177414" y="85017"/>
                  </a:lnTo>
                  <a:lnTo>
                    <a:pt x="205310" y="85017"/>
                  </a:lnTo>
                  <a:lnTo>
                    <a:pt x="205310" y="58302"/>
                  </a:lnTo>
                  <a:lnTo>
                    <a:pt x="217708" y="58302"/>
                  </a:lnTo>
                  <a:cubicBezTo>
                    <a:pt x="233648" y="58302"/>
                    <a:pt x="246637" y="45756"/>
                    <a:pt x="246637" y="30554"/>
                  </a:cubicBezTo>
                  <a:cubicBezTo>
                    <a:pt x="246637" y="15351"/>
                    <a:pt x="233648" y="2805"/>
                    <a:pt x="217708" y="2805"/>
                  </a:cubicBezTo>
                  <a:lnTo>
                    <a:pt x="188926" y="2805"/>
                  </a:lnTo>
                  <a:lnTo>
                    <a:pt x="188926" y="70995"/>
                  </a:lnTo>
                  <a:lnTo>
                    <a:pt x="155717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51762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B2B71"/>
              </a:buClr>
              <a:buSzPts val="1400"/>
              <a:buFont typeface="Montserrat Medium"/>
              <a:buNone/>
              <a:defRPr sz="1400">
                <a:solidFill>
                  <a:srgbClr val="2B2B7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" name="Google Shape;65;p3"/>
          <p:cNvSpPr txBox="1"/>
          <p:nvPr/>
        </p:nvSpPr>
        <p:spPr>
          <a:xfrm>
            <a:off x="548025" y="4629350"/>
            <a:ext cx="2381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600">
              <a:solidFill>
                <a:srgbClr val="1600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54747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5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Halo White BG" preserve="1">
  <p:cSld name="Cover with Halo White BG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47" name="Google Shape;47;p3"/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3"/>
          <p:cNvGrpSpPr/>
          <p:nvPr/>
        </p:nvGrpSpPr>
        <p:grpSpPr>
          <a:xfrm>
            <a:off x="546786" y="583141"/>
            <a:ext cx="1508570" cy="886545"/>
            <a:chOff x="459500" y="815100"/>
            <a:chExt cx="6516500" cy="3878150"/>
          </a:xfrm>
        </p:grpSpPr>
        <p:sp>
          <p:nvSpPr>
            <p:cNvPr id="51" name="Google Shape;51;p3"/>
            <p:cNvSpPr/>
            <p:nvPr/>
          </p:nvSpPr>
          <p:spPr>
            <a:xfrm>
              <a:off x="655075" y="815100"/>
              <a:ext cx="6165950" cy="2125425"/>
            </a:xfrm>
            <a:custGeom>
              <a:avLst/>
              <a:gdLst/>
              <a:ahLst/>
              <a:cxnLst/>
              <a:rect l="l" t="t" r="r" b="b"/>
              <a:pathLst>
                <a:path w="246638" h="85017" extrusionOk="0">
                  <a:moveTo>
                    <a:pt x="217708" y="19041"/>
                  </a:moveTo>
                  <a:cubicBezTo>
                    <a:pt x="224497" y="19041"/>
                    <a:pt x="230106" y="24207"/>
                    <a:pt x="230106" y="30406"/>
                  </a:cubicBezTo>
                  <a:cubicBezTo>
                    <a:pt x="230106" y="36605"/>
                    <a:pt x="224645" y="41919"/>
                    <a:pt x="217708" y="41919"/>
                  </a:cubicBezTo>
                  <a:lnTo>
                    <a:pt x="205457" y="41919"/>
                  </a:lnTo>
                  <a:lnTo>
                    <a:pt x="205457" y="19041"/>
                  </a:lnTo>
                  <a:close/>
                  <a:moveTo>
                    <a:pt x="155864" y="37491"/>
                  </a:moveTo>
                  <a:lnTo>
                    <a:pt x="165901" y="59335"/>
                  </a:lnTo>
                  <a:lnTo>
                    <a:pt x="145828" y="59335"/>
                  </a:lnTo>
                  <a:lnTo>
                    <a:pt x="155864" y="37491"/>
                  </a:lnTo>
                  <a:close/>
                  <a:moveTo>
                    <a:pt x="1" y="1"/>
                  </a:moveTo>
                  <a:lnTo>
                    <a:pt x="1" y="85017"/>
                  </a:lnTo>
                  <a:lnTo>
                    <a:pt x="16384" y="85017"/>
                  </a:lnTo>
                  <a:lnTo>
                    <a:pt x="16384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  <a:moveTo>
                    <a:pt x="155717" y="1"/>
                  </a:moveTo>
                  <a:lnTo>
                    <a:pt x="123983" y="68486"/>
                  </a:lnTo>
                  <a:lnTo>
                    <a:pt x="90773" y="68486"/>
                  </a:lnTo>
                  <a:lnTo>
                    <a:pt x="90773" y="51512"/>
                  </a:lnTo>
                  <a:lnTo>
                    <a:pt x="119112" y="51512"/>
                  </a:lnTo>
                  <a:lnTo>
                    <a:pt x="119112" y="34981"/>
                  </a:lnTo>
                  <a:lnTo>
                    <a:pt x="90773" y="34981"/>
                  </a:lnTo>
                  <a:lnTo>
                    <a:pt x="90773" y="18893"/>
                  </a:lnTo>
                  <a:lnTo>
                    <a:pt x="123835" y="18893"/>
                  </a:lnTo>
                  <a:lnTo>
                    <a:pt x="123835" y="2805"/>
                  </a:lnTo>
                  <a:lnTo>
                    <a:pt x="74242" y="2805"/>
                  </a:lnTo>
                  <a:lnTo>
                    <a:pt x="74242" y="85017"/>
                  </a:lnTo>
                  <a:lnTo>
                    <a:pt x="134167" y="85017"/>
                  </a:lnTo>
                  <a:lnTo>
                    <a:pt x="139333" y="73504"/>
                  </a:lnTo>
                  <a:lnTo>
                    <a:pt x="172248" y="73504"/>
                  </a:lnTo>
                  <a:lnTo>
                    <a:pt x="177414" y="85017"/>
                  </a:lnTo>
                  <a:lnTo>
                    <a:pt x="205310" y="85017"/>
                  </a:lnTo>
                  <a:lnTo>
                    <a:pt x="205310" y="58302"/>
                  </a:lnTo>
                  <a:lnTo>
                    <a:pt x="217708" y="58302"/>
                  </a:lnTo>
                  <a:cubicBezTo>
                    <a:pt x="233648" y="58302"/>
                    <a:pt x="246637" y="45756"/>
                    <a:pt x="246637" y="30554"/>
                  </a:cubicBezTo>
                  <a:cubicBezTo>
                    <a:pt x="246637" y="15351"/>
                    <a:pt x="233648" y="2805"/>
                    <a:pt x="217708" y="2805"/>
                  </a:cubicBezTo>
                  <a:lnTo>
                    <a:pt x="188926" y="2805"/>
                  </a:lnTo>
                  <a:lnTo>
                    <a:pt x="188926" y="70995"/>
                  </a:lnTo>
                  <a:lnTo>
                    <a:pt x="155717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51762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B2B71"/>
              </a:buClr>
              <a:buSzPts val="1400"/>
              <a:buFont typeface="Montserrat Medium"/>
              <a:buNone/>
              <a:defRPr sz="1400">
                <a:solidFill>
                  <a:srgbClr val="2B2B7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3"/>
          <p:cNvSpPr txBox="1"/>
          <p:nvPr/>
        </p:nvSpPr>
        <p:spPr>
          <a:xfrm>
            <a:off x="548025" y="4629350"/>
            <a:ext cx="2381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600">
              <a:solidFill>
                <a:srgbClr val="1600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54747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6355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age Gradient with Wave Alternate White Footer" preserve="1">
  <p:cSld name="Divider Page Gradient with Wave Alternat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2"/>
          <p:cNvGrpSpPr/>
          <p:nvPr/>
        </p:nvGrpSpPr>
        <p:grpSpPr>
          <a:xfrm>
            <a:off x="3761316" y="2511304"/>
            <a:ext cx="5382729" cy="2632109"/>
            <a:chOff x="3335150" y="3959900"/>
            <a:chExt cx="3086250" cy="1509150"/>
          </a:xfrm>
        </p:grpSpPr>
        <p:sp>
          <p:nvSpPr>
            <p:cNvPr id="270" name="Google Shape;270;p12"/>
            <p:cNvSpPr/>
            <p:nvPr/>
          </p:nvSpPr>
          <p:spPr>
            <a:xfrm>
              <a:off x="3335150" y="3959900"/>
              <a:ext cx="3086250" cy="1509150"/>
            </a:xfrm>
            <a:custGeom>
              <a:avLst/>
              <a:gdLst/>
              <a:ahLst/>
              <a:cxnLst/>
              <a:rect l="l" t="t" r="r" b="b"/>
              <a:pathLst>
                <a:path w="123450" h="60366" extrusionOk="0">
                  <a:moveTo>
                    <a:pt x="123450" y="1"/>
                  </a:moveTo>
                  <a:cubicBezTo>
                    <a:pt x="120981" y="1685"/>
                    <a:pt x="118983" y="3871"/>
                    <a:pt x="117162" y="5859"/>
                  </a:cubicBezTo>
                  <a:cubicBezTo>
                    <a:pt x="115405" y="7795"/>
                    <a:pt x="113657" y="9814"/>
                    <a:pt x="111973" y="11760"/>
                  </a:cubicBezTo>
                  <a:cubicBezTo>
                    <a:pt x="110550" y="13402"/>
                    <a:pt x="109086" y="15097"/>
                    <a:pt x="107611" y="16739"/>
                  </a:cubicBezTo>
                  <a:lnTo>
                    <a:pt x="107192" y="17210"/>
                  </a:lnTo>
                  <a:cubicBezTo>
                    <a:pt x="103866" y="20922"/>
                    <a:pt x="100105" y="25119"/>
                    <a:pt x="94900" y="25119"/>
                  </a:cubicBezTo>
                  <a:cubicBezTo>
                    <a:pt x="94751" y="25119"/>
                    <a:pt x="94601" y="25116"/>
                    <a:pt x="94450" y="25109"/>
                  </a:cubicBezTo>
                  <a:cubicBezTo>
                    <a:pt x="93006" y="25046"/>
                    <a:pt x="91552" y="24533"/>
                    <a:pt x="90160" y="24031"/>
                  </a:cubicBezTo>
                  <a:cubicBezTo>
                    <a:pt x="89271" y="23717"/>
                    <a:pt x="88350" y="23393"/>
                    <a:pt x="87440" y="23194"/>
                  </a:cubicBezTo>
                  <a:cubicBezTo>
                    <a:pt x="86586" y="23000"/>
                    <a:pt x="85727" y="22903"/>
                    <a:pt x="84872" y="22903"/>
                  </a:cubicBezTo>
                  <a:cubicBezTo>
                    <a:pt x="82879" y="22903"/>
                    <a:pt x="80908" y="23428"/>
                    <a:pt x="79071" y="24460"/>
                  </a:cubicBezTo>
                  <a:cubicBezTo>
                    <a:pt x="76989" y="25621"/>
                    <a:pt x="75367" y="27484"/>
                    <a:pt x="73809" y="29294"/>
                  </a:cubicBezTo>
                  <a:cubicBezTo>
                    <a:pt x="71842" y="31553"/>
                    <a:pt x="69802" y="33897"/>
                    <a:pt x="66862" y="34849"/>
                  </a:cubicBezTo>
                  <a:cubicBezTo>
                    <a:pt x="63274" y="36010"/>
                    <a:pt x="59424" y="36261"/>
                    <a:pt x="55699" y="36502"/>
                  </a:cubicBezTo>
                  <a:cubicBezTo>
                    <a:pt x="52446" y="36711"/>
                    <a:pt x="49066" y="36931"/>
                    <a:pt x="45907" y="37757"/>
                  </a:cubicBezTo>
                  <a:cubicBezTo>
                    <a:pt x="41963" y="38793"/>
                    <a:pt x="38259" y="40969"/>
                    <a:pt x="35152" y="42957"/>
                  </a:cubicBezTo>
                  <a:cubicBezTo>
                    <a:pt x="33949" y="43731"/>
                    <a:pt x="32788" y="44599"/>
                    <a:pt x="31658" y="45447"/>
                  </a:cubicBezTo>
                  <a:cubicBezTo>
                    <a:pt x="29587" y="46985"/>
                    <a:pt x="27452" y="48575"/>
                    <a:pt x="25015" y="49600"/>
                  </a:cubicBezTo>
                  <a:cubicBezTo>
                    <a:pt x="22912" y="50353"/>
                    <a:pt x="20673" y="50761"/>
                    <a:pt x="18508" y="51148"/>
                  </a:cubicBezTo>
                  <a:cubicBezTo>
                    <a:pt x="16499" y="51504"/>
                    <a:pt x="14427" y="51881"/>
                    <a:pt x="12450" y="52529"/>
                  </a:cubicBezTo>
                  <a:cubicBezTo>
                    <a:pt x="7523" y="54151"/>
                    <a:pt x="3411" y="57342"/>
                    <a:pt x="1" y="60365"/>
                  </a:cubicBezTo>
                  <a:lnTo>
                    <a:pt x="555" y="60365"/>
                  </a:lnTo>
                  <a:cubicBezTo>
                    <a:pt x="3882" y="57446"/>
                    <a:pt x="7857" y="54433"/>
                    <a:pt x="12565" y="52885"/>
                  </a:cubicBezTo>
                  <a:cubicBezTo>
                    <a:pt x="14522" y="52236"/>
                    <a:pt x="16583" y="51870"/>
                    <a:pt x="18570" y="51514"/>
                  </a:cubicBezTo>
                  <a:cubicBezTo>
                    <a:pt x="20746" y="51117"/>
                    <a:pt x="23006" y="50719"/>
                    <a:pt x="25151" y="49945"/>
                  </a:cubicBezTo>
                  <a:cubicBezTo>
                    <a:pt x="27641" y="48899"/>
                    <a:pt x="29796" y="47298"/>
                    <a:pt x="31878" y="45740"/>
                  </a:cubicBezTo>
                  <a:cubicBezTo>
                    <a:pt x="32997" y="44903"/>
                    <a:pt x="34158" y="44034"/>
                    <a:pt x="35351" y="43271"/>
                  </a:cubicBezTo>
                  <a:cubicBezTo>
                    <a:pt x="38437" y="41293"/>
                    <a:pt x="42109" y="39138"/>
                    <a:pt x="46001" y="38113"/>
                  </a:cubicBezTo>
                  <a:cubicBezTo>
                    <a:pt x="49129" y="37286"/>
                    <a:pt x="52487" y="37077"/>
                    <a:pt x="55731" y="36868"/>
                  </a:cubicBezTo>
                  <a:cubicBezTo>
                    <a:pt x="59476" y="36617"/>
                    <a:pt x="63347" y="36366"/>
                    <a:pt x="66977" y="35194"/>
                  </a:cubicBezTo>
                  <a:cubicBezTo>
                    <a:pt x="70011" y="34221"/>
                    <a:pt x="72082" y="31836"/>
                    <a:pt x="74081" y="29534"/>
                  </a:cubicBezTo>
                  <a:cubicBezTo>
                    <a:pt x="75629" y="27745"/>
                    <a:pt x="77230" y="25904"/>
                    <a:pt x="79249" y="24774"/>
                  </a:cubicBezTo>
                  <a:cubicBezTo>
                    <a:pt x="81036" y="23778"/>
                    <a:pt x="82947" y="23269"/>
                    <a:pt x="84877" y="23269"/>
                  </a:cubicBezTo>
                  <a:cubicBezTo>
                    <a:pt x="85703" y="23269"/>
                    <a:pt x="86532" y="23362"/>
                    <a:pt x="87357" y="23550"/>
                  </a:cubicBezTo>
                  <a:cubicBezTo>
                    <a:pt x="88246" y="23749"/>
                    <a:pt x="89156" y="24073"/>
                    <a:pt x="90035" y="24387"/>
                  </a:cubicBezTo>
                  <a:cubicBezTo>
                    <a:pt x="91458" y="24889"/>
                    <a:pt x="92933" y="25412"/>
                    <a:pt x="94429" y="25485"/>
                  </a:cubicBezTo>
                  <a:cubicBezTo>
                    <a:pt x="94577" y="25492"/>
                    <a:pt x="94724" y="25495"/>
                    <a:pt x="94869" y="25495"/>
                  </a:cubicBezTo>
                  <a:cubicBezTo>
                    <a:pt x="100254" y="25495"/>
                    <a:pt x="104083" y="21230"/>
                    <a:pt x="107475" y="17451"/>
                  </a:cubicBezTo>
                  <a:lnTo>
                    <a:pt x="107893" y="16980"/>
                  </a:lnTo>
                  <a:cubicBezTo>
                    <a:pt x="109368" y="15348"/>
                    <a:pt x="110833" y="13643"/>
                    <a:pt x="112245" y="12000"/>
                  </a:cubicBezTo>
                  <a:cubicBezTo>
                    <a:pt x="113929" y="10054"/>
                    <a:pt x="115677" y="8035"/>
                    <a:pt x="117434" y="6110"/>
                  </a:cubicBezTo>
                  <a:cubicBezTo>
                    <a:pt x="119181" y="4196"/>
                    <a:pt x="121106" y="2093"/>
                    <a:pt x="123450" y="450"/>
                  </a:cubicBezTo>
                  <a:lnTo>
                    <a:pt x="123450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3462000" y="4061650"/>
              <a:ext cx="2959400" cy="1407400"/>
            </a:xfrm>
            <a:custGeom>
              <a:avLst/>
              <a:gdLst/>
              <a:ahLst/>
              <a:cxnLst/>
              <a:rect l="l" t="t" r="r" b="b"/>
              <a:pathLst>
                <a:path w="118376" h="56296" extrusionOk="0">
                  <a:moveTo>
                    <a:pt x="118376" y="0"/>
                  </a:moveTo>
                  <a:cubicBezTo>
                    <a:pt x="116367" y="1549"/>
                    <a:pt x="114683" y="3400"/>
                    <a:pt x="113134" y="5095"/>
                  </a:cubicBezTo>
                  <a:cubicBezTo>
                    <a:pt x="111366" y="7031"/>
                    <a:pt x="109619" y="9050"/>
                    <a:pt x="107935" y="11006"/>
                  </a:cubicBezTo>
                  <a:cubicBezTo>
                    <a:pt x="106512" y="12638"/>
                    <a:pt x="105047" y="14333"/>
                    <a:pt x="103583" y="15975"/>
                  </a:cubicBezTo>
                  <a:lnTo>
                    <a:pt x="103164" y="16436"/>
                  </a:lnTo>
                  <a:cubicBezTo>
                    <a:pt x="99839" y="20148"/>
                    <a:pt x="96088" y="24334"/>
                    <a:pt x="90913" y="24334"/>
                  </a:cubicBezTo>
                  <a:cubicBezTo>
                    <a:pt x="90764" y="24334"/>
                    <a:pt x="90615" y="24331"/>
                    <a:pt x="90464" y="24324"/>
                  </a:cubicBezTo>
                  <a:cubicBezTo>
                    <a:pt x="89030" y="24261"/>
                    <a:pt x="87587" y="23748"/>
                    <a:pt x="86185" y="23257"/>
                  </a:cubicBezTo>
                  <a:cubicBezTo>
                    <a:pt x="85296" y="22932"/>
                    <a:pt x="84375" y="22608"/>
                    <a:pt x="83465" y="22409"/>
                  </a:cubicBezTo>
                  <a:cubicBezTo>
                    <a:pt x="82604" y="22215"/>
                    <a:pt x="81740" y="22118"/>
                    <a:pt x="80880" y="22118"/>
                  </a:cubicBezTo>
                  <a:cubicBezTo>
                    <a:pt x="78875" y="22118"/>
                    <a:pt x="76895" y="22643"/>
                    <a:pt x="75043" y="23675"/>
                  </a:cubicBezTo>
                  <a:cubicBezTo>
                    <a:pt x="72961" y="24847"/>
                    <a:pt x="71340" y="26720"/>
                    <a:pt x="69770" y="28530"/>
                  </a:cubicBezTo>
                  <a:cubicBezTo>
                    <a:pt x="67803" y="30789"/>
                    <a:pt x="65774" y="33122"/>
                    <a:pt x="62855" y="34064"/>
                  </a:cubicBezTo>
                  <a:cubicBezTo>
                    <a:pt x="59277" y="35225"/>
                    <a:pt x="55427" y="35476"/>
                    <a:pt x="51713" y="35717"/>
                  </a:cubicBezTo>
                  <a:cubicBezTo>
                    <a:pt x="48439" y="35926"/>
                    <a:pt x="45070" y="36146"/>
                    <a:pt x="41900" y="36972"/>
                  </a:cubicBezTo>
                  <a:cubicBezTo>
                    <a:pt x="37945" y="38018"/>
                    <a:pt x="34242" y="40194"/>
                    <a:pt x="31135" y="42182"/>
                  </a:cubicBezTo>
                  <a:cubicBezTo>
                    <a:pt x="29921" y="42956"/>
                    <a:pt x="28760" y="43825"/>
                    <a:pt x="27630" y="44672"/>
                  </a:cubicBezTo>
                  <a:cubicBezTo>
                    <a:pt x="25569" y="46210"/>
                    <a:pt x="23435" y="47800"/>
                    <a:pt x="21008" y="48825"/>
                  </a:cubicBezTo>
                  <a:cubicBezTo>
                    <a:pt x="18916" y="49568"/>
                    <a:pt x="16687" y="49966"/>
                    <a:pt x="14532" y="50353"/>
                  </a:cubicBezTo>
                  <a:cubicBezTo>
                    <a:pt x="12513" y="50719"/>
                    <a:pt x="10431" y="51085"/>
                    <a:pt x="8443" y="51744"/>
                  </a:cubicBezTo>
                  <a:cubicBezTo>
                    <a:pt x="5315" y="52790"/>
                    <a:pt x="2480" y="54475"/>
                    <a:pt x="1" y="56295"/>
                  </a:cubicBezTo>
                  <a:lnTo>
                    <a:pt x="838" y="56295"/>
                  </a:lnTo>
                  <a:cubicBezTo>
                    <a:pt x="3150" y="54653"/>
                    <a:pt x="5755" y="53157"/>
                    <a:pt x="8590" y="52215"/>
                  </a:cubicBezTo>
                  <a:cubicBezTo>
                    <a:pt x="10546" y="51566"/>
                    <a:pt x="12618" y="51200"/>
                    <a:pt x="14616" y="50834"/>
                  </a:cubicBezTo>
                  <a:lnTo>
                    <a:pt x="14626" y="50834"/>
                  </a:lnTo>
                  <a:cubicBezTo>
                    <a:pt x="16792" y="50447"/>
                    <a:pt x="19041" y="50049"/>
                    <a:pt x="21186" y="49275"/>
                  </a:cubicBezTo>
                  <a:cubicBezTo>
                    <a:pt x="23676" y="48229"/>
                    <a:pt x="25841" y="46618"/>
                    <a:pt x="27923" y="45059"/>
                  </a:cubicBezTo>
                  <a:cubicBezTo>
                    <a:pt x="29043" y="44222"/>
                    <a:pt x="30204" y="43364"/>
                    <a:pt x="31396" y="42601"/>
                  </a:cubicBezTo>
                  <a:cubicBezTo>
                    <a:pt x="34472" y="40623"/>
                    <a:pt x="38144" y="38468"/>
                    <a:pt x="42026" y="37453"/>
                  </a:cubicBezTo>
                  <a:cubicBezTo>
                    <a:pt x="45143" y="36627"/>
                    <a:pt x="48501" y="36407"/>
                    <a:pt x="51745" y="36198"/>
                  </a:cubicBezTo>
                  <a:cubicBezTo>
                    <a:pt x="55490" y="35957"/>
                    <a:pt x="59361" y="35706"/>
                    <a:pt x="63001" y="34535"/>
                  </a:cubicBezTo>
                  <a:cubicBezTo>
                    <a:pt x="66056" y="33551"/>
                    <a:pt x="68138" y="31155"/>
                    <a:pt x="70136" y="28854"/>
                  </a:cubicBezTo>
                  <a:cubicBezTo>
                    <a:pt x="71685" y="27075"/>
                    <a:pt x="73275" y="25234"/>
                    <a:pt x="75284" y="24104"/>
                  </a:cubicBezTo>
                  <a:cubicBezTo>
                    <a:pt x="77069" y="23112"/>
                    <a:pt x="78978" y="22605"/>
                    <a:pt x="80907" y="22605"/>
                  </a:cubicBezTo>
                  <a:cubicBezTo>
                    <a:pt x="81724" y="22605"/>
                    <a:pt x="82544" y="22696"/>
                    <a:pt x="83360" y="22880"/>
                  </a:cubicBezTo>
                  <a:cubicBezTo>
                    <a:pt x="84239" y="23079"/>
                    <a:pt x="85139" y="23403"/>
                    <a:pt x="86017" y="23717"/>
                  </a:cubicBezTo>
                  <a:cubicBezTo>
                    <a:pt x="87451" y="24230"/>
                    <a:pt x="88926" y="24753"/>
                    <a:pt x="90443" y="24816"/>
                  </a:cubicBezTo>
                  <a:cubicBezTo>
                    <a:pt x="90603" y="24823"/>
                    <a:pt x="90762" y="24827"/>
                    <a:pt x="90919" y="24827"/>
                  </a:cubicBezTo>
                  <a:cubicBezTo>
                    <a:pt x="96306" y="24827"/>
                    <a:pt x="100135" y="20552"/>
                    <a:pt x="103520" y="16770"/>
                  </a:cubicBezTo>
                  <a:lnTo>
                    <a:pt x="103949" y="16300"/>
                  </a:lnTo>
                  <a:cubicBezTo>
                    <a:pt x="105414" y="14657"/>
                    <a:pt x="106889" y="12962"/>
                    <a:pt x="108301" y="11320"/>
                  </a:cubicBezTo>
                  <a:cubicBezTo>
                    <a:pt x="109985" y="9374"/>
                    <a:pt x="111732" y="7355"/>
                    <a:pt x="113490" y="5430"/>
                  </a:cubicBezTo>
                  <a:cubicBezTo>
                    <a:pt x="114955" y="3829"/>
                    <a:pt x="116534" y="2103"/>
                    <a:pt x="118376" y="617"/>
                  </a:cubicBezTo>
                  <a:lnTo>
                    <a:pt x="118376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3622600" y="4165475"/>
              <a:ext cx="2798800" cy="1303575"/>
            </a:xfrm>
            <a:custGeom>
              <a:avLst/>
              <a:gdLst/>
              <a:ahLst/>
              <a:cxnLst/>
              <a:rect l="l" t="t" r="r" b="b"/>
              <a:pathLst>
                <a:path w="111952" h="52143" extrusionOk="0">
                  <a:moveTo>
                    <a:pt x="111952" y="1"/>
                  </a:moveTo>
                  <a:cubicBezTo>
                    <a:pt x="110393" y="1350"/>
                    <a:pt x="109022" y="2846"/>
                    <a:pt x="107746" y="4248"/>
                  </a:cubicBezTo>
                  <a:cubicBezTo>
                    <a:pt x="105978" y="6183"/>
                    <a:pt x="104241" y="8192"/>
                    <a:pt x="102547" y="10148"/>
                  </a:cubicBezTo>
                  <a:cubicBezTo>
                    <a:pt x="101134" y="11791"/>
                    <a:pt x="99670" y="13486"/>
                    <a:pt x="98194" y="15118"/>
                  </a:cubicBezTo>
                  <a:lnTo>
                    <a:pt x="97776" y="15589"/>
                  </a:lnTo>
                  <a:cubicBezTo>
                    <a:pt x="94457" y="19284"/>
                    <a:pt x="90712" y="23466"/>
                    <a:pt x="85557" y="23466"/>
                  </a:cubicBezTo>
                  <a:cubicBezTo>
                    <a:pt x="85415" y="23466"/>
                    <a:pt x="85272" y="23462"/>
                    <a:pt x="85128" y="23456"/>
                  </a:cubicBezTo>
                  <a:cubicBezTo>
                    <a:pt x="83705" y="23393"/>
                    <a:pt x="82261" y="22880"/>
                    <a:pt x="80870" y="22389"/>
                  </a:cubicBezTo>
                  <a:cubicBezTo>
                    <a:pt x="79980" y="22064"/>
                    <a:pt x="79049" y="21740"/>
                    <a:pt x="78139" y="21531"/>
                  </a:cubicBezTo>
                  <a:cubicBezTo>
                    <a:pt x="77277" y="21336"/>
                    <a:pt x="76410" y="21240"/>
                    <a:pt x="75548" y="21240"/>
                  </a:cubicBezTo>
                  <a:cubicBezTo>
                    <a:pt x="73535" y="21240"/>
                    <a:pt x="71544" y="21767"/>
                    <a:pt x="69676" y="22807"/>
                  </a:cubicBezTo>
                  <a:cubicBezTo>
                    <a:pt x="67583" y="23979"/>
                    <a:pt x="65962" y="25862"/>
                    <a:pt x="64382" y="27672"/>
                  </a:cubicBezTo>
                  <a:cubicBezTo>
                    <a:pt x="62426" y="29932"/>
                    <a:pt x="60406" y="32254"/>
                    <a:pt x="57498" y="33196"/>
                  </a:cubicBezTo>
                  <a:cubicBezTo>
                    <a:pt x="53920" y="34347"/>
                    <a:pt x="50081" y="34598"/>
                    <a:pt x="46367" y="34838"/>
                  </a:cubicBezTo>
                  <a:cubicBezTo>
                    <a:pt x="43103" y="35048"/>
                    <a:pt x="39724" y="35267"/>
                    <a:pt x="36543" y="36104"/>
                  </a:cubicBezTo>
                  <a:cubicBezTo>
                    <a:pt x="32589" y="37140"/>
                    <a:pt x="28875" y="39326"/>
                    <a:pt x="25768" y="41314"/>
                  </a:cubicBezTo>
                  <a:cubicBezTo>
                    <a:pt x="24554" y="42099"/>
                    <a:pt x="23382" y="42967"/>
                    <a:pt x="22252" y="43804"/>
                  </a:cubicBezTo>
                  <a:cubicBezTo>
                    <a:pt x="20191" y="45342"/>
                    <a:pt x="18068" y="46932"/>
                    <a:pt x="15651" y="47947"/>
                  </a:cubicBezTo>
                  <a:cubicBezTo>
                    <a:pt x="13569" y="48700"/>
                    <a:pt x="11362" y="49087"/>
                    <a:pt x="9217" y="49474"/>
                  </a:cubicBezTo>
                  <a:cubicBezTo>
                    <a:pt x="7187" y="49830"/>
                    <a:pt x="5085" y="50207"/>
                    <a:pt x="3086" y="50876"/>
                  </a:cubicBezTo>
                  <a:cubicBezTo>
                    <a:pt x="2019" y="51232"/>
                    <a:pt x="994" y="51661"/>
                    <a:pt x="0" y="52142"/>
                  </a:cubicBezTo>
                  <a:lnTo>
                    <a:pt x="1486" y="52142"/>
                  </a:lnTo>
                  <a:cubicBezTo>
                    <a:pt x="2072" y="51891"/>
                    <a:pt x="2668" y="51661"/>
                    <a:pt x="3275" y="51462"/>
                  </a:cubicBezTo>
                  <a:cubicBezTo>
                    <a:pt x="5241" y="50803"/>
                    <a:pt x="7313" y="50437"/>
                    <a:pt x="9322" y="50071"/>
                  </a:cubicBezTo>
                  <a:cubicBezTo>
                    <a:pt x="11487" y="49694"/>
                    <a:pt x="13726" y="49297"/>
                    <a:pt x="15871" y="48522"/>
                  </a:cubicBezTo>
                  <a:cubicBezTo>
                    <a:pt x="18371" y="47476"/>
                    <a:pt x="20537" y="45865"/>
                    <a:pt x="22629" y="44306"/>
                  </a:cubicBezTo>
                  <a:cubicBezTo>
                    <a:pt x="23748" y="43469"/>
                    <a:pt x="24899" y="42601"/>
                    <a:pt x="26092" y="41837"/>
                  </a:cubicBezTo>
                  <a:cubicBezTo>
                    <a:pt x="29168" y="39870"/>
                    <a:pt x="32829" y="37715"/>
                    <a:pt x="36700" y="36701"/>
                  </a:cubicBezTo>
                  <a:cubicBezTo>
                    <a:pt x="39818" y="35874"/>
                    <a:pt x="43165" y="35665"/>
                    <a:pt x="46409" y="35456"/>
                  </a:cubicBezTo>
                  <a:cubicBezTo>
                    <a:pt x="50164" y="35204"/>
                    <a:pt x="54035" y="34953"/>
                    <a:pt x="57686" y="33782"/>
                  </a:cubicBezTo>
                  <a:cubicBezTo>
                    <a:pt x="60762" y="32788"/>
                    <a:pt x="62844" y="30392"/>
                    <a:pt x="64853" y="28080"/>
                  </a:cubicBezTo>
                  <a:cubicBezTo>
                    <a:pt x="66391" y="26301"/>
                    <a:pt x="67981" y="24471"/>
                    <a:pt x="69979" y="23351"/>
                  </a:cubicBezTo>
                  <a:cubicBezTo>
                    <a:pt x="71744" y="22362"/>
                    <a:pt x="73638" y="21861"/>
                    <a:pt x="75549" y="21861"/>
                  </a:cubicBezTo>
                  <a:cubicBezTo>
                    <a:pt x="76367" y="21861"/>
                    <a:pt x="77188" y="21953"/>
                    <a:pt x="78003" y="22138"/>
                  </a:cubicBezTo>
                  <a:cubicBezTo>
                    <a:pt x="78882" y="22326"/>
                    <a:pt x="79750" y="22640"/>
                    <a:pt x="80660" y="22964"/>
                  </a:cubicBezTo>
                  <a:cubicBezTo>
                    <a:pt x="82094" y="23477"/>
                    <a:pt x="83579" y="24000"/>
                    <a:pt x="85096" y="24073"/>
                  </a:cubicBezTo>
                  <a:cubicBezTo>
                    <a:pt x="85251" y="24080"/>
                    <a:pt x="85405" y="24083"/>
                    <a:pt x="85557" y="24083"/>
                  </a:cubicBezTo>
                  <a:cubicBezTo>
                    <a:pt x="90993" y="24083"/>
                    <a:pt x="94837" y="19792"/>
                    <a:pt x="98236" y="15997"/>
                  </a:cubicBezTo>
                  <a:lnTo>
                    <a:pt x="98655" y="15536"/>
                  </a:lnTo>
                  <a:cubicBezTo>
                    <a:pt x="100130" y="13894"/>
                    <a:pt x="101595" y="12189"/>
                    <a:pt x="103017" y="10546"/>
                  </a:cubicBezTo>
                  <a:cubicBezTo>
                    <a:pt x="104702" y="8600"/>
                    <a:pt x="106438" y="6581"/>
                    <a:pt x="108206" y="4656"/>
                  </a:cubicBezTo>
                  <a:cubicBezTo>
                    <a:pt x="109357" y="3401"/>
                    <a:pt x="110581" y="2051"/>
                    <a:pt x="111952" y="817"/>
                  </a:cubicBezTo>
                  <a:lnTo>
                    <a:pt x="111952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3959200" y="4271650"/>
              <a:ext cx="2462200" cy="1197400"/>
            </a:xfrm>
            <a:custGeom>
              <a:avLst/>
              <a:gdLst/>
              <a:ahLst/>
              <a:cxnLst/>
              <a:rect l="l" t="t" r="r" b="b"/>
              <a:pathLst>
                <a:path w="98488" h="47896" extrusionOk="0">
                  <a:moveTo>
                    <a:pt x="98488" y="1"/>
                  </a:moveTo>
                  <a:cubicBezTo>
                    <a:pt x="97347" y="1079"/>
                    <a:pt x="96312" y="2219"/>
                    <a:pt x="95328" y="3296"/>
                  </a:cubicBezTo>
                  <a:cubicBezTo>
                    <a:pt x="93560" y="5232"/>
                    <a:pt x="91813" y="7251"/>
                    <a:pt x="90118" y="9207"/>
                  </a:cubicBezTo>
                  <a:cubicBezTo>
                    <a:pt x="88706" y="10850"/>
                    <a:pt x="87241" y="12534"/>
                    <a:pt x="85777" y="14177"/>
                  </a:cubicBezTo>
                  <a:lnTo>
                    <a:pt x="85358" y="14637"/>
                  </a:lnTo>
                  <a:cubicBezTo>
                    <a:pt x="82050" y="18332"/>
                    <a:pt x="78315" y="22493"/>
                    <a:pt x="73182" y="22493"/>
                  </a:cubicBezTo>
                  <a:cubicBezTo>
                    <a:pt x="73039" y="22493"/>
                    <a:pt x="72896" y="22490"/>
                    <a:pt x="72752" y="22483"/>
                  </a:cubicBezTo>
                  <a:cubicBezTo>
                    <a:pt x="71339" y="22421"/>
                    <a:pt x="69906" y="21908"/>
                    <a:pt x="68515" y="21416"/>
                  </a:cubicBezTo>
                  <a:cubicBezTo>
                    <a:pt x="67615" y="21102"/>
                    <a:pt x="66694" y="20778"/>
                    <a:pt x="65784" y="20569"/>
                  </a:cubicBezTo>
                  <a:cubicBezTo>
                    <a:pt x="64916" y="20371"/>
                    <a:pt x="64043" y="20273"/>
                    <a:pt x="63176" y="20273"/>
                  </a:cubicBezTo>
                  <a:cubicBezTo>
                    <a:pt x="61149" y="20273"/>
                    <a:pt x="59147" y="20808"/>
                    <a:pt x="57279" y="21856"/>
                  </a:cubicBezTo>
                  <a:cubicBezTo>
                    <a:pt x="55176" y="23027"/>
                    <a:pt x="53544" y="24911"/>
                    <a:pt x="51964" y="26731"/>
                  </a:cubicBezTo>
                  <a:cubicBezTo>
                    <a:pt x="50018" y="28980"/>
                    <a:pt x="47999" y="31303"/>
                    <a:pt x="45101" y="32234"/>
                  </a:cubicBezTo>
                  <a:cubicBezTo>
                    <a:pt x="41534" y="33385"/>
                    <a:pt x="37705" y="33636"/>
                    <a:pt x="33991" y="33876"/>
                  </a:cubicBezTo>
                  <a:cubicBezTo>
                    <a:pt x="30716" y="34086"/>
                    <a:pt x="27337" y="34305"/>
                    <a:pt x="24157" y="35142"/>
                  </a:cubicBezTo>
                  <a:cubicBezTo>
                    <a:pt x="20192" y="36188"/>
                    <a:pt x="16467" y="38364"/>
                    <a:pt x="13360" y="40363"/>
                  </a:cubicBezTo>
                  <a:cubicBezTo>
                    <a:pt x="12147" y="41137"/>
                    <a:pt x="10975" y="42016"/>
                    <a:pt x="9845" y="42853"/>
                  </a:cubicBezTo>
                  <a:cubicBezTo>
                    <a:pt x="7784" y="44390"/>
                    <a:pt x="5660" y="45981"/>
                    <a:pt x="3254" y="46985"/>
                  </a:cubicBezTo>
                  <a:cubicBezTo>
                    <a:pt x="2197" y="47372"/>
                    <a:pt x="1099" y="47655"/>
                    <a:pt x="0" y="47895"/>
                  </a:cubicBezTo>
                  <a:lnTo>
                    <a:pt x="2877" y="47895"/>
                  </a:lnTo>
                  <a:cubicBezTo>
                    <a:pt x="3087" y="47822"/>
                    <a:pt x="3306" y="47759"/>
                    <a:pt x="3526" y="47675"/>
                  </a:cubicBezTo>
                  <a:cubicBezTo>
                    <a:pt x="6026" y="46619"/>
                    <a:pt x="8192" y="45008"/>
                    <a:pt x="10284" y="43449"/>
                  </a:cubicBezTo>
                  <a:cubicBezTo>
                    <a:pt x="11404" y="42612"/>
                    <a:pt x="12555" y="41744"/>
                    <a:pt x="13747" y="40980"/>
                  </a:cubicBezTo>
                  <a:cubicBezTo>
                    <a:pt x="16823" y="39013"/>
                    <a:pt x="20474" y="36868"/>
                    <a:pt x="24335" y="35854"/>
                  </a:cubicBezTo>
                  <a:cubicBezTo>
                    <a:pt x="27452" y="35038"/>
                    <a:pt x="30800" y="34818"/>
                    <a:pt x="34033" y="34609"/>
                  </a:cubicBezTo>
                  <a:cubicBezTo>
                    <a:pt x="37788" y="34368"/>
                    <a:pt x="41670" y="34117"/>
                    <a:pt x="45331" y="32935"/>
                  </a:cubicBezTo>
                  <a:cubicBezTo>
                    <a:pt x="48418" y="31941"/>
                    <a:pt x="50499" y="29535"/>
                    <a:pt x="52519" y="27212"/>
                  </a:cubicBezTo>
                  <a:cubicBezTo>
                    <a:pt x="54056" y="25444"/>
                    <a:pt x="55647" y="23613"/>
                    <a:pt x="57634" y="22494"/>
                  </a:cubicBezTo>
                  <a:cubicBezTo>
                    <a:pt x="59391" y="21513"/>
                    <a:pt x="61271" y="21013"/>
                    <a:pt x="63170" y="21013"/>
                  </a:cubicBezTo>
                  <a:cubicBezTo>
                    <a:pt x="63985" y="21013"/>
                    <a:pt x="64803" y="21105"/>
                    <a:pt x="65617" y="21291"/>
                  </a:cubicBezTo>
                  <a:cubicBezTo>
                    <a:pt x="66485" y="21490"/>
                    <a:pt x="67353" y="21793"/>
                    <a:pt x="68264" y="22117"/>
                  </a:cubicBezTo>
                  <a:cubicBezTo>
                    <a:pt x="69707" y="22630"/>
                    <a:pt x="71193" y="23153"/>
                    <a:pt x="72720" y="23226"/>
                  </a:cubicBezTo>
                  <a:cubicBezTo>
                    <a:pt x="72877" y="23237"/>
                    <a:pt x="73034" y="23237"/>
                    <a:pt x="73191" y="23237"/>
                  </a:cubicBezTo>
                  <a:cubicBezTo>
                    <a:pt x="78642" y="23237"/>
                    <a:pt x="82492" y="18937"/>
                    <a:pt x="85902" y="15129"/>
                  </a:cubicBezTo>
                  <a:lnTo>
                    <a:pt x="86321" y="14668"/>
                  </a:lnTo>
                  <a:cubicBezTo>
                    <a:pt x="87796" y="13026"/>
                    <a:pt x="89260" y="11331"/>
                    <a:pt x="90683" y="9689"/>
                  </a:cubicBezTo>
                  <a:cubicBezTo>
                    <a:pt x="92368" y="7743"/>
                    <a:pt x="94104" y="5724"/>
                    <a:pt x="95872" y="3788"/>
                  </a:cubicBezTo>
                  <a:cubicBezTo>
                    <a:pt x="96699" y="2888"/>
                    <a:pt x="97557" y="1947"/>
                    <a:pt x="98488" y="1026"/>
                  </a:cubicBezTo>
                  <a:lnTo>
                    <a:pt x="98488" y="1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4171575" y="4379950"/>
              <a:ext cx="2249825" cy="1089100"/>
            </a:xfrm>
            <a:custGeom>
              <a:avLst/>
              <a:gdLst/>
              <a:ahLst/>
              <a:cxnLst/>
              <a:rect l="l" t="t" r="r" b="b"/>
              <a:pathLst>
                <a:path w="89993" h="43564" extrusionOk="0">
                  <a:moveTo>
                    <a:pt x="89993" y="0"/>
                  </a:moveTo>
                  <a:cubicBezTo>
                    <a:pt x="89250" y="753"/>
                    <a:pt x="88549" y="1528"/>
                    <a:pt x="87869" y="2270"/>
                  </a:cubicBezTo>
                  <a:cubicBezTo>
                    <a:pt x="86101" y="4206"/>
                    <a:pt x="84354" y="6225"/>
                    <a:pt x="82669" y="8181"/>
                  </a:cubicBezTo>
                  <a:cubicBezTo>
                    <a:pt x="81257" y="9813"/>
                    <a:pt x="79792" y="11508"/>
                    <a:pt x="78317" y="13151"/>
                  </a:cubicBezTo>
                  <a:lnTo>
                    <a:pt x="77899" y="13611"/>
                  </a:lnTo>
                  <a:cubicBezTo>
                    <a:pt x="74597" y="17300"/>
                    <a:pt x="70869" y="21445"/>
                    <a:pt x="65756" y="21445"/>
                  </a:cubicBezTo>
                  <a:cubicBezTo>
                    <a:pt x="65620" y="21445"/>
                    <a:pt x="65483" y="21442"/>
                    <a:pt x="65345" y="21436"/>
                  </a:cubicBezTo>
                  <a:cubicBezTo>
                    <a:pt x="63943" y="21374"/>
                    <a:pt x="62510" y="20871"/>
                    <a:pt x="61129" y="20380"/>
                  </a:cubicBezTo>
                  <a:cubicBezTo>
                    <a:pt x="60229" y="20055"/>
                    <a:pt x="59308" y="19731"/>
                    <a:pt x="58388" y="19522"/>
                  </a:cubicBezTo>
                  <a:cubicBezTo>
                    <a:pt x="57516" y="19324"/>
                    <a:pt x="56640" y="19226"/>
                    <a:pt x="55768" y="19226"/>
                  </a:cubicBezTo>
                  <a:cubicBezTo>
                    <a:pt x="53730" y="19226"/>
                    <a:pt x="51716" y="19761"/>
                    <a:pt x="49840" y="20809"/>
                  </a:cubicBezTo>
                  <a:cubicBezTo>
                    <a:pt x="47727" y="21991"/>
                    <a:pt x="46095" y="23874"/>
                    <a:pt x="44505" y="25705"/>
                  </a:cubicBezTo>
                  <a:cubicBezTo>
                    <a:pt x="42475" y="28048"/>
                    <a:pt x="40550" y="30256"/>
                    <a:pt x="37684" y="31187"/>
                  </a:cubicBezTo>
                  <a:cubicBezTo>
                    <a:pt x="34116" y="32338"/>
                    <a:pt x="30287" y="32578"/>
                    <a:pt x="26584" y="32819"/>
                  </a:cubicBezTo>
                  <a:cubicBezTo>
                    <a:pt x="23309" y="33028"/>
                    <a:pt x="19920" y="33258"/>
                    <a:pt x="16729" y="34095"/>
                  </a:cubicBezTo>
                  <a:cubicBezTo>
                    <a:pt x="12764" y="35141"/>
                    <a:pt x="9039" y="37317"/>
                    <a:pt x="5911" y="39326"/>
                  </a:cubicBezTo>
                  <a:cubicBezTo>
                    <a:pt x="4698" y="40100"/>
                    <a:pt x="3526" y="40979"/>
                    <a:pt x="2396" y="41816"/>
                  </a:cubicBezTo>
                  <a:cubicBezTo>
                    <a:pt x="1612" y="42402"/>
                    <a:pt x="816" y="42998"/>
                    <a:pt x="0" y="43563"/>
                  </a:cubicBezTo>
                  <a:lnTo>
                    <a:pt x="1486" y="43563"/>
                  </a:lnTo>
                  <a:cubicBezTo>
                    <a:pt x="1967" y="43218"/>
                    <a:pt x="2438" y="42862"/>
                    <a:pt x="2919" y="42507"/>
                  </a:cubicBezTo>
                  <a:cubicBezTo>
                    <a:pt x="4028" y="41670"/>
                    <a:pt x="5189" y="40812"/>
                    <a:pt x="6382" y="40048"/>
                  </a:cubicBezTo>
                  <a:lnTo>
                    <a:pt x="6372" y="40048"/>
                  </a:lnTo>
                  <a:cubicBezTo>
                    <a:pt x="9437" y="38081"/>
                    <a:pt x="13088" y="35936"/>
                    <a:pt x="16949" y="34922"/>
                  </a:cubicBezTo>
                  <a:cubicBezTo>
                    <a:pt x="20056" y="34106"/>
                    <a:pt x="23393" y="33886"/>
                    <a:pt x="26626" y="33677"/>
                  </a:cubicBezTo>
                  <a:cubicBezTo>
                    <a:pt x="30392" y="33436"/>
                    <a:pt x="34273" y="33185"/>
                    <a:pt x="37935" y="32003"/>
                  </a:cubicBezTo>
                  <a:cubicBezTo>
                    <a:pt x="41042" y="30999"/>
                    <a:pt x="43134" y="28592"/>
                    <a:pt x="45153" y="26259"/>
                  </a:cubicBezTo>
                  <a:cubicBezTo>
                    <a:pt x="46765" y="24418"/>
                    <a:pt x="48271" y="22671"/>
                    <a:pt x="50259" y="21562"/>
                  </a:cubicBezTo>
                  <a:cubicBezTo>
                    <a:pt x="52002" y="20581"/>
                    <a:pt x="53873" y="20086"/>
                    <a:pt x="55762" y="20086"/>
                  </a:cubicBezTo>
                  <a:cubicBezTo>
                    <a:pt x="56571" y="20086"/>
                    <a:pt x="57383" y="20177"/>
                    <a:pt x="58189" y="20359"/>
                  </a:cubicBezTo>
                  <a:cubicBezTo>
                    <a:pt x="59057" y="20558"/>
                    <a:pt x="59926" y="20861"/>
                    <a:pt x="60836" y="21185"/>
                  </a:cubicBezTo>
                  <a:cubicBezTo>
                    <a:pt x="62279" y="21698"/>
                    <a:pt x="63775" y="22232"/>
                    <a:pt x="65303" y="22294"/>
                  </a:cubicBezTo>
                  <a:cubicBezTo>
                    <a:pt x="65470" y="22302"/>
                    <a:pt x="65637" y="22306"/>
                    <a:pt x="65801" y="22306"/>
                  </a:cubicBezTo>
                  <a:cubicBezTo>
                    <a:pt x="71269" y="22306"/>
                    <a:pt x="75125" y="17995"/>
                    <a:pt x="78537" y="14186"/>
                  </a:cubicBezTo>
                  <a:lnTo>
                    <a:pt x="78956" y="13716"/>
                  </a:lnTo>
                  <a:cubicBezTo>
                    <a:pt x="80431" y="12073"/>
                    <a:pt x="81906" y="10378"/>
                    <a:pt x="83318" y="8736"/>
                  </a:cubicBezTo>
                  <a:cubicBezTo>
                    <a:pt x="85002" y="6790"/>
                    <a:pt x="86750" y="4771"/>
                    <a:pt x="88507" y="2846"/>
                  </a:cubicBezTo>
                  <a:cubicBezTo>
                    <a:pt x="88988" y="2323"/>
                    <a:pt x="89480" y="1779"/>
                    <a:pt x="89993" y="1235"/>
                  </a:cubicBezTo>
                  <a:lnTo>
                    <a:pt x="89993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4310725" y="4489800"/>
              <a:ext cx="2110675" cy="979250"/>
            </a:xfrm>
            <a:custGeom>
              <a:avLst/>
              <a:gdLst/>
              <a:ahLst/>
              <a:cxnLst/>
              <a:rect l="l" t="t" r="r" b="b"/>
              <a:pathLst>
                <a:path w="84427" h="39170" extrusionOk="0">
                  <a:moveTo>
                    <a:pt x="84427" y="0"/>
                  </a:moveTo>
                  <a:cubicBezTo>
                    <a:pt x="84061" y="398"/>
                    <a:pt x="83694" y="785"/>
                    <a:pt x="83349" y="1172"/>
                  </a:cubicBezTo>
                  <a:cubicBezTo>
                    <a:pt x="81581" y="3107"/>
                    <a:pt x="79834" y="5126"/>
                    <a:pt x="78150" y="7083"/>
                  </a:cubicBezTo>
                  <a:cubicBezTo>
                    <a:pt x="76727" y="8725"/>
                    <a:pt x="75262" y="10420"/>
                    <a:pt x="73798" y="12052"/>
                  </a:cubicBezTo>
                  <a:lnTo>
                    <a:pt x="73379" y="12523"/>
                  </a:lnTo>
                  <a:cubicBezTo>
                    <a:pt x="70091" y="16187"/>
                    <a:pt x="66378" y="20337"/>
                    <a:pt x="61294" y="20337"/>
                  </a:cubicBezTo>
                  <a:cubicBezTo>
                    <a:pt x="61152" y="20337"/>
                    <a:pt x="61010" y="20334"/>
                    <a:pt x="60867" y="20327"/>
                  </a:cubicBezTo>
                  <a:cubicBezTo>
                    <a:pt x="59475" y="20265"/>
                    <a:pt x="58042" y="19752"/>
                    <a:pt x="56661" y="19260"/>
                  </a:cubicBezTo>
                  <a:cubicBezTo>
                    <a:pt x="55772" y="18946"/>
                    <a:pt x="54841" y="18612"/>
                    <a:pt x="53920" y="18413"/>
                  </a:cubicBezTo>
                  <a:cubicBezTo>
                    <a:pt x="53038" y="18211"/>
                    <a:pt x="52152" y="18111"/>
                    <a:pt x="51271" y="18111"/>
                  </a:cubicBezTo>
                  <a:cubicBezTo>
                    <a:pt x="49226" y="18111"/>
                    <a:pt x="47207" y="18650"/>
                    <a:pt x="45321" y="19710"/>
                  </a:cubicBezTo>
                  <a:cubicBezTo>
                    <a:pt x="43207" y="20892"/>
                    <a:pt x="41565" y="22786"/>
                    <a:pt x="39985" y="24606"/>
                  </a:cubicBezTo>
                  <a:cubicBezTo>
                    <a:pt x="37955" y="26950"/>
                    <a:pt x="36041" y="29157"/>
                    <a:pt x="33174" y="30078"/>
                  </a:cubicBezTo>
                  <a:cubicBezTo>
                    <a:pt x="29628" y="31218"/>
                    <a:pt x="25799" y="31469"/>
                    <a:pt x="22095" y="31710"/>
                  </a:cubicBezTo>
                  <a:cubicBezTo>
                    <a:pt x="18810" y="31919"/>
                    <a:pt x="15421" y="32139"/>
                    <a:pt x="12230" y="32976"/>
                  </a:cubicBezTo>
                  <a:cubicBezTo>
                    <a:pt x="8254" y="34032"/>
                    <a:pt x="4520" y="36219"/>
                    <a:pt x="1402" y="38217"/>
                  </a:cubicBezTo>
                  <a:cubicBezTo>
                    <a:pt x="921" y="38521"/>
                    <a:pt x="460" y="38845"/>
                    <a:pt x="0" y="39169"/>
                  </a:cubicBezTo>
                  <a:lnTo>
                    <a:pt x="1747" y="39169"/>
                  </a:lnTo>
                  <a:cubicBezTo>
                    <a:pt x="1810" y="39127"/>
                    <a:pt x="1862" y="39085"/>
                    <a:pt x="1925" y="39044"/>
                  </a:cubicBezTo>
                  <a:cubicBezTo>
                    <a:pt x="4990" y="37087"/>
                    <a:pt x="8631" y="34943"/>
                    <a:pt x="12481" y="33928"/>
                  </a:cubicBezTo>
                  <a:cubicBezTo>
                    <a:pt x="15578" y="33112"/>
                    <a:pt x="18925" y="32903"/>
                    <a:pt x="22158" y="32693"/>
                  </a:cubicBezTo>
                  <a:cubicBezTo>
                    <a:pt x="25914" y="32453"/>
                    <a:pt x="29806" y="32191"/>
                    <a:pt x="33478" y="31009"/>
                  </a:cubicBezTo>
                  <a:cubicBezTo>
                    <a:pt x="36595" y="30005"/>
                    <a:pt x="38698" y="27588"/>
                    <a:pt x="40728" y="25255"/>
                  </a:cubicBezTo>
                  <a:cubicBezTo>
                    <a:pt x="42328" y="23414"/>
                    <a:pt x="43835" y="21667"/>
                    <a:pt x="45802" y="20568"/>
                  </a:cubicBezTo>
                  <a:cubicBezTo>
                    <a:pt x="47549" y="19592"/>
                    <a:pt x="49415" y="19094"/>
                    <a:pt x="51298" y="19094"/>
                  </a:cubicBezTo>
                  <a:cubicBezTo>
                    <a:pt x="52099" y="19094"/>
                    <a:pt x="52902" y="19184"/>
                    <a:pt x="53700" y="19365"/>
                  </a:cubicBezTo>
                  <a:cubicBezTo>
                    <a:pt x="54569" y="19564"/>
                    <a:pt x="55427" y="19867"/>
                    <a:pt x="56337" y="20191"/>
                  </a:cubicBezTo>
                  <a:cubicBezTo>
                    <a:pt x="57781" y="20704"/>
                    <a:pt x="59277" y="21238"/>
                    <a:pt x="60825" y="21311"/>
                  </a:cubicBezTo>
                  <a:cubicBezTo>
                    <a:pt x="60981" y="21318"/>
                    <a:pt x="61135" y="21321"/>
                    <a:pt x="61288" y="21321"/>
                  </a:cubicBezTo>
                  <a:cubicBezTo>
                    <a:pt x="66795" y="21321"/>
                    <a:pt x="70681" y="16999"/>
                    <a:pt x="74101" y="13172"/>
                  </a:cubicBezTo>
                  <a:lnTo>
                    <a:pt x="74519" y="12711"/>
                  </a:lnTo>
                  <a:cubicBezTo>
                    <a:pt x="76005" y="11069"/>
                    <a:pt x="77470" y="9363"/>
                    <a:pt x="78892" y="7721"/>
                  </a:cubicBezTo>
                  <a:cubicBezTo>
                    <a:pt x="80577" y="5775"/>
                    <a:pt x="82313" y="3766"/>
                    <a:pt x="84071" y="1841"/>
                  </a:cubicBezTo>
                  <a:cubicBezTo>
                    <a:pt x="84186" y="1705"/>
                    <a:pt x="84312" y="1580"/>
                    <a:pt x="84427" y="1444"/>
                  </a:cubicBezTo>
                  <a:lnTo>
                    <a:pt x="84427" y="0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4469475" y="4600425"/>
              <a:ext cx="1951925" cy="868625"/>
            </a:xfrm>
            <a:custGeom>
              <a:avLst/>
              <a:gdLst/>
              <a:ahLst/>
              <a:cxnLst/>
              <a:rect l="l" t="t" r="r" b="b"/>
              <a:pathLst>
                <a:path w="78077" h="34745" extrusionOk="0">
                  <a:moveTo>
                    <a:pt x="78077" y="0"/>
                  </a:moveTo>
                  <a:cubicBezTo>
                    <a:pt x="78066" y="11"/>
                    <a:pt x="78045" y="32"/>
                    <a:pt x="78035" y="42"/>
                  </a:cubicBezTo>
                  <a:cubicBezTo>
                    <a:pt x="76267" y="1988"/>
                    <a:pt x="74520" y="4007"/>
                    <a:pt x="72835" y="5964"/>
                  </a:cubicBezTo>
                  <a:cubicBezTo>
                    <a:pt x="71413" y="7596"/>
                    <a:pt x="69948" y="9291"/>
                    <a:pt x="68483" y="10923"/>
                  </a:cubicBezTo>
                  <a:lnTo>
                    <a:pt x="68065" y="11393"/>
                  </a:lnTo>
                  <a:cubicBezTo>
                    <a:pt x="64791" y="15053"/>
                    <a:pt x="61093" y="19188"/>
                    <a:pt x="56048" y="19188"/>
                  </a:cubicBezTo>
                  <a:cubicBezTo>
                    <a:pt x="55901" y="19188"/>
                    <a:pt x="55754" y="19184"/>
                    <a:pt x="55605" y="19177"/>
                  </a:cubicBezTo>
                  <a:cubicBezTo>
                    <a:pt x="54224" y="19114"/>
                    <a:pt x="52801" y="18612"/>
                    <a:pt x="51420" y="18120"/>
                  </a:cubicBezTo>
                  <a:cubicBezTo>
                    <a:pt x="50520" y="17806"/>
                    <a:pt x="49589" y="17472"/>
                    <a:pt x="48669" y="17262"/>
                  </a:cubicBezTo>
                  <a:cubicBezTo>
                    <a:pt x="47790" y="17066"/>
                    <a:pt x="46908" y="16968"/>
                    <a:pt x="46030" y="16968"/>
                  </a:cubicBezTo>
                  <a:cubicBezTo>
                    <a:pt x="43970" y="16968"/>
                    <a:pt x="41934" y="17507"/>
                    <a:pt x="40027" y="18570"/>
                  </a:cubicBezTo>
                  <a:cubicBezTo>
                    <a:pt x="37903" y="19763"/>
                    <a:pt x="36261" y="21656"/>
                    <a:pt x="34671" y="23487"/>
                  </a:cubicBezTo>
                  <a:cubicBezTo>
                    <a:pt x="32652" y="25820"/>
                    <a:pt x="30737" y="28017"/>
                    <a:pt x="27892" y="28938"/>
                  </a:cubicBezTo>
                  <a:cubicBezTo>
                    <a:pt x="24345" y="30078"/>
                    <a:pt x="20526" y="30329"/>
                    <a:pt x="16823" y="30570"/>
                  </a:cubicBezTo>
                  <a:cubicBezTo>
                    <a:pt x="13548" y="30779"/>
                    <a:pt x="10148" y="30999"/>
                    <a:pt x="6957" y="31836"/>
                  </a:cubicBezTo>
                  <a:cubicBezTo>
                    <a:pt x="4509" y="32484"/>
                    <a:pt x="2166" y="33552"/>
                    <a:pt x="0" y="34744"/>
                  </a:cubicBezTo>
                  <a:lnTo>
                    <a:pt x="2407" y="34744"/>
                  </a:lnTo>
                  <a:cubicBezTo>
                    <a:pt x="3955" y="33991"/>
                    <a:pt x="5577" y="33342"/>
                    <a:pt x="7229" y="32913"/>
                  </a:cubicBezTo>
                  <a:cubicBezTo>
                    <a:pt x="10326" y="32097"/>
                    <a:pt x="13663" y="31878"/>
                    <a:pt x="16896" y="31668"/>
                  </a:cubicBezTo>
                  <a:cubicBezTo>
                    <a:pt x="20662" y="31428"/>
                    <a:pt x="24554" y="31177"/>
                    <a:pt x="28237" y="29984"/>
                  </a:cubicBezTo>
                  <a:cubicBezTo>
                    <a:pt x="31365" y="28980"/>
                    <a:pt x="33468" y="26553"/>
                    <a:pt x="35508" y="24209"/>
                  </a:cubicBezTo>
                  <a:cubicBezTo>
                    <a:pt x="37098" y="22378"/>
                    <a:pt x="38615" y="20631"/>
                    <a:pt x="40571" y="19533"/>
                  </a:cubicBezTo>
                  <a:cubicBezTo>
                    <a:pt x="42297" y="18567"/>
                    <a:pt x="44146" y="18077"/>
                    <a:pt x="46014" y="18077"/>
                  </a:cubicBezTo>
                  <a:cubicBezTo>
                    <a:pt x="46818" y="18077"/>
                    <a:pt x="47625" y="18168"/>
                    <a:pt x="48428" y="18351"/>
                  </a:cubicBezTo>
                  <a:cubicBezTo>
                    <a:pt x="49286" y="18539"/>
                    <a:pt x="50144" y="18842"/>
                    <a:pt x="51054" y="19167"/>
                  </a:cubicBezTo>
                  <a:cubicBezTo>
                    <a:pt x="52498" y="19679"/>
                    <a:pt x="54004" y="20213"/>
                    <a:pt x="55563" y="20286"/>
                  </a:cubicBezTo>
                  <a:cubicBezTo>
                    <a:pt x="55720" y="20296"/>
                    <a:pt x="55887" y="20296"/>
                    <a:pt x="56044" y="20296"/>
                  </a:cubicBezTo>
                  <a:cubicBezTo>
                    <a:pt x="61568" y="20296"/>
                    <a:pt x="65449" y="15965"/>
                    <a:pt x="68891" y="12136"/>
                  </a:cubicBezTo>
                  <a:lnTo>
                    <a:pt x="69310" y="11665"/>
                  </a:lnTo>
                  <a:cubicBezTo>
                    <a:pt x="70785" y="10023"/>
                    <a:pt x="72249" y="8328"/>
                    <a:pt x="73672" y="6686"/>
                  </a:cubicBezTo>
                  <a:cubicBezTo>
                    <a:pt x="75106" y="5022"/>
                    <a:pt x="76581" y="3317"/>
                    <a:pt x="78077" y="1653"/>
                  </a:cubicBezTo>
                  <a:lnTo>
                    <a:pt x="78077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4711150" y="4711850"/>
              <a:ext cx="1710250" cy="757200"/>
            </a:xfrm>
            <a:custGeom>
              <a:avLst/>
              <a:gdLst/>
              <a:ahLst/>
              <a:cxnLst/>
              <a:rect l="l" t="t" r="r" b="b"/>
              <a:pathLst>
                <a:path w="68410" h="30288" extrusionOk="0">
                  <a:moveTo>
                    <a:pt x="68410" y="0"/>
                  </a:moveTo>
                  <a:cubicBezTo>
                    <a:pt x="66987" y="1590"/>
                    <a:pt x="65575" y="3222"/>
                    <a:pt x="64204" y="4802"/>
                  </a:cubicBezTo>
                  <a:cubicBezTo>
                    <a:pt x="62792" y="6445"/>
                    <a:pt x="61327" y="8140"/>
                    <a:pt x="59852" y="9772"/>
                  </a:cubicBezTo>
                  <a:lnTo>
                    <a:pt x="59433" y="10242"/>
                  </a:lnTo>
                  <a:cubicBezTo>
                    <a:pt x="56004" y="14069"/>
                    <a:pt x="52465" y="18014"/>
                    <a:pt x="47450" y="18014"/>
                  </a:cubicBezTo>
                  <a:cubicBezTo>
                    <a:pt x="47310" y="18014"/>
                    <a:pt x="47168" y="18011"/>
                    <a:pt x="47026" y="18005"/>
                  </a:cubicBezTo>
                  <a:cubicBezTo>
                    <a:pt x="45645" y="17942"/>
                    <a:pt x="44233" y="17440"/>
                    <a:pt x="42862" y="16948"/>
                  </a:cubicBezTo>
                  <a:cubicBezTo>
                    <a:pt x="41962" y="16634"/>
                    <a:pt x="41031" y="16300"/>
                    <a:pt x="40100" y="16090"/>
                  </a:cubicBezTo>
                  <a:cubicBezTo>
                    <a:pt x="39210" y="15889"/>
                    <a:pt x="38316" y="15789"/>
                    <a:pt x="37428" y="15789"/>
                  </a:cubicBezTo>
                  <a:cubicBezTo>
                    <a:pt x="35363" y="15789"/>
                    <a:pt x="33326" y="16330"/>
                    <a:pt x="31417" y="17398"/>
                  </a:cubicBezTo>
                  <a:cubicBezTo>
                    <a:pt x="29283" y="18601"/>
                    <a:pt x="27630" y="20495"/>
                    <a:pt x="26039" y="22326"/>
                  </a:cubicBezTo>
                  <a:cubicBezTo>
                    <a:pt x="24020" y="24659"/>
                    <a:pt x="22116" y="26845"/>
                    <a:pt x="19292" y="27766"/>
                  </a:cubicBezTo>
                  <a:cubicBezTo>
                    <a:pt x="15756" y="28906"/>
                    <a:pt x="11937" y="29147"/>
                    <a:pt x="8234" y="29387"/>
                  </a:cubicBezTo>
                  <a:cubicBezTo>
                    <a:pt x="5513" y="29565"/>
                    <a:pt x="2710" y="29754"/>
                    <a:pt x="0" y="30287"/>
                  </a:cubicBezTo>
                  <a:lnTo>
                    <a:pt x="12617" y="30287"/>
                  </a:lnTo>
                  <a:cubicBezTo>
                    <a:pt x="14992" y="30047"/>
                    <a:pt x="17377" y="29670"/>
                    <a:pt x="19668" y="28927"/>
                  </a:cubicBezTo>
                  <a:cubicBezTo>
                    <a:pt x="22817" y="27912"/>
                    <a:pt x="24931" y="25485"/>
                    <a:pt x="26971" y="23142"/>
                  </a:cubicBezTo>
                  <a:cubicBezTo>
                    <a:pt x="28561" y="21300"/>
                    <a:pt x="30067" y="19564"/>
                    <a:pt x="32024" y="18476"/>
                  </a:cubicBezTo>
                  <a:cubicBezTo>
                    <a:pt x="33735" y="17510"/>
                    <a:pt x="35575" y="17020"/>
                    <a:pt x="37431" y="17020"/>
                  </a:cubicBezTo>
                  <a:cubicBezTo>
                    <a:pt x="38230" y="17020"/>
                    <a:pt x="39032" y="17111"/>
                    <a:pt x="39828" y="17294"/>
                  </a:cubicBezTo>
                  <a:cubicBezTo>
                    <a:pt x="40686" y="17482"/>
                    <a:pt x="41544" y="17785"/>
                    <a:pt x="42444" y="18110"/>
                  </a:cubicBezTo>
                  <a:cubicBezTo>
                    <a:pt x="43908" y="18622"/>
                    <a:pt x="45415" y="19156"/>
                    <a:pt x="46973" y="19229"/>
                  </a:cubicBezTo>
                  <a:cubicBezTo>
                    <a:pt x="47141" y="19239"/>
                    <a:pt x="47298" y="19239"/>
                    <a:pt x="47465" y="19239"/>
                  </a:cubicBezTo>
                  <a:cubicBezTo>
                    <a:pt x="53020" y="19239"/>
                    <a:pt x="56912" y="14898"/>
                    <a:pt x="60354" y="11058"/>
                  </a:cubicBezTo>
                  <a:lnTo>
                    <a:pt x="60773" y="10598"/>
                  </a:lnTo>
                  <a:cubicBezTo>
                    <a:pt x="62248" y="8945"/>
                    <a:pt x="63712" y="7250"/>
                    <a:pt x="65135" y="5608"/>
                  </a:cubicBezTo>
                  <a:cubicBezTo>
                    <a:pt x="66213" y="4363"/>
                    <a:pt x="67301" y="3107"/>
                    <a:pt x="68410" y="1852"/>
                  </a:cubicBezTo>
                  <a:lnTo>
                    <a:pt x="68410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5262725" y="4823775"/>
              <a:ext cx="1158675" cy="645275"/>
            </a:xfrm>
            <a:custGeom>
              <a:avLst/>
              <a:gdLst/>
              <a:ahLst/>
              <a:cxnLst/>
              <a:rect l="l" t="t" r="r" b="b"/>
              <a:pathLst>
                <a:path w="46347" h="25811" extrusionOk="0">
                  <a:moveTo>
                    <a:pt x="46347" y="1"/>
                  </a:moveTo>
                  <a:cubicBezTo>
                    <a:pt x="45280" y="1214"/>
                    <a:pt x="44212" y="2438"/>
                    <a:pt x="43177" y="3631"/>
                  </a:cubicBezTo>
                  <a:cubicBezTo>
                    <a:pt x="41764" y="5274"/>
                    <a:pt x="40300" y="6968"/>
                    <a:pt x="38835" y="8600"/>
                  </a:cubicBezTo>
                  <a:lnTo>
                    <a:pt x="38417" y="9061"/>
                  </a:lnTo>
                  <a:cubicBezTo>
                    <a:pt x="34997" y="12877"/>
                    <a:pt x="31459" y="16822"/>
                    <a:pt x="26482" y="16822"/>
                  </a:cubicBezTo>
                  <a:cubicBezTo>
                    <a:pt x="26343" y="16822"/>
                    <a:pt x="26203" y="16819"/>
                    <a:pt x="26061" y="16813"/>
                  </a:cubicBezTo>
                  <a:cubicBezTo>
                    <a:pt x="24691" y="16750"/>
                    <a:pt x="23268" y="16248"/>
                    <a:pt x="21908" y="15767"/>
                  </a:cubicBezTo>
                  <a:cubicBezTo>
                    <a:pt x="20998" y="15443"/>
                    <a:pt x="20067" y="15108"/>
                    <a:pt x="19136" y="14898"/>
                  </a:cubicBezTo>
                  <a:cubicBezTo>
                    <a:pt x="18243" y="14697"/>
                    <a:pt x="17347" y="14597"/>
                    <a:pt x="16456" y="14597"/>
                  </a:cubicBezTo>
                  <a:cubicBezTo>
                    <a:pt x="14379" y="14597"/>
                    <a:pt x="12328" y="15141"/>
                    <a:pt x="10410" y="16217"/>
                  </a:cubicBezTo>
                  <a:cubicBezTo>
                    <a:pt x="8266" y="17420"/>
                    <a:pt x="6613" y="19324"/>
                    <a:pt x="5012" y="21155"/>
                  </a:cubicBezTo>
                  <a:cubicBezTo>
                    <a:pt x="3443" y="22975"/>
                    <a:pt x="1926" y="24712"/>
                    <a:pt x="1" y="25810"/>
                  </a:cubicBezTo>
                  <a:lnTo>
                    <a:pt x="2365" y="25810"/>
                  </a:lnTo>
                  <a:cubicBezTo>
                    <a:pt x="3725" y="24701"/>
                    <a:pt x="4897" y="23362"/>
                    <a:pt x="6037" y="22044"/>
                  </a:cubicBezTo>
                  <a:cubicBezTo>
                    <a:pt x="7628" y="20213"/>
                    <a:pt x="9134" y="18487"/>
                    <a:pt x="11070" y="17399"/>
                  </a:cubicBezTo>
                  <a:cubicBezTo>
                    <a:pt x="12786" y="16438"/>
                    <a:pt x="14621" y="15950"/>
                    <a:pt x="16474" y="15950"/>
                  </a:cubicBezTo>
                  <a:cubicBezTo>
                    <a:pt x="17263" y="15950"/>
                    <a:pt x="18055" y="16039"/>
                    <a:pt x="18843" y="16217"/>
                  </a:cubicBezTo>
                  <a:cubicBezTo>
                    <a:pt x="19690" y="16415"/>
                    <a:pt x="20548" y="16719"/>
                    <a:pt x="21448" y="17033"/>
                  </a:cubicBezTo>
                  <a:cubicBezTo>
                    <a:pt x="22912" y="17556"/>
                    <a:pt x="24419" y="18089"/>
                    <a:pt x="25999" y="18163"/>
                  </a:cubicBezTo>
                  <a:cubicBezTo>
                    <a:pt x="26162" y="18170"/>
                    <a:pt x="26324" y="18173"/>
                    <a:pt x="26485" y="18173"/>
                  </a:cubicBezTo>
                  <a:cubicBezTo>
                    <a:pt x="32072" y="18173"/>
                    <a:pt x="35974" y="13825"/>
                    <a:pt x="39421" y="9971"/>
                  </a:cubicBezTo>
                  <a:lnTo>
                    <a:pt x="39839" y="9500"/>
                  </a:lnTo>
                  <a:cubicBezTo>
                    <a:pt x="41315" y="7858"/>
                    <a:pt x="42779" y="6163"/>
                    <a:pt x="44202" y="4520"/>
                  </a:cubicBezTo>
                  <a:cubicBezTo>
                    <a:pt x="44903" y="3704"/>
                    <a:pt x="45625" y="2878"/>
                    <a:pt x="46347" y="2051"/>
                  </a:cubicBezTo>
                  <a:lnTo>
                    <a:pt x="4634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5384350" y="4935725"/>
              <a:ext cx="1037050" cy="533325"/>
            </a:xfrm>
            <a:custGeom>
              <a:avLst/>
              <a:gdLst/>
              <a:ahLst/>
              <a:cxnLst/>
              <a:rect l="l" t="t" r="r" b="b"/>
              <a:pathLst>
                <a:path w="41482" h="21333" extrusionOk="0">
                  <a:moveTo>
                    <a:pt x="41482" y="1"/>
                  </a:moveTo>
                  <a:cubicBezTo>
                    <a:pt x="40760" y="827"/>
                    <a:pt x="40048" y="1643"/>
                    <a:pt x="39347" y="2459"/>
                  </a:cubicBezTo>
                  <a:cubicBezTo>
                    <a:pt x="37935" y="4091"/>
                    <a:pt x="36470" y="5786"/>
                    <a:pt x="35006" y="7418"/>
                  </a:cubicBezTo>
                  <a:lnTo>
                    <a:pt x="34587" y="7889"/>
                  </a:lnTo>
                  <a:cubicBezTo>
                    <a:pt x="31182" y="11690"/>
                    <a:pt x="27669" y="15620"/>
                    <a:pt x="22713" y="15620"/>
                  </a:cubicBezTo>
                  <a:cubicBezTo>
                    <a:pt x="22568" y="15620"/>
                    <a:pt x="22422" y="15616"/>
                    <a:pt x="22274" y="15610"/>
                  </a:cubicBezTo>
                  <a:cubicBezTo>
                    <a:pt x="20914" y="15547"/>
                    <a:pt x="19512" y="15045"/>
                    <a:pt x="18141" y="14563"/>
                  </a:cubicBezTo>
                  <a:cubicBezTo>
                    <a:pt x="17242" y="14250"/>
                    <a:pt x="16300" y="13915"/>
                    <a:pt x="15369" y="13705"/>
                  </a:cubicBezTo>
                  <a:cubicBezTo>
                    <a:pt x="14473" y="13501"/>
                    <a:pt x="13571" y="13400"/>
                    <a:pt x="12675" y="13400"/>
                  </a:cubicBezTo>
                  <a:cubicBezTo>
                    <a:pt x="10589" y="13400"/>
                    <a:pt x="8526" y="13948"/>
                    <a:pt x="6602" y="15024"/>
                  </a:cubicBezTo>
                  <a:cubicBezTo>
                    <a:pt x="4447" y="16237"/>
                    <a:pt x="2794" y="18141"/>
                    <a:pt x="1193" y="19983"/>
                  </a:cubicBezTo>
                  <a:cubicBezTo>
                    <a:pt x="796" y="20443"/>
                    <a:pt x="398" y="20893"/>
                    <a:pt x="1" y="21332"/>
                  </a:cubicBezTo>
                  <a:lnTo>
                    <a:pt x="1968" y="21332"/>
                  </a:lnTo>
                  <a:cubicBezTo>
                    <a:pt x="2083" y="21207"/>
                    <a:pt x="2198" y="21071"/>
                    <a:pt x="2302" y="20945"/>
                  </a:cubicBezTo>
                  <a:cubicBezTo>
                    <a:pt x="3893" y="19125"/>
                    <a:pt x="5389" y="17399"/>
                    <a:pt x="7324" y="16310"/>
                  </a:cubicBezTo>
                  <a:cubicBezTo>
                    <a:pt x="9026" y="15357"/>
                    <a:pt x="10851" y="14876"/>
                    <a:pt x="12692" y="14876"/>
                  </a:cubicBezTo>
                  <a:cubicBezTo>
                    <a:pt x="13476" y="14876"/>
                    <a:pt x="14263" y="14964"/>
                    <a:pt x="15045" y="15139"/>
                  </a:cubicBezTo>
                  <a:cubicBezTo>
                    <a:pt x="15892" y="15338"/>
                    <a:pt x="16750" y="15641"/>
                    <a:pt x="17650" y="15955"/>
                  </a:cubicBezTo>
                  <a:cubicBezTo>
                    <a:pt x="19114" y="16478"/>
                    <a:pt x="20631" y="17011"/>
                    <a:pt x="22211" y="17085"/>
                  </a:cubicBezTo>
                  <a:cubicBezTo>
                    <a:pt x="22378" y="17095"/>
                    <a:pt x="22546" y="17095"/>
                    <a:pt x="22703" y="17095"/>
                  </a:cubicBezTo>
                  <a:cubicBezTo>
                    <a:pt x="28321" y="17095"/>
                    <a:pt x="32223" y="12733"/>
                    <a:pt x="35686" y="8872"/>
                  </a:cubicBezTo>
                  <a:lnTo>
                    <a:pt x="36104" y="8412"/>
                  </a:lnTo>
                  <a:cubicBezTo>
                    <a:pt x="37579" y="6759"/>
                    <a:pt x="39055" y="5064"/>
                    <a:pt x="40467" y="3422"/>
                  </a:cubicBezTo>
                  <a:cubicBezTo>
                    <a:pt x="40802" y="3034"/>
                    <a:pt x="41147" y="2647"/>
                    <a:pt x="41482" y="2250"/>
                  </a:cubicBezTo>
                  <a:lnTo>
                    <a:pt x="4148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5483750" y="5048450"/>
              <a:ext cx="937650" cy="420600"/>
            </a:xfrm>
            <a:custGeom>
              <a:avLst/>
              <a:gdLst/>
              <a:ahLst/>
              <a:cxnLst/>
              <a:rect l="l" t="t" r="r" b="b"/>
              <a:pathLst>
                <a:path w="37506" h="16824" extrusionOk="0">
                  <a:moveTo>
                    <a:pt x="37506" y="1"/>
                  </a:moveTo>
                  <a:cubicBezTo>
                    <a:pt x="37140" y="419"/>
                    <a:pt x="36784" y="838"/>
                    <a:pt x="36418" y="1256"/>
                  </a:cubicBezTo>
                  <a:cubicBezTo>
                    <a:pt x="35005" y="2888"/>
                    <a:pt x="33541" y="4583"/>
                    <a:pt x="32076" y="6215"/>
                  </a:cubicBezTo>
                  <a:lnTo>
                    <a:pt x="31658" y="6686"/>
                  </a:lnTo>
                  <a:cubicBezTo>
                    <a:pt x="28253" y="10477"/>
                    <a:pt x="24749" y="14396"/>
                    <a:pt x="19833" y="14396"/>
                  </a:cubicBezTo>
                  <a:cubicBezTo>
                    <a:pt x="19689" y="14396"/>
                    <a:pt x="19543" y="14392"/>
                    <a:pt x="19396" y="14386"/>
                  </a:cubicBezTo>
                  <a:cubicBezTo>
                    <a:pt x="18036" y="14323"/>
                    <a:pt x="16697" y="13852"/>
                    <a:pt x="15274" y="13339"/>
                  </a:cubicBezTo>
                  <a:cubicBezTo>
                    <a:pt x="14375" y="13026"/>
                    <a:pt x="13433" y="12691"/>
                    <a:pt x="12492" y="12482"/>
                  </a:cubicBezTo>
                  <a:cubicBezTo>
                    <a:pt x="11593" y="12277"/>
                    <a:pt x="10689" y="12176"/>
                    <a:pt x="9789" y="12176"/>
                  </a:cubicBezTo>
                  <a:cubicBezTo>
                    <a:pt x="7692" y="12176"/>
                    <a:pt x="5615" y="12727"/>
                    <a:pt x="3683" y="13810"/>
                  </a:cubicBezTo>
                  <a:cubicBezTo>
                    <a:pt x="2281" y="14595"/>
                    <a:pt x="1099" y="15662"/>
                    <a:pt x="0" y="16823"/>
                  </a:cubicBezTo>
                  <a:lnTo>
                    <a:pt x="2270" y="16823"/>
                  </a:lnTo>
                  <a:cubicBezTo>
                    <a:pt x="2950" y="16206"/>
                    <a:pt x="3672" y="15651"/>
                    <a:pt x="4467" y="15202"/>
                  </a:cubicBezTo>
                  <a:cubicBezTo>
                    <a:pt x="6160" y="14256"/>
                    <a:pt x="7965" y="13773"/>
                    <a:pt x="9794" y="13773"/>
                  </a:cubicBezTo>
                  <a:cubicBezTo>
                    <a:pt x="10576" y="13773"/>
                    <a:pt x="11363" y="13862"/>
                    <a:pt x="12146" y="14040"/>
                  </a:cubicBezTo>
                  <a:cubicBezTo>
                    <a:pt x="12983" y="14229"/>
                    <a:pt x="13841" y="14532"/>
                    <a:pt x="14741" y="14846"/>
                  </a:cubicBezTo>
                  <a:cubicBezTo>
                    <a:pt x="16216" y="15369"/>
                    <a:pt x="17733" y="15913"/>
                    <a:pt x="19323" y="15986"/>
                  </a:cubicBezTo>
                  <a:cubicBezTo>
                    <a:pt x="19487" y="15993"/>
                    <a:pt x="19650" y="15997"/>
                    <a:pt x="19812" y="15997"/>
                  </a:cubicBezTo>
                  <a:cubicBezTo>
                    <a:pt x="25449" y="15997"/>
                    <a:pt x="29372" y="11628"/>
                    <a:pt x="32840" y="7753"/>
                  </a:cubicBezTo>
                  <a:lnTo>
                    <a:pt x="33258" y="7282"/>
                  </a:lnTo>
                  <a:cubicBezTo>
                    <a:pt x="34702" y="5692"/>
                    <a:pt x="36125" y="4039"/>
                    <a:pt x="37506" y="2438"/>
                  </a:cubicBezTo>
                  <a:lnTo>
                    <a:pt x="37506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6102825" y="5160925"/>
              <a:ext cx="318575" cy="308125"/>
            </a:xfrm>
            <a:custGeom>
              <a:avLst/>
              <a:gdLst/>
              <a:ahLst/>
              <a:cxnLst/>
              <a:rect l="l" t="t" r="r" b="b"/>
              <a:pathLst>
                <a:path w="12743" h="12325" extrusionOk="0">
                  <a:moveTo>
                    <a:pt x="12743" y="0"/>
                  </a:moveTo>
                  <a:cubicBezTo>
                    <a:pt x="12732" y="21"/>
                    <a:pt x="12711" y="42"/>
                    <a:pt x="12690" y="52"/>
                  </a:cubicBezTo>
                  <a:cubicBezTo>
                    <a:pt x="11278" y="1695"/>
                    <a:pt x="9813" y="3390"/>
                    <a:pt x="8349" y="5022"/>
                  </a:cubicBezTo>
                  <a:lnTo>
                    <a:pt x="7930" y="5482"/>
                  </a:lnTo>
                  <a:cubicBezTo>
                    <a:pt x="5503" y="8192"/>
                    <a:pt x="3013" y="10964"/>
                    <a:pt x="0" y="12324"/>
                  </a:cubicBezTo>
                  <a:lnTo>
                    <a:pt x="3358" y="12324"/>
                  </a:lnTo>
                  <a:cubicBezTo>
                    <a:pt x="5545" y="10734"/>
                    <a:pt x="7439" y="8621"/>
                    <a:pt x="9217" y="6633"/>
                  </a:cubicBezTo>
                  <a:lnTo>
                    <a:pt x="9636" y="6173"/>
                  </a:lnTo>
                  <a:cubicBezTo>
                    <a:pt x="10682" y="5001"/>
                    <a:pt x="11717" y="3808"/>
                    <a:pt x="12743" y="2626"/>
                  </a:cubicBezTo>
                  <a:lnTo>
                    <a:pt x="1274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5615050" y="5434700"/>
              <a:ext cx="292150" cy="34350"/>
            </a:xfrm>
            <a:custGeom>
              <a:avLst/>
              <a:gdLst/>
              <a:ahLst/>
              <a:cxnLst/>
              <a:rect l="l" t="t" r="r" b="b"/>
              <a:pathLst>
                <a:path w="11686" h="1374" extrusionOk="0">
                  <a:moveTo>
                    <a:pt x="5626" y="1"/>
                  </a:moveTo>
                  <a:cubicBezTo>
                    <a:pt x="3701" y="1"/>
                    <a:pt x="1795" y="462"/>
                    <a:pt x="0" y="1373"/>
                  </a:cubicBezTo>
                  <a:lnTo>
                    <a:pt x="11686" y="1373"/>
                  </a:lnTo>
                  <a:cubicBezTo>
                    <a:pt x="11508" y="1310"/>
                    <a:pt x="11320" y="1248"/>
                    <a:pt x="11131" y="1174"/>
                  </a:cubicBezTo>
                  <a:cubicBezTo>
                    <a:pt x="10221" y="861"/>
                    <a:pt x="9280" y="526"/>
                    <a:pt x="8338" y="306"/>
                  </a:cubicBezTo>
                  <a:cubicBezTo>
                    <a:pt x="7436" y="102"/>
                    <a:pt x="6529" y="1"/>
                    <a:pt x="5626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6243800" y="5273375"/>
              <a:ext cx="177600" cy="195675"/>
            </a:xfrm>
            <a:custGeom>
              <a:avLst/>
              <a:gdLst/>
              <a:ahLst/>
              <a:cxnLst/>
              <a:rect l="l" t="t" r="r" b="b"/>
              <a:pathLst>
                <a:path w="7104" h="7827" extrusionOk="0">
                  <a:moveTo>
                    <a:pt x="7104" y="1"/>
                  </a:moveTo>
                  <a:cubicBezTo>
                    <a:pt x="6005" y="1277"/>
                    <a:pt x="4875" y="2564"/>
                    <a:pt x="3756" y="3819"/>
                  </a:cubicBezTo>
                  <a:lnTo>
                    <a:pt x="3337" y="4290"/>
                  </a:lnTo>
                  <a:cubicBezTo>
                    <a:pt x="2249" y="5504"/>
                    <a:pt x="1151" y="6728"/>
                    <a:pt x="0" y="7826"/>
                  </a:cubicBezTo>
                  <a:lnTo>
                    <a:pt x="2595" y="7826"/>
                  </a:lnTo>
                  <a:cubicBezTo>
                    <a:pt x="3327" y="7062"/>
                    <a:pt x="4028" y="6278"/>
                    <a:pt x="4708" y="5525"/>
                  </a:cubicBezTo>
                  <a:lnTo>
                    <a:pt x="5126" y="5054"/>
                  </a:lnTo>
                  <a:cubicBezTo>
                    <a:pt x="5786" y="4311"/>
                    <a:pt x="6445" y="3568"/>
                    <a:pt x="7104" y="2815"/>
                  </a:cubicBezTo>
                  <a:lnTo>
                    <a:pt x="7104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6347875" y="5385850"/>
              <a:ext cx="73525" cy="83200"/>
            </a:xfrm>
            <a:custGeom>
              <a:avLst/>
              <a:gdLst/>
              <a:ahLst/>
              <a:cxnLst/>
              <a:rect l="l" t="t" r="r" b="b"/>
              <a:pathLst>
                <a:path w="2941" h="3328" extrusionOk="0">
                  <a:moveTo>
                    <a:pt x="2941" y="0"/>
                  </a:moveTo>
                  <a:cubicBezTo>
                    <a:pt x="2177" y="879"/>
                    <a:pt x="1403" y="1758"/>
                    <a:pt x="629" y="2626"/>
                  </a:cubicBezTo>
                  <a:lnTo>
                    <a:pt x="210" y="3087"/>
                  </a:lnTo>
                  <a:cubicBezTo>
                    <a:pt x="137" y="3170"/>
                    <a:pt x="64" y="3243"/>
                    <a:pt x="1" y="3327"/>
                  </a:cubicBezTo>
                  <a:lnTo>
                    <a:pt x="2637" y="3327"/>
                  </a:lnTo>
                  <a:cubicBezTo>
                    <a:pt x="2742" y="3212"/>
                    <a:pt x="2836" y="3097"/>
                    <a:pt x="2941" y="2982"/>
                  </a:cubicBezTo>
                  <a:lnTo>
                    <a:pt x="2941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2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6" name="Google Shape;286;p12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9" name="Google Shape;289;p12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90" name="Google Shape;290;p12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3188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adient BG and Wave White Footer" preserve="1">
  <p:cSld name="Divider Slide Gradient BG and Wav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9"/>
          <p:cNvGrpSpPr/>
          <p:nvPr/>
        </p:nvGrpSpPr>
        <p:grpSpPr>
          <a:xfrm>
            <a:off x="4247208" y="3134776"/>
            <a:ext cx="4896535" cy="2008941"/>
            <a:chOff x="3598000" y="4310625"/>
            <a:chExt cx="2823675" cy="1158425"/>
          </a:xfrm>
        </p:grpSpPr>
        <p:sp>
          <p:nvSpPr>
            <p:cNvPr id="199" name="Google Shape;199;p9"/>
            <p:cNvSpPr/>
            <p:nvPr/>
          </p:nvSpPr>
          <p:spPr>
            <a:xfrm>
              <a:off x="3598000" y="4310625"/>
              <a:ext cx="2823675" cy="1158425"/>
            </a:xfrm>
            <a:custGeom>
              <a:avLst/>
              <a:gdLst/>
              <a:ahLst/>
              <a:cxnLst/>
              <a:rect l="l" t="t" r="r" b="b"/>
              <a:pathLst>
                <a:path w="112947" h="46337" extrusionOk="0">
                  <a:moveTo>
                    <a:pt x="112946" y="1"/>
                  </a:moveTo>
                  <a:cubicBezTo>
                    <a:pt x="112496" y="984"/>
                    <a:pt x="112078" y="2062"/>
                    <a:pt x="111638" y="3202"/>
                  </a:cubicBezTo>
                  <a:cubicBezTo>
                    <a:pt x="109395" y="9060"/>
                    <a:pt x="106699" y="16070"/>
                    <a:pt x="96633" y="16070"/>
                  </a:cubicBezTo>
                  <a:cubicBezTo>
                    <a:pt x="94260" y="16070"/>
                    <a:pt x="91477" y="15680"/>
                    <a:pt x="88194" y="14794"/>
                  </a:cubicBezTo>
                  <a:lnTo>
                    <a:pt x="88194" y="14804"/>
                  </a:lnTo>
                  <a:lnTo>
                    <a:pt x="87158" y="14522"/>
                  </a:lnTo>
                  <a:cubicBezTo>
                    <a:pt x="76683" y="11691"/>
                    <a:pt x="68369" y="9444"/>
                    <a:pt x="62085" y="9444"/>
                  </a:cubicBezTo>
                  <a:cubicBezTo>
                    <a:pt x="59915" y="9444"/>
                    <a:pt x="57987" y="9712"/>
                    <a:pt x="56296" y="10316"/>
                  </a:cubicBezTo>
                  <a:cubicBezTo>
                    <a:pt x="52341" y="11728"/>
                    <a:pt x="49862" y="15034"/>
                    <a:pt x="47455" y="18236"/>
                  </a:cubicBezTo>
                  <a:cubicBezTo>
                    <a:pt x="44976" y="21531"/>
                    <a:pt x="42622" y="24649"/>
                    <a:pt x="38793" y="25904"/>
                  </a:cubicBezTo>
                  <a:cubicBezTo>
                    <a:pt x="36690" y="26595"/>
                    <a:pt x="34702" y="27034"/>
                    <a:pt x="32955" y="27432"/>
                  </a:cubicBezTo>
                  <a:cubicBezTo>
                    <a:pt x="27756" y="28593"/>
                    <a:pt x="24324" y="29367"/>
                    <a:pt x="24324" y="34954"/>
                  </a:cubicBezTo>
                  <a:cubicBezTo>
                    <a:pt x="24324" y="36690"/>
                    <a:pt x="23540" y="38396"/>
                    <a:pt x="22159" y="39641"/>
                  </a:cubicBezTo>
                  <a:cubicBezTo>
                    <a:pt x="20839" y="40836"/>
                    <a:pt x="18401" y="42130"/>
                    <a:pt x="14052" y="42130"/>
                  </a:cubicBezTo>
                  <a:cubicBezTo>
                    <a:pt x="13265" y="42130"/>
                    <a:pt x="12415" y="42088"/>
                    <a:pt x="11498" y="41995"/>
                  </a:cubicBezTo>
                  <a:cubicBezTo>
                    <a:pt x="11134" y="41956"/>
                    <a:pt x="10779" y="41938"/>
                    <a:pt x="10430" y="41938"/>
                  </a:cubicBezTo>
                  <a:cubicBezTo>
                    <a:pt x="7055" y="41938"/>
                    <a:pt x="4305" y="43657"/>
                    <a:pt x="911" y="45771"/>
                  </a:cubicBezTo>
                  <a:cubicBezTo>
                    <a:pt x="618" y="45949"/>
                    <a:pt x="304" y="46148"/>
                    <a:pt x="1" y="46336"/>
                  </a:cubicBezTo>
                  <a:lnTo>
                    <a:pt x="388" y="46336"/>
                  </a:lnTo>
                  <a:cubicBezTo>
                    <a:pt x="597" y="46200"/>
                    <a:pt x="817" y="46064"/>
                    <a:pt x="1026" y="45939"/>
                  </a:cubicBezTo>
                  <a:cubicBezTo>
                    <a:pt x="4396" y="43841"/>
                    <a:pt x="7120" y="42139"/>
                    <a:pt x="10441" y="42139"/>
                  </a:cubicBezTo>
                  <a:cubicBezTo>
                    <a:pt x="10780" y="42139"/>
                    <a:pt x="11125" y="42156"/>
                    <a:pt x="11477" y="42193"/>
                  </a:cubicBezTo>
                  <a:cubicBezTo>
                    <a:pt x="12399" y="42287"/>
                    <a:pt x="13255" y="42330"/>
                    <a:pt x="14047" y="42330"/>
                  </a:cubicBezTo>
                  <a:cubicBezTo>
                    <a:pt x="18463" y="42330"/>
                    <a:pt x="20948" y="41002"/>
                    <a:pt x="22305" y="39787"/>
                  </a:cubicBezTo>
                  <a:cubicBezTo>
                    <a:pt x="23718" y="38511"/>
                    <a:pt x="24534" y="36743"/>
                    <a:pt x="24534" y="34954"/>
                  </a:cubicBezTo>
                  <a:cubicBezTo>
                    <a:pt x="24534" y="29524"/>
                    <a:pt x="27902" y="28771"/>
                    <a:pt x="33008" y="27620"/>
                  </a:cubicBezTo>
                  <a:cubicBezTo>
                    <a:pt x="34755" y="27233"/>
                    <a:pt x="36743" y="26783"/>
                    <a:pt x="38866" y="26093"/>
                  </a:cubicBezTo>
                  <a:cubicBezTo>
                    <a:pt x="42758" y="24816"/>
                    <a:pt x="45227" y="21531"/>
                    <a:pt x="47623" y="18351"/>
                  </a:cubicBezTo>
                  <a:cubicBezTo>
                    <a:pt x="50008" y="15181"/>
                    <a:pt x="52477" y="11896"/>
                    <a:pt x="56369" y="10504"/>
                  </a:cubicBezTo>
                  <a:cubicBezTo>
                    <a:pt x="58041" y="9908"/>
                    <a:pt x="59950" y="9643"/>
                    <a:pt x="62100" y="9643"/>
                  </a:cubicBezTo>
                  <a:cubicBezTo>
                    <a:pt x="68355" y="9643"/>
                    <a:pt x="76652" y="11884"/>
                    <a:pt x="87116" y="14710"/>
                  </a:cubicBezTo>
                  <a:lnTo>
                    <a:pt x="88141" y="14993"/>
                  </a:lnTo>
                  <a:cubicBezTo>
                    <a:pt x="91458" y="15889"/>
                    <a:pt x="94269" y="16283"/>
                    <a:pt x="96667" y="16283"/>
                  </a:cubicBezTo>
                  <a:cubicBezTo>
                    <a:pt x="106837" y="16283"/>
                    <a:pt x="109558" y="9193"/>
                    <a:pt x="111827" y="3275"/>
                  </a:cubicBezTo>
                  <a:cubicBezTo>
                    <a:pt x="112203" y="2302"/>
                    <a:pt x="112570" y="1361"/>
                    <a:pt x="112946" y="503"/>
                  </a:cubicBezTo>
                  <a:lnTo>
                    <a:pt x="112946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730350" y="4501050"/>
              <a:ext cx="2691050" cy="968000"/>
            </a:xfrm>
            <a:custGeom>
              <a:avLst/>
              <a:gdLst/>
              <a:ahLst/>
              <a:cxnLst/>
              <a:rect l="l" t="t" r="r" b="b"/>
              <a:pathLst>
                <a:path w="107642" h="38720" extrusionOk="0">
                  <a:moveTo>
                    <a:pt x="107642" y="0"/>
                  </a:moveTo>
                  <a:cubicBezTo>
                    <a:pt x="105317" y="5128"/>
                    <a:pt x="102056" y="10490"/>
                    <a:pt x="93135" y="10490"/>
                  </a:cubicBezTo>
                  <a:cubicBezTo>
                    <a:pt x="90736" y="10490"/>
                    <a:pt x="87926" y="10102"/>
                    <a:pt x="84615" y="9217"/>
                  </a:cubicBezTo>
                  <a:cubicBezTo>
                    <a:pt x="74657" y="6568"/>
                    <a:pt x="66116" y="4480"/>
                    <a:pt x="59499" y="4480"/>
                  </a:cubicBezTo>
                  <a:cubicBezTo>
                    <a:pt x="57072" y="4480"/>
                    <a:pt x="54905" y="4761"/>
                    <a:pt x="53021" y="5398"/>
                  </a:cubicBezTo>
                  <a:cubicBezTo>
                    <a:pt x="49056" y="6758"/>
                    <a:pt x="46493" y="9876"/>
                    <a:pt x="44024" y="12889"/>
                  </a:cubicBezTo>
                  <a:cubicBezTo>
                    <a:pt x="41596" y="15850"/>
                    <a:pt x="39086" y="18915"/>
                    <a:pt x="35246" y="20191"/>
                  </a:cubicBezTo>
                  <a:cubicBezTo>
                    <a:pt x="33237" y="20850"/>
                    <a:pt x="31354" y="21300"/>
                    <a:pt x="29691" y="21687"/>
                  </a:cubicBezTo>
                  <a:cubicBezTo>
                    <a:pt x="24544" y="22911"/>
                    <a:pt x="21144" y="23717"/>
                    <a:pt x="20851" y="29262"/>
                  </a:cubicBezTo>
                  <a:cubicBezTo>
                    <a:pt x="20788" y="30360"/>
                    <a:pt x="20390" y="32463"/>
                    <a:pt x="18350" y="34210"/>
                  </a:cubicBezTo>
                  <a:cubicBezTo>
                    <a:pt x="16480" y="35809"/>
                    <a:pt x="13738" y="36633"/>
                    <a:pt x="10329" y="36633"/>
                  </a:cubicBezTo>
                  <a:cubicBezTo>
                    <a:pt x="9543" y="36633"/>
                    <a:pt x="8722" y="36589"/>
                    <a:pt x="7868" y="36501"/>
                  </a:cubicBezTo>
                  <a:cubicBezTo>
                    <a:pt x="7515" y="36465"/>
                    <a:pt x="7171" y="36447"/>
                    <a:pt x="6833" y="36447"/>
                  </a:cubicBezTo>
                  <a:cubicBezTo>
                    <a:pt x="4368" y="36447"/>
                    <a:pt x="2273" y="37385"/>
                    <a:pt x="0" y="38719"/>
                  </a:cubicBezTo>
                  <a:lnTo>
                    <a:pt x="482" y="38719"/>
                  </a:lnTo>
                  <a:cubicBezTo>
                    <a:pt x="2584" y="37512"/>
                    <a:pt x="4559" y="36689"/>
                    <a:pt x="6839" y="36689"/>
                  </a:cubicBezTo>
                  <a:cubicBezTo>
                    <a:pt x="7168" y="36689"/>
                    <a:pt x="7504" y="36706"/>
                    <a:pt x="7847" y="36742"/>
                  </a:cubicBezTo>
                  <a:cubicBezTo>
                    <a:pt x="8734" y="36833"/>
                    <a:pt x="9560" y="36874"/>
                    <a:pt x="10328" y="36874"/>
                  </a:cubicBezTo>
                  <a:cubicBezTo>
                    <a:pt x="14615" y="36874"/>
                    <a:pt x="17113" y="35587"/>
                    <a:pt x="18497" y="34398"/>
                  </a:cubicBezTo>
                  <a:cubicBezTo>
                    <a:pt x="20610" y="32589"/>
                    <a:pt x="21029" y="30412"/>
                    <a:pt x="21091" y="29272"/>
                  </a:cubicBezTo>
                  <a:cubicBezTo>
                    <a:pt x="21374" y="23905"/>
                    <a:pt x="24701" y="23110"/>
                    <a:pt x="29743" y="21917"/>
                  </a:cubicBezTo>
                  <a:cubicBezTo>
                    <a:pt x="31407" y="21530"/>
                    <a:pt x="33300" y="21081"/>
                    <a:pt x="35319" y="20411"/>
                  </a:cubicBezTo>
                  <a:cubicBezTo>
                    <a:pt x="39222" y="19114"/>
                    <a:pt x="41764" y="16027"/>
                    <a:pt x="44212" y="13035"/>
                  </a:cubicBezTo>
                  <a:cubicBezTo>
                    <a:pt x="46660" y="10054"/>
                    <a:pt x="49192" y="6957"/>
                    <a:pt x="53104" y="5618"/>
                  </a:cubicBezTo>
                  <a:cubicBezTo>
                    <a:pt x="54959" y="4989"/>
                    <a:pt x="57098" y="4712"/>
                    <a:pt x="59496" y="4712"/>
                  </a:cubicBezTo>
                  <a:cubicBezTo>
                    <a:pt x="66077" y="4712"/>
                    <a:pt x="74607" y="6801"/>
                    <a:pt x="84553" y="9447"/>
                  </a:cubicBezTo>
                  <a:cubicBezTo>
                    <a:pt x="87902" y="10341"/>
                    <a:pt x="90743" y="10733"/>
                    <a:pt x="93171" y="10733"/>
                  </a:cubicBezTo>
                  <a:cubicBezTo>
                    <a:pt x="101935" y="10733"/>
                    <a:pt x="105299" y="5622"/>
                    <a:pt x="107642" y="575"/>
                  </a:cubicBezTo>
                  <a:lnTo>
                    <a:pt x="107642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3902450" y="5465400"/>
              <a:ext cx="99150" cy="3650"/>
            </a:xfrm>
            <a:custGeom>
              <a:avLst/>
              <a:gdLst/>
              <a:ahLst/>
              <a:cxnLst/>
              <a:rect l="l" t="t" r="r" b="b"/>
              <a:pathLst>
                <a:path w="3966" h="146" extrusionOk="0">
                  <a:moveTo>
                    <a:pt x="1663" y="1"/>
                  </a:moveTo>
                  <a:cubicBezTo>
                    <a:pt x="1091" y="1"/>
                    <a:pt x="542" y="52"/>
                    <a:pt x="0" y="145"/>
                  </a:cubicBezTo>
                  <a:lnTo>
                    <a:pt x="3965" y="145"/>
                  </a:lnTo>
                  <a:cubicBezTo>
                    <a:pt x="3526" y="124"/>
                    <a:pt x="3086" y="93"/>
                    <a:pt x="2658" y="51"/>
                  </a:cubicBezTo>
                  <a:cubicBezTo>
                    <a:pt x="2317" y="17"/>
                    <a:pt x="1987" y="1"/>
                    <a:pt x="166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4042625" y="4653775"/>
              <a:ext cx="2378775" cy="815275"/>
            </a:xfrm>
            <a:custGeom>
              <a:avLst/>
              <a:gdLst/>
              <a:ahLst/>
              <a:cxnLst/>
              <a:rect l="l" t="t" r="r" b="b"/>
              <a:pathLst>
                <a:path w="95151" h="32611" extrusionOk="0">
                  <a:moveTo>
                    <a:pt x="95151" y="1"/>
                  </a:moveTo>
                  <a:cubicBezTo>
                    <a:pt x="94073" y="1570"/>
                    <a:pt x="92765" y="3024"/>
                    <a:pt x="91071" y="4144"/>
                  </a:cubicBezTo>
                  <a:lnTo>
                    <a:pt x="91081" y="4144"/>
                  </a:lnTo>
                  <a:cubicBezTo>
                    <a:pt x="88760" y="5669"/>
                    <a:pt x="85926" y="6432"/>
                    <a:pt x="82515" y="6432"/>
                  </a:cubicBezTo>
                  <a:cubicBezTo>
                    <a:pt x="79960" y="6432"/>
                    <a:pt x="77081" y="6004"/>
                    <a:pt x="73850" y="5148"/>
                  </a:cubicBezTo>
                  <a:cubicBezTo>
                    <a:pt x="64325" y="2657"/>
                    <a:pt x="56314" y="977"/>
                    <a:pt x="49925" y="977"/>
                  </a:cubicBezTo>
                  <a:cubicBezTo>
                    <a:pt x="47164" y="977"/>
                    <a:pt x="44706" y="1291"/>
                    <a:pt x="42559" y="1988"/>
                  </a:cubicBezTo>
                  <a:cubicBezTo>
                    <a:pt x="38552" y="3286"/>
                    <a:pt x="35927" y="6215"/>
                    <a:pt x="33384" y="9061"/>
                  </a:cubicBezTo>
                  <a:cubicBezTo>
                    <a:pt x="30905" y="11823"/>
                    <a:pt x="28342" y="14689"/>
                    <a:pt x="24492" y="15986"/>
                  </a:cubicBezTo>
                  <a:cubicBezTo>
                    <a:pt x="22588" y="16614"/>
                    <a:pt x="20809" y="17064"/>
                    <a:pt x="19240" y="17461"/>
                  </a:cubicBezTo>
                  <a:cubicBezTo>
                    <a:pt x="14124" y="18738"/>
                    <a:pt x="10745" y="19585"/>
                    <a:pt x="10180" y="25078"/>
                  </a:cubicBezTo>
                  <a:cubicBezTo>
                    <a:pt x="9626" y="30403"/>
                    <a:pt x="4834" y="32411"/>
                    <a:pt x="1" y="32610"/>
                  </a:cubicBezTo>
                  <a:lnTo>
                    <a:pt x="2773" y="32610"/>
                  </a:lnTo>
                  <a:cubicBezTo>
                    <a:pt x="7868" y="31595"/>
                    <a:pt x="10128" y="28248"/>
                    <a:pt x="10452" y="25109"/>
                  </a:cubicBezTo>
                  <a:cubicBezTo>
                    <a:pt x="10996" y="19805"/>
                    <a:pt x="14124" y="19020"/>
                    <a:pt x="19303" y="17723"/>
                  </a:cubicBezTo>
                  <a:cubicBezTo>
                    <a:pt x="20882" y="17336"/>
                    <a:pt x="22661" y="16886"/>
                    <a:pt x="24586" y="16248"/>
                  </a:cubicBezTo>
                  <a:cubicBezTo>
                    <a:pt x="28499" y="14930"/>
                    <a:pt x="31083" y="12042"/>
                    <a:pt x="33583" y="9238"/>
                  </a:cubicBezTo>
                  <a:cubicBezTo>
                    <a:pt x="36104" y="6435"/>
                    <a:pt x="38709" y="3526"/>
                    <a:pt x="42643" y="2250"/>
                  </a:cubicBezTo>
                  <a:cubicBezTo>
                    <a:pt x="44761" y="1562"/>
                    <a:pt x="47190" y="1252"/>
                    <a:pt x="49920" y="1252"/>
                  </a:cubicBezTo>
                  <a:cubicBezTo>
                    <a:pt x="56278" y="1252"/>
                    <a:pt x="64270" y="2931"/>
                    <a:pt x="73777" y="5420"/>
                  </a:cubicBezTo>
                  <a:cubicBezTo>
                    <a:pt x="77164" y="6316"/>
                    <a:pt x="80041" y="6707"/>
                    <a:pt x="82504" y="6707"/>
                  </a:cubicBezTo>
                  <a:cubicBezTo>
                    <a:pt x="89073" y="6707"/>
                    <a:pt x="92693" y="3921"/>
                    <a:pt x="95151" y="482"/>
                  </a:cubicBezTo>
                  <a:lnTo>
                    <a:pt x="95151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4259200" y="4742825"/>
              <a:ext cx="2162200" cy="726225"/>
            </a:xfrm>
            <a:custGeom>
              <a:avLst/>
              <a:gdLst/>
              <a:ahLst/>
              <a:cxnLst/>
              <a:rect l="l" t="t" r="r" b="b"/>
              <a:pathLst>
                <a:path w="86488" h="29049" extrusionOk="0">
                  <a:moveTo>
                    <a:pt x="44342" y="0"/>
                  </a:moveTo>
                  <a:cubicBezTo>
                    <a:pt x="41093" y="0"/>
                    <a:pt x="38323" y="375"/>
                    <a:pt x="35926" y="1115"/>
                  </a:cubicBezTo>
                  <a:cubicBezTo>
                    <a:pt x="31877" y="2360"/>
                    <a:pt x="29178" y="5112"/>
                    <a:pt x="26573" y="7779"/>
                  </a:cubicBezTo>
                  <a:cubicBezTo>
                    <a:pt x="24041" y="10353"/>
                    <a:pt x="21426" y="13021"/>
                    <a:pt x="17576" y="14328"/>
                  </a:cubicBezTo>
                  <a:cubicBezTo>
                    <a:pt x="15766" y="14935"/>
                    <a:pt x="14071" y="15385"/>
                    <a:pt x="12586" y="15783"/>
                  </a:cubicBezTo>
                  <a:cubicBezTo>
                    <a:pt x="7512" y="17122"/>
                    <a:pt x="4153" y="18011"/>
                    <a:pt x="3337" y="23430"/>
                  </a:cubicBezTo>
                  <a:cubicBezTo>
                    <a:pt x="2950" y="26004"/>
                    <a:pt x="1705" y="27814"/>
                    <a:pt x="0" y="29048"/>
                  </a:cubicBezTo>
                  <a:lnTo>
                    <a:pt x="492" y="29048"/>
                  </a:lnTo>
                  <a:cubicBezTo>
                    <a:pt x="2344" y="27542"/>
                    <a:pt x="3337" y="25512"/>
                    <a:pt x="3641" y="23482"/>
                  </a:cubicBezTo>
                  <a:cubicBezTo>
                    <a:pt x="4436" y="18262"/>
                    <a:pt x="7533" y="17436"/>
                    <a:pt x="12669" y="16086"/>
                  </a:cubicBezTo>
                  <a:cubicBezTo>
                    <a:pt x="14155" y="15688"/>
                    <a:pt x="15850" y="15239"/>
                    <a:pt x="17681" y="14621"/>
                  </a:cubicBezTo>
                  <a:cubicBezTo>
                    <a:pt x="21593" y="13293"/>
                    <a:pt x="24240" y="10604"/>
                    <a:pt x="26793" y="7999"/>
                  </a:cubicBezTo>
                  <a:cubicBezTo>
                    <a:pt x="29377" y="5363"/>
                    <a:pt x="32045" y="2643"/>
                    <a:pt x="36010" y="1419"/>
                  </a:cubicBezTo>
                  <a:cubicBezTo>
                    <a:pt x="38385" y="688"/>
                    <a:pt x="41129" y="318"/>
                    <a:pt x="44346" y="318"/>
                  </a:cubicBezTo>
                  <a:cubicBezTo>
                    <a:pt x="50111" y="318"/>
                    <a:pt x="57399" y="1505"/>
                    <a:pt x="66820" y="3929"/>
                  </a:cubicBezTo>
                  <a:cubicBezTo>
                    <a:pt x="70265" y="4829"/>
                    <a:pt x="73195" y="5222"/>
                    <a:pt x="75708" y="5222"/>
                  </a:cubicBezTo>
                  <a:cubicBezTo>
                    <a:pt x="80703" y="5222"/>
                    <a:pt x="84045" y="3670"/>
                    <a:pt x="86488" y="1471"/>
                  </a:cubicBezTo>
                  <a:lnTo>
                    <a:pt x="86488" y="1042"/>
                  </a:lnTo>
                  <a:cubicBezTo>
                    <a:pt x="85818" y="1680"/>
                    <a:pt x="85075" y="2255"/>
                    <a:pt x="84259" y="2758"/>
                  </a:cubicBezTo>
                  <a:cubicBezTo>
                    <a:pt x="81918" y="4197"/>
                    <a:pt x="79092" y="4914"/>
                    <a:pt x="75724" y="4914"/>
                  </a:cubicBezTo>
                  <a:cubicBezTo>
                    <a:pt x="73117" y="4914"/>
                    <a:pt x="70185" y="4484"/>
                    <a:pt x="66903" y="3626"/>
                  </a:cubicBezTo>
                  <a:cubicBezTo>
                    <a:pt x="57457" y="1192"/>
                    <a:pt x="50138" y="0"/>
                    <a:pt x="44342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4350475" y="4807050"/>
              <a:ext cx="2070925" cy="662000"/>
            </a:xfrm>
            <a:custGeom>
              <a:avLst/>
              <a:gdLst/>
              <a:ahLst/>
              <a:cxnLst/>
              <a:rect l="l" t="t" r="r" b="b"/>
              <a:pathLst>
                <a:path w="82837" h="26480" extrusionOk="0">
                  <a:moveTo>
                    <a:pt x="44066" y="1"/>
                  </a:moveTo>
                  <a:cubicBezTo>
                    <a:pt x="40373" y="1"/>
                    <a:pt x="37127" y="416"/>
                    <a:pt x="34294" y="1245"/>
                  </a:cubicBezTo>
                  <a:cubicBezTo>
                    <a:pt x="30214" y="2438"/>
                    <a:pt x="27431" y="5012"/>
                    <a:pt x="24742" y="7501"/>
                  </a:cubicBezTo>
                  <a:cubicBezTo>
                    <a:pt x="22169" y="9887"/>
                    <a:pt x="19512" y="12345"/>
                    <a:pt x="15672" y="13663"/>
                  </a:cubicBezTo>
                  <a:cubicBezTo>
                    <a:pt x="13967" y="14239"/>
                    <a:pt x="12387" y="14689"/>
                    <a:pt x="10985" y="15076"/>
                  </a:cubicBezTo>
                  <a:cubicBezTo>
                    <a:pt x="5922" y="16488"/>
                    <a:pt x="2563" y="17419"/>
                    <a:pt x="1507" y="22786"/>
                  </a:cubicBezTo>
                  <a:cubicBezTo>
                    <a:pt x="1214" y="24272"/>
                    <a:pt x="680" y="25485"/>
                    <a:pt x="0" y="26479"/>
                  </a:cubicBezTo>
                  <a:lnTo>
                    <a:pt x="356" y="26479"/>
                  </a:lnTo>
                  <a:cubicBezTo>
                    <a:pt x="1308" y="25046"/>
                    <a:pt x="1695" y="23644"/>
                    <a:pt x="1852" y="22859"/>
                  </a:cubicBezTo>
                  <a:cubicBezTo>
                    <a:pt x="2867" y="17702"/>
                    <a:pt x="5964" y="16833"/>
                    <a:pt x="11079" y="15411"/>
                  </a:cubicBezTo>
                  <a:cubicBezTo>
                    <a:pt x="12481" y="15023"/>
                    <a:pt x="14071" y="14574"/>
                    <a:pt x="15787" y="13998"/>
                  </a:cubicBezTo>
                  <a:cubicBezTo>
                    <a:pt x="19689" y="12659"/>
                    <a:pt x="22389" y="10169"/>
                    <a:pt x="24983" y="7753"/>
                  </a:cubicBezTo>
                  <a:cubicBezTo>
                    <a:pt x="27766" y="5179"/>
                    <a:pt x="30392" y="2752"/>
                    <a:pt x="34399" y="1580"/>
                  </a:cubicBezTo>
                  <a:cubicBezTo>
                    <a:pt x="37199" y="762"/>
                    <a:pt x="40410" y="351"/>
                    <a:pt x="44065" y="351"/>
                  </a:cubicBezTo>
                  <a:cubicBezTo>
                    <a:pt x="49848" y="351"/>
                    <a:pt x="56744" y="1378"/>
                    <a:pt x="64884" y="3442"/>
                  </a:cubicBezTo>
                  <a:cubicBezTo>
                    <a:pt x="68392" y="4345"/>
                    <a:pt x="71380" y="4738"/>
                    <a:pt x="73947" y="4738"/>
                  </a:cubicBezTo>
                  <a:cubicBezTo>
                    <a:pt x="77717" y="4738"/>
                    <a:pt x="80577" y="3889"/>
                    <a:pt x="82837" y="2563"/>
                  </a:cubicBezTo>
                  <a:lnTo>
                    <a:pt x="82837" y="2176"/>
                  </a:lnTo>
                  <a:cubicBezTo>
                    <a:pt x="82732" y="2239"/>
                    <a:pt x="82627" y="2302"/>
                    <a:pt x="82523" y="2365"/>
                  </a:cubicBezTo>
                  <a:cubicBezTo>
                    <a:pt x="80152" y="3719"/>
                    <a:pt x="77325" y="4395"/>
                    <a:pt x="73988" y="4395"/>
                  </a:cubicBezTo>
                  <a:cubicBezTo>
                    <a:pt x="71318" y="4395"/>
                    <a:pt x="68321" y="3962"/>
                    <a:pt x="64968" y="3097"/>
                  </a:cubicBezTo>
                  <a:cubicBezTo>
                    <a:pt x="56804" y="1030"/>
                    <a:pt x="49881" y="1"/>
                    <a:pt x="44066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419000" y="4869950"/>
              <a:ext cx="2002400" cy="599100"/>
            </a:xfrm>
            <a:custGeom>
              <a:avLst/>
              <a:gdLst/>
              <a:ahLst/>
              <a:cxnLst/>
              <a:rect l="l" t="t" r="r" b="b"/>
              <a:pathLst>
                <a:path w="80096" h="23964" extrusionOk="0">
                  <a:moveTo>
                    <a:pt x="44988" y="1"/>
                  </a:moveTo>
                  <a:cubicBezTo>
                    <a:pt x="40816" y="1"/>
                    <a:pt x="37007" y="473"/>
                    <a:pt x="33583" y="1418"/>
                  </a:cubicBezTo>
                  <a:cubicBezTo>
                    <a:pt x="29440" y="2569"/>
                    <a:pt x="26584" y="4965"/>
                    <a:pt x="23811" y="7277"/>
                  </a:cubicBezTo>
                  <a:cubicBezTo>
                    <a:pt x="21196" y="9463"/>
                    <a:pt x="18497" y="11723"/>
                    <a:pt x="14668" y="13051"/>
                  </a:cubicBezTo>
                  <a:cubicBezTo>
                    <a:pt x="13088" y="13596"/>
                    <a:pt x="11613" y="14024"/>
                    <a:pt x="10316" y="14401"/>
                  </a:cubicBezTo>
                  <a:cubicBezTo>
                    <a:pt x="5231" y="15887"/>
                    <a:pt x="1873" y="16870"/>
                    <a:pt x="586" y="22185"/>
                  </a:cubicBezTo>
                  <a:cubicBezTo>
                    <a:pt x="461" y="22687"/>
                    <a:pt x="283" y="23294"/>
                    <a:pt x="0" y="23963"/>
                  </a:cubicBezTo>
                  <a:lnTo>
                    <a:pt x="419" y="23963"/>
                  </a:lnTo>
                  <a:cubicBezTo>
                    <a:pt x="670" y="23335"/>
                    <a:pt x="848" y="22750"/>
                    <a:pt x="963" y="22279"/>
                  </a:cubicBezTo>
                  <a:cubicBezTo>
                    <a:pt x="2197" y="17184"/>
                    <a:pt x="5294" y="16274"/>
                    <a:pt x="10420" y="14778"/>
                  </a:cubicBezTo>
                  <a:cubicBezTo>
                    <a:pt x="11728" y="14391"/>
                    <a:pt x="13214" y="13962"/>
                    <a:pt x="14793" y="13418"/>
                  </a:cubicBezTo>
                  <a:cubicBezTo>
                    <a:pt x="18685" y="12068"/>
                    <a:pt x="21416" y="9787"/>
                    <a:pt x="24052" y="7580"/>
                  </a:cubicBezTo>
                  <a:cubicBezTo>
                    <a:pt x="26918" y="5174"/>
                    <a:pt x="29628" y="2914"/>
                    <a:pt x="33687" y="1795"/>
                  </a:cubicBezTo>
                  <a:cubicBezTo>
                    <a:pt x="37077" y="856"/>
                    <a:pt x="40849" y="388"/>
                    <a:pt x="44982" y="388"/>
                  </a:cubicBezTo>
                  <a:cubicBezTo>
                    <a:pt x="50618" y="388"/>
                    <a:pt x="56925" y="1259"/>
                    <a:pt x="63849" y="2998"/>
                  </a:cubicBezTo>
                  <a:cubicBezTo>
                    <a:pt x="67299" y="3863"/>
                    <a:pt x="70392" y="4295"/>
                    <a:pt x="73160" y="4295"/>
                  </a:cubicBezTo>
                  <a:cubicBezTo>
                    <a:pt x="75746" y="4295"/>
                    <a:pt x="78049" y="3918"/>
                    <a:pt x="80096" y="3165"/>
                  </a:cubicBezTo>
                  <a:lnTo>
                    <a:pt x="80096" y="2747"/>
                  </a:lnTo>
                  <a:cubicBezTo>
                    <a:pt x="78062" y="3521"/>
                    <a:pt x="75758" y="3909"/>
                    <a:pt x="73159" y="3909"/>
                  </a:cubicBezTo>
                  <a:cubicBezTo>
                    <a:pt x="70423" y="3909"/>
                    <a:pt x="67360" y="3479"/>
                    <a:pt x="63943" y="2621"/>
                  </a:cubicBezTo>
                  <a:cubicBezTo>
                    <a:pt x="56994" y="873"/>
                    <a:pt x="50656" y="1"/>
                    <a:pt x="44988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480200" y="4931475"/>
              <a:ext cx="1941200" cy="537575"/>
            </a:xfrm>
            <a:custGeom>
              <a:avLst/>
              <a:gdLst/>
              <a:ahLst/>
              <a:cxnLst/>
              <a:rect l="l" t="t" r="r" b="b"/>
              <a:pathLst>
                <a:path w="77648" h="21503" extrusionOk="0">
                  <a:moveTo>
                    <a:pt x="46384" y="0"/>
                  </a:moveTo>
                  <a:cubicBezTo>
                    <a:pt x="41782" y="0"/>
                    <a:pt x="37394" y="552"/>
                    <a:pt x="33164" y="1656"/>
                  </a:cubicBezTo>
                  <a:cubicBezTo>
                    <a:pt x="28959" y="2755"/>
                    <a:pt x="26123" y="4878"/>
                    <a:pt x="23121" y="7138"/>
                  </a:cubicBezTo>
                  <a:cubicBezTo>
                    <a:pt x="20485" y="9115"/>
                    <a:pt x="17754" y="11166"/>
                    <a:pt x="13967" y="12495"/>
                  </a:cubicBezTo>
                  <a:cubicBezTo>
                    <a:pt x="12523" y="12997"/>
                    <a:pt x="11153" y="13415"/>
                    <a:pt x="9960" y="13781"/>
                  </a:cubicBezTo>
                  <a:cubicBezTo>
                    <a:pt x="4886" y="15330"/>
                    <a:pt x="1528" y="16365"/>
                    <a:pt x="0" y="21502"/>
                  </a:cubicBezTo>
                  <a:lnTo>
                    <a:pt x="450" y="21502"/>
                  </a:lnTo>
                  <a:cubicBezTo>
                    <a:pt x="1915" y="16690"/>
                    <a:pt x="5012" y="15738"/>
                    <a:pt x="10075" y="14189"/>
                  </a:cubicBezTo>
                  <a:cubicBezTo>
                    <a:pt x="11289" y="13823"/>
                    <a:pt x="12649" y="13405"/>
                    <a:pt x="14103" y="12892"/>
                  </a:cubicBezTo>
                  <a:cubicBezTo>
                    <a:pt x="17953" y="11553"/>
                    <a:pt x="20715" y="9471"/>
                    <a:pt x="23382" y="7473"/>
                  </a:cubicBezTo>
                  <a:cubicBezTo>
                    <a:pt x="26343" y="5245"/>
                    <a:pt x="29147" y="3142"/>
                    <a:pt x="33269" y="2064"/>
                  </a:cubicBezTo>
                  <a:cubicBezTo>
                    <a:pt x="37467" y="971"/>
                    <a:pt x="41820" y="424"/>
                    <a:pt x="46386" y="424"/>
                  </a:cubicBezTo>
                  <a:cubicBezTo>
                    <a:pt x="51652" y="424"/>
                    <a:pt x="57199" y="1151"/>
                    <a:pt x="63116" y="2608"/>
                  </a:cubicBezTo>
                  <a:cubicBezTo>
                    <a:pt x="66677" y="3490"/>
                    <a:pt x="69876" y="3930"/>
                    <a:pt x="72742" y="3930"/>
                  </a:cubicBezTo>
                  <a:cubicBezTo>
                    <a:pt x="74500" y="3930"/>
                    <a:pt x="76133" y="3765"/>
                    <a:pt x="77648" y="3435"/>
                  </a:cubicBezTo>
                  <a:lnTo>
                    <a:pt x="77648" y="3016"/>
                  </a:lnTo>
                  <a:cubicBezTo>
                    <a:pt x="76202" y="3340"/>
                    <a:pt x="74591" y="3520"/>
                    <a:pt x="72779" y="3520"/>
                  </a:cubicBezTo>
                  <a:cubicBezTo>
                    <a:pt x="70079" y="3520"/>
                    <a:pt x="66933" y="3120"/>
                    <a:pt x="63221" y="2200"/>
                  </a:cubicBezTo>
                  <a:cubicBezTo>
                    <a:pt x="57268" y="733"/>
                    <a:pt x="51684" y="0"/>
                    <a:pt x="46384" y="0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546625" y="4991125"/>
              <a:ext cx="1874775" cy="477925"/>
            </a:xfrm>
            <a:custGeom>
              <a:avLst/>
              <a:gdLst/>
              <a:ahLst/>
              <a:cxnLst/>
              <a:rect l="l" t="t" r="r" b="b"/>
              <a:pathLst>
                <a:path w="74991" h="19117" extrusionOk="0">
                  <a:moveTo>
                    <a:pt x="47494" y="0"/>
                  </a:moveTo>
                  <a:cubicBezTo>
                    <a:pt x="41660" y="0"/>
                    <a:pt x="36786" y="916"/>
                    <a:pt x="32537" y="1959"/>
                  </a:cubicBezTo>
                  <a:cubicBezTo>
                    <a:pt x="28237" y="3015"/>
                    <a:pt x="25287" y="4993"/>
                    <a:pt x="22169" y="7085"/>
                  </a:cubicBezTo>
                  <a:cubicBezTo>
                    <a:pt x="19522" y="8853"/>
                    <a:pt x="16781" y="10694"/>
                    <a:pt x="13046" y="12013"/>
                  </a:cubicBezTo>
                  <a:cubicBezTo>
                    <a:pt x="11739" y="12473"/>
                    <a:pt x="10557" y="12850"/>
                    <a:pt x="9416" y="13216"/>
                  </a:cubicBezTo>
                  <a:cubicBezTo>
                    <a:pt x="5012" y="14618"/>
                    <a:pt x="1884" y="15622"/>
                    <a:pt x="1" y="19116"/>
                  </a:cubicBezTo>
                  <a:lnTo>
                    <a:pt x="524" y="19116"/>
                  </a:lnTo>
                  <a:cubicBezTo>
                    <a:pt x="2323" y="15967"/>
                    <a:pt x="5221" y="15036"/>
                    <a:pt x="9552" y="13655"/>
                  </a:cubicBezTo>
                  <a:cubicBezTo>
                    <a:pt x="10651" y="13310"/>
                    <a:pt x="11896" y="12912"/>
                    <a:pt x="13203" y="12452"/>
                  </a:cubicBezTo>
                  <a:cubicBezTo>
                    <a:pt x="16991" y="11113"/>
                    <a:pt x="19752" y="9261"/>
                    <a:pt x="22431" y="7462"/>
                  </a:cubicBezTo>
                  <a:cubicBezTo>
                    <a:pt x="25517" y="5401"/>
                    <a:pt x="28425" y="3444"/>
                    <a:pt x="32652" y="2409"/>
                  </a:cubicBezTo>
                  <a:cubicBezTo>
                    <a:pt x="36865" y="1372"/>
                    <a:pt x="41703" y="462"/>
                    <a:pt x="47494" y="462"/>
                  </a:cubicBezTo>
                  <a:cubicBezTo>
                    <a:pt x="51812" y="462"/>
                    <a:pt x="56661" y="968"/>
                    <a:pt x="62175" y="2304"/>
                  </a:cubicBezTo>
                  <a:cubicBezTo>
                    <a:pt x="66087" y="3251"/>
                    <a:pt x="69407" y="3665"/>
                    <a:pt x="72260" y="3665"/>
                  </a:cubicBezTo>
                  <a:cubicBezTo>
                    <a:pt x="73222" y="3665"/>
                    <a:pt x="74131" y="3618"/>
                    <a:pt x="74991" y="3528"/>
                  </a:cubicBezTo>
                  <a:lnTo>
                    <a:pt x="74991" y="3057"/>
                  </a:lnTo>
                  <a:cubicBezTo>
                    <a:pt x="74130" y="3148"/>
                    <a:pt x="73220" y="3196"/>
                    <a:pt x="72254" y="3196"/>
                  </a:cubicBezTo>
                  <a:cubicBezTo>
                    <a:pt x="69437" y="3196"/>
                    <a:pt x="66151" y="2789"/>
                    <a:pt x="62280" y="1854"/>
                  </a:cubicBezTo>
                  <a:cubicBezTo>
                    <a:pt x="56725" y="509"/>
                    <a:pt x="51843" y="0"/>
                    <a:pt x="47494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4629550" y="5049575"/>
              <a:ext cx="1791850" cy="419475"/>
            </a:xfrm>
            <a:custGeom>
              <a:avLst/>
              <a:gdLst/>
              <a:ahLst/>
              <a:cxnLst/>
              <a:rect l="l" t="t" r="r" b="b"/>
              <a:pathLst>
                <a:path w="71674" h="16779" extrusionOk="0">
                  <a:moveTo>
                    <a:pt x="47847" y="1"/>
                  </a:moveTo>
                  <a:cubicBezTo>
                    <a:pt x="41280" y="1"/>
                    <a:pt x="35904" y="1244"/>
                    <a:pt x="31249" y="2320"/>
                  </a:cubicBezTo>
                  <a:cubicBezTo>
                    <a:pt x="26814" y="3345"/>
                    <a:pt x="23727" y="5176"/>
                    <a:pt x="20463" y="7111"/>
                  </a:cubicBezTo>
                  <a:cubicBezTo>
                    <a:pt x="17827" y="8670"/>
                    <a:pt x="15096" y="10281"/>
                    <a:pt x="11477" y="11579"/>
                  </a:cubicBezTo>
                  <a:cubicBezTo>
                    <a:pt x="10326" y="11997"/>
                    <a:pt x="9259" y="12342"/>
                    <a:pt x="8244" y="12677"/>
                  </a:cubicBezTo>
                  <a:cubicBezTo>
                    <a:pt x="4614" y="13880"/>
                    <a:pt x="1946" y="14769"/>
                    <a:pt x="0" y="16778"/>
                  </a:cubicBezTo>
                  <a:lnTo>
                    <a:pt x="732" y="16778"/>
                  </a:lnTo>
                  <a:cubicBezTo>
                    <a:pt x="2584" y="15083"/>
                    <a:pt x="5074" y="14257"/>
                    <a:pt x="8401" y="13158"/>
                  </a:cubicBezTo>
                  <a:cubicBezTo>
                    <a:pt x="9426" y="12813"/>
                    <a:pt x="10483" y="12468"/>
                    <a:pt x="11644" y="12049"/>
                  </a:cubicBezTo>
                  <a:cubicBezTo>
                    <a:pt x="15316" y="10742"/>
                    <a:pt x="18057" y="9110"/>
                    <a:pt x="20714" y="7540"/>
                  </a:cubicBezTo>
                  <a:cubicBezTo>
                    <a:pt x="23947" y="5615"/>
                    <a:pt x="27002" y="3816"/>
                    <a:pt x="31364" y="2801"/>
                  </a:cubicBezTo>
                  <a:cubicBezTo>
                    <a:pt x="35988" y="1731"/>
                    <a:pt x="41328" y="499"/>
                    <a:pt x="47847" y="499"/>
                  </a:cubicBezTo>
                  <a:cubicBezTo>
                    <a:pt x="51653" y="499"/>
                    <a:pt x="55862" y="919"/>
                    <a:pt x="60563" y="2037"/>
                  </a:cubicBezTo>
                  <a:cubicBezTo>
                    <a:pt x="64661" y="3015"/>
                    <a:pt x="68143" y="3433"/>
                    <a:pt x="71143" y="3433"/>
                  </a:cubicBezTo>
                  <a:cubicBezTo>
                    <a:pt x="71321" y="3433"/>
                    <a:pt x="71498" y="3432"/>
                    <a:pt x="71674" y="3429"/>
                  </a:cubicBezTo>
                  <a:lnTo>
                    <a:pt x="71674" y="2927"/>
                  </a:lnTo>
                  <a:cubicBezTo>
                    <a:pt x="71471" y="2931"/>
                    <a:pt x="71265" y="2933"/>
                    <a:pt x="71058" y="2933"/>
                  </a:cubicBezTo>
                  <a:cubicBezTo>
                    <a:pt x="68117" y="2933"/>
                    <a:pt x="64694" y="2514"/>
                    <a:pt x="60678" y="1556"/>
                  </a:cubicBezTo>
                  <a:cubicBezTo>
                    <a:pt x="55931" y="425"/>
                    <a:pt x="51686" y="1"/>
                    <a:pt x="4784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744625" y="5106950"/>
              <a:ext cx="1676775" cy="362100"/>
            </a:xfrm>
            <a:custGeom>
              <a:avLst/>
              <a:gdLst/>
              <a:ahLst/>
              <a:cxnLst/>
              <a:rect l="l" t="t" r="r" b="b"/>
              <a:pathLst>
                <a:path w="67071" h="14484" extrusionOk="0">
                  <a:moveTo>
                    <a:pt x="46704" y="1"/>
                  </a:moveTo>
                  <a:cubicBezTo>
                    <a:pt x="40642" y="1"/>
                    <a:pt x="35566" y="1158"/>
                    <a:pt x="31176" y="2159"/>
                  </a:cubicBezTo>
                  <a:cubicBezTo>
                    <a:pt x="30318" y="2347"/>
                    <a:pt x="29492" y="2546"/>
                    <a:pt x="28676" y="2714"/>
                  </a:cubicBezTo>
                  <a:cubicBezTo>
                    <a:pt x="24020" y="3728"/>
                    <a:pt x="20746" y="5434"/>
                    <a:pt x="17273" y="7233"/>
                  </a:cubicBezTo>
                  <a:cubicBezTo>
                    <a:pt x="14709" y="8572"/>
                    <a:pt x="12052" y="9943"/>
                    <a:pt x="8610" y="11188"/>
                  </a:cubicBezTo>
                  <a:cubicBezTo>
                    <a:pt x="7627" y="11543"/>
                    <a:pt x="6706" y="11857"/>
                    <a:pt x="5827" y="12161"/>
                  </a:cubicBezTo>
                  <a:cubicBezTo>
                    <a:pt x="3526" y="12956"/>
                    <a:pt x="1611" y="13615"/>
                    <a:pt x="0" y="14483"/>
                  </a:cubicBezTo>
                  <a:lnTo>
                    <a:pt x="1203" y="14483"/>
                  </a:lnTo>
                  <a:cubicBezTo>
                    <a:pt x="2574" y="13845"/>
                    <a:pt x="4164" y="13301"/>
                    <a:pt x="5995" y="12673"/>
                  </a:cubicBezTo>
                  <a:cubicBezTo>
                    <a:pt x="6884" y="12370"/>
                    <a:pt x="7805" y="12056"/>
                    <a:pt x="8799" y="11690"/>
                  </a:cubicBezTo>
                  <a:cubicBezTo>
                    <a:pt x="12272" y="10434"/>
                    <a:pt x="14940" y="9053"/>
                    <a:pt x="17513" y="7704"/>
                  </a:cubicBezTo>
                  <a:cubicBezTo>
                    <a:pt x="20955" y="5915"/>
                    <a:pt x="24209" y="4231"/>
                    <a:pt x="28791" y="3237"/>
                  </a:cubicBezTo>
                  <a:cubicBezTo>
                    <a:pt x="29607" y="3069"/>
                    <a:pt x="30444" y="2871"/>
                    <a:pt x="31291" y="2682"/>
                  </a:cubicBezTo>
                  <a:cubicBezTo>
                    <a:pt x="35847" y="1647"/>
                    <a:pt x="40786" y="522"/>
                    <a:pt x="46670" y="522"/>
                  </a:cubicBezTo>
                  <a:cubicBezTo>
                    <a:pt x="50002" y="522"/>
                    <a:pt x="53637" y="883"/>
                    <a:pt x="57676" y="1824"/>
                  </a:cubicBezTo>
                  <a:cubicBezTo>
                    <a:pt x="61087" y="2619"/>
                    <a:pt x="64215" y="3090"/>
                    <a:pt x="67071" y="3226"/>
                  </a:cubicBezTo>
                  <a:lnTo>
                    <a:pt x="67071" y="2693"/>
                  </a:lnTo>
                  <a:cubicBezTo>
                    <a:pt x="64256" y="2546"/>
                    <a:pt x="61170" y="2086"/>
                    <a:pt x="57791" y="1301"/>
                  </a:cubicBezTo>
                  <a:cubicBezTo>
                    <a:pt x="53756" y="359"/>
                    <a:pt x="50077" y="1"/>
                    <a:pt x="46704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906250" y="5162625"/>
              <a:ext cx="1515150" cy="306425"/>
            </a:xfrm>
            <a:custGeom>
              <a:avLst/>
              <a:gdLst/>
              <a:ahLst/>
              <a:cxnLst/>
              <a:rect l="l" t="t" r="r" b="b"/>
              <a:pathLst>
                <a:path w="60606" h="12257" extrusionOk="0">
                  <a:moveTo>
                    <a:pt x="43431" y="1"/>
                  </a:moveTo>
                  <a:cubicBezTo>
                    <a:pt x="37747" y="1"/>
                    <a:pt x="32928" y="1152"/>
                    <a:pt x="28498" y="2213"/>
                  </a:cubicBezTo>
                  <a:cubicBezTo>
                    <a:pt x="27013" y="2569"/>
                    <a:pt x="25611" y="2903"/>
                    <a:pt x="24241" y="3186"/>
                  </a:cubicBezTo>
                  <a:cubicBezTo>
                    <a:pt x="19198" y="4201"/>
                    <a:pt x="15777" y="5749"/>
                    <a:pt x="11801" y="7548"/>
                  </a:cubicBezTo>
                  <a:cubicBezTo>
                    <a:pt x="9427" y="8626"/>
                    <a:pt x="6968" y="9745"/>
                    <a:pt x="3892" y="10865"/>
                  </a:cubicBezTo>
                  <a:cubicBezTo>
                    <a:pt x="3087" y="11158"/>
                    <a:pt x="2323" y="11430"/>
                    <a:pt x="1601" y="11681"/>
                  </a:cubicBezTo>
                  <a:cubicBezTo>
                    <a:pt x="1047" y="11880"/>
                    <a:pt x="513" y="12068"/>
                    <a:pt x="1" y="12256"/>
                  </a:cubicBezTo>
                  <a:lnTo>
                    <a:pt x="1706" y="12256"/>
                  </a:lnTo>
                  <a:cubicBezTo>
                    <a:pt x="1727" y="12246"/>
                    <a:pt x="1758" y="12235"/>
                    <a:pt x="1790" y="12225"/>
                  </a:cubicBezTo>
                  <a:cubicBezTo>
                    <a:pt x="2511" y="11963"/>
                    <a:pt x="3286" y="11702"/>
                    <a:pt x="4091" y="11398"/>
                  </a:cubicBezTo>
                  <a:cubicBezTo>
                    <a:pt x="7188" y="10268"/>
                    <a:pt x="9657" y="9149"/>
                    <a:pt x="12042" y="8071"/>
                  </a:cubicBezTo>
                  <a:cubicBezTo>
                    <a:pt x="15976" y="6282"/>
                    <a:pt x="19376" y="4745"/>
                    <a:pt x="24356" y="3740"/>
                  </a:cubicBezTo>
                  <a:cubicBezTo>
                    <a:pt x="25737" y="3468"/>
                    <a:pt x="27149" y="3123"/>
                    <a:pt x="28634" y="2767"/>
                  </a:cubicBezTo>
                  <a:cubicBezTo>
                    <a:pt x="33025" y="1720"/>
                    <a:pt x="37801" y="577"/>
                    <a:pt x="43426" y="577"/>
                  </a:cubicBezTo>
                  <a:cubicBezTo>
                    <a:pt x="46340" y="577"/>
                    <a:pt x="49482" y="883"/>
                    <a:pt x="52916" y="1669"/>
                  </a:cubicBezTo>
                  <a:cubicBezTo>
                    <a:pt x="55668" y="2297"/>
                    <a:pt x="58220" y="2725"/>
                    <a:pt x="60606" y="2977"/>
                  </a:cubicBezTo>
                  <a:lnTo>
                    <a:pt x="60606" y="2391"/>
                  </a:lnTo>
                  <a:cubicBezTo>
                    <a:pt x="58315" y="2161"/>
                    <a:pt x="55804" y="1742"/>
                    <a:pt x="53042" y="1104"/>
                  </a:cubicBezTo>
                  <a:cubicBezTo>
                    <a:pt x="49561" y="311"/>
                    <a:pt x="46379" y="1"/>
                    <a:pt x="43431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081475" y="5218200"/>
              <a:ext cx="1339925" cy="250850"/>
            </a:xfrm>
            <a:custGeom>
              <a:avLst/>
              <a:gdLst/>
              <a:ahLst/>
              <a:cxnLst/>
              <a:rect l="l" t="t" r="r" b="b"/>
              <a:pathLst>
                <a:path w="53597" h="10034" extrusionOk="0">
                  <a:moveTo>
                    <a:pt x="39430" y="1"/>
                  </a:moveTo>
                  <a:cubicBezTo>
                    <a:pt x="33884" y="1"/>
                    <a:pt x="29158" y="1223"/>
                    <a:pt x="24827" y="2344"/>
                  </a:cubicBezTo>
                  <a:cubicBezTo>
                    <a:pt x="22881" y="2846"/>
                    <a:pt x="21050" y="3317"/>
                    <a:pt x="19261" y="3651"/>
                  </a:cubicBezTo>
                  <a:cubicBezTo>
                    <a:pt x="13382" y="4750"/>
                    <a:pt x="9511" y="6288"/>
                    <a:pt x="4615" y="8234"/>
                  </a:cubicBezTo>
                  <a:cubicBezTo>
                    <a:pt x="3160" y="8809"/>
                    <a:pt x="1664" y="9405"/>
                    <a:pt x="1" y="10033"/>
                  </a:cubicBezTo>
                  <a:lnTo>
                    <a:pt x="1706" y="10033"/>
                  </a:lnTo>
                  <a:cubicBezTo>
                    <a:pt x="2794" y="9604"/>
                    <a:pt x="3830" y="9196"/>
                    <a:pt x="4845" y="8799"/>
                  </a:cubicBezTo>
                  <a:cubicBezTo>
                    <a:pt x="9710" y="6863"/>
                    <a:pt x="13549" y="5346"/>
                    <a:pt x="19376" y="4258"/>
                  </a:cubicBezTo>
                  <a:cubicBezTo>
                    <a:pt x="21186" y="3913"/>
                    <a:pt x="23027" y="3442"/>
                    <a:pt x="24984" y="2930"/>
                  </a:cubicBezTo>
                  <a:cubicBezTo>
                    <a:pt x="29275" y="1821"/>
                    <a:pt x="33958" y="609"/>
                    <a:pt x="39447" y="609"/>
                  </a:cubicBezTo>
                  <a:cubicBezTo>
                    <a:pt x="41986" y="609"/>
                    <a:pt x="44698" y="869"/>
                    <a:pt x="47623" y="1517"/>
                  </a:cubicBezTo>
                  <a:cubicBezTo>
                    <a:pt x="49726" y="1988"/>
                    <a:pt x="51714" y="2354"/>
                    <a:pt x="53597" y="2626"/>
                  </a:cubicBezTo>
                  <a:lnTo>
                    <a:pt x="53597" y="2009"/>
                  </a:lnTo>
                  <a:cubicBezTo>
                    <a:pt x="51755" y="1747"/>
                    <a:pt x="49810" y="1381"/>
                    <a:pt x="47759" y="931"/>
                  </a:cubicBezTo>
                  <a:cubicBezTo>
                    <a:pt x="44776" y="266"/>
                    <a:pt x="42014" y="1"/>
                    <a:pt x="3943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5256975" y="5272800"/>
              <a:ext cx="1164425" cy="196250"/>
            </a:xfrm>
            <a:custGeom>
              <a:avLst/>
              <a:gdLst/>
              <a:ahLst/>
              <a:cxnLst/>
              <a:rect l="l" t="t" r="r" b="b"/>
              <a:pathLst>
                <a:path w="46577" h="7850" extrusionOk="0">
                  <a:moveTo>
                    <a:pt x="35219" y="1"/>
                  </a:moveTo>
                  <a:cubicBezTo>
                    <a:pt x="29763" y="1"/>
                    <a:pt x="25098" y="1322"/>
                    <a:pt x="20841" y="2535"/>
                  </a:cubicBezTo>
                  <a:cubicBezTo>
                    <a:pt x="18550" y="3183"/>
                    <a:pt x="16394" y="3800"/>
                    <a:pt x="14271" y="4167"/>
                  </a:cubicBezTo>
                  <a:cubicBezTo>
                    <a:pt x="8621" y="5140"/>
                    <a:pt x="4656" y="6238"/>
                    <a:pt x="1" y="7849"/>
                  </a:cubicBezTo>
                  <a:lnTo>
                    <a:pt x="2020" y="7849"/>
                  </a:lnTo>
                  <a:cubicBezTo>
                    <a:pt x="5912" y="6573"/>
                    <a:pt x="9521" y="5642"/>
                    <a:pt x="14386" y="4805"/>
                  </a:cubicBezTo>
                  <a:cubicBezTo>
                    <a:pt x="16541" y="4428"/>
                    <a:pt x="18717" y="3811"/>
                    <a:pt x="21019" y="3152"/>
                  </a:cubicBezTo>
                  <a:cubicBezTo>
                    <a:pt x="25234" y="1959"/>
                    <a:pt x="29848" y="646"/>
                    <a:pt x="35237" y="646"/>
                  </a:cubicBezTo>
                  <a:cubicBezTo>
                    <a:pt x="37457" y="646"/>
                    <a:pt x="39809" y="869"/>
                    <a:pt x="42319" y="1415"/>
                  </a:cubicBezTo>
                  <a:cubicBezTo>
                    <a:pt x="43794" y="1729"/>
                    <a:pt x="45206" y="2011"/>
                    <a:pt x="46577" y="2242"/>
                  </a:cubicBezTo>
                  <a:lnTo>
                    <a:pt x="46577" y="1593"/>
                  </a:lnTo>
                  <a:cubicBezTo>
                    <a:pt x="45248" y="1363"/>
                    <a:pt x="43878" y="1091"/>
                    <a:pt x="42455" y="787"/>
                  </a:cubicBezTo>
                  <a:cubicBezTo>
                    <a:pt x="39888" y="229"/>
                    <a:pt x="37485" y="1"/>
                    <a:pt x="3521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516950" y="5326725"/>
              <a:ext cx="904450" cy="142325"/>
            </a:xfrm>
            <a:custGeom>
              <a:avLst/>
              <a:gdLst/>
              <a:ahLst/>
              <a:cxnLst/>
              <a:rect l="l" t="t" r="r" b="b"/>
              <a:pathLst>
                <a:path w="36178" h="5693" extrusionOk="0">
                  <a:moveTo>
                    <a:pt x="27500" y="0"/>
                  </a:moveTo>
                  <a:cubicBezTo>
                    <a:pt x="22097" y="0"/>
                    <a:pt x="17477" y="1446"/>
                    <a:pt x="13266" y="2763"/>
                  </a:cubicBezTo>
                  <a:cubicBezTo>
                    <a:pt x="10714" y="3568"/>
                    <a:pt x="8297" y="4322"/>
                    <a:pt x="5901" y="4698"/>
                  </a:cubicBezTo>
                  <a:cubicBezTo>
                    <a:pt x="3757" y="5044"/>
                    <a:pt x="1842" y="5357"/>
                    <a:pt x="1" y="5692"/>
                  </a:cubicBezTo>
                  <a:lnTo>
                    <a:pt x="4039" y="5692"/>
                  </a:lnTo>
                  <a:cubicBezTo>
                    <a:pt x="4677" y="5588"/>
                    <a:pt x="5336" y="5483"/>
                    <a:pt x="6006" y="5378"/>
                  </a:cubicBezTo>
                  <a:cubicBezTo>
                    <a:pt x="8444" y="4991"/>
                    <a:pt x="10892" y="4228"/>
                    <a:pt x="13476" y="3411"/>
                  </a:cubicBezTo>
                  <a:cubicBezTo>
                    <a:pt x="17632" y="2115"/>
                    <a:pt x="22193" y="685"/>
                    <a:pt x="27505" y="685"/>
                  </a:cubicBezTo>
                  <a:cubicBezTo>
                    <a:pt x="29440" y="685"/>
                    <a:pt x="31474" y="874"/>
                    <a:pt x="33625" y="1330"/>
                  </a:cubicBezTo>
                  <a:cubicBezTo>
                    <a:pt x="34504" y="1518"/>
                    <a:pt x="35351" y="1685"/>
                    <a:pt x="36178" y="1842"/>
                  </a:cubicBezTo>
                  <a:lnTo>
                    <a:pt x="36178" y="1152"/>
                  </a:lnTo>
                  <a:cubicBezTo>
                    <a:pt x="35393" y="995"/>
                    <a:pt x="34588" y="838"/>
                    <a:pt x="33771" y="660"/>
                  </a:cubicBezTo>
                  <a:cubicBezTo>
                    <a:pt x="31564" y="194"/>
                    <a:pt x="29479" y="0"/>
                    <a:pt x="27500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876325" y="5380225"/>
              <a:ext cx="545075" cy="88825"/>
            </a:xfrm>
            <a:custGeom>
              <a:avLst/>
              <a:gdLst/>
              <a:ahLst/>
              <a:cxnLst/>
              <a:rect l="l" t="t" r="r" b="b"/>
              <a:pathLst>
                <a:path w="21803" h="3553" extrusionOk="0">
                  <a:moveTo>
                    <a:pt x="15649" y="1"/>
                  </a:moveTo>
                  <a:cubicBezTo>
                    <a:pt x="10304" y="1"/>
                    <a:pt x="5731" y="1581"/>
                    <a:pt x="1570" y="3019"/>
                  </a:cubicBezTo>
                  <a:cubicBezTo>
                    <a:pt x="1047" y="3196"/>
                    <a:pt x="523" y="3374"/>
                    <a:pt x="0" y="3552"/>
                  </a:cubicBezTo>
                  <a:lnTo>
                    <a:pt x="2229" y="3552"/>
                  </a:lnTo>
                  <a:cubicBezTo>
                    <a:pt x="6211" y="2180"/>
                    <a:pt x="10593" y="726"/>
                    <a:pt x="15652" y="726"/>
                  </a:cubicBezTo>
                  <a:cubicBezTo>
                    <a:pt x="17344" y="726"/>
                    <a:pt x="19112" y="889"/>
                    <a:pt x="20966" y="1271"/>
                  </a:cubicBezTo>
                  <a:cubicBezTo>
                    <a:pt x="21248" y="1324"/>
                    <a:pt x="21531" y="1387"/>
                    <a:pt x="21803" y="1439"/>
                  </a:cubicBezTo>
                  <a:lnTo>
                    <a:pt x="21803" y="707"/>
                  </a:lnTo>
                  <a:cubicBezTo>
                    <a:pt x="21573" y="654"/>
                    <a:pt x="21342" y="612"/>
                    <a:pt x="21112" y="560"/>
                  </a:cubicBezTo>
                  <a:cubicBezTo>
                    <a:pt x="19202" y="168"/>
                    <a:pt x="17384" y="1"/>
                    <a:pt x="1564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110925" y="5433525"/>
              <a:ext cx="310475" cy="35525"/>
            </a:xfrm>
            <a:custGeom>
              <a:avLst/>
              <a:gdLst/>
              <a:ahLst/>
              <a:cxnLst/>
              <a:rect l="l" t="t" r="r" b="b"/>
              <a:pathLst>
                <a:path w="12419" h="1421" extrusionOk="0">
                  <a:moveTo>
                    <a:pt x="8683" y="1"/>
                  </a:moveTo>
                  <a:cubicBezTo>
                    <a:pt x="5547" y="1"/>
                    <a:pt x="2676" y="604"/>
                    <a:pt x="1" y="1420"/>
                  </a:cubicBezTo>
                  <a:lnTo>
                    <a:pt x="2878" y="1420"/>
                  </a:lnTo>
                  <a:cubicBezTo>
                    <a:pt x="4707" y="1008"/>
                    <a:pt x="6610" y="748"/>
                    <a:pt x="8633" y="748"/>
                  </a:cubicBezTo>
                  <a:cubicBezTo>
                    <a:pt x="9849" y="748"/>
                    <a:pt x="11107" y="842"/>
                    <a:pt x="12419" y="1054"/>
                  </a:cubicBezTo>
                  <a:lnTo>
                    <a:pt x="12419" y="290"/>
                  </a:lnTo>
                  <a:cubicBezTo>
                    <a:pt x="11132" y="90"/>
                    <a:pt x="9888" y="1"/>
                    <a:pt x="868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0" name="Google Shape;220;p9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21" name="Google Shape;221;p9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87391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Use Gradient" preserve="1">
  <p:cSld name="General Use Gradient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3"/>
          <p:cNvSpPr txBox="1">
            <a:spLocks noGrp="1"/>
          </p:cNvSpPr>
          <p:nvPr>
            <p:ph type="subTitle" idx="1"/>
          </p:nvPr>
        </p:nvSpPr>
        <p:spPr>
          <a:xfrm>
            <a:off x="557115" y="2446702"/>
            <a:ext cx="5115900" cy="20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 sz="1400" i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Montserrat Medium"/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Montserrat Medium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3" name="Google Shape;523;p23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5B03DF4-042E-9792-BF15-DAEA79B5B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91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9;p15">
            <a:extLst>
              <a:ext uri="{FF2B5EF4-FFF2-40B4-BE49-F238E27FC236}">
                <a16:creationId xmlns:a16="http://schemas.microsoft.com/office/drawing/2014/main" id="{1EF4936F-3D4F-146B-934B-F9027D0FBAB8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81042-3B1C-CD0A-4E76-47A8C3A2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A678-34C9-9B0F-89D4-E1921ED2E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85" y="1076044"/>
            <a:ext cx="78867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oogle Shape;351;p15">
            <a:extLst>
              <a:ext uri="{FF2B5EF4-FFF2-40B4-BE49-F238E27FC236}">
                <a16:creationId xmlns:a16="http://schemas.microsoft.com/office/drawing/2014/main" id="{C3D8E5DF-F807-8F33-3200-F5DEA23CCAC3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6" name="Google Shape;352;p15">
              <a:extLst>
                <a:ext uri="{FF2B5EF4-FFF2-40B4-BE49-F238E27FC236}">
                  <a16:creationId xmlns:a16="http://schemas.microsoft.com/office/drawing/2014/main" id="{B2D67CC0-7C6D-4EE2-62F5-573D5062287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3;p15">
              <a:extLst>
                <a:ext uri="{FF2B5EF4-FFF2-40B4-BE49-F238E27FC236}">
                  <a16:creationId xmlns:a16="http://schemas.microsoft.com/office/drawing/2014/main" id="{56810C37-5A30-35A4-8D66-3628E1573B52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4;p15">
              <a:extLst>
                <a:ext uri="{FF2B5EF4-FFF2-40B4-BE49-F238E27FC236}">
                  <a16:creationId xmlns:a16="http://schemas.microsoft.com/office/drawing/2014/main" id="{F14566B5-A0E7-ED76-EBF3-FA276D231D89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5;p15">
              <a:extLst>
                <a:ext uri="{FF2B5EF4-FFF2-40B4-BE49-F238E27FC236}">
                  <a16:creationId xmlns:a16="http://schemas.microsoft.com/office/drawing/2014/main" id="{95B864C6-1D84-5C07-416B-9787323CD875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6;p15">
              <a:extLst>
                <a:ext uri="{FF2B5EF4-FFF2-40B4-BE49-F238E27FC236}">
                  <a16:creationId xmlns:a16="http://schemas.microsoft.com/office/drawing/2014/main" id="{C2BD6BA1-3E9B-9670-4872-8CC8F713D404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7;p15">
              <a:extLst>
                <a:ext uri="{FF2B5EF4-FFF2-40B4-BE49-F238E27FC236}">
                  <a16:creationId xmlns:a16="http://schemas.microsoft.com/office/drawing/2014/main" id="{A669C6E4-C780-579F-A9A1-1137A2355DBE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8;p15">
              <a:extLst>
                <a:ext uri="{FF2B5EF4-FFF2-40B4-BE49-F238E27FC236}">
                  <a16:creationId xmlns:a16="http://schemas.microsoft.com/office/drawing/2014/main" id="{112BB874-496C-78C4-29E0-CBC0344841E7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9;p15">
              <a:extLst>
                <a:ext uri="{FF2B5EF4-FFF2-40B4-BE49-F238E27FC236}">
                  <a16:creationId xmlns:a16="http://schemas.microsoft.com/office/drawing/2014/main" id="{3101FAC6-9756-E108-C154-E0202AC6DA94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0;p15">
              <a:extLst>
                <a:ext uri="{FF2B5EF4-FFF2-40B4-BE49-F238E27FC236}">
                  <a16:creationId xmlns:a16="http://schemas.microsoft.com/office/drawing/2014/main" id="{F37A28D6-F6D0-3877-28AA-8698295FCD5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1;p15">
              <a:extLst>
                <a:ext uri="{FF2B5EF4-FFF2-40B4-BE49-F238E27FC236}">
                  <a16:creationId xmlns:a16="http://schemas.microsoft.com/office/drawing/2014/main" id="{7E60ABC6-C695-2F43-30BB-0737C7E0AF0C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2;p15">
              <a:extLst>
                <a:ext uri="{FF2B5EF4-FFF2-40B4-BE49-F238E27FC236}">
                  <a16:creationId xmlns:a16="http://schemas.microsoft.com/office/drawing/2014/main" id="{855A5E39-8D06-2CA3-3664-6E742F36257E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3;p15">
              <a:extLst>
                <a:ext uri="{FF2B5EF4-FFF2-40B4-BE49-F238E27FC236}">
                  <a16:creationId xmlns:a16="http://schemas.microsoft.com/office/drawing/2014/main" id="{F0B63AF1-3393-2F8B-1F59-BB4A873B72CD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4;p15">
              <a:extLst>
                <a:ext uri="{FF2B5EF4-FFF2-40B4-BE49-F238E27FC236}">
                  <a16:creationId xmlns:a16="http://schemas.microsoft.com/office/drawing/2014/main" id="{A76E4A9F-1185-626B-84FD-B33349F08BEB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6532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9;p15">
            <a:extLst>
              <a:ext uri="{FF2B5EF4-FFF2-40B4-BE49-F238E27FC236}">
                <a16:creationId xmlns:a16="http://schemas.microsoft.com/office/drawing/2014/main" id="{1EF4936F-3D4F-146B-934B-F9027D0FBAB8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81042-3B1C-CD0A-4E76-47A8C3A2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A678-34C9-9B0F-89D4-E1921ED2E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85" y="1076044"/>
            <a:ext cx="78867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oogle Shape;351;p15">
            <a:extLst>
              <a:ext uri="{FF2B5EF4-FFF2-40B4-BE49-F238E27FC236}">
                <a16:creationId xmlns:a16="http://schemas.microsoft.com/office/drawing/2014/main" id="{C3D8E5DF-F807-8F33-3200-F5DEA23CCAC3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6" name="Google Shape;352;p15">
              <a:extLst>
                <a:ext uri="{FF2B5EF4-FFF2-40B4-BE49-F238E27FC236}">
                  <a16:creationId xmlns:a16="http://schemas.microsoft.com/office/drawing/2014/main" id="{B2D67CC0-7C6D-4EE2-62F5-573D5062287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3;p15">
              <a:extLst>
                <a:ext uri="{FF2B5EF4-FFF2-40B4-BE49-F238E27FC236}">
                  <a16:creationId xmlns:a16="http://schemas.microsoft.com/office/drawing/2014/main" id="{56810C37-5A30-35A4-8D66-3628E1573B52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4;p15">
              <a:extLst>
                <a:ext uri="{FF2B5EF4-FFF2-40B4-BE49-F238E27FC236}">
                  <a16:creationId xmlns:a16="http://schemas.microsoft.com/office/drawing/2014/main" id="{F14566B5-A0E7-ED76-EBF3-FA276D231D89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5;p15">
              <a:extLst>
                <a:ext uri="{FF2B5EF4-FFF2-40B4-BE49-F238E27FC236}">
                  <a16:creationId xmlns:a16="http://schemas.microsoft.com/office/drawing/2014/main" id="{95B864C6-1D84-5C07-416B-9787323CD875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6;p15">
              <a:extLst>
                <a:ext uri="{FF2B5EF4-FFF2-40B4-BE49-F238E27FC236}">
                  <a16:creationId xmlns:a16="http://schemas.microsoft.com/office/drawing/2014/main" id="{C2BD6BA1-3E9B-9670-4872-8CC8F713D404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7;p15">
              <a:extLst>
                <a:ext uri="{FF2B5EF4-FFF2-40B4-BE49-F238E27FC236}">
                  <a16:creationId xmlns:a16="http://schemas.microsoft.com/office/drawing/2014/main" id="{A669C6E4-C780-579F-A9A1-1137A2355DBE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8;p15">
              <a:extLst>
                <a:ext uri="{FF2B5EF4-FFF2-40B4-BE49-F238E27FC236}">
                  <a16:creationId xmlns:a16="http://schemas.microsoft.com/office/drawing/2014/main" id="{112BB874-496C-78C4-29E0-CBC0344841E7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9;p15">
              <a:extLst>
                <a:ext uri="{FF2B5EF4-FFF2-40B4-BE49-F238E27FC236}">
                  <a16:creationId xmlns:a16="http://schemas.microsoft.com/office/drawing/2014/main" id="{3101FAC6-9756-E108-C154-E0202AC6DA94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0;p15">
              <a:extLst>
                <a:ext uri="{FF2B5EF4-FFF2-40B4-BE49-F238E27FC236}">
                  <a16:creationId xmlns:a16="http://schemas.microsoft.com/office/drawing/2014/main" id="{F37A28D6-F6D0-3877-28AA-8698295FCD5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1;p15">
              <a:extLst>
                <a:ext uri="{FF2B5EF4-FFF2-40B4-BE49-F238E27FC236}">
                  <a16:creationId xmlns:a16="http://schemas.microsoft.com/office/drawing/2014/main" id="{7E60ABC6-C695-2F43-30BB-0737C7E0AF0C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2;p15">
              <a:extLst>
                <a:ext uri="{FF2B5EF4-FFF2-40B4-BE49-F238E27FC236}">
                  <a16:creationId xmlns:a16="http://schemas.microsoft.com/office/drawing/2014/main" id="{855A5E39-8D06-2CA3-3664-6E742F36257E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3;p15">
              <a:extLst>
                <a:ext uri="{FF2B5EF4-FFF2-40B4-BE49-F238E27FC236}">
                  <a16:creationId xmlns:a16="http://schemas.microsoft.com/office/drawing/2014/main" id="{F0B63AF1-3393-2F8B-1F59-BB4A873B72CD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4;p15">
              <a:extLst>
                <a:ext uri="{FF2B5EF4-FFF2-40B4-BE49-F238E27FC236}">
                  <a16:creationId xmlns:a16="http://schemas.microsoft.com/office/drawing/2014/main" id="{A76E4A9F-1185-626B-84FD-B33349F08BEB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384;p16">
            <a:extLst>
              <a:ext uri="{FF2B5EF4-FFF2-40B4-BE49-F238E27FC236}">
                <a16:creationId xmlns:a16="http://schemas.microsoft.com/office/drawing/2014/main" id="{ECD34DDE-3993-6495-A2AD-4404D7633E38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8" name="Google Shape;385;p16">
              <a:extLst>
                <a:ext uri="{FF2B5EF4-FFF2-40B4-BE49-F238E27FC236}">
                  <a16:creationId xmlns:a16="http://schemas.microsoft.com/office/drawing/2014/main" id="{FCD3C312-4151-826C-896B-255039CFF823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6;p16">
              <a:extLst>
                <a:ext uri="{FF2B5EF4-FFF2-40B4-BE49-F238E27FC236}">
                  <a16:creationId xmlns:a16="http://schemas.microsoft.com/office/drawing/2014/main" id="{12DCB09D-ADE5-253A-DD3C-D57886CD1993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7;p16">
              <a:extLst>
                <a:ext uri="{FF2B5EF4-FFF2-40B4-BE49-F238E27FC236}">
                  <a16:creationId xmlns:a16="http://schemas.microsoft.com/office/drawing/2014/main" id="{ADA7B3A1-8B06-7CB1-57AF-A48FE710AB62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24985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F4EF-895D-8F99-B74E-C503400F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64530-7AF2-9D71-DCB0-978662E83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349;p15">
            <a:extLst>
              <a:ext uri="{FF2B5EF4-FFF2-40B4-BE49-F238E27FC236}">
                <a16:creationId xmlns:a16="http://schemas.microsoft.com/office/drawing/2014/main" id="{A9EDEF3D-D17E-A584-0471-9E37AD8D4687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351;p15">
            <a:extLst>
              <a:ext uri="{FF2B5EF4-FFF2-40B4-BE49-F238E27FC236}">
                <a16:creationId xmlns:a16="http://schemas.microsoft.com/office/drawing/2014/main" id="{5ADCF174-7F9B-F756-C8A8-C67FD16F094A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3" name="Google Shape;352;p15">
              <a:extLst>
                <a:ext uri="{FF2B5EF4-FFF2-40B4-BE49-F238E27FC236}">
                  <a16:creationId xmlns:a16="http://schemas.microsoft.com/office/drawing/2014/main" id="{E76C724C-04EC-3E24-C16E-4E9EBCE309A2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3;p15">
              <a:extLst>
                <a:ext uri="{FF2B5EF4-FFF2-40B4-BE49-F238E27FC236}">
                  <a16:creationId xmlns:a16="http://schemas.microsoft.com/office/drawing/2014/main" id="{E2D8DD76-BD4E-2DB8-62B7-D68010CA274A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;p15">
              <a:extLst>
                <a:ext uri="{FF2B5EF4-FFF2-40B4-BE49-F238E27FC236}">
                  <a16:creationId xmlns:a16="http://schemas.microsoft.com/office/drawing/2014/main" id="{164BEC15-6A70-76F8-8ACD-EAF0E4BEC683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;p15">
              <a:extLst>
                <a:ext uri="{FF2B5EF4-FFF2-40B4-BE49-F238E27FC236}">
                  <a16:creationId xmlns:a16="http://schemas.microsoft.com/office/drawing/2014/main" id="{375015E6-3275-8F9A-16C8-C5BFE8FC5AE6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;p15">
              <a:extLst>
                <a:ext uri="{FF2B5EF4-FFF2-40B4-BE49-F238E27FC236}">
                  <a16:creationId xmlns:a16="http://schemas.microsoft.com/office/drawing/2014/main" id="{D055687A-9F51-12E9-884B-AD56DBF6DC2C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7;p15">
              <a:extLst>
                <a:ext uri="{FF2B5EF4-FFF2-40B4-BE49-F238E27FC236}">
                  <a16:creationId xmlns:a16="http://schemas.microsoft.com/office/drawing/2014/main" id="{0D70F020-52C6-E794-3458-DD79A4A4F561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8;p15">
              <a:extLst>
                <a:ext uri="{FF2B5EF4-FFF2-40B4-BE49-F238E27FC236}">
                  <a16:creationId xmlns:a16="http://schemas.microsoft.com/office/drawing/2014/main" id="{0E51D1AC-4CEC-4C95-615E-AD0150BA5120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9;p15">
              <a:extLst>
                <a:ext uri="{FF2B5EF4-FFF2-40B4-BE49-F238E27FC236}">
                  <a16:creationId xmlns:a16="http://schemas.microsoft.com/office/drawing/2014/main" id="{AE7E3E61-509B-7356-0809-1FAD2847E3D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0;p15">
              <a:extLst>
                <a:ext uri="{FF2B5EF4-FFF2-40B4-BE49-F238E27FC236}">
                  <a16:creationId xmlns:a16="http://schemas.microsoft.com/office/drawing/2014/main" id="{9FD29E1D-115B-6860-5029-72CAE34F0308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1;p15">
              <a:extLst>
                <a:ext uri="{FF2B5EF4-FFF2-40B4-BE49-F238E27FC236}">
                  <a16:creationId xmlns:a16="http://schemas.microsoft.com/office/drawing/2014/main" id="{B6F8C367-B605-E4D2-36D7-EC7417D04D71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2;p15">
              <a:extLst>
                <a:ext uri="{FF2B5EF4-FFF2-40B4-BE49-F238E27FC236}">
                  <a16:creationId xmlns:a16="http://schemas.microsoft.com/office/drawing/2014/main" id="{93EF916D-5621-3367-940B-9570122F42F8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;p15">
              <a:extLst>
                <a:ext uri="{FF2B5EF4-FFF2-40B4-BE49-F238E27FC236}">
                  <a16:creationId xmlns:a16="http://schemas.microsoft.com/office/drawing/2014/main" id="{33D6EB14-A78E-F29D-D3AB-46EDB05133B7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4;p15">
              <a:extLst>
                <a:ext uri="{FF2B5EF4-FFF2-40B4-BE49-F238E27FC236}">
                  <a16:creationId xmlns:a16="http://schemas.microsoft.com/office/drawing/2014/main" id="{AE06EAAE-95F3-E70E-6E10-4CCB5AC6F23D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44DB19F0-2E5D-4284-88A5-BCD54D41167B}"/>
              </a:ext>
            </a:extLst>
          </p:cNvPr>
          <p:cNvSpPr txBox="1">
            <a:spLocks/>
          </p:cNvSpPr>
          <p:nvPr userDrawn="1"/>
        </p:nvSpPr>
        <p:spPr>
          <a:xfrm>
            <a:off x="628650" y="273844"/>
            <a:ext cx="7886700" cy="42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EMON MILK Pro VAR Ligh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0208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F4EF-895D-8F99-B74E-C503400F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64530-7AF2-9D71-DCB0-978662E83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349;p15">
            <a:extLst>
              <a:ext uri="{FF2B5EF4-FFF2-40B4-BE49-F238E27FC236}">
                <a16:creationId xmlns:a16="http://schemas.microsoft.com/office/drawing/2014/main" id="{A9EDEF3D-D17E-A584-0471-9E37AD8D4687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351;p15">
            <a:extLst>
              <a:ext uri="{FF2B5EF4-FFF2-40B4-BE49-F238E27FC236}">
                <a16:creationId xmlns:a16="http://schemas.microsoft.com/office/drawing/2014/main" id="{5ADCF174-7F9B-F756-C8A8-C67FD16F094A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3" name="Google Shape;352;p15">
              <a:extLst>
                <a:ext uri="{FF2B5EF4-FFF2-40B4-BE49-F238E27FC236}">
                  <a16:creationId xmlns:a16="http://schemas.microsoft.com/office/drawing/2014/main" id="{E76C724C-04EC-3E24-C16E-4E9EBCE309A2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3;p15">
              <a:extLst>
                <a:ext uri="{FF2B5EF4-FFF2-40B4-BE49-F238E27FC236}">
                  <a16:creationId xmlns:a16="http://schemas.microsoft.com/office/drawing/2014/main" id="{E2D8DD76-BD4E-2DB8-62B7-D68010CA274A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;p15">
              <a:extLst>
                <a:ext uri="{FF2B5EF4-FFF2-40B4-BE49-F238E27FC236}">
                  <a16:creationId xmlns:a16="http://schemas.microsoft.com/office/drawing/2014/main" id="{164BEC15-6A70-76F8-8ACD-EAF0E4BEC683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;p15">
              <a:extLst>
                <a:ext uri="{FF2B5EF4-FFF2-40B4-BE49-F238E27FC236}">
                  <a16:creationId xmlns:a16="http://schemas.microsoft.com/office/drawing/2014/main" id="{375015E6-3275-8F9A-16C8-C5BFE8FC5AE6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;p15">
              <a:extLst>
                <a:ext uri="{FF2B5EF4-FFF2-40B4-BE49-F238E27FC236}">
                  <a16:creationId xmlns:a16="http://schemas.microsoft.com/office/drawing/2014/main" id="{D055687A-9F51-12E9-884B-AD56DBF6DC2C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7;p15">
              <a:extLst>
                <a:ext uri="{FF2B5EF4-FFF2-40B4-BE49-F238E27FC236}">
                  <a16:creationId xmlns:a16="http://schemas.microsoft.com/office/drawing/2014/main" id="{0D70F020-52C6-E794-3458-DD79A4A4F561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8;p15">
              <a:extLst>
                <a:ext uri="{FF2B5EF4-FFF2-40B4-BE49-F238E27FC236}">
                  <a16:creationId xmlns:a16="http://schemas.microsoft.com/office/drawing/2014/main" id="{0E51D1AC-4CEC-4C95-615E-AD0150BA5120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9;p15">
              <a:extLst>
                <a:ext uri="{FF2B5EF4-FFF2-40B4-BE49-F238E27FC236}">
                  <a16:creationId xmlns:a16="http://schemas.microsoft.com/office/drawing/2014/main" id="{AE7E3E61-509B-7356-0809-1FAD2847E3D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0;p15">
              <a:extLst>
                <a:ext uri="{FF2B5EF4-FFF2-40B4-BE49-F238E27FC236}">
                  <a16:creationId xmlns:a16="http://schemas.microsoft.com/office/drawing/2014/main" id="{9FD29E1D-115B-6860-5029-72CAE34F0308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1;p15">
              <a:extLst>
                <a:ext uri="{FF2B5EF4-FFF2-40B4-BE49-F238E27FC236}">
                  <a16:creationId xmlns:a16="http://schemas.microsoft.com/office/drawing/2014/main" id="{B6F8C367-B605-E4D2-36D7-EC7417D04D71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2;p15">
              <a:extLst>
                <a:ext uri="{FF2B5EF4-FFF2-40B4-BE49-F238E27FC236}">
                  <a16:creationId xmlns:a16="http://schemas.microsoft.com/office/drawing/2014/main" id="{93EF916D-5621-3367-940B-9570122F42F8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;p15">
              <a:extLst>
                <a:ext uri="{FF2B5EF4-FFF2-40B4-BE49-F238E27FC236}">
                  <a16:creationId xmlns:a16="http://schemas.microsoft.com/office/drawing/2014/main" id="{33D6EB14-A78E-F29D-D3AB-46EDB05133B7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4;p15">
              <a:extLst>
                <a:ext uri="{FF2B5EF4-FFF2-40B4-BE49-F238E27FC236}">
                  <a16:creationId xmlns:a16="http://schemas.microsoft.com/office/drawing/2014/main" id="{AE06EAAE-95F3-E70E-6E10-4CCB5AC6F23D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44DB19F0-2E5D-4284-88A5-BCD54D41167B}"/>
              </a:ext>
            </a:extLst>
          </p:cNvPr>
          <p:cNvSpPr txBox="1">
            <a:spLocks/>
          </p:cNvSpPr>
          <p:nvPr userDrawn="1"/>
        </p:nvSpPr>
        <p:spPr>
          <a:xfrm>
            <a:off x="628650" y="273844"/>
            <a:ext cx="7886700" cy="42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EMON MILK Pro VAR Ligh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/>
              <a:t>Click to edit Master title style</a:t>
            </a:r>
          </a:p>
        </p:txBody>
      </p:sp>
      <p:grpSp>
        <p:nvGrpSpPr>
          <p:cNvPr id="5" name="Google Shape;384;p16">
            <a:extLst>
              <a:ext uri="{FF2B5EF4-FFF2-40B4-BE49-F238E27FC236}">
                <a16:creationId xmlns:a16="http://schemas.microsoft.com/office/drawing/2014/main" id="{DCD29536-5E78-7DAB-B820-69DF494A3840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7" name="Google Shape;385;p16">
              <a:extLst>
                <a:ext uri="{FF2B5EF4-FFF2-40B4-BE49-F238E27FC236}">
                  <a16:creationId xmlns:a16="http://schemas.microsoft.com/office/drawing/2014/main" id="{DF621AAF-299D-04DB-6C8D-345C926E29C1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6;p16">
              <a:extLst>
                <a:ext uri="{FF2B5EF4-FFF2-40B4-BE49-F238E27FC236}">
                  <a16:creationId xmlns:a16="http://schemas.microsoft.com/office/drawing/2014/main" id="{2F2B177B-4272-CFC7-6A42-DAA2BD7ED9E8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7;p16">
              <a:extLst>
                <a:ext uri="{FF2B5EF4-FFF2-40B4-BE49-F238E27FC236}">
                  <a16:creationId xmlns:a16="http://schemas.microsoft.com/office/drawing/2014/main" id="{110E38B0-B78F-5DF5-CB70-EC69F9D277D6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0381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133B2-10FC-3520-594B-31921FBCE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5144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F61D2-AF50-E7A6-D00E-F720B9E24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05144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3423DE9B-78B5-F169-2448-AF2AE3A83A24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351;p15">
            <a:extLst>
              <a:ext uri="{FF2B5EF4-FFF2-40B4-BE49-F238E27FC236}">
                <a16:creationId xmlns:a16="http://schemas.microsoft.com/office/drawing/2014/main" id="{F46DE687-DF84-A5D9-3E9A-7BF63CDE237B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4" name="Google Shape;352;p15">
              <a:extLst>
                <a:ext uri="{FF2B5EF4-FFF2-40B4-BE49-F238E27FC236}">
                  <a16:creationId xmlns:a16="http://schemas.microsoft.com/office/drawing/2014/main" id="{C5595E83-80CF-BA05-0EC6-3CBC1ABC4CFF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3;p15">
              <a:extLst>
                <a:ext uri="{FF2B5EF4-FFF2-40B4-BE49-F238E27FC236}">
                  <a16:creationId xmlns:a16="http://schemas.microsoft.com/office/drawing/2014/main" id="{7D8EA0B3-F5C5-5E47-87EC-5D1AFF55172A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4;p15">
              <a:extLst>
                <a:ext uri="{FF2B5EF4-FFF2-40B4-BE49-F238E27FC236}">
                  <a16:creationId xmlns:a16="http://schemas.microsoft.com/office/drawing/2014/main" id="{1301604F-9E98-9FF1-64EE-922BCEDB764B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5;p15">
              <a:extLst>
                <a:ext uri="{FF2B5EF4-FFF2-40B4-BE49-F238E27FC236}">
                  <a16:creationId xmlns:a16="http://schemas.microsoft.com/office/drawing/2014/main" id="{C93A1C86-790A-9FC1-9A87-84778F2B152E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6;p15">
              <a:extLst>
                <a:ext uri="{FF2B5EF4-FFF2-40B4-BE49-F238E27FC236}">
                  <a16:creationId xmlns:a16="http://schemas.microsoft.com/office/drawing/2014/main" id="{1ED4FF7F-C4F7-29D9-D289-C74DB1DA55CC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7;p15">
              <a:extLst>
                <a:ext uri="{FF2B5EF4-FFF2-40B4-BE49-F238E27FC236}">
                  <a16:creationId xmlns:a16="http://schemas.microsoft.com/office/drawing/2014/main" id="{ADC152E8-868E-ED0D-CBD7-3A5BD8EFA07B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8;p15">
              <a:extLst>
                <a:ext uri="{FF2B5EF4-FFF2-40B4-BE49-F238E27FC236}">
                  <a16:creationId xmlns:a16="http://schemas.microsoft.com/office/drawing/2014/main" id="{AE8205F1-624C-1AA7-E6F2-E070CA63191C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9;p15">
              <a:extLst>
                <a:ext uri="{FF2B5EF4-FFF2-40B4-BE49-F238E27FC236}">
                  <a16:creationId xmlns:a16="http://schemas.microsoft.com/office/drawing/2014/main" id="{2282AEFE-7F9B-53D8-B3CA-5D3FE6E16DF7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0;p15">
              <a:extLst>
                <a:ext uri="{FF2B5EF4-FFF2-40B4-BE49-F238E27FC236}">
                  <a16:creationId xmlns:a16="http://schemas.microsoft.com/office/drawing/2014/main" id="{25D153F4-E5A8-3F25-2A26-3AA880D53F9F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1;p15">
              <a:extLst>
                <a:ext uri="{FF2B5EF4-FFF2-40B4-BE49-F238E27FC236}">
                  <a16:creationId xmlns:a16="http://schemas.microsoft.com/office/drawing/2014/main" id="{C57483B7-0657-C149-902A-111B79846598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2;p15">
              <a:extLst>
                <a:ext uri="{FF2B5EF4-FFF2-40B4-BE49-F238E27FC236}">
                  <a16:creationId xmlns:a16="http://schemas.microsoft.com/office/drawing/2014/main" id="{C9D2766C-32B6-3C8F-D7B3-0E67D233A70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3;p15">
              <a:extLst>
                <a:ext uri="{FF2B5EF4-FFF2-40B4-BE49-F238E27FC236}">
                  <a16:creationId xmlns:a16="http://schemas.microsoft.com/office/drawing/2014/main" id="{BA490E84-94D2-3260-B28C-F809377EEB62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4;p15">
              <a:extLst>
                <a:ext uri="{FF2B5EF4-FFF2-40B4-BE49-F238E27FC236}">
                  <a16:creationId xmlns:a16="http://schemas.microsoft.com/office/drawing/2014/main" id="{CB60626C-12B7-89E3-8E31-01A7F2831D6E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F01605A4-6CDE-D577-266F-180F9BB9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07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C9C27-A513-A99F-4E29-5F782ED8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4310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BB4BF-B175-5F9E-BF60-DC36F820C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56103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4F08-7ED3-9896-4ECE-DA22D882B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94310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A3049-8B90-9173-0687-986BE4953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56103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349;p15">
            <a:extLst>
              <a:ext uri="{FF2B5EF4-FFF2-40B4-BE49-F238E27FC236}">
                <a16:creationId xmlns:a16="http://schemas.microsoft.com/office/drawing/2014/main" id="{97FFAF69-9113-627C-807B-35821650644A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351;p15">
            <a:extLst>
              <a:ext uri="{FF2B5EF4-FFF2-40B4-BE49-F238E27FC236}">
                <a16:creationId xmlns:a16="http://schemas.microsoft.com/office/drawing/2014/main" id="{A6445080-A26E-8B29-8090-3E92378B2911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6" name="Google Shape;352;p15">
              <a:extLst>
                <a:ext uri="{FF2B5EF4-FFF2-40B4-BE49-F238E27FC236}">
                  <a16:creationId xmlns:a16="http://schemas.microsoft.com/office/drawing/2014/main" id="{953C1BAB-2A1D-9C33-670B-152CA4C57151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3;p15">
              <a:extLst>
                <a:ext uri="{FF2B5EF4-FFF2-40B4-BE49-F238E27FC236}">
                  <a16:creationId xmlns:a16="http://schemas.microsoft.com/office/drawing/2014/main" id="{08599280-0D3C-0993-C0D1-80E779053BF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4;p15">
              <a:extLst>
                <a:ext uri="{FF2B5EF4-FFF2-40B4-BE49-F238E27FC236}">
                  <a16:creationId xmlns:a16="http://schemas.microsoft.com/office/drawing/2014/main" id="{655B9F07-C353-4E48-C20B-4F8F0D6C07F9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5;p15">
              <a:extLst>
                <a:ext uri="{FF2B5EF4-FFF2-40B4-BE49-F238E27FC236}">
                  <a16:creationId xmlns:a16="http://schemas.microsoft.com/office/drawing/2014/main" id="{15F8534C-A04A-2D11-E83C-5EA133A7A33C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6;p15">
              <a:extLst>
                <a:ext uri="{FF2B5EF4-FFF2-40B4-BE49-F238E27FC236}">
                  <a16:creationId xmlns:a16="http://schemas.microsoft.com/office/drawing/2014/main" id="{FC0EA97C-D5E7-E9DA-EBD9-A17CB234F70A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7;p15">
              <a:extLst>
                <a:ext uri="{FF2B5EF4-FFF2-40B4-BE49-F238E27FC236}">
                  <a16:creationId xmlns:a16="http://schemas.microsoft.com/office/drawing/2014/main" id="{73E77D7D-A58D-282C-B98A-A81DBD6867B7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8;p15">
              <a:extLst>
                <a:ext uri="{FF2B5EF4-FFF2-40B4-BE49-F238E27FC236}">
                  <a16:creationId xmlns:a16="http://schemas.microsoft.com/office/drawing/2014/main" id="{8A2533DA-B0DA-95CB-1146-0A8A26F22F54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9;p15">
              <a:extLst>
                <a:ext uri="{FF2B5EF4-FFF2-40B4-BE49-F238E27FC236}">
                  <a16:creationId xmlns:a16="http://schemas.microsoft.com/office/drawing/2014/main" id="{4D9A0C3B-30F5-662B-ADA2-4D6CE404A571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0;p15">
              <a:extLst>
                <a:ext uri="{FF2B5EF4-FFF2-40B4-BE49-F238E27FC236}">
                  <a16:creationId xmlns:a16="http://schemas.microsoft.com/office/drawing/2014/main" id="{F68BF990-51C9-8904-D48B-80CC3C7183EA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1;p15">
              <a:extLst>
                <a:ext uri="{FF2B5EF4-FFF2-40B4-BE49-F238E27FC236}">
                  <a16:creationId xmlns:a16="http://schemas.microsoft.com/office/drawing/2014/main" id="{5D0370AE-52DE-5F0F-C67F-092CCC469CC6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2;p15">
              <a:extLst>
                <a:ext uri="{FF2B5EF4-FFF2-40B4-BE49-F238E27FC236}">
                  <a16:creationId xmlns:a16="http://schemas.microsoft.com/office/drawing/2014/main" id="{338B4FA5-4E5B-0AD5-B04A-B96B3BB8DBD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3;p15">
              <a:extLst>
                <a:ext uri="{FF2B5EF4-FFF2-40B4-BE49-F238E27FC236}">
                  <a16:creationId xmlns:a16="http://schemas.microsoft.com/office/drawing/2014/main" id="{B60F7D16-195F-5B85-1741-29D98D9F7CCF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4;p15">
              <a:extLst>
                <a:ext uri="{FF2B5EF4-FFF2-40B4-BE49-F238E27FC236}">
                  <a16:creationId xmlns:a16="http://schemas.microsoft.com/office/drawing/2014/main" id="{BA157D02-C55F-C97C-DEBF-A49C8376D66A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B13050CF-63FF-6B1C-3F65-74FBDAC6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oogle Shape;384;p16">
            <a:extLst>
              <a:ext uri="{FF2B5EF4-FFF2-40B4-BE49-F238E27FC236}">
                <a16:creationId xmlns:a16="http://schemas.microsoft.com/office/drawing/2014/main" id="{9DAB8607-527B-99FF-164F-B4BAD82AC769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8" name="Google Shape;385;p16">
              <a:extLst>
                <a:ext uri="{FF2B5EF4-FFF2-40B4-BE49-F238E27FC236}">
                  <a16:creationId xmlns:a16="http://schemas.microsoft.com/office/drawing/2014/main" id="{10719889-E038-5728-29D4-580D4D338204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6;p16">
              <a:extLst>
                <a:ext uri="{FF2B5EF4-FFF2-40B4-BE49-F238E27FC236}">
                  <a16:creationId xmlns:a16="http://schemas.microsoft.com/office/drawing/2014/main" id="{D4AFF827-F094-453F-8988-239B8CFCD459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7;p16">
              <a:extLst>
                <a:ext uri="{FF2B5EF4-FFF2-40B4-BE49-F238E27FC236}">
                  <a16:creationId xmlns:a16="http://schemas.microsoft.com/office/drawing/2014/main" id="{35DB0905-778B-D73E-0111-F9BB04B7EA24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1032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C9C27-A513-A99F-4E29-5F782ED8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4310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BB4BF-B175-5F9E-BF60-DC36F820C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56103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4F08-7ED3-9896-4ECE-DA22D882B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94310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A3049-8B90-9173-0687-986BE4953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56103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349;p15">
            <a:extLst>
              <a:ext uri="{FF2B5EF4-FFF2-40B4-BE49-F238E27FC236}">
                <a16:creationId xmlns:a16="http://schemas.microsoft.com/office/drawing/2014/main" id="{97FFAF69-9113-627C-807B-35821650644A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351;p15">
            <a:extLst>
              <a:ext uri="{FF2B5EF4-FFF2-40B4-BE49-F238E27FC236}">
                <a16:creationId xmlns:a16="http://schemas.microsoft.com/office/drawing/2014/main" id="{A6445080-A26E-8B29-8090-3E92378B2911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6" name="Google Shape;352;p15">
              <a:extLst>
                <a:ext uri="{FF2B5EF4-FFF2-40B4-BE49-F238E27FC236}">
                  <a16:creationId xmlns:a16="http://schemas.microsoft.com/office/drawing/2014/main" id="{953C1BAB-2A1D-9C33-670B-152CA4C57151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3;p15">
              <a:extLst>
                <a:ext uri="{FF2B5EF4-FFF2-40B4-BE49-F238E27FC236}">
                  <a16:creationId xmlns:a16="http://schemas.microsoft.com/office/drawing/2014/main" id="{08599280-0D3C-0993-C0D1-80E779053BF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4;p15">
              <a:extLst>
                <a:ext uri="{FF2B5EF4-FFF2-40B4-BE49-F238E27FC236}">
                  <a16:creationId xmlns:a16="http://schemas.microsoft.com/office/drawing/2014/main" id="{655B9F07-C353-4E48-C20B-4F8F0D6C07F9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5;p15">
              <a:extLst>
                <a:ext uri="{FF2B5EF4-FFF2-40B4-BE49-F238E27FC236}">
                  <a16:creationId xmlns:a16="http://schemas.microsoft.com/office/drawing/2014/main" id="{15F8534C-A04A-2D11-E83C-5EA133A7A33C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6;p15">
              <a:extLst>
                <a:ext uri="{FF2B5EF4-FFF2-40B4-BE49-F238E27FC236}">
                  <a16:creationId xmlns:a16="http://schemas.microsoft.com/office/drawing/2014/main" id="{FC0EA97C-D5E7-E9DA-EBD9-A17CB234F70A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7;p15">
              <a:extLst>
                <a:ext uri="{FF2B5EF4-FFF2-40B4-BE49-F238E27FC236}">
                  <a16:creationId xmlns:a16="http://schemas.microsoft.com/office/drawing/2014/main" id="{73E77D7D-A58D-282C-B98A-A81DBD6867B7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8;p15">
              <a:extLst>
                <a:ext uri="{FF2B5EF4-FFF2-40B4-BE49-F238E27FC236}">
                  <a16:creationId xmlns:a16="http://schemas.microsoft.com/office/drawing/2014/main" id="{8A2533DA-B0DA-95CB-1146-0A8A26F22F54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9;p15">
              <a:extLst>
                <a:ext uri="{FF2B5EF4-FFF2-40B4-BE49-F238E27FC236}">
                  <a16:creationId xmlns:a16="http://schemas.microsoft.com/office/drawing/2014/main" id="{4D9A0C3B-30F5-662B-ADA2-4D6CE404A571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0;p15">
              <a:extLst>
                <a:ext uri="{FF2B5EF4-FFF2-40B4-BE49-F238E27FC236}">
                  <a16:creationId xmlns:a16="http://schemas.microsoft.com/office/drawing/2014/main" id="{F68BF990-51C9-8904-D48B-80CC3C7183EA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1;p15">
              <a:extLst>
                <a:ext uri="{FF2B5EF4-FFF2-40B4-BE49-F238E27FC236}">
                  <a16:creationId xmlns:a16="http://schemas.microsoft.com/office/drawing/2014/main" id="{5D0370AE-52DE-5F0F-C67F-092CCC469CC6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2;p15">
              <a:extLst>
                <a:ext uri="{FF2B5EF4-FFF2-40B4-BE49-F238E27FC236}">
                  <a16:creationId xmlns:a16="http://schemas.microsoft.com/office/drawing/2014/main" id="{338B4FA5-4E5B-0AD5-B04A-B96B3BB8DBD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3;p15">
              <a:extLst>
                <a:ext uri="{FF2B5EF4-FFF2-40B4-BE49-F238E27FC236}">
                  <a16:creationId xmlns:a16="http://schemas.microsoft.com/office/drawing/2014/main" id="{B60F7D16-195F-5B85-1741-29D98D9F7CCF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4;p15">
              <a:extLst>
                <a:ext uri="{FF2B5EF4-FFF2-40B4-BE49-F238E27FC236}">
                  <a16:creationId xmlns:a16="http://schemas.microsoft.com/office/drawing/2014/main" id="{BA157D02-C55F-C97C-DEBF-A49C8376D66A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B13050CF-63FF-6B1C-3F65-74FBDAC6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17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Option NO Photo" preserve="1">
  <p:cSld name="Cover Option NO Photo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0" y="125"/>
            <a:ext cx="6675346" cy="5147951"/>
          </a:xfrm>
          <a:custGeom>
            <a:avLst/>
            <a:gdLst/>
            <a:ahLst/>
            <a:cxnLst/>
            <a:rect l="l" t="t" r="r" b="b"/>
            <a:pathLst>
              <a:path w="270970" h="209160" extrusionOk="0">
                <a:moveTo>
                  <a:pt x="0" y="0"/>
                </a:moveTo>
                <a:lnTo>
                  <a:pt x="0" y="209160"/>
                </a:lnTo>
                <a:lnTo>
                  <a:pt x="213004" y="209160"/>
                </a:lnTo>
                <a:cubicBezTo>
                  <a:pt x="213004" y="209160"/>
                  <a:pt x="211934" y="171579"/>
                  <a:pt x="225565" y="136739"/>
                </a:cubicBezTo>
                <a:cubicBezTo>
                  <a:pt x="236520" y="108743"/>
                  <a:pt x="260304" y="80791"/>
                  <a:pt x="267582" y="39866"/>
                </a:cubicBezTo>
                <a:cubicBezTo>
                  <a:pt x="270803" y="21711"/>
                  <a:pt x="270869" y="9351"/>
                  <a:pt x="270970" y="3656"/>
                </a:cubicBezTo>
                <a:lnTo>
                  <a:pt x="270970" y="0"/>
                </a:lnTo>
                <a:close/>
              </a:path>
            </a:pathLst>
          </a:custGeom>
          <a:gradFill>
            <a:gsLst>
              <a:gs pos="0">
                <a:srgbClr val="24217C"/>
              </a:gs>
              <a:gs pos="42000">
                <a:srgbClr val="160071"/>
              </a:gs>
              <a:gs pos="70000">
                <a:srgbClr val="9D0673"/>
              </a:gs>
              <a:gs pos="87000">
                <a:srgbClr val="F2A25E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title"/>
          </p:nvPr>
        </p:nvSpPr>
        <p:spPr>
          <a:xfrm>
            <a:off x="557125" y="944900"/>
            <a:ext cx="46398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subTitle" idx="1"/>
          </p:nvPr>
        </p:nvSpPr>
        <p:spPr>
          <a:xfrm>
            <a:off x="557125" y="2038675"/>
            <a:ext cx="46398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1" name="Google Shape;71;p4"/>
          <p:cNvGrpSpPr/>
          <p:nvPr/>
        </p:nvGrpSpPr>
        <p:grpSpPr>
          <a:xfrm>
            <a:off x="6834932" y="3525738"/>
            <a:ext cx="1865674" cy="1100619"/>
            <a:chOff x="459500" y="815100"/>
            <a:chExt cx="6516500" cy="3878150"/>
          </a:xfrm>
        </p:grpSpPr>
        <p:sp>
          <p:nvSpPr>
            <p:cNvPr id="72" name="Google Shape;72;p4"/>
            <p:cNvSpPr/>
            <p:nvPr/>
          </p:nvSpPr>
          <p:spPr>
            <a:xfrm>
              <a:off x="655075" y="815100"/>
              <a:ext cx="6165950" cy="2125425"/>
            </a:xfrm>
            <a:custGeom>
              <a:avLst/>
              <a:gdLst/>
              <a:ahLst/>
              <a:cxnLst/>
              <a:rect l="l" t="t" r="r" b="b"/>
              <a:pathLst>
                <a:path w="246638" h="85017" extrusionOk="0">
                  <a:moveTo>
                    <a:pt x="217708" y="19041"/>
                  </a:moveTo>
                  <a:cubicBezTo>
                    <a:pt x="224497" y="19041"/>
                    <a:pt x="230106" y="24207"/>
                    <a:pt x="230106" y="30406"/>
                  </a:cubicBezTo>
                  <a:cubicBezTo>
                    <a:pt x="230106" y="36605"/>
                    <a:pt x="224645" y="41919"/>
                    <a:pt x="217708" y="41919"/>
                  </a:cubicBezTo>
                  <a:lnTo>
                    <a:pt x="205457" y="41919"/>
                  </a:lnTo>
                  <a:lnTo>
                    <a:pt x="205457" y="19041"/>
                  </a:lnTo>
                  <a:close/>
                  <a:moveTo>
                    <a:pt x="155864" y="37491"/>
                  </a:moveTo>
                  <a:lnTo>
                    <a:pt x="165901" y="59335"/>
                  </a:lnTo>
                  <a:lnTo>
                    <a:pt x="145828" y="59335"/>
                  </a:lnTo>
                  <a:lnTo>
                    <a:pt x="155864" y="37491"/>
                  </a:lnTo>
                  <a:close/>
                  <a:moveTo>
                    <a:pt x="1" y="1"/>
                  </a:moveTo>
                  <a:lnTo>
                    <a:pt x="1" y="85017"/>
                  </a:lnTo>
                  <a:lnTo>
                    <a:pt x="16384" y="85017"/>
                  </a:lnTo>
                  <a:lnTo>
                    <a:pt x="16384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  <a:moveTo>
                    <a:pt x="155717" y="1"/>
                  </a:moveTo>
                  <a:lnTo>
                    <a:pt x="123983" y="68486"/>
                  </a:lnTo>
                  <a:lnTo>
                    <a:pt x="90773" y="68486"/>
                  </a:lnTo>
                  <a:lnTo>
                    <a:pt x="90773" y="51512"/>
                  </a:lnTo>
                  <a:lnTo>
                    <a:pt x="119112" y="51512"/>
                  </a:lnTo>
                  <a:lnTo>
                    <a:pt x="119112" y="34981"/>
                  </a:lnTo>
                  <a:lnTo>
                    <a:pt x="90773" y="34981"/>
                  </a:lnTo>
                  <a:lnTo>
                    <a:pt x="90773" y="18893"/>
                  </a:lnTo>
                  <a:lnTo>
                    <a:pt x="123835" y="18893"/>
                  </a:lnTo>
                  <a:lnTo>
                    <a:pt x="123835" y="2805"/>
                  </a:lnTo>
                  <a:lnTo>
                    <a:pt x="74242" y="2805"/>
                  </a:lnTo>
                  <a:lnTo>
                    <a:pt x="74242" y="85017"/>
                  </a:lnTo>
                  <a:lnTo>
                    <a:pt x="134167" y="85017"/>
                  </a:lnTo>
                  <a:lnTo>
                    <a:pt x="139333" y="73504"/>
                  </a:lnTo>
                  <a:lnTo>
                    <a:pt x="172248" y="73504"/>
                  </a:lnTo>
                  <a:lnTo>
                    <a:pt x="177414" y="85017"/>
                  </a:lnTo>
                  <a:lnTo>
                    <a:pt x="205310" y="85017"/>
                  </a:lnTo>
                  <a:lnTo>
                    <a:pt x="205310" y="58302"/>
                  </a:lnTo>
                  <a:lnTo>
                    <a:pt x="217708" y="58302"/>
                  </a:lnTo>
                  <a:cubicBezTo>
                    <a:pt x="233648" y="58302"/>
                    <a:pt x="246637" y="45756"/>
                    <a:pt x="246637" y="30554"/>
                  </a:cubicBezTo>
                  <a:cubicBezTo>
                    <a:pt x="246637" y="15351"/>
                    <a:pt x="233648" y="2805"/>
                    <a:pt x="217708" y="2805"/>
                  </a:cubicBezTo>
                  <a:lnTo>
                    <a:pt x="188926" y="2805"/>
                  </a:lnTo>
                  <a:lnTo>
                    <a:pt x="188926" y="70995"/>
                  </a:lnTo>
                  <a:lnTo>
                    <a:pt x="155717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016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9;p15">
            <a:extLst>
              <a:ext uri="{FF2B5EF4-FFF2-40B4-BE49-F238E27FC236}">
                <a16:creationId xmlns:a16="http://schemas.microsoft.com/office/drawing/2014/main" id="{BFC69BE9-C813-8DA5-2D00-443893E2CB13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8E0B50-02C1-A4C4-71EE-B277A766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oogle Shape;351;p15">
            <a:extLst>
              <a:ext uri="{FF2B5EF4-FFF2-40B4-BE49-F238E27FC236}">
                <a16:creationId xmlns:a16="http://schemas.microsoft.com/office/drawing/2014/main" id="{416D3D2E-8842-8FFF-DBBF-96FE4A9F920E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1" name="Google Shape;352;p15">
              <a:extLst>
                <a:ext uri="{FF2B5EF4-FFF2-40B4-BE49-F238E27FC236}">
                  <a16:creationId xmlns:a16="http://schemas.microsoft.com/office/drawing/2014/main" id="{B4050704-785B-FBC5-A7BA-A2691027E410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3;p15">
              <a:extLst>
                <a:ext uri="{FF2B5EF4-FFF2-40B4-BE49-F238E27FC236}">
                  <a16:creationId xmlns:a16="http://schemas.microsoft.com/office/drawing/2014/main" id="{EC539E53-1E99-DC55-39A8-7A816E3F1F9A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4;p15">
              <a:extLst>
                <a:ext uri="{FF2B5EF4-FFF2-40B4-BE49-F238E27FC236}">
                  <a16:creationId xmlns:a16="http://schemas.microsoft.com/office/drawing/2014/main" id="{E6EEBD28-3705-2B20-8261-3BD10603AF32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5;p15">
              <a:extLst>
                <a:ext uri="{FF2B5EF4-FFF2-40B4-BE49-F238E27FC236}">
                  <a16:creationId xmlns:a16="http://schemas.microsoft.com/office/drawing/2014/main" id="{DB79084B-4AAD-893E-4912-95192E5E15D0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6;p15">
              <a:extLst>
                <a:ext uri="{FF2B5EF4-FFF2-40B4-BE49-F238E27FC236}">
                  <a16:creationId xmlns:a16="http://schemas.microsoft.com/office/drawing/2014/main" id="{FCE25126-4F9A-A9F4-9239-E60FADF7B30A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7;p15">
              <a:extLst>
                <a:ext uri="{FF2B5EF4-FFF2-40B4-BE49-F238E27FC236}">
                  <a16:creationId xmlns:a16="http://schemas.microsoft.com/office/drawing/2014/main" id="{97260F3F-40AF-287D-8996-DBAD2E55B338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8;p15">
              <a:extLst>
                <a:ext uri="{FF2B5EF4-FFF2-40B4-BE49-F238E27FC236}">
                  <a16:creationId xmlns:a16="http://schemas.microsoft.com/office/drawing/2014/main" id="{3F8F1C20-44A1-EB78-89BE-FAFB40A0A7A9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9;p15">
              <a:extLst>
                <a:ext uri="{FF2B5EF4-FFF2-40B4-BE49-F238E27FC236}">
                  <a16:creationId xmlns:a16="http://schemas.microsoft.com/office/drawing/2014/main" id="{3A267CF6-22F7-02FC-18F0-C83F3C8AD260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0;p15">
              <a:extLst>
                <a:ext uri="{FF2B5EF4-FFF2-40B4-BE49-F238E27FC236}">
                  <a16:creationId xmlns:a16="http://schemas.microsoft.com/office/drawing/2014/main" id="{CE878E1C-7E99-A073-4FBB-D9CB0390DCFF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1;p15">
              <a:extLst>
                <a:ext uri="{FF2B5EF4-FFF2-40B4-BE49-F238E27FC236}">
                  <a16:creationId xmlns:a16="http://schemas.microsoft.com/office/drawing/2014/main" id="{D36229FB-09BB-2832-7056-180389E231AF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2;p15">
              <a:extLst>
                <a:ext uri="{FF2B5EF4-FFF2-40B4-BE49-F238E27FC236}">
                  <a16:creationId xmlns:a16="http://schemas.microsoft.com/office/drawing/2014/main" id="{55A524EF-EEDA-99E1-F6EE-0E6408F8023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3;p15">
              <a:extLst>
                <a:ext uri="{FF2B5EF4-FFF2-40B4-BE49-F238E27FC236}">
                  <a16:creationId xmlns:a16="http://schemas.microsoft.com/office/drawing/2014/main" id="{E3929004-6015-F68E-34E2-83C57A947050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4;p15">
              <a:extLst>
                <a:ext uri="{FF2B5EF4-FFF2-40B4-BE49-F238E27FC236}">
                  <a16:creationId xmlns:a16="http://schemas.microsoft.com/office/drawing/2014/main" id="{77488636-2880-E380-7FC8-3F7B444E89A0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7488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9;p15">
            <a:extLst>
              <a:ext uri="{FF2B5EF4-FFF2-40B4-BE49-F238E27FC236}">
                <a16:creationId xmlns:a16="http://schemas.microsoft.com/office/drawing/2014/main" id="{A2BCD633-6AB8-21BC-00F0-3D63366FFAD8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D8206C-EBB8-A817-743C-9B4E0894C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oogle Shape;351;p15">
            <a:extLst>
              <a:ext uri="{FF2B5EF4-FFF2-40B4-BE49-F238E27FC236}">
                <a16:creationId xmlns:a16="http://schemas.microsoft.com/office/drawing/2014/main" id="{E25A8755-1EA4-92F2-52DA-6293E2AFB3B4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2" name="Google Shape;352;p15">
              <a:extLst>
                <a:ext uri="{FF2B5EF4-FFF2-40B4-BE49-F238E27FC236}">
                  <a16:creationId xmlns:a16="http://schemas.microsoft.com/office/drawing/2014/main" id="{5676C147-3587-93F2-02CF-E15AFDE0FB28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3;p15">
              <a:extLst>
                <a:ext uri="{FF2B5EF4-FFF2-40B4-BE49-F238E27FC236}">
                  <a16:creationId xmlns:a16="http://schemas.microsoft.com/office/drawing/2014/main" id="{203984D5-011A-6685-6ED4-84C51856982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4;p15">
              <a:extLst>
                <a:ext uri="{FF2B5EF4-FFF2-40B4-BE49-F238E27FC236}">
                  <a16:creationId xmlns:a16="http://schemas.microsoft.com/office/drawing/2014/main" id="{EFB5C9B4-1268-2E7B-8A50-A866E9FCED30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5;p15">
              <a:extLst>
                <a:ext uri="{FF2B5EF4-FFF2-40B4-BE49-F238E27FC236}">
                  <a16:creationId xmlns:a16="http://schemas.microsoft.com/office/drawing/2014/main" id="{7E7D85C0-FA47-C42C-DB40-00D9CF727879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6;p15">
              <a:extLst>
                <a:ext uri="{FF2B5EF4-FFF2-40B4-BE49-F238E27FC236}">
                  <a16:creationId xmlns:a16="http://schemas.microsoft.com/office/drawing/2014/main" id="{B6E9D53F-D171-FD46-24E6-BA86CEACE34C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7;p15">
              <a:extLst>
                <a:ext uri="{FF2B5EF4-FFF2-40B4-BE49-F238E27FC236}">
                  <a16:creationId xmlns:a16="http://schemas.microsoft.com/office/drawing/2014/main" id="{993004D1-D74E-D7A5-EA27-6A219D897CA6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8;p15">
              <a:extLst>
                <a:ext uri="{FF2B5EF4-FFF2-40B4-BE49-F238E27FC236}">
                  <a16:creationId xmlns:a16="http://schemas.microsoft.com/office/drawing/2014/main" id="{43EB5C2B-89BC-26A2-835D-481F44CCF5CF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9;p15">
              <a:extLst>
                <a:ext uri="{FF2B5EF4-FFF2-40B4-BE49-F238E27FC236}">
                  <a16:creationId xmlns:a16="http://schemas.microsoft.com/office/drawing/2014/main" id="{FABE1BC8-18D3-938C-63D0-8546079F26EF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0;p15">
              <a:extLst>
                <a:ext uri="{FF2B5EF4-FFF2-40B4-BE49-F238E27FC236}">
                  <a16:creationId xmlns:a16="http://schemas.microsoft.com/office/drawing/2014/main" id="{17468D41-B640-9BBC-C121-207F7E6B9714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1;p15">
              <a:extLst>
                <a:ext uri="{FF2B5EF4-FFF2-40B4-BE49-F238E27FC236}">
                  <a16:creationId xmlns:a16="http://schemas.microsoft.com/office/drawing/2014/main" id="{C9EBF079-1413-AB88-B431-4A1AB216A5A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2;p15">
              <a:extLst>
                <a:ext uri="{FF2B5EF4-FFF2-40B4-BE49-F238E27FC236}">
                  <a16:creationId xmlns:a16="http://schemas.microsoft.com/office/drawing/2014/main" id="{4CAF4B78-0013-69E2-9D80-5E040C3F9CE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3;p15">
              <a:extLst>
                <a:ext uri="{FF2B5EF4-FFF2-40B4-BE49-F238E27FC236}">
                  <a16:creationId xmlns:a16="http://schemas.microsoft.com/office/drawing/2014/main" id="{49EE899F-BE1D-CD3E-61A8-FB864F8CCAA2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4;p15">
              <a:extLst>
                <a:ext uri="{FF2B5EF4-FFF2-40B4-BE49-F238E27FC236}">
                  <a16:creationId xmlns:a16="http://schemas.microsoft.com/office/drawing/2014/main" id="{162197F0-F318-A015-01C0-B43D9F24935B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384;p16">
            <a:extLst>
              <a:ext uri="{FF2B5EF4-FFF2-40B4-BE49-F238E27FC236}">
                <a16:creationId xmlns:a16="http://schemas.microsoft.com/office/drawing/2014/main" id="{0CF9ABFB-D88A-F6C8-990C-533A3D277733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6" name="Google Shape;385;p16">
              <a:extLst>
                <a:ext uri="{FF2B5EF4-FFF2-40B4-BE49-F238E27FC236}">
                  <a16:creationId xmlns:a16="http://schemas.microsoft.com/office/drawing/2014/main" id="{C7BD82BF-63B8-7ED4-14C8-FC0A921C66B9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86;p16">
              <a:extLst>
                <a:ext uri="{FF2B5EF4-FFF2-40B4-BE49-F238E27FC236}">
                  <a16:creationId xmlns:a16="http://schemas.microsoft.com/office/drawing/2014/main" id="{9D7C9532-A813-EA91-ABAF-0549DD5FB6DA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7;p16">
              <a:extLst>
                <a:ext uri="{FF2B5EF4-FFF2-40B4-BE49-F238E27FC236}">
                  <a16:creationId xmlns:a16="http://schemas.microsoft.com/office/drawing/2014/main" id="{D8D89903-ECC8-AB34-7182-BC4AC9255C74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2935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4DC-29AE-D57A-4A49-88EE2920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849551"/>
            <a:ext cx="2949178" cy="855628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642E-6F51-ABC5-AE22-515BCBECE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0269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F2EF7-4F94-5DEC-2744-EF0D15A47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05179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A2CF9875-5CE4-CAF3-DA77-E1107DEC2966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351;p15">
            <a:extLst>
              <a:ext uri="{FF2B5EF4-FFF2-40B4-BE49-F238E27FC236}">
                <a16:creationId xmlns:a16="http://schemas.microsoft.com/office/drawing/2014/main" id="{260DA3F7-04CC-B812-4BA7-01B7961419C0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4" name="Google Shape;352;p15">
              <a:extLst>
                <a:ext uri="{FF2B5EF4-FFF2-40B4-BE49-F238E27FC236}">
                  <a16:creationId xmlns:a16="http://schemas.microsoft.com/office/drawing/2014/main" id="{66B51588-3A07-8CC9-C933-22BB95CF049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3;p15">
              <a:extLst>
                <a:ext uri="{FF2B5EF4-FFF2-40B4-BE49-F238E27FC236}">
                  <a16:creationId xmlns:a16="http://schemas.microsoft.com/office/drawing/2014/main" id="{5040C5BB-6D20-9715-5B41-09AFD9FBE929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4;p15">
              <a:extLst>
                <a:ext uri="{FF2B5EF4-FFF2-40B4-BE49-F238E27FC236}">
                  <a16:creationId xmlns:a16="http://schemas.microsoft.com/office/drawing/2014/main" id="{A2B18511-C80B-A814-34E8-F8F26C39E4B4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5;p15">
              <a:extLst>
                <a:ext uri="{FF2B5EF4-FFF2-40B4-BE49-F238E27FC236}">
                  <a16:creationId xmlns:a16="http://schemas.microsoft.com/office/drawing/2014/main" id="{B34179DA-A791-C6D3-FC9A-77615560CB8A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6;p15">
              <a:extLst>
                <a:ext uri="{FF2B5EF4-FFF2-40B4-BE49-F238E27FC236}">
                  <a16:creationId xmlns:a16="http://schemas.microsoft.com/office/drawing/2014/main" id="{AFB6EAAC-3BEF-7A88-0616-FF9CFDC77886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7;p15">
              <a:extLst>
                <a:ext uri="{FF2B5EF4-FFF2-40B4-BE49-F238E27FC236}">
                  <a16:creationId xmlns:a16="http://schemas.microsoft.com/office/drawing/2014/main" id="{80AD963E-BA37-331A-8DC5-5E704D159709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8;p15">
              <a:extLst>
                <a:ext uri="{FF2B5EF4-FFF2-40B4-BE49-F238E27FC236}">
                  <a16:creationId xmlns:a16="http://schemas.microsoft.com/office/drawing/2014/main" id="{43310249-FD40-A597-D61A-6FE7064021BB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9;p15">
              <a:extLst>
                <a:ext uri="{FF2B5EF4-FFF2-40B4-BE49-F238E27FC236}">
                  <a16:creationId xmlns:a16="http://schemas.microsoft.com/office/drawing/2014/main" id="{E66AABAA-7B9B-439D-5421-58005C5460DD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0;p15">
              <a:extLst>
                <a:ext uri="{FF2B5EF4-FFF2-40B4-BE49-F238E27FC236}">
                  <a16:creationId xmlns:a16="http://schemas.microsoft.com/office/drawing/2014/main" id="{A7BAF2B6-392D-708F-3393-15B4132AA40A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1;p15">
              <a:extLst>
                <a:ext uri="{FF2B5EF4-FFF2-40B4-BE49-F238E27FC236}">
                  <a16:creationId xmlns:a16="http://schemas.microsoft.com/office/drawing/2014/main" id="{6B8ABCAC-E160-CFE5-1C9B-F531B5B08FD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2;p15">
              <a:extLst>
                <a:ext uri="{FF2B5EF4-FFF2-40B4-BE49-F238E27FC236}">
                  <a16:creationId xmlns:a16="http://schemas.microsoft.com/office/drawing/2014/main" id="{8E85C745-8BBE-5579-2813-15ADD13F937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3;p15">
              <a:extLst>
                <a:ext uri="{FF2B5EF4-FFF2-40B4-BE49-F238E27FC236}">
                  <a16:creationId xmlns:a16="http://schemas.microsoft.com/office/drawing/2014/main" id="{11A6F401-AB14-D6F5-F81A-11BF6EE50BD5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4;p15">
              <a:extLst>
                <a:ext uri="{FF2B5EF4-FFF2-40B4-BE49-F238E27FC236}">
                  <a16:creationId xmlns:a16="http://schemas.microsoft.com/office/drawing/2014/main" id="{6B849A84-004B-95A0-00E6-3C4A4EC4D9A4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8586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4DC-29AE-D57A-4A49-88EE2920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849551"/>
            <a:ext cx="2949178" cy="855628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642E-6F51-ABC5-AE22-515BCBECE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166" y="1129677"/>
            <a:ext cx="4097882" cy="316994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F2EF7-4F94-5DEC-2744-EF0D15A47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05179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A2CF9875-5CE4-CAF3-DA77-E1107DEC2966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351;p15">
            <a:extLst>
              <a:ext uri="{FF2B5EF4-FFF2-40B4-BE49-F238E27FC236}">
                <a16:creationId xmlns:a16="http://schemas.microsoft.com/office/drawing/2014/main" id="{260DA3F7-04CC-B812-4BA7-01B7961419C0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4" name="Google Shape;352;p15">
              <a:extLst>
                <a:ext uri="{FF2B5EF4-FFF2-40B4-BE49-F238E27FC236}">
                  <a16:creationId xmlns:a16="http://schemas.microsoft.com/office/drawing/2014/main" id="{66B51588-3A07-8CC9-C933-22BB95CF049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3;p15">
              <a:extLst>
                <a:ext uri="{FF2B5EF4-FFF2-40B4-BE49-F238E27FC236}">
                  <a16:creationId xmlns:a16="http://schemas.microsoft.com/office/drawing/2014/main" id="{5040C5BB-6D20-9715-5B41-09AFD9FBE929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4;p15">
              <a:extLst>
                <a:ext uri="{FF2B5EF4-FFF2-40B4-BE49-F238E27FC236}">
                  <a16:creationId xmlns:a16="http://schemas.microsoft.com/office/drawing/2014/main" id="{A2B18511-C80B-A814-34E8-F8F26C39E4B4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5;p15">
              <a:extLst>
                <a:ext uri="{FF2B5EF4-FFF2-40B4-BE49-F238E27FC236}">
                  <a16:creationId xmlns:a16="http://schemas.microsoft.com/office/drawing/2014/main" id="{B34179DA-A791-C6D3-FC9A-77615560CB8A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6;p15">
              <a:extLst>
                <a:ext uri="{FF2B5EF4-FFF2-40B4-BE49-F238E27FC236}">
                  <a16:creationId xmlns:a16="http://schemas.microsoft.com/office/drawing/2014/main" id="{AFB6EAAC-3BEF-7A88-0616-FF9CFDC77886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7;p15">
              <a:extLst>
                <a:ext uri="{FF2B5EF4-FFF2-40B4-BE49-F238E27FC236}">
                  <a16:creationId xmlns:a16="http://schemas.microsoft.com/office/drawing/2014/main" id="{80AD963E-BA37-331A-8DC5-5E704D159709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8;p15">
              <a:extLst>
                <a:ext uri="{FF2B5EF4-FFF2-40B4-BE49-F238E27FC236}">
                  <a16:creationId xmlns:a16="http://schemas.microsoft.com/office/drawing/2014/main" id="{43310249-FD40-A597-D61A-6FE7064021BB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9;p15">
              <a:extLst>
                <a:ext uri="{FF2B5EF4-FFF2-40B4-BE49-F238E27FC236}">
                  <a16:creationId xmlns:a16="http://schemas.microsoft.com/office/drawing/2014/main" id="{E66AABAA-7B9B-439D-5421-58005C5460DD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0;p15">
              <a:extLst>
                <a:ext uri="{FF2B5EF4-FFF2-40B4-BE49-F238E27FC236}">
                  <a16:creationId xmlns:a16="http://schemas.microsoft.com/office/drawing/2014/main" id="{A7BAF2B6-392D-708F-3393-15B4132AA40A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1;p15">
              <a:extLst>
                <a:ext uri="{FF2B5EF4-FFF2-40B4-BE49-F238E27FC236}">
                  <a16:creationId xmlns:a16="http://schemas.microsoft.com/office/drawing/2014/main" id="{6B8ABCAC-E160-CFE5-1C9B-F531B5B08FD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2;p15">
              <a:extLst>
                <a:ext uri="{FF2B5EF4-FFF2-40B4-BE49-F238E27FC236}">
                  <a16:creationId xmlns:a16="http://schemas.microsoft.com/office/drawing/2014/main" id="{8E85C745-8BBE-5579-2813-15ADD13F937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3;p15">
              <a:extLst>
                <a:ext uri="{FF2B5EF4-FFF2-40B4-BE49-F238E27FC236}">
                  <a16:creationId xmlns:a16="http://schemas.microsoft.com/office/drawing/2014/main" id="{11A6F401-AB14-D6F5-F81A-11BF6EE50BD5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4;p15">
              <a:extLst>
                <a:ext uri="{FF2B5EF4-FFF2-40B4-BE49-F238E27FC236}">
                  <a16:creationId xmlns:a16="http://schemas.microsoft.com/office/drawing/2014/main" id="{6B849A84-004B-95A0-00E6-3C4A4EC4D9A4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384;p16">
            <a:extLst>
              <a:ext uri="{FF2B5EF4-FFF2-40B4-BE49-F238E27FC236}">
                <a16:creationId xmlns:a16="http://schemas.microsoft.com/office/drawing/2014/main" id="{3D206739-70AF-7AED-F9A5-0CCD81A54124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8" name="Google Shape;385;p16">
              <a:extLst>
                <a:ext uri="{FF2B5EF4-FFF2-40B4-BE49-F238E27FC236}">
                  <a16:creationId xmlns:a16="http://schemas.microsoft.com/office/drawing/2014/main" id="{F03315FE-834F-90C8-51CA-EDAB82FA2B4E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6;p16">
              <a:extLst>
                <a:ext uri="{FF2B5EF4-FFF2-40B4-BE49-F238E27FC236}">
                  <a16:creationId xmlns:a16="http://schemas.microsoft.com/office/drawing/2014/main" id="{73CAF5FA-B692-0482-8AB6-2238690BC56F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7;p16">
              <a:extLst>
                <a:ext uri="{FF2B5EF4-FFF2-40B4-BE49-F238E27FC236}">
                  <a16:creationId xmlns:a16="http://schemas.microsoft.com/office/drawing/2014/main" id="{FE0A820B-43DB-B155-7D69-3B16798A55DE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0095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83EBD-B6F1-4898-F5A3-B65647B67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4160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CE087-7F6E-546D-CE8F-B05D54A1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07612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C5231639-DFFD-222A-D2C0-3BC26637F9DC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351;p15">
            <a:extLst>
              <a:ext uri="{FF2B5EF4-FFF2-40B4-BE49-F238E27FC236}">
                <a16:creationId xmlns:a16="http://schemas.microsoft.com/office/drawing/2014/main" id="{5CD8B29C-0CF2-5BE8-EB1F-4C047E54323C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7" name="Google Shape;352;p15">
              <a:extLst>
                <a:ext uri="{FF2B5EF4-FFF2-40B4-BE49-F238E27FC236}">
                  <a16:creationId xmlns:a16="http://schemas.microsoft.com/office/drawing/2014/main" id="{8FF0CFBF-19CC-B3F1-52D3-D5775B900CF7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3;p15">
              <a:extLst>
                <a:ext uri="{FF2B5EF4-FFF2-40B4-BE49-F238E27FC236}">
                  <a16:creationId xmlns:a16="http://schemas.microsoft.com/office/drawing/2014/main" id="{3EBD3AA6-A53C-9A03-4D2D-00043634C5C8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;p15">
              <a:extLst>
                <a:ext uri="{FF2B5EF4-FFF2-40B4-BE49-F238E27FC236}">
                  <a16:creationId xmlns:a16="http://schemas.microsoft.com/office/drawing/2014/main" id="{BDB7FE9D-96BE-3FF8-27A8-DBC9AD59D42B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;p15">
              <a:extLst>
                <a:ext uri="{FF2B5EF4-FFF2-40B4-BE49-F238E27FC236}">
                  <a16:creationId xmlns:a16="http://schemas.microsoft.com/office/drawing/2014/main" id="{10E3CA7F-A76F-B3C7-6563-FF25551BD694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;p15">
              <a:extLst>
                <a:ext uri="{FF2B5EF4-FFF2-40B4-BE49-F238E27FC236}">
                  <a16:creationId xmlns:a16="http://schemas.microsoft.com/office/drawing/2014/main" id="{F48033E1-BC84-EF72-2E7D-BD37AAC84E6F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7;p15">
              <a:extLst>
                <a:ext uri="{FF2B5EF4-FFF2-40B4-BE49-F238E27FC236}">
                  <a16:creationId xmlns:a16="http://schemas.microsoft.com/office/drawing/2014/main" id="{D7B77EA3-F781-487E-E80C-DB7BD6F462A7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8;p15">
              <a:extLst>
                <a:ext uri="{FF2B5EF4-FFF2-40B4-BE49-F238E27FC236}">
                  <a16:creationId xmlns:a16="http://schemas.microsoft.com/office/drawing/2014/main" id="{C3A60601-8C3F-D27A-37D4-5C031AC86849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9;p15">
              <a:extLst>
                <a:ext uri="{FF2B5EF4-FFF2-40B4-BE49-F238E27FC236}">
                  <a16:creationId xmlns:a16="http://schemas.microsoft.com/office/drawing/2014/main" id="{F69B5806-606A-BF85-3150-4BA156B9B26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0;p15">
              <a:extLst>
                <a:ext uri="{FF2B5EF4-FFF2-40B4-BE49-F238E27FC236}">
                  <a16:creationId xmlns:a16="http://schemas.microsoft.com/office/drawing/2014/main" id="{8F58BFD5-657C-32A1-93F8-640AF97926D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1;p15">
              <a:extLst>
                <a:ext uri="{FF2B5EF4-FFF2-40B4-BE49-F238E27FC236}">
                  <a16:creationId xmlns:a16="http://schemas.microsoft.com/office/drawing/2014/main" id="{42D54080-5D35-840A-67F4-49DC1E2C2179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2;p15">
              <a:extLst>
                <a:ext uri="{FF2B5EF4-FFF2-40B4-BE49-F238E27FC236}">
                  <a16:creationId xmlns:a16="http://schemas.microsoft.com/office/drawing/2014/main" id="{99949F06-DF78-747D-EE8E-0C73BD1B598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;p15">
              <a:extLst>
                <a:ext uri="{FF2B5EF4-FFF2-40B4-BE49-F238E27FC236}">
                  <a16:creationId xmlns:a16="http://schemas.microsoft.com/office/drawing/2014/main" id="{D3712A1F-4D16-8A4D-950A-12A1446C80E9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4;p15">
              <a:extLst>
                <a:ext uri="{FF2B5EF4-FFF2-40B4-BE49-F238E27FC236}">
                  <a16:creationId xmlns:a16="http://schemas.microsoft.com/office/drawing/2014/main" id="{9795B73F-B225-5824-D0B5-98AA3B51CAB8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B9752FE5-2903-7633-99F5-B4FA2BA2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371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83EBD-B6F1-4898-F5A3-B65647B67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076044"/>
            <a:ext cx="3693698" cy="27224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CE087-7F6E-546D-CE8F-B05D54A1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07612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C5231639-DFFD-222A-D2C0-3BC26637F9DC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351;p15">
            <a:extLst>
              <a:ext uri="{FF2B5EF4-FFF2-40B4-BE49-F238E27FC236}">
                <a16:creationId xmlns:a16="http://schemas.microsoft.com/office/drawing/2014/main" id="{5CD8B29C-0CF2-5BE8-EB1F-4C047E54323C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7" name="Google Shape;352;p15">
              <a:extLst>
                <a:ext uri="{FF2B5EF4-FFF2-40B4-BE49-F238E27FC236}">
                  <a16:creationId xmlns:a16="http://schemas.microsoft.com/office/drawing/2014/main" id="{8FF0CFBF-19CC-B3F1-52D3-D5775B900CF7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3;p15">
              <a:extLst>
                <a:ext uri="{FF2B5EF4-FFF2-40B4-BE49-F238E27FC236}">
                  <a16:creationId xmlns:a16="http://schemas.microsoft.com/office/drawing/2014/main" id="{3EBD3AA6-A53C-9A03-4D2D-00043634C5C8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;p15">
              <a:extLst>
                <a:ext uri="{FF2B5EF4-FFF2-40B4-BE49-F238E27FC236}">
                  <a16:creationId xmlns:a16="http://schemas.microsoft.com/office/drawing/2014/main" id="{BDB7FE9D-96BE-3FF8-27A8-DBC9AD59D42B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;p15">
              <a:extLst>
                <a:ext uri="{FF2B5EF4-FFF2-40B4-BE49-F238E27FC236}">
                  <a16:creationId xmlns:a16="http://schemas.microsoft.com/office/drawing/2014/main" id="{10E3CA7F-A76F-B3C7-6563-FF25551BD694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;p15">
              <a:extLst>
                <a:ext uri="{FF2B5EF4-FFF2-40B4-BE49-F238E27FC236}">
                  <a16:creationId xmlns:a16="http://schemas.microsoft.com/office/drawing/2014/main" id="{F48033E1-BC84-EF72-2E7D-BD37AAC84E6F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7;p15">
              <a:extLst>
                <a:ext uri="{FF2B5EF4-FFF2-40B4-BE49-F238E27FC236}">
                  <a16:creationId xmlns:a16="http://schemas.microsoft.com/office/drawing/2014/main" id="{D7B77EA3-F781-487E-E80C-DB7BD6F462A7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8;p15">
              <a:extLst>
                <a:ext uri="{FF2B5EF4-FFF2-40B4-BE49-F238E27FC236}">
                  <a16:creationId xmlns:a16="http://schemas.microsoft.com/office/drawing/2014/main" id="{C3A60601-8C3F-D27A-37D4-5C031AC86849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9;p15">
              <a:extLst>
                <a:ext uri="{FF2B5EF4-FFF2-40B4-BE49-F238E27FC236}">
                  <a16:creationId xmlns:a16="http://schemas.microsoft.com/office/drawing/2014/main" id="{F69B5806-606A-BF85-3150-4BA156B9B26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0;p15">
              <a:extLst>
                <a:ext uri="{FF2B5EF4-FFF2-40B4-BE49-F238E27FC236}">
                  <a16:creationId xmlns:a16="http://schemas.microsoft.com/office/drawing/2014/main" id="{8F58BFD5-657C-32A1-93F8-640AF97926D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1;p15">
              <a:extLst>
                <a:ext uri="{FF2B5EF4-FFF2-40B4-BE49-F238E27FC236}">
                  <a16:creationId xmlns:a16="http://schemas.microsoft.com/office/drawing/2014/main" id="{42D54080-5D35-840A-67F4-49DC1E2C2179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2;p15">
              <a:extLst>
                <a:ext uri="{FF2B5EF4-FFF2-40B4-BE49-F238E27FC236}">
                  <a16:creationId xmlns:a16="http://schemas.microsoft.com/office/drawing/2014/main" id="{99949F06-DF78-747D-EE8E-0C73BD1B598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;p15">
              <a:extLst>
                <a:ext uri="{FF2B5EF4-FFF2-40B4-BE49-F238E27FC236}">
                  <a16:creationId xmlns:a16="http://schemas.microsoft.com/office/drawing/2014/main" id="{D3712A1F-4D16-8A4D-950A-12A1446C80E9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4;p15">
              <a:extLst>
                <a:ext uri="{FF2B5EF4-FFF2-40B4-BE49-F238E27FC236}">
                  <a16:creationId xmlns:a16="http://schemas.microsoft.com/office/drawing/2014/main" id="{9795B73F-B225-5824-D0B5-98AA3B51CAB8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B9752FE5-2903-7633-99F5-B4FA2BA2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oogle Shape;384;p16">
            <a:extLst>
              <a:ext uri="{FF2B5EF4-FFF2-40B4-BE49-F238E27FC236}">
                <a16:creationId xmlns:a16="http://schemas.microsoft.com/office/drawing/2014/main" id="{92B7146C-67C5-9A2F-3890-355BB27286D0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8" name="Google Shape;385;p16">
              <a:extLst>
                <a:ext uri="{FF2B5EF4-FFF2-40B4-BE49-F238E27FC236}">
                  <a16:creationId xmlns:a16="http://schemas.microsoft.com/office/drawing/2014/main" id="{757D5F9B-F5AE-1FB3-8AA1-35C18F7F2575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6;p16">
              <a:extLst>
                <a:ext uri="{FF2B5EF4-FFF2-40B4-BE49-F238E27FC236}">
                  <a16:creationId xmlns:a16="http://schemas.microsoft.com/office/drawing/2014/main" id="{799EBD4C-B2C7-0C81-18B6-D29575BFB614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7;p16">
              <a:extLst>
                <a:ext uri="{FF2B5EF4-FFF2-40B4-BE49-F238E27FC236}">
                  <a16:creationId xmlns:a16="http://schemas.microsoft.com/office/drawing/2014/main" id="{11359A88-DFDD-3064-CFEF-6691F572B4B7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55661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74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Swoosh with Placeholder Photo" preserve="1">
  <p:cSld name="Cover Gradient Swoosh with Placeholder Photo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>
            <a:spLocks noGrp="1"/>
          </p:cNvSpPr>
          <p:nvPr>
            <p:ph type="pic" idx="2"/>
          </p:nvPr>
        </p:nvSpPr>
        <p:spPr>
          <a:xfrm>
            <a:off x="5238600" y="-75"/>
            <a:ext cx="3905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5"/>
          <p:cNvSpPr/>
          <p:nvPr/>
        </p:nvSpPr>
        <p:spPr>
          <a:xfrm>
            <a:off x="0" y="125"/>
            <a:ext cx="6675346" cy="5147951"/>
          </a:xfrm>
          <a:custGeom>
            <a:avLst/>
            <a:gdLst/>
            <a:ahLst/>
            <a:cxnLst/>
            <a:rect l="l" t="t" r="r" b="b"/>
            <a:pathLst>
              <a:path w="270970" h="209160" extrusionOk="0">
                <a:moveTo>
                  <a:pt x="0" y="0"/>
                </a:moveTo>
                <a:lnTo>
                  <a:pt x="0" y="209160"/>
                </a:lnTo>
                <a:lnTo>
                  <a:pt x="213004" y="209160"/>
                </a:lnTo>
                <a:cubicBezTo>
                  <a:pt x="213004" y="209160"/>
                  <a:pt x="211934" y="171579"/>
                  <a:pt x="225565" y="136739"/>
                </a:cubicBezTo>
                <a:cubicBezTo>
                  <a:pt x="236520" y="108743"/>
                  <a:pt x="260304" y="80791"/>
                  <a:pt x="267582" y="39866"/>
                </a:cubicBezTo>
                <a:cubicBezTo>
                  <a:pt x="270803" y="21711"/>
                  <a:pt x="270869" y="9351"/>
                  <a:pt x="270970" y="3656"/>
                </a:cubicBezTo>
                <a:lnTo>
                  <a:pt x="270970" y="0"/>
                </a:lnTo>
                <a:close/>
              </a:path>
            </a:pathLst>
          </a:custGeom>
          <a:gradFill>
            <a:gsLst>
              <a:gs pos="0">
                <a:srgbClr val="24217C"/>
              </a:gs>
              <a:gs pos="27000">
                <a:srgbClr val="160071"/>
              </a:gs>
              <a:gs pos="57000">
                <a:srgbClr val="9D0673"/>
              </a:gs>
              <a:gs pos="84000">
                <a:srgbClr val="F2A25E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 txBox="1"/>
          <p:nvPr/>
        </p:nvSpPr>
        <p:spPr>
          <a:xfrm>
            <a:off x="548025" y="4629350"/>
            <a:ext cx="2381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48486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46344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91" name="Google Shape;91;p5"/>
          <p:cNvGrpSpPr/>
          <p:nvPr/>
        </p:nvGrpSpPr>
        <p:grpSpPr>
          <a:xfrm>
            <a:off x="546786" y="583141"/>
            <a:ext cx="1508570" cy="886545"/>
            <a:chOff x="459500" y="815100"/>
            <a:chExt cx="6516500" cy="3878150"/>
          </a:xfrm>
        </p:grpSpPr>
        <p:sp>
          <p:nvSpPr>
            <p:cNvPr id="92" name="Google Shape;92;p5"/>
            <p:cNvSpPr/>
            <p:nvPr/>
          </p:nvSpPr>
          <p:spPr>
            <a:xfrm>
              <a:off x="655075" y="815100"/>
              <a:ext cx="6165950" cy="2125425"/>
            </a:xfrm>
            <a:custGeom>
              <a:avLst/>
              <a:gdLst/>
              <a:ahLst/>
              <a:cxnLst/>
              <a:rect l="l" t="t" r="r" b="b"/>
              <a:pathLst>
                <a:path w="246638" h="85017" extrusionOk="0">
                  <a:moveTo>
                    <a:pt x="217708" y="19041"/>
                  </a:moveTo>
                  <a:cubicBezTo>
                    <a:pt x="224497" y="19041"/>
                    <a:pt x="230106" y="24207"/>
                    <a:pt x="230106" y="30406"/>
                  </a:cubicBezTo>
                  <a:cubicBezTo>
                    <a:pt x="230106" y="36605"/>
                    <a:pt x="224645" y="41919"/>
                    <a:pt x="217708" y="41919"/>
                  </a:cubicBezTo>
                  <a:lnTo>
                    <a:pt x="205457" y="41919"/>
                  </a:lnTo>
                  <a:lnTo>
                    <a:pt x="205457" y="19041"/>
                  </a:lnTo>
                  <a:close/>
                  <a:moveTo>
                    <a:pt x="155864" y="37491"/>
                  </a:moveTo>
                  <a:lnTo>
                    <a:pt x="165901" y="59335"/>
                  </a:lnTo>
                  <a:lnTo>
                    <a:pt x="145828" y="59335"/>
                  </a:lnTo>
                  <a:lnTo>
                    <a:pt x="155864" y="37491"/>
                  </a:lnTo>
                  <a:close/>
                  <a:moveTo>
                    <a:pt x="1" y="1"/>
                  </a:moveTo>
                  <a:lnTo>
                    <a:pt x="1" y="85017"/>
                  </a:lnTo>
                  <a:lnTo>
                    <a:pt x="16384" y="85017"/>
                  </a:lnTo>
                  <a:lnTo>
                    <a:pt x="16384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  <a:moveTo>
                    <a:pt x="155717" y="1"/>
                  </a:moveTo>
                  <a:lnTo>
                    <a:pt x="123983" y="68486"/>
                  </a:lnTo>
                  <a:lnTo>
                    <a:pt x="90773" y="68486"/>
                  </a:lnTo>
                  <a:lnTo>
                    <a:pt x="90773" y="51512"/>
                  </a:lnTo>
                  <a:lnTo>
                    <a:pt x="119112" y="51512"/>
                  </a:lnTo>
                  <a:lnTo>
                    <a:pt x="119112" y="34981"/>
                  </a:lnTo>
                  <a:lnTo>
                    <a:pt x="90773" y="34981"/>
                  </a:lnTo>
                  <a:lnTo>
                    <a:pt x="90773" y="18893"/>
                  </a:lnTo>
                  <a:lnTo>
                    <a:pt x="123835" y="18893"/>
                  </a:lnTo>
                  <a:lnTo>
                    <a:pt x="123835" y="2805"/>
                  </a:lnTo>
                  <a:lnTo>
                    <a:pt x="74242" y="2805"/>
                  </a:lnTo>
                  <a:lnTo>
                    <a:pt x="74242" y="85017"/>
                  </a:lnTo>
                  <a:lnTo>
                    <a:pt x="134167" y="85017"/>
                  </a:lnTo>
                  <a:lnTo>
                    <a:pt x="139333" y="73504"/>
                  </a:lnTo>
                  <a:lnTo>
                    <a:pt x="172248" y="73504"/>
                  </a:lnTo>
                  <a:lnTo>
                    <a:pt x="177414" y="85017"/>
                  </a:lnTo>
                  <a:lnTo>
                    <a:pt x="205310" y="85017"/>
                  </a:lnTo>
                  <a:lnTo>
                    <a:pt x="205310" y="58302"/>
                  </a:lnTo>
                  <a:lnTo>
                    <a:pt x="217708" y="58302"/>
                  </a:lnTo>
                  <a:cubicBezTo>
                    <a:pt x="233648" y="58302"/>
                    <a:pt x="246637" y="45756"/>
                    <a:pt x="246637" y="30554"/>
                  </a:cubicBezTo>
                  <a:cubicBezTo>
                    <a:pt x="246637" y="15351"/>
                    <a:pt x="233648" y="2805"/>
                    <a:pt x="217708" y="2805"/>
                  </a:cubicBezTo>
                  <a:lnTo>
                    <a:pt x="188926" y="2805"/>
                  </a:lnTo>
                  <a:lnTo>
                    <a:pt x="188926" y="70995"/>
                  </a:lnTo>
                  <a:lnTo>
                    <a:pt x="15571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6370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age Gradient with Wave Alternate White Footer" preserve="1">
  <p:cSld name="Divider Page Gradient with Wave Alternat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2"/>
          <p:cNvGrpSpPr/>
          <p:nvPr/>
        </p:nvGrpSpPr>
        <p:grpSpPr>
          <a:xfrm>
            <a:off x="3761316" y="2511304"/>
            <a:ext cx="5382729" cy="2632109"/>
            <a:chOff x="3335150" y="3959900"/>
            <a:chExt cx="3086250" cy="1509150"/>
          </a:xfrm>
        </p:grpSpPr>
        <p:sp>
          <p:nvSpPr>
            <p:cNvPr id="270" name="Google Shape;270;p12"/>
            <p:cNvSpPr/>
            <p:nvPr/>
          </p:nvSpPr>
          <p:spPr>
            <a:xfrm>
              <a:off x="3335150" y="3959900"/>
              <a:ext cx="3086250" cy="1509150"/>
            </a:xfrm>
            <a:custGeom>
              <a:avLst/>
              <a:gdLst/>
              <a:ahLst/>
              <a:cxnLst/>
              <a:rect l="l" t="t" r="r" b="b"/>
              <a:pathLst>
                <a:path w="123450" h="60366" extrusionOk="0">
                  <a:moveTo>
                    <a:pt x="123450" y="1"/>
                  </a:moveTo>
                  <a:cubicBezTo>
                    <a:pt x="120981" y="1685"/>
                    <a:pt x="118983" y="3871"/>
                    <a:pt x="117162" y="5859"/>
                  </a:cubicBezTo>
                  <a:cubicBezTo>
                    <a:pt x="115405" y="7795"/>
                    <a:pt x="113657" y="9814"/>
                    <a:pt x="111973" y="11760"/>
                  </a:cubicBezTo>
                  <a:cubicBezTo>
                    <a:pt x="110550" y="13402"/>
                    <a:pt x="109086" y="15097"/>
                    <a:pt x="107611" y="16739"/>
                  </a:cubicBezTo>
                  <a:lnTo>
                    <a:pt x="107192" y="17210"/>
                  </a:lnTo>
                  <a:cubicBezTo>
                    <a:pt x="103866" y="20922"/>
                    <a:pt x="100105" y="25119"/>
                    <a:pt x="94900" y="25119"/>
                  </a:cubicBezTo>
                  <a:cubicBezTo>
                    <a:pt x="94751" y="25119"/>
                    <a:pt x="94601" y="25116"/>
                    <a:pt x="94450" y="25109"/>
                  </a:cubicBezTo>
                  <a:cubicBezTo>
                    <a:pt x="93006" y="25046"/>
                    <a:pt x="91552" y="24533"/>
                    <a:pt x="90160" y="24031"/>
                  </a:cubicBezTo>
                  <a:cubicBezTo>
                    <a:pt x="89271" y="23717"/>
                    <a:pt x="88350" y="23393"/>
                    <a:pt x="87440" y="23194"/>
                  </a:cubicBezTo>
                  <a:cubicBezTo>
                    <a:pt x="86586" y="23000"/>
                    <a:pt x="85727" y="22903"/>
                    <a:pt x="84872" y="22903"/>
                  </a:cubicBezTo>
                  <a:cubicBezTo>
                    <a:pt x="82879" y="22903"/>
                    <a:pt x="80908" y="23428"/>
                    <a:pt x="79071" y="24460"/>
                  </a:cubicBezTo>
                  <a:cubicBezTo>
                    <a:pt x="76989" y="25621"/>
                    <a:pt x="75367" y="27484"/>
                    <a:pt x="73809" y="29294"/>
                  </a:cubicBezTo>
                  <a:cubicBezTo>
                    <a:pt x="71842" y="31553"/>
                    <a:pt x="69802" y="33897"/>
                    <a:pt x="66862" y="34849"/>
                  </a:cubicBezTo>
                  <a:cubicBezTo>
                    <a:pt x="63274" y="36010"/>
                    <a:pt x="59424" y="36261"/>
                    <a:pt x="55699" y="36502"/>
                  </a:cubicBezTo>
                  <a:cubicBezTo>
                    <a:pt x="52446" y="36711"/>
                    <a:pt x="49066" y="36931"/>
                    <a:pt x="45907" y="37757"/>
                  </a:cubicBezTo>
                  <a:cubicBezTo>
                    <a:pt x="41963" y="38793"/>
                    <a:pt x="38259" y="40969"/>
                    <a:pt x="35152" y="42957"/>
                  </a:cubicBezTo>
                  <a:cubicBezTo>
                    <a:pt x="33949" y="43731"/>
                    <a:pt x="32788" y="44599"/>
                    <a:pt x="31658" y="45447"/>
                  </a:cubicBezTo>
                  <a:cubicBezTo>
                    <a:pt x="29587" y="46985"/>
                    <a:pt x="27452" y="48575"/>
                    <a:pt x="25015" y="49600"/>
                  </a:cubicBezTo>
                  <a:cubicBezTo>
                    <a:pt x="22912" y="50353"/>
                    <a:pt x="20673" y="50761"/>
                    <a:pt x="18508" y="51148"/>
                  </a:cubicBezTo>
                  <a:cubicBezTo>
                    <a:pt x="16499" y="51504"/>
                    <a:pt x="14427" y="51881"/>
                    <a:pt x="12450" y="52529"/>
                  </a:cubicBezTo>
                  <a:cubicBezTo>
                    <a:pt x="7523" y="54151"/>
                    <a:pt x="3411" y="57342"/>
                    <a:pt x="1" y="60365"/>
                  </a:cubicBezTo>
                  <a:lnTo>
                    <a:pt x="555" y="60365"/>
                  </a:lnTo>
                  <a:cubicBezTo>
                    <a:pt x="3882" y="57446"/>
                    <a:pt x="7857" y="54433"/>
                    <a:pt x="12565" y="52885"/>
                  </a:cubicBezTo>
                  <a:cubicBezTo>
                    <a:pt x="14522" y="52236"/>
                    <a:pt x="16583" y="51870"/>
                    <a:pt x="18570" y="51514"/>
                  </a:cubicBezTo>
                  <a:cubicBezTo>
                    <a:pt x="20746" y="51117"/>
                    <a:pt x="23006" y="50719"/>
                    <a:pt x="25151" y="49945"/>
                  </a:cubicBezTo>
                  <a:cubicBezTo>
                    <a:pt x="27641" y="48899"/>
                    <a:pt x="29796" y="47298"/>
                    <a:pt x="31878" y="45740"/>
                  </a:cubicBezTo>
                  <a:cubicBezTo>
                    <a:pt x="32997" y="44903"/>
                    <a:pt x="34158" y="44034"/>
                    <a:pt x="35351" y="43271"/>
                  </a:cubicBezTo>
                  <a:cubicBezTo>
                    <a:pt x="38437" y="41293"/>
                    <a:pt x="42109" y="39138"/>
                    <a:pt x="46001" y="38113"/>
                  </a:cubicBezTo>
                  <a:cubicBezTo>
                    <a:pt x="49129" y="37286"/>
                    <a:pt x="52487" y="37077"/>
                    <a:pt x="55731" y="36868"/>
                  </a:cubicBezTo>
                  <a:cubicBezTo>
                    <a:pt x="59476" y="36617"/>
                    <a:pt x="63347" y="36366"/>
                    <a:pt x="66977" y="35194"/>
                  </a:cubicBezTo>
                  <a:cubicBezTo>
                    <a:pt x="70011" y="34221"/>
                    <a:pt x="72082" y="31836"/>
                    <a:pt x="74081" y="29534"/>
                  </a:cubicBezTo>
                  <a:cubicBezTo>
                    <a:pt x="75629" y="27745"/>
                    <a:pt x="77230" y="25904"/>
                    <a:pt x="79249" y="24774"/>
                  </a:cubicBezTo>
                  <a:cubicBezTo>
                    <a:pt x="81036" y="23778"/>
                    <a:pt x="82947" y="23269"/>
                    <a:pt x="84877" y="23269"/>
                  </a:cubicBezTo>
                  <a:cubicBezTo>
                    <a:pt x="85703" y="23269"/>
                    <a:pt x="86532" y="23362"/>
                    <a:pt x="87357" y="23550"/>
                  </a:cubicBezTo>
                  <a:cubicBezTo>
                    <a:pt x="88246" y="23749"/>
                    <a:pt x="89156" y="24073"/>
                    <a:pt x="90035" y="24387"/>
                  </a:cubicBezTo>
                  <a:cubicBezTo>
                    <a:pt x="91458" y="24889"/>
                    <a:pt x="92933" y="25412"/>
                    <a:pt x="94429" y="25485"/>
                  </a:cubicBezTo>
                  <a:cubicBezTo>
                    <a:pt x="94577" y="25492"/>
                    <a:pt x="94724" y="25495"/>
                    <a:pt x="94869" y="25495"/>
                  </a:cubicBezTo>
                  <a:cubicBezTo>
                    <a:pt x="100254" y="25495"/>
                    <a:pt x="104083" y="21230"/>
                    <a:pt x="107475" y="17451"/>
                  </a:cubicBezTo>
                  <a:lnTo>
                    <a:pt x="107893" y="16980"/>
                  </a:lnTo>
                  <a:cubicBezTo>
                    <a:pt x="109368" y="15348"/>
                    <a:pt x="110833" y="13643"/>
                    <a:pt x="112245" y="12000"/>
                  </a:cubicBezTo>
                  <a:cubicBezTo>
                    <a:pt x="113929" y="10054"/>
                    <a:pt x="115677" y="8035"/>
                    <a:pt x="117434" y="6110"/>
                  </a:cubicBezTo>
                  <a:cubicBezTo>
                    <a:pt x="119181" y="4196"/>
                    <a:pt x="121106" y="2093"/>
                    <a:pt x="123450" y="450"/>
                  </a:cubicBezTo>
                  <a:lnTo>
                    <a:pt x="123450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3462000" y="4061650"/>
              <a:ext cx="2959400" cy="1407400"/>
            </a:xfrm>
            <a:custGeom>
              <a:avLst/>
              <a:gdLst/>
              <a:ahLst/>
              <a:cxnLst/>
              <a:rect l="l" t="t" r="r" b="b"/>
              <a:pathLst>
                <a:path w="118376" h="56296" extrusionOk="0">
                  <a:moveTo>
                    <a:pt x="118376" y="0"/>
                  </a:moveTo>
                  <a:cubicBezTo>
                    <a:pt x="116367" y="1549"/>
                    <a:pt x="114683" y="3400"/>
                    <a:pt x="113134" y="5095"/>
                  </a:cubicBezTo>
                  <a:cubicBezTo>
                    <a:pt x="111366" y="7031"/>
                    <a:pt x="109619" y="9050"/>
                    <a:pt x="107935" y="11006"/>
                  </a:cubicBezTo>
                  <a:cubicBezTo>
                    <a:pt x="106512" y="12638"/>
                    <a:pt x="105047" y="14333"/>
                    <a:pt x="103583" y="15975"/>
                  </a:cubicBezTo>
                  <a:lnTo>
                    <a:pt x="103164" y="16436"/>
                  </a:lnTo>
                  <a:cubicBezTo>
                    <a:pt x="99839" y="20148"/>
                    <a:pt x="96088" y="24334"/>
                    <a:pt x="90913" y="24334"/>
                  </a:cubicBezTo>
                  <a:cubicBezTo>
                    <a:pt x="90764" y="24334"/>
                    <a:pt x="90615" y="24331"/>
                    <a:pt x="90464" y="24324"/>
                  </a:cubicBezTo>
                  <a:cubicBezTo>
                    <a:pt x="89030" y="24261"/>
                    <a:pt x="87587" y="23748"/>
                    <a:pt x="86185" y="23257"/>
                  </a:cubicBezTo>
                  <a:cubicBezTo>
                    <a:pt x="85296" y="22932"/>
                    <a:pt x="84375" y="22608"/>
                    <a:pt x="83465" y="22409"/>
                  </a:cubicBezTo>
                  <a:cubicBezTo>
                    <a:pt x="82604" y="22215"/>
                    <a:pt x="81740" y="22118"/>
                    <a:pt x="80880" y="22118"/>
                  </a:cubicBezTo>
                  <a:cubicBezTo>
                    <a:pt x="78875" y="22118"/>
                    <a:pt x="76895" y="22643"/>
                    <a:pt x="75043" y="23675"/>
                  </a:cubicBezTo>
                  <a:cubicBezTo>
                    <a:pt x="72961" y="24847"/>
                    <a:pt x="71340" y="26720"/>
                    <a:pt x="69770" y="28530"/>
                  </a:cubicBezTo>
                  <a:cubicBezTo>
                    <a:pt x="67803" y="30789"/>
                    <a:pt x="65774" y="33122"/>
                    <a:pt x="62855" y="34064"/>
                  </a:cubicBezTo>
                  <a:cubicBezTo>
                    <a:pt x="59277" y="35225"/>
                    <a:pt x="55427" y="35476"/>
                    <a:pt x="51713" y="35717"/>
                  </a:cubicBezTo>
                  <a:cubicBezTo>
                    <a:pt x="48439" y="35926"/>
                    <a:pt x="45070" y="36146"/>
                    <a:pt x="41900" y="36972"/>
                  </a:cubicBezTo>
                  <a:cubicBezTo>
                    <a:pt x="37945" y="38018"/>
                    <a:pt x="34242" y="40194"/>
                    <a:pt x="31135" y="42182"/>
                  </a:cubicBezTo>
                  <a:cubicBezTo>
                    <a:pt x="29921" y="42956"/>
                    <a:pt x="28760" y="43825"/>
                    <a:pt x="27630" y="44672"/>
                  </a:cubicBezTo>
                  <a:cubicBezTo>
                    <a:pt x="25569" y="46210"/>
                    <a:pt x="23435" y="47800"/>
                    <a:pt x="21008" y="48825"/>
                  </a:cubicBezTo>
                  <a:cubicBezTo>
                    <a:pt x="18916" y="49568"/>
                    <a:pt x="16687" y="49966"/>
                    <a:pt x="14532" y="50353"/>
                  </a:cubicBezTo>
                  <a:cubicBezTo>
                    <a:pt x="12513" y="50719"/>
                    <a:pt x="10431" y="51085"/>
                    <a:pt x="8443" y="51744"/>
                  </a:cubicBezTo>
                  <a:cubicBezTo>
                    <a:pt x="5315" y="52790"/>
                    <a:pt x="2480" y="54475"/>
                    <a:pt x="1" y="56295"/>
                  </a:cubicBezTo>
                  <a:lnTo>
                    <a:pt x="838" y="56295"/>
                  </a:lnTo>
                  <a:cubicBezTo>
                    <a:pt x="3150" y="54653"/>
                    <a:pt x="5755" y="53157"/>
                    <a:pt x="8590" y="52215"/>
                  </a:cubicBezTo>
                  <a:cubicBezTo>
                    <a:pt x="10546" y="51566"/>
                    <a:pt x="12618" y="51200"/>
                    <a:pt x="14616" y="50834"/>
                  </a:cubicBezTo>
                  <a:lnTo>
                    <a:pt x="14626" y="50834"/>
                  </a:lnTo>
                  <a:cubicBezTo>
                    <a:pt x="16792" y="50447"/>
                    <a:pt x="19041" y="50049"/>
                    <a:pt x="21186" y="49275"/>
                  </a:cubicBezTo>
                  <a:cubicBezTo>
                    <a:pt x="23676" y="48229"/>
                    <a:pt x="25841" y="46618"/>
                    <a:pt x="27923" y="45059"/>
                  </a:cubicBezTo>
                  <a:cubicBezTo>
                    <a:pt x="29043" y="44222"/>
                    <a:pt x="30204" y="43364"/>
                    <a:pt x="31396" y="42601"/>
                  </a:cubicBezTo>
                  <a:cubicBezTo>
                    <a:pt x="34472" y="40623"/>
                    <a:pt x="38144" y="38468"/>
                    <a:pt x="42026" y="37453"/>
                  </a:cubicBezTo>
                  <a:cubicBezTo>
                    <a:pt x="45143" y="36627"/>
                    <a:pt x="48501" y="36407"/>
                    <a:pt x="51745" y="36198"/>
                  </a:cubicBezTo>
                  <a:cubicBezTo>
                    <a:pt x="55490" y="35957"/>
                    <a:pt x="59361" y="35706"/>
                    <a:pt x="63001" y="34535"/>
                  </a:cubicBezTo>
                  <a:cubicBezTo>
                    <a:pt x="66056" y="33551"/>
                    <a:pt x="68138" y="31155"/>
                    <a:pt x="70136" y="28854"/>
                  </a:cubicBezTo>
                  <a:cubicBezTo>
                    <a:pt x="71685" y="27075"/>
                    <a:pt x="73275" y="25234"/>
                    <a:pt x="75284" y="24104"/>
                  </a:cubicBezTo>
                  <a:cubicBezTo>
                    <a:pt x="77069" y="23112"/>
                    <a:pt x="78978" y="22605"/>
                    <a:pt x="80907" y="22605"/>
                  </a:cubicBezTo>
                  <a:cubicBezTo>
                    <a:pt x="81724" y="22605"/>
                    <a:pt x="82544" y="22696"/>
                    <a:pt x="83360" y="22880"/>
                  </a:cubicBezTo>
                  <a:cubicBezTo>
                    <a:pt x="84239" y="23079"/>
                    <a:pt x="85139" y="23403"/>
                    <a:pt x="86017" y="23717"/>
                  </a:cubicBezTo>
                  <a:cubicBezTo>
                    <a:pt x="87451" y="24230"/>
                    <a:pt x="88926" y="24753"/>
                    <a:pt x="90443" y="24816"/>
                  </a:cubicBezTo>
                  <a:cubicBezTo>
                    <a:pt x="90603" y="24823"/>
                    <a:pt x="90762" y="24827"/>
                    <a:pt x="90919" y="24827"/>
                  </a:cubicBezTo>
                  <a:cubicBezTo>
                    <a:pt x="96306" y="24827"/>
                    <a:pt x="100135" y="20552"/>
                    <a:pt x="103520" y="16770"/>
                  </a:cubicBezTo>
                  <a:lnTo>
                    <a:pt x="103949" y="16300"/>
                  </a:lnTo>
                  <a:cubicBezTo>
                    <a:pt x="105414" y="14657"/>
                    <a:pt x="106889" y="12962"/>
                    <a:pt x="108301" y="11320"/>
                  </a:cubicBezTo>
                  <a:cubicBezTo>
                    <a:pt x="109985" y="9374"/>
                    <a:pt x="111732" y="7355"/>
                    <a:pt x="113490" y="5430"/>
                  </a:cubicBezTo>
                  <a:cubicBezTo>
                    <a:pt x="114955" y="3829"/>
                    <a:pt x="116534" y="2103"/>
                    <a:pt x="118376" y="617"/>
                  </a:cubicBezTo>
                  <a:lnTo>
                    <a:pt x="118376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3622600" y="4165475"/>
              <a:ext cx="2798800" cy="1303575"/>
            </a:xfrm>
            <a:custGeom>
              <a:avLst/>
              <a:gdLst/>
              <a:ahLst/>
              <a:cxnLst/>
              <a:rect l="l" t="t" r="r" b="b"/>
              <a:pathLst>
                <a:path w="111952" h="52143" extrusionOk="0">
                  <a:moveTo>
                    <a:pt x="111952" y="1"/>
                  </a:moveTo>
                  <a:cubicBezTo>
                    <a:pt x="110393" y="1350"/>
                    <a:pt x="109022" y="2846"/>
                    <a:pt x="107746" y="4248"/>
                  </a:cubicBezTo>
                  <a:cubicBezTo>
                    <a:pt x="105978" y="6183"/>
                    <a:pt x="104241" y="8192"/>
                    <a:pt x="102547" y="10148"/>
                  </a:cubicBezTo>
                  <a:cubicBezTo>
                    <a:pt x="101134" y="11791"/>
                    <a:pt x="99670" y="13486"/>
                    <a:pt x="98194" y="15118"/>
                  </a:cubicBezTo>
                  <a:lnTo>
                    <a:pt x="97776" y="15589"/>
                  </a:lnTo>
                  <a:cubicBezTo>
                    <a:pt x="94457" y="19284"/>
                    <a:pt x="90712" y="23466"/>
                    <a:pt x="85557" y="23466"/>
                  </a:cubicBezTo>
                  <a:cubicBezTo>
                    <a:pt x="85415" y="23466"/>
                    <a:pt x="85272" y="23462"/>
                    <a:pt x="85128" y="23456"/>
                  </a:cubicBezTo>
                  <a:cubicBezTo>
                    <a:pt x="83705" y="23393"/>
                    <a:pt x="82261" y="22880"/>
                    <a:pt x="80870" y="22389"/>
                  </a:cubicBezTo>
                  <a:cubicBezTo>
                    <a:pt x="79980" y="22064"/>
                    <a:pt x="79049" y="21740"/>
                    <a:pt x="78139" y="21531"/>
                  </a:cubicBezTo>
                  <a:cubicBezTo>
                    <a:pt x="77277" y="21336"/>
                    <a:pt x="76410" y="21240"/>
                    <a:pt x="75548" y="21240"/>
                  </a:cubicBezTo>
                  <a:cubicBezTo>
                    <a:pt x="73535" y="21240"/>
                    <a:pt x="71544" y="21767"/>
                    <a:pt x="69676" y="22807"/>
                  </a:cubicBezTo>
                  <a:cubicBezTo>
                    <a:pt x="67583" y="23979"/>
                    <a:pt x="65962" y="25862"/>
                    <a:pt x="64382" y="27672"/>
                  </a:cubicBezTo>
                  <a:cubicBezTo>
                    <a:pt x="62426" y="29932"/>
                    <a:pt x="60406" y="32254"/>
                    <a:pt x="57498" y="33196"/>
                  </a:cubicBezTo>
                  <a:cubicBezTo>
                    <a:pt x="53920" y="34347"/>
                    <a:pt x="50081" y="34598"/>
                    <a:pt x="46367" y="34838"/>
                  </a:cubicBezTo>
                  <a:cubicBezTo>
                    <a:pt x="43103" y="35048"/>
                    <a:pt x="39724" y="35267"/>
                    <a:pt x="36543" y="36104"/>
                  </a:cubicBezTo>
                  <a:cubicBezTo>
                    <a:pt x="32589" y="37140"/>
                    <a:pt x="28875" y="39326"/>
                    <a:pt x="25768" y="41314"/>
                  </a:cubicBezTo>
                  <a:cubicBezTo>
                    <a:pt x="24554" y="42099"/>
                    <a:pt x="23382" y="42967"/>
                    <a:pt x="22252" y="43804"/>
                  </a:cubicBezTo>
                  <a:cubicBezTo>
                    <a:pt x="20191" y="45342"/>
                    <a:pt x="18068" y="46932"/>
                    <a:pt x="15651" y="47947"/>
                  </a:cubicBezTo>
                  <a:cubicBezTo>
                    <a:pt x="13569" y="48700"/>
                    <a:pt x="11362" y="49087"/>
                    <a:pt x="9217" y="49474"/>
                  </a:cubicBezTo>
                  <a:cubicBezTo>
                    <a:pt x="7187" y="49830"/>
                    <a:pt x="5085" y="50207"/>
                    <a:pt x="3086" y="50876"/>
                  </a:cubicBezTo>
                  <a:cubicBezTo>
                    <a:pt x="2019" y="51232"/>
                    <a:pt x="994" y="51661"/>
                    <a:pt x="0" y="52142"/>
                  </a:cubicBezTo>
                  <a:lnTo>
                    <a:pt x="1486" y="52142"/>
                  </a:lnTo>
                  <a:cubicBezTo>
                    <a:pt x="2072" y="51891"/>
                    <a:pt x="2668" y="51661"/>
                    <a:pt x="3275" y="51462"/>
                  </a:cubicBezTo>
                  <a:cubicBezTo>
                    <a:pt x="5241" y="50803"/>
                    <a:pt x="7313" y="50437"/>
                    <a:pt x="9322" y="50071"/>
                  </a:cubicBezTo>
                  <a:cubicBezTo>
                    <a:pt x="11487" y="49694"/>
                    <a:pt x="13726" y="49297"/>
                    <a:pt x="15871" y="48522"/>
                  </a:cubicBezTo>
                  <a:cubicBezTo>
                    <a:pt x="18371" y="47476"/>
                    <a:pt x="20537" y="45865"/>
                    <a:pt x="22629" y="44306"/>
                  </a:cubicBezTo>
                  <a:cubicBezTo>
                    <a:pt x="23748" y="43469"/>
                    <a:pt x="24899" y="42601"/>
                    <a:pt x="26092" y="41837"/>
                  </a:cubicBezTo>
                  <a:cubicBezTo>
                    <a:pt x="29168" y="39870"/>
                    <a:pt x="32829" y="37715"/>
                    <a:pt x="36700" y="36701"/>
                  </a:cubicBezTo>
                  <a:cubicBezTo>
                    <a:pt x="39818" y="35874"/>
                    <a:pt x="43165" y="35665"/>
                    <a:pt x="46409" y="35456"/>
                  </a:cubicBezTo>
                  <a:cubicBezTo>
                    <a:pt x="50164" y="35204"/>
                    <a:pt x="54035" y="34953"/>
                    <a:pt x="57686" y="33782"/>
                  </a:cubicBezTo>
                  <a:cubicBezTo>
                    <a:pt x="60762" y="32788"/>
                    <a:pt x="62844" y="30392"/>
                    <a:pt x="64853" y="28080"/>
                  </a:cubicBezTo>
                  <a:cubicBezTo>
                    <a:pt x="66391" y="26301"/>
                    <a:pt x="67981" y="24471"/>
                    <a:pt x="69979" y="23351"/>
                  </a:cubicBezTo>
                  <a:cubicBezTo>
                    <a:pt x="71744" y="22362"/>
                    <a:pt x="73638" y="21861"/>
                    <a:pt x="75549" y="21861"/>
                  </a:cubicBezTo>
                  <a:cubicBezTo>
                    <a:pt x="76367" y="21861"/>
                    <a:pt x="77188" y="21953"/>
                    <a:pt x="78003" y="22138"/>
                  </a:cubicBezTo>
                  <a:cubicBezTo>
                    <a:pt x="78882" y="22326"/>
                    <a:pt x="79750" y="22640"/>
                    <a:pt x="80660" y="22964"/>
                  </a:cubicBezTo>
                  <a:cubicBezTo>
                    <a:pt x="82094" y="23477"/>
                    <a:pt x="83579" y="24000"/>
                    <a:pt x="85096" y="24073"/>
                  </a:cubicBezTo>
                  <a:cubicBezTo>
                    <a:pt x="85251" y="24080"/>
                    <a:pt x="85405" y="24083"/>
                    <a:pt x="85557" y="24083"/>
                  </a:cubicBezTo>
                  <a:cubicBezTo>
                    <a:pt x="90993" y="24083"/>
                    <a:pt x="94837" y="19792"/>
                    <a:pt x="98236" y="15997"/>
                  </a:cubicBezTo>
                  <a:lnTo>
                    <a:pt x="98655" y="15536"/>
                  </a:lnTo>
                  <a:cubicBezTo>
                    <a:pt x="100130" y="13894"/>
                    <a:pt x="101595" y="12189"/>
                    <a:pt x="103017" y="10546"/>
                  </a:cubicBezTo>
                  <a:cubicBezTo>
                    <a:pt x="104702" y="8600"/>
                    <a:pt x="106438" y="6581"/>
                    <a:pt x="108206" y="4656"/>
                  </a:cubicBezTo>
                  <a:cubicBezTo>
                    <a:pt x="109357" y="3401"/>
                    <a:pt x="110581" y="2051"/>
                    <a:pt x="111952" y="817"/>
                  </a:cubicBezTo>
                  <a:lnTo>
                    <a:pt x="111952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3959200" y="4271650"/>
              <a:ext cx="2462200" cy="1197400"/>
            </a:xfrm>
            <a:custGeom>
              <a:avLst/>
              <a:gdLst/>
              <a:ahLst/>
              <a:cxnLst/>
              <a:rect l="l" t="t" r="r" b="b"/>
              <a:pathLst>
                <a:path w="98488" h="47896" extrusionOk="0">
                  <a:moveTo>
                    <a:pt x="98488" y="1"/>
                  </a:moveTo>
                  <a:cubicBezTo>
                    <a:pt x="97347" y="1079"/>
                    <a:pt x="96312" y="2219"/>
                    <a:pt x="95328" y="3296"/>
                  </a:cubicBezTo>
                  <a:cubicBezTo>
                    <a:pt x="93560" y="5232"/>
                    <a:pt x="91813" y="7251"/>
                    <a:pt x="90118" y="9207"/>
                  </a:cubicBezTo>
                  <a:cubicBezTo>
                    <a:pt x="88706" y="10850"/>
                    <a:pt x="87241" y="12534"/>
                    <a:pt x="85777" y="14177"/>
                  </a:cubicBezTo>
                  <a:lnTo>
                    <a:pt x="85358" y="14637"/>
                  </a:lnTo>
                  <a:cubicBezTo>
                    <a:pt x="82050" y="18332"/>
                    <a:pt x="78315" y="22493"/>
                    <a:pt x="73182" y="22493"/>
                  </a:cubicBezTo>
                  <a:cubicBezTo>
                    <a:pt x="73039" y="22493"/>
                    <a:pt x="72896" y="22490"/>
                    <a:pt x="72752" y="22483"/>
                  </a:cubicBezTo>
                  <a:cubicBezTo>
                    <a:pt x="71339" y="22421"/>
                    <a:pt x="69906" y="21908"/>
                    <a:pt x="68515" y="21416"/>
                  </a:cubicBezTo>
                  <a:cubicBezTo>
                    <a:pt x="67615" y="21102"/>
                    <a:pt x="66694" y="20778"/>
                    <a:pt x="65784" y="20569"/>
                  </a:cubicBezTo>
                  <a:cubicBezTo>
                    <a:pt x="64916" y="20371"/>
                    <a:pt x="64043" y="20273"/>
                    <a:pt x="63176" y="20273"/>
                  </a:cubicBezTo>
                  <a:cubicBezTo>
                    <a:pt x="61149" y="20273"/>
                    <a:pt x="59147" y="20808"/>
                    <a:pt x="57279" y="21856"/>
                  </a:cubicBezTo>
                  <a:cubicBezTo>
                    <a:pt x="55176" y="23027"/>
                    <a:pt x="53544" y="24911"/>
                    <a:pt x="51964" y="26731"/>
                  </a:cubicBezTo>
                  <a:cubicBezTo>
                    <a:pt x="50018" y="28980"/>
                    <a:pt x="47999" y="31303"/>
                    <a:pt x="45101" y="32234"/>
                  </a:cubicBezTo>
                  <a:cubicBezTo>
                    <a:pt x="41534" y="33385"/>
                    <a:pt x="37705" y="33636"/>
                    <a:pt x="33991" y="33876"/>
                  </a:cubicBezTo>
                  <a:cubicBezTo>
                    <a:pt x="30716" y="34086"/>
                    <a:pt x="27337" y="34305"/>
                    <a:pt x="24157" y="35142"/>
                  </a:cubicBezTo>
                  <a:cubicBezTo>
                    <a:pt x="20192" y="36188"/>
                    <a:pt x="16467" y="38364"/>
                    <a:pt x="13360" y="40363"/>
                  </a:cubicBezTo>
                  <a:cubicBezTo>
                    <a:pt x="12147" y="41137"/>
                    <a:pt x="10975" y="42016"/>
                    <a:pt x="9845" y="42853"/>
                  </a:cubicBezTo>
                  <a:cubicBezTo>
                    <a:pt x="7784" y="44390"/>
                    <a:pt x="5660" y="45981"/>
                    <a:pt x="3254" y="46985"/>
                  </a:cubicBezTo>
                  <a:cubicBezTo>
                    <a:pt x="2197" y="47372"/>
                    <a:pt x="1099" y="47655"/>
                    <a:pt x="0" y="47895"/>
                  </a:cubicBezTo>
                  <a:lnTo>
                    <a:pt x="2877" y="47895"/>
                  </a:lnTo>
                  <a:cubicBezTo>
                    <a:pt x="3087" y="47822"/>
                    <a:pt x="3306" y="47759"/>
                    <a:pt x="3526" y="47675"/>
                  </a:cubicBezTo>
                  <a:cubicBezTo>
                    <a:pt x="6026" y="46619"/>
                    <a:pt x="8192" y="45008"/>
                    <a:pt x="10284" y="43449"/>
                  </a:cubicBezTo>
                  <a:cubicBezTo>
                    <a:pt x="11404" y="42612"/>
                    <a:pt x="12555" y="41744"/>
                    <a:pt x="13747" y="40980"/>
                  </a:cubicBezTo>
                  <a:cubicBezTo>
                    <a:pt x="16823" y="39013"/>
                    <a:pt x="20474" y="36868"/>
                    <a:pt x="24335" y="35854"/>
                  </a:cubicBezTo>
                  <a:cubicBezTo>
                    <a:pt x="27452" y="35038"/>
                    <a:pt x="30800" y="34818"/>
                    <a:pt x="34033" y="34609"/>
                  </a:cubicBezTo>
                  <a:cubicBezTo>
                    <a:pt x="37788" y="34368"/>
                    <a:pt x="41670" y="34117"/>
                    <a:pt x="45331" y="32935"/>
                  </a:cubicBezTo>
                  <a:cubicBezTo>
                    <a:pt x="48418" y="31941"/>
                    <a:pt x="50499" y="29535"/>
                    <a:pt x="52519" y="27212"/>
                  </a:cubicBezTo>
                  <a:cubicBezTo>
                    <a:pt x="54056" y="25444"/>
                    <a:pt x="55647" y="23613"/>
                    <a:pt x="57634" y="22494"/>
                  </a:cubicBezTo>
                  <a:cubicBezTo>
                    <a:pt x="59391" y="21513"/>
                    <a:pt x="61271" y="21013"/>
                    <a:pt x="63170" y="21013"/>
                  </a:cubicBezTo>
                  <a:cubicBezTo>
                    <a:pt x="63985" y="21013"/>
                    <a:pt x="64803" y="21105"/>
                    <a:pt x="65617" y="21291"/>
                  </a:cubicBezTo>
                  <a:cubicBezTo>
                    <a:pt x="66485" y="21490"/>
                    <a:pt x="67353" y="21793"/>
                    <a:pt x="68264" y="22117"/>
                  </a:cubicBezTo>
                  <a:cubicBezTo>
                    <a:pt x="69707" y="22630"/>
                    <a:pt x="71193" y="23153"/>
                    <a:pt x="72720" y="23226"/>
                  </a:cubicBezTo>
                  <a:cubicBezTo>
                    <a:pt x="72877" y="23237"/>
                    <a:pt x="73034" y="23237"/>
                    <a:pt x="73191" y="23237"/>
                  </a:cubicBezTo>
                  <a:cubicBezTo>
                    <a:pt x="78642" y="23237"/>
                    <a:pt x="82492" y="18937"/>
                    <a:pt x="85902" y="15129"/>
                  </a:cubicBezTo>
                  <a:lnTo>
                    <a:pt x="86321" y="14668"/>
                  </a:lnTo>
                  <a:cubicBezTo>
                    <a:pt x="87796" y="13026"/>
                    <a:pt x="89260" y="11331"/>
                    <a:pt x="90683" y="9689"/>
                  </a:cubicBezTo>
                  <a:cubicBezTo>
                    <a:pt x="92368" y="7743"/>
                    <a:pt x="94104" y="5724"/>
                    <a:pt x="95872" y="3788"/>
                  </a:cubicBezTo>
                  <a:cubicBezTo>
                    <a:pt x="96699" y="2888"/>
                    <a:pt x="97557" y="1947"/>
                    <a:pt x="98488" y="1026"/>
                  </a:cubicBezTo>
                  <a:lnTo>
                    <a:pt x="98488" y="1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4171575" y="4379950"/>
              <a:ext cx="2249825" cy="1089100"/>
            </a:xfrm>
            <a:custGeom>
              <a:avLst/>
              <a:gdLst/>
              <a:ahLst/>
              <a:cxnLst/>
              <a:rect l="l" t="t" r="r" b="b"/>
              <a:pathLst>
                <a:path w="89993" h="43564" extrusionOk="0">
                  <a:moveTo>
                    <a:pt x="89993" y="0"/>
                  </a:moveTo>
                  <a:cubicBezTo>
                    <a:pt x="89250" y="753"/>
                    <a:pt x="88549" y="1528"/>
                    <a:pt x="87869" y="2270"/>
                  </a:cubicBezTo>
                  <a:cubicBezTo>
                    <a:pt x="86101" y="4206"/>
                    <a:pt x="84354" y="6225"/>
                    <a:pt x="82669" y="8181"/>
                  </a:cubicBezTo>
                  <a:cubicBezTo>
                    <a:pt x="81257" y="9813"/>
                    <a:pt x="79792" y="11508"/>
                    <a:pt x="78317" y="13151"/>
                  </a:cubicBezTo>
                  <a:lnTo>
                    <a:pt x="77899" y="13611"/>
                  </a:lnTo>
                  <a:cubicBezTo>
                    <a:pt x="74597" y="17300"/>
                    <a:pt x="70869" y="21445"/>
                    <a:pt x="65756" y="21445"/>
                  </a:cubicBezTo>
                  <a:cubicBezTo>
                    <a:pt x="65620" y="21445"/>
                    <a:pt x="65483" y="21442"/>
                    <a:pt x="65345" y="21436"/>
                  </a:cubicBezTo>
                  <a:cubicBezTo>
                    <a:pt x="63943" y="21374"/>
                    <a:pt x="62510" y="20871"/>
                    <a:pt x="61129" y="20380"/>
                  </a:cubicBezTo>
                  <a:cubicBezTo>
                    <a:pt x="60229" y="20055"/>
                    <a:pt x="59308" y="19731"/>
                    <a:pt x="58388" y="19522"/>
                  </a:cubicBezTo>
                  <a:cubicBezTo>
                    <a:pt x="57516" y="19324"/>
                    <a:pt x="56640" y="19226"/>
                    <a:pt x="55768" y="19226"/>
                  </a:cubicBezTo>
                  <a:cubicBezTo>
                    <a:pt x="53730" y="19226"/>
                    <a:pt x="51716" y="19761"/>
                    <a:pt x="49840" y="20809"/>
                  </a:cubicBezTo>
                  <a:cubicBezTo>
                    <a:pt x="47727" y="21991"/>
                    <a:pt x="46095" y="23874"/>
                    <a:pt x="44505" y="25705"/>
                  </a:cubicBezTo>
                  <a:cubicBezTo>
                    <a:pt x="42475" y="28048"/>
                    <a:pt x="40550" y="30256"/>
                    <a:pt x="37684" y="31187"/>
                  </a:cubicBezTo>
                  <a:cubicBezTo>
                    <a:pt x="34116" y="32338"/>
                    <a:pt x="30287" y="32578"/>
                    <a:pt x="26584" y="32819"/>
                  </a:cubicBezTo>
                  <a:cubicBezTo>
                    <a:pt x="23309" y="33028"/>
                    <a:pt x="19920" y="33258"/>
                    <a:pt x="16729" y="34095"/>
                  </a:cubicBezTo>
                  <a:cubicBezTo>
                    <a:pt x="12764" y="35141"/>
                    <a:pt x="9039" y="37317"/>
                    <a:pt x="5911" y="39326"/>
                  </a:cubicBezTo>
                  <a:cubicBezTo>
                    <a:pt x="4698" y="40100"/>
                    <a:pt x="3526" y="40979"/>
                    <a:pt x="2396" y="41816"/>
                  </a:cubicBezTo>
                  <a:cubicBezTo>
                    <a:pt x="1612" y="42402"/>
                    <a:pt x="816" y="42998"/>
                    <a:pt x="0" y="43563"/>
                  </a:cubicBezTo>
                  <a:lnTo>
                    <a:pt x="1486" y="43563"/>
                  </a:lnTo>
                  <a:cubicBezTo>
                    <a:pt x="1967" y="43218"/>
                    <a:pt x="2438" y="42862"/>
                    <a:pt x="2919" y="42507"/>
                  </a:cubicBezTo>
                  <a:cubicBezTo>
                    <a:pt x="4028" y="41670"/>
                    <a:pt x="5189" y="40812"/>
                    <a:pt x="6382" y="40048"/>
                  </a:cubicBezTo>
                  <a:lnTo>
                    <a:pt x="6372" y="40048"/>
                  </a:lnTo>
                  <a:cubicBezTo>
                    <a:pt x="9437" y="38081"/>
                    <a:pt x="13088" y="35936"/>
                    <a:pt x="16949" y="34922"/>
                  </a:cubicBezTo>
                  <a:cubicBezTo>
                    <a:pt x="20056" y="34106"/>
                    <a:pt x="23393" y="33886"/>
                    <a:pt x="26626" y="33677"/>
                  </a:cubicBezTo>
                  <a:cubicBezTo>
                    <a:pt x="30392" y="33436"/>
                    <a:pt x="34273" y="33185"/>
                    <a:pt x="37935" y="32003"/>
                  </a:cubicBezTo>
                  <a:cubicBezTo>
                    <a:pt x="41042" y="30999"/>
                    <a:pt x="43134" y="28592"/>
                    <a:pt x="45153" y="26259"/>
                  </a:cubicBezTo>
                  <a:cubicBezTo>
                    <a:pt x="46765" y="24418"/>
                    <a:pt x="48271" y="22671"/>
                    <a:pt x="50259" y="21562"/>
                  </a:cubicBezTo>
                  <a:cubicBezTo>
                    <a:pt x="52002" y="20581"/>
                    <a:pt x="53873" y="20086"/>
                    <a:pt x="55762" y="20086"/>
                  </a:cubicBezTo>
                  <a:cubicBezTo>
                    <a:pt x="56571" y="20086"/>
                    <a:pt x="57383" y="20177"/>
                    <a:pt x="58189" y="20359"/>
                  </a:cubicBezTo>
                  <a:cubicBezTo>
                    <a:pt x="59057" y="20558"/>
                    <a:pt x="59926" y="20861"/>
                    <a:pt x="60836" y="21185"/>
                  </a:cubicBezTo>
                  <a:cubicBezTo>
                    <a:pt x="62279" y="21698"/>
                    <a:pt x="63775" y="22232"/>
                    <a:pt x="65303" y="22294"/>
                  </a:cubicBezTo>
                  <a:cubicBezTo>
                    <a:pt x="65470" y="22302"/>
                    <a:pt x="65637" y="22306"/>
                    <a:pt x="65801" y="22306"/>
                  </a:cubicBezTo>
                  <a:cubicBezTo>
                    <a:pt x="71269" y="22306"/>
                    <a:pt x="75125" y="17995"/>
                    <a:pt x="78537" y="14186"/>
                  </a:cubicBezTo>
                  <a:lnTo>
                    <a:pt x="78956" y="13716"/>
                  </a:lnTo>
                  <a:cubicBezTo>
                    <a:pt x="80431" y="12073"/>
                    <a:pt x="81906" y="10378"/>
                    <a:pt x="83318" y="8736"/>
                  </a:cubicBezTo>
                  <a:cubicBezTo>
                    <a:pt x="85002" y="6790"/>
                    <a:pt x="86750" y="4771"/>
                    <a:pt x="88507" y="2846"/>
                  </a:cubicBezTo>
                  <a:cubicBezTo>
                    <a:pt x="88988" y="2323"/>
                    <a:pt x="89480" y="1779"/>
                    <a:pt x="89993" y="1235"/>
                  </a:cubicBezTo>
                  <a:lnTo>
                    <a:pt x="89993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4310725" y="4489800"/>
              <a:ext cx="2110675" cy="979250"/>
            </a:xfrm>
            <a:custGeom>
              <a:avLst/>
              <a:gdLst/>
              <a:ahLst/>
              <a:cxnLst/>
              <a:rect l="l" t="t" r="r" b="b"/>
              <a:pathLst>
                <a:path w="84427" h="39170" extrusionOk="0">
                  <a:moveTo>
                    <a:pt x="84427" y="0"/>
                  </a:moveTo>
                  <a:cubicBezTo>
                    <a:pt x="84061" y="398"/>
                    <a:pt x="83694" y="785"/>
                    <a:pt x="83349" y="1172"/>
                  </a:cubicBezTo>
                  <a:cubicBezTo>
                    <a:pt x="81581" y="3107"/>
                    <a:pt x="79834" y="5126"/>
                    <a:pt x="78150" y="7083"/>
                  </a:cubicBezTo>
                  <a:cubicBezTo>
                    <a:pt x="76727" y="8725"/>
                    <a:pt x="75262" y="10420"/>
                    <a:pt x="73798" y="12052"/>
                  </a:cubicBezTo>
                  <a:lnTo>
                    <a:pt x="73379" y="12523"/>
                  </a:lnTo>
                  <a:cubicBezTo>
                    <a:pt x="70091" y="16187"/>
                    <a:pt x="66378" y="20337"/>
                    <a:pt x="61294" y="20337"/>
                  </a:cubicBezTo>
                  <a:cubicBezTo>
                    <a:pt x="61152" y="20337"/>
                    <a:pt x="61010" y="20334"/>
                    <a:pt x="60867" y="20327"/>
                  </a:cubicBezTo>
                  <a:cubicBezTo>
                    <a:pt x="59475" y="20265"/>
                    <a:pt x="58042" y="19752"/>
                    <a:pt x="56661" y="19260"/>
                  </a:cubicBezTo>
                  <a:cubicBezTo>
                    <a:pt x="55772" y="18946"/>
                    <a:pt x="54841" y="18612"/>
                    <a:pt x="53920" y="18413"/>
                  </a:cubicBezTo>
                  <a:cubicBezTo>
                    <a:pt x="53038" y="18211"/>
                    <a:pt x="52152" y="18111"/>
                    <a:pt x="51271" y="18111"/>
                  </a:cubicBezTo>
                  <a:cubicBezTo>
                    <a:pt x="49226" y="18111"/>
                    <a:pt x="47207" y="18650"/>
                    <a:pt x="45321" y="19710"/>
                  </a:cubicBezTo>
                  <a:cubicBezTo>
                    <a:pt x="43207" y="20892"/>
                    <a:pt x="41565" y="22786"/>
                    <a:pt x="39985" y="24606"/>
                  </a:cubicBezTo>
                  <a:cubicBezTo>
                    <a:pt x="37955" y="26950"/>
                    <a:pt x="36041" y="29157"/>
                    <a:pt x="33174" y="30078"/>
                  </a:cubicBezTo>
                  <a:cubicBezTo>
                    <a:pt x="29628" y="31218"/>
                    <a:pt x="25799" y="31469"/>
                    <a:pt x="22095" y="31710"/>
                  </a:cubicBezTo>
                  <a:cubicBezTo>
                    <a:pt x="18810" y="31919"/>
                    <a:pt x="15421" y="32139"/>
                    <a:pt x="12230" y="32976"/>
                  </a:cubicBezTo>
                  <a:cubicBezTo>
                    <a:pt x="8254" y="34032"/>
                    <a:pt x="4520" y="36219"/>
                    <a:pt x="1402" y="38217"/>
                  </a:cubicBezTo>
                  <a:cubicBezTo>
                    <a:pt x="921" y="38521"/>
                    <a:pt x="460" y="38845"/>
                    <a:pt x="0" y="39169"/>
                  </a:cubicBezTo>
                  <a:lnTo>
                    <a:pt x="1747" y="39169"/>
                  </a:lnTo>
                  <a:cubicBezTo>
                    <a:pt x="1810" y="39127"/>
                    <a:pt x="1862" y="39085"/>
                    <a:pt x="1925" y="39044"/>
                  </a:cubicBezTo>
                  <a:cubicBezTo>
                    <a:pt x="4990" y="37087"/>
                    <a:pt x="8631" y="34943"/>
                    <a:pt x="12481" y="33928"/>
                  </a:cubicBezTo>
                  <a:cubicBezTo>
                    <a:pt x="15578" y="33112"/>
                    <a:pt x="18925" y="32903"/>
                    <a:pt x="22158" y="32693"/>
                  </a:cubicBezTo>
                  <a:cubicBezTo>
                    <a:pt x="25914" y="32453"/>
                    <a:pt x="29806" y="32191"/>
                    <a:pt x="33478" y="31009"/>
                  </a:cubicBezTo>
                  <a:cubicBezTo>
                    <a:pt x="36595" y="30005"/>
                    <a:pt x="38698" y="27588"/>
                    <a:pt x="40728" y="25255"/>
                  </a:cubicBezTo>
                  <a:cubicBezTo>
                    <a:pt x="42328" y="23414"/>
                    <a:pt x="43835" y="21667"/>
                    <a:pt x="45802" y="20568"/>
                  </a:cubicBezTo>
                  <a:cubicBezTo>
                    <a:pt x="47549" y="19592"/>
                    <a:pt x="49415" y="19094"/>
                    <a:pt x="51298" y="19094"/>
                  </a:cubicBezTo>
                  <a:cubicBezTo>
                    <a:pt x="52099" y="19094"/>
                    <a:pt x="52902" y="19184"/>
                    <a:pt x="53700" y="19365"/>
                  </a:cubicBezTo>
                  <a:cubicBezTo>
                    <a:pt x="54569" y="19564"/>
                    <a:pt x="55427" y="19867"/>
                    <a:pt x="56337" y="20191"/>
                  </a:cubicBezTo>
                  <a:cubicBezTo>
                    <a:pt x="57781" y="20704"/>
                    <a:pt x="59277" y="21238"/>
                    <a:pt x="60825" y="21311"/>
                  </a:cubicBezTo>
                  <a:cubicBezTo>
                    <a:pt x="60981" y="21318"/>
                    <a:pt x="61135" y="21321"/>
                    <a:pt x="61288" y="21321"/>
                  </a:cubicBezTo>
                  <a:cubicBezTo>
                    <a:pt x="66795" y="21321"/>
                    <a:pt x="70681" y="16999"/>
                    <a:pt x="74101" y="13172"/>
                  </a:cubicBezTo>
                  <a:lnTo>
                    <a:pt x="74519" y="12711"/>
                  </a:lnTo>
                  <a:cubicBezTo>
                    <a:pt x="76005" y="11069"/>
                    <a:pt x="77470" y="9363"/>
                    <a:pt x="78892" y="7721"/>
                  </a:cubicBezTo>
                  <a:cubicBezTo>
                    <a:pt x="80577" y="5775"/>
                    <a:pt x="82313" y="3766"/>
                    <a:pt x="84071" y="1841"/>
                  </a:cubicBezTo>
                  <a:cubicBezTo>
                    <a:pt x="84186" y="1705"/>
                    <a:pt x="84312" y="1580"/>
                    <a:pt x="84427" y="1444"/>
                  </a:cubicBezTo>
                  <a:lnTo>
                    <a:pt x="84427" y="0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4469475" y="4600425"/>
              <a:ext cx="1951925" cy="868625"/>
            </a:xfrm>
            <a:custGeom>
              <a:avLst/>
              <a:gdLst/>
              <a:ahLst/>
              <a:cxnLst/>
              <a:rect l="l" t="t" r="r" b="b"/>
              <a:pathLst>
                <a:path w="78077" h="34745" extrusionOk="0">
                  <a:moveTo>
                    <a:pt x="78077" y="0"/>
                  </a:moveTo>
                  <a:cubicBezTo>
                    <a:pt x="78066" y="11"/>
                    <a:pt x="78045" y="32"/>
                    <a:pt x="78035" y="42"/>
                  </a:cubicBezTo>
                  <a:cubicBezTo>
                    <a:pt x="76267" y="1988"/>
                    <a:pt x="74520" y="4007"/>
                    <a:pt x="72835" y="5964"/>
                  </a:cubicBezTo>
                  <a:cubicBezTo>
                    <a:pt x="71413" y="7596"/>
                    <a:pt x="69948" y="9291"/>
                    <a:pt x="68483" y="10923"/>
                  </a:cubicBezTo>
                  <a:lnTo>
                    <a:pt x="68065" y="11393"/>
                  </a:lnTo>
                  <a:cubicBezTo>
                    <a:pt x="64791" y="15053"/>
                    <a:pt x="61093" y="19188"/>
                    <a:pt x="56048" y="19188"/>
                  </a:cubicBezTo>
                  <a:cubicBezTo>
                    <a:pt x="55901" y="19188"/>
                    <a:pt x="55754" y="19184"/>
                    <a:pt x="55605" y="19177"/>
                  </a:cubicBezTo>
                  <a:cubicBezTo>
                    <a:pt x="54224" y="19114"/>
                    <a:pt x="52801" y="18612"/>
                    <a:pt x="51420" y="18120"/>
                  </a:cubicBezTo>
                  <a:cubicBezTo>
                    <a:pt x="50520" y="17806"/>
                    <a:pt x="49589" y="17472"/>
                    <a:pt x="48669" y="17262"/>
                  </a:cubicBezTo>
                  <a:cubicBezTo>
                    <a:pt x="47790" y="17066"/>
                    <a:pt x="46908" y="16968"/>
                    <a:pt x="46030" y="16968"/>
                  </a:cubicBezTo>
                  <a:cubicBezTo>
                    <a:pt x="43970" y="16968"/>
                    <a:pt x="41934" y="17507"/>
                    <a:pt x="40027" y="18570"/>
                  </a:cubicBezTo>
                  <a:cubicBezTo>
                    <a:pt x="37903" y="19763"/>
                    <a:pt x="36261" y="21656"/>
                    <a:pt x="34671" y="23487"/>
                  </a:cubicBezTo>
                  <a:cubicBezTo>
                    <a:pt x="32652" y="25820"/>
                    <a:pt x="30737" y="28017"/>
                    <a:pt x="27892" y="28938"/>
                  </a:cubicBezTo>
                  <a:cubicBezTo>
                    <a:pt x="24345" y="30078"/>
                    <a:pt x="20526" y="30329"/>
                    <a:pt x="16823" y="30570"/>
                  </a:cubicBezTo>
                  <a:cubicBezTo>
                    <a:pt x="13548" y="30779"/>
                    <a:pt x="10148" y="30999"/>
                    <a:pt x="6957" y="31836"/>
                  </a:cubicBezTo>
                  <a:cubicBezTo>
                    <a:pt x="4509" y="32484"/>
                    <a:pt x="2166" y="33552"/>
                    <a:pt x="0" y="34744"/>
                  </a:cubicBezTo>
                  <a:lnTo>
                    <a:pt x="2407" y="34744"/>
                  </a:lnTo>
                  <a:cubicBezTo>
                    <a:pt x="3955" y="33991"/>
                    <a:pt x="5577" y="33342"/>
                    <a:pt x="7229" y="32913"/>
                  </a:cubicBezTo>
                  <a:cubicBezTo>
                    <a:pt x="10326" y="32097"/>
                    <a:pt x="13663" y="31878"/>
                    <a:pt x="16896" y="31668"/>
                  </a:cubicBezTo>
                  <a:cubicBezTo>
                    <a:pt x="20662" y="31428"/>
                    <a:pt x="24554" y="31177"/>
                    <a:pt x="28237" y="29984"/>
                  </a:cubicBezTo>
                  <a:cubicBezTo>
                    <a:pt x="31365" y="28980"/>
                    <a:pt x="33468" y="26553"/>
                    <a:pt x="35508" y="24209"/>
                  </a:cubicBezTo>
                  <a:cubicBezTo>
                    <a:pt x="37098" y="22378"/>
                    <a:pt x="38615" y="20631"/>
                    <a:pt x="40571" y="19533"/>
                  </a:cubicBezTo>
                  <a:cubicBezTo>
                    <a:pt x="42297" y="18567"/>
                    <a:pt x="44146" y="18077"/>
                    <a:pt x="46014" y="18077"/>
                  </a:cubicBezTo>
                  <a:cubicBezTo>
                    <a:pt x="46818" y="18077"/>
                    <a:pt x="47625" y="18168"/>
                    <a:pt x="48428" y="18351"/>
                  </a:cubicBezTo>
                  <a:cubicBezTo>
                    <a:pt x="49286" y="18539"/>
                    <a:pt x="50144" y="18842"/>
                    <a:pt x="51054" y="19167"/>
                  </a:cubicBezTo>
                  <a:cubicBezTo>
                    <a:pt x="52498" y="19679"/>
                    <a:pt x="54004" y="20213"/>
                    <a:pt x="55563" y="20286"/>
                  </a:cubicBezTo>
                  <a:cubicBezTo>
                    <a:pt x="55720" y="20296"/>
                    <a:pt x="55887" y="20296"/>
                    <a:pt x="56044" y="20296"/>
                  </a:cubicBezTo>
                  <a:cubicBezTo>
                    <a:pt x="61568" y="20296"/>
                    <a:pt x="65449" y="15965"/>
                    <a:pt x="68891" y="12136"/>
                  </a:cubicBezTo>
                  <a:lnTo>
                    <a:pt x="69310" y="11665"/>
                  </a:lnTo>
                  <a:cubicBezTo>
                    <a:pt x="70785" y="10023"/>
                    <a:pt x="72249" y="8328"/>
                    <a:pt x="73672" y="6686"/>
                  </a:cubicBezTo>
                  <a:cubicBezTo>
                    <a:pt x="75106" y="5022"/>
                    <a:pt x="76581" y="3317"/>
                    <a:pt x="78077" y="1653"/>
                  </a:cubicBezTo>
                  <a:lnTo>
                    <a:pt x="78077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4711150" y="4711850"/>
              <a:ext cx="1710250" cy="757200"/>
            </a:xfrm>
            <a:custGeom>
              <a:avLst/>
              <a:gdLst/>
              <a:ahLst/>
              <a:cxnLst/>
              <a:rect l="l" t="t" r="r" b="b"/>
              <a:pathLst>
                <a:path w="68410" h="30288" extrusionOk="0">
                  <a:moveTo>
                    <a:pt x="68410" y="0"/>
                  </a:moveTo>
                  <a:cubicBezTo>
                    <a:pt x="66987" y="1590"/>
                    <a:pt x="65575" y="3222"/>
                    <a:pt x="64204" y="4802"/>
                  </a:cubicBezTo>
                  <a:cubicBezTo>
                    <a:pt x="62792" y="6445"/>
                    <a:pt x="61327" y="8140"/>
                    <a:pt x="59852" y="9772"/>
                  </a:cubicBezTo>
                  <a:lnTo>
                    <a:pt x="59433" y="10242"/>
                  </a:lnTo>
                  <a:cubicBezTo>
                    <a:pt x="56004" y="14069"/>
                    <a:pt x="52465" y="18014"/>
                    <a:pt x="47450" y="18014"/>
                  </a:cubicBezTo>
                  <a:cubicBezTo>
                    <a:pt x="47310" y="18014"/>
                    <a:pt x="47168" y="18011"/>
                    <a:pt x="47026" y="18005"/>
                  </a:cubicBezTo>
                  <a:cubicBezTo>
                    <a:pt x="45645" y="17942"/>
                    <a:pt x="44233" y="17440"/>
                    <a:pt x="42862" y="16948"/>
                  </a:cubicBezTo>
                  <a:cubicBezTo>
                    <a:pt x="41962" y="16634"/>
                    <a:pt x="41031" y="16300"/>
                    <a:pt x="40100" y="16090"/>
                  </a:cubicBezTo>
                  <a:cubicBezTo>
                    <a:pt x="39210" y="15889"/>
                    <a:pt x="38316" y="15789"/>
                    <a:pt x="37428" y="15789"/>
                  </a:cubicBezTo>
                  <a:cubicBezTo>
                    <a:pt x="35363" y="15789"/>
                    <a:pt x="33326" y="16330"/>
                    <a:pt x="31417" y="17398"/>
                  </a:cubicBezTo>
                  <a:cubicBezTo>
                    <a:pt x="29283" y="18601"/>
                    <a:pt x="27630" y="20495"/>
                    <a:pt x="26039" y="22326"/>
                  </a:cubicBezTo>
                  <a:cubicBezTo>
                    <a:pt x="24020" y="24659"/>
                    <a:pt x="22116" y="26845"/>
                    <a:pt x="19292" y="27766"/>
                  </a:cubicBezTo>
                  <a:cubicBezTo>
                    <a:pt x="15756" y="28906"/>
                    <a:pt x="11937" y="29147"/>
                    <a:pt x="8234" y="29387"/>
                  </a:cubicBezTo>
                  <a:cubicBezTo>
                    <a:pt x="5513" y="29565"/>
                    <a:pt x="2710" y="29754"/>
                    <a:pt x="0" y="30287"/>
                  </a:cubicBezTo>
                  <a:lnTo>
                    <a:pt x="12617" y="30287"/>
                  </a:lnTo>
                  <a:cubicBezTo>
                    <a:pt x="14992" y="30047"/>
                    <a:pt x="17377" y="29670"/>
                    <a:pt x="19668" y="28927"/>
                  </a:cubicBezTo>
                  <a:cubicBezTo>
                    <a:pt x="22817" y="27912"/>
                    <a:pt x="24931" y="25485"/>
                    <a:pt x="26971" y="23142"/>
                  </a:cubicBezTo>
                  <a:cubicBezTo>
                    <a:pt x="28561" y="21300"/>
                    <a:pt x="30067" y="19564"/>
                    <a:pt x="32024" y="18476"/>
                  </a:cubicBezTo>
                  <a:cubicBezTo>
                    <a:pt x="33735" y="17510"/>
                    <a:pt x="35575" y="17020"/>
                    <a:pt x="37431" y="17020"/>
                  </a:cubicBezTo>
                  <a:cubicBezTo>
                    <a:pt x="38230" y="17020"/>
                    <a:pt x="39032" y="17111"/>
                    <a:pt x="39828" y="17294"/>
                  </a:cubicBezTo>
                  <a:cubicBezTo>
                    <a:pt x="40686" y="17482"/>
                    <a:pt x="41544" y="17785"/>
                    <a:pt x="42444" y="18110"/>
                  </a:cubicBezTo>
                  <a:cubicBezTo>
                    <a:pt x="43908" y="18622"/>
                    <a:pt x="45415" y="19156"/>
                    <a:pt x="46973" y="19229"/>
                  </a:cubicBezTo>
                  <a:cubicBezTo>
                    <a:pt x="47141" y="19239"/>
                    <a:pt x="47298" y="19239"/>
                    <a:pt x="47465" y="19239"/>
                  </a:cubicBezTo>
                  <a:cubicBezTo>
                    <a:pt x="53020" y="19239"/>
                    <a:pt x="56912" y="14898"/>
                    <a:pt x="60354" y="11058"/>
                  </a:cubicBezTo>
                  <a:lnTo>
                    <a:pt x="60773" y="10598"/>
                  </a:lnTo>
                  <a:cubicBezTo>
                    <a:pt x="62248" y="8945"/>
                    <a:pt x="63712" y="7250"/>
                    <a:pt x="65135" y="5608"/>
                  </a:cubicBezTo>
                  <a:cubicBezTo>
                    <a:pt x="66213" y="4363"/>
                    <a:pt x="67301" y="3107"/>
                    <a:pt x="68410" y="1852"/>
                  </a:cubicBezTo>
                  <a:lnTo>
                    <a:pt x="68410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5262725" y="4823775"/>
              <a:ext cx="1158675" cy="645275"/>
            </a:xfrm>
            <a:custGeom>
              <a:avLst/>
              <a:gdLst/>
              <a:ahLst/>
              <a:cxnLst/>
              <a:rect l="l" t="t" r="r" b="b"/>
              <a:pathLst>
                <a:path w="46347" h="25811" extrusionOk="0">
                  <a:moveTo>
                    <a:pt x="46347" y="1"/>
                  </a:moveTo>
                  <a:cubicBezTo>
                    <a:pt x="45280" y="1214"/>
                    <a:pt x="44212" y="2438"/>
                    <a:pt x="43177" y="3631"/>
                  </a:cubicBezTo>
                  <a:cubicBezTo>
                    <a:pt x="41764" y="5274"/>
                    <a:pt x="40300" y="6968"/>
                    <a:pt x="38835" y="8600"/>
                  </a:cubicBezTo>
                  <a:lnTo>
                    <a:pt x="38417" y="9061"/>
                  </a:lnTo>
                  <a:cubicBezTo>
                    <a:pt x="34997" y="12877"/>
                    <a:pt x="31459" y="16822"/>
                    <a:pt x="26482" y="16822"/>
                  </a:cubicBezTo>
                  <a:cubicBezTo>
                    <a:pt x="26343" y="16822"/>
                    <a:pt x="26203" y="16819"/>
                    <a:pt x="26061" y="16813"/>
                  </a:cubicBezTo>
                  <a:cubicBezTo>
                    <a:pt x="24691" y="16750"/>
                    <a:pt x="23268" y="16248"/>
                    <a:pt x="21908" y="15767"/>
                  </a:cubicBezTo>
                  <a:cubicBezTo>
                    <a:pt x="20998" y="15443"/>
                    <a:pt x="20067" y="15108"/>
                    <a:pt x="19136" y="14898"/>
                  </a:cubicBezTo>
                  <a:cubicBezTo>
                    <a:pt x="18243" y="14697"/>
                    <a:pt x="17347" y="14597"/>
                    <a:pt x="16456" y="14597"/>
                  </a:cubicBezTo>
                  <a:cubicBezTo>
                    <a:pt x="14379" y="14597"/>
                    <a:pt x="12328" y="15141"/>
                    <a:pt x="10410" y="16217"/>
                  </a:cubicBezTo>
                  <a:cubicBezTo>
                    <a:pt x="8266" y="17420"/>
                    <a:pt x="6613" y="19324"/>
                    <a:pt x="5012" y="21155"/>
                  </a:cubicBezTo>
                  <a:cubicBezTo>
                    <a:pt x="3443" y="22975"/>
                    <a:pt x="1926" y="24712"/>
                    <a:pt x="1" y="25810"/>
                  </a:cubicBezTo>
                  <a:lnTo>
                    <a:pt x="2365" y="25810"/>
                  </a:lnTo>
                  <a:cubicBezTo>
                    <a:pt x="3725" y="24701"/>
                    <a:pt x="4897" y="23362"/>
                    <a:pt x="6037" y="22044"/>
                  </a:cubicBezTo>
                  <a:cubicBezTo>
                    <a:pt x="7628" y="20213"/>
                    <a:pt x="9134" y="18487"/>
                    <a:pt x="11070" y="17399"/>
                  </a:cubicBezTo>
                  <a:cubicBezTo>
                    <a:pt x="12786" y="16438"/>
                    <a:pt x="14621" y="15950"/>
                    <a:pt x="16474" y="15950"/>
                  </a:cubicBezTo>
                  <a:cubicBezTo>
                    <a:pt x="17263" y="15950"/>
                    <a:pt x="18055" y="16039"/>
                    <a:pt x="18843" y="16217"/>
                  </a:cubicBezTo>
                  <a:cubicBezTo>
                    <a:pt x="19690" y="16415"/>
                    <a:pt x="20548" y="16719"/>
                    <a:pt x="21448" y="17033"/>
                  </a:cubicBezTo>
                  <a:cubicBezTo>
                    <a:pt x="22912" y="17556"/>
                    <a:pt x="24419" y="18089"/>
                    <a:pt x="25999" y="18163"/>
                  </a:cubicBezTo>
                  <a:cubicBezTo>
                    <a:pt x="26162" y="18170"/>
                    <a:pt x="26324" y="18173"/>
                    <a:pt x="26485" y="18173"/>
                  </a:cubicBezTo>
                  <a:cubicBezTo>
                    <a:pt x="32072" y="18173"/>
                    <a:pt x="35974" y="13825"/>
                    <a:pt x="39421" y="9971"/>
                  </a:cubicBezTo>
                  <a:lnTo>
                    <a:pt x="39839" y="9500"/>
                  </a:lnTo>
                  <a:cubicBezTo>
                    <a:pt x="41315" y="7858"/>
                    <a:pt x="42779" y="6163"/>
                    <a:pt x="44202" y="4520"/>
                  </a:cubicBezTo>
                  <a:cubicBezTo>
                    <a:pt x="44903" y="3704"/>
                    <a:pt x="45625" y="2878"/>
                    <a:pt x="46347" y="2051"/>
                  </a:cubicBezTo>
                  <a:lnTo>
                    <a:pt x="4634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5384350" y="4935725"/>
              <a:ext cx="1037050" cy="533325"/>
            </a:xfrm>
            <a:custGeom>
              <a:avLst/>
              <a:gdLst/>
              <a:ahLst/>
              <a:cxnLst/>
              <a:rect l="l" t="t" r="r" b="b"/>
              <a:pathLst>
                <a:path w="41482" h="21333" extrusionOk="0">
                  <a:moveTo>
                    <a:pt x="41482" y="1"/>
                  </a:moveTo>
                  <a:cubicBezTo>
                    <a:pt x="40760" y="827"/>
                    <a:pt x="40048" y="1643"/>
                    <a:pt x="39347" y="2459"/>
                  </a:cubicBezTo>
                  <a:cubicBezTo>
                    <a:pt x="37935" y="4091"/>
                    <a:pt x="36470" y="5786"/>
                    <a:pt x="35006" y="7418"/>
                  </a:cubicBezTo>
                  <a:lnTo>
                    <a:pt x="34587" y="7889"/>
                  </a:lnTo>
                  <a:cubicBezTo>
                    <a:pt x="31182" y="11690"/>
                    <a:pt x="27669" y="15620"/>
                    <a:pt x="22713" y="15620"/>
                  </a:cubicBezTo>
                  <a:cubicBezTo>
                    <a:pt x="22568" y="15620"/>
                    <a:pt x="22422" y="15616"/>
                    <a:pt x="22274" y="15610"/>
                  </a:cubicBezTo>
                  <a:cubicBezTo>
                    <a:pt x="20914" y="15547"/>
                    <a:pt x="19512" y="15045"/>
                    <a:pt x="18141" y="14563"/>
                  </a:cubicBezTo>
                  <a:cubicBezTo>
                    <a:pt x="17242" y="14250"/>
                    <a:pt x="16300" y="13915"/>
                    <a:pt x="15369" y="13705"/>
                  </a:cubicBezTo>
                  <a:cubicBezTo>
                    <a:pt x="14473" y="13501"/>
                    <a:pt x="13571" y="13400"/>
                    <a:pt x="12675" y="13400"/>
                  </a:cubicBezTo>
                  <a:cubicBezTo>
                    <a:pt x="10589" y="13400"/>
                    <a:pt x="8526" y="13948"/>
                    <a:pt x="6602" y="15024"/>
                  </a:cubicBezTo>
                  <a:cubicBezTo>
                    <a:pt x="4447" y="16237"/>
                    <a:pt x="2794" y="18141"/>
                    <a:pt x="1193" y="19983"/>
                  </a:cubicBezTo>
                  <a:cubicBezTo>
                    <a:pt x="796" y="20443"/>
                    <a:pt x="398" y="20893"/>
                    <a:pt x="1" y="21332"/>
                  </a:cubicBezTo>
                  <a:lnTo>
                    <a:pt x="1968" y="21332"/>
                  </a:lnTo>
                  <a:cubicBezTo>
                    <a:pt x="2083" y="21207"/>
                    <a:pt x="2198" y="21071"/>
                    <a:pt x="2302" y="20945"/>
                  </a:cubicBezTo>
                  <a:cubicBezTo>
                    <a:pt x="3893" y="19125"/>
                    <a:pt x="5389" y="17399"/>
                    <a:pt x="7324" y="16310"/>
                  </a:cubicBezTo>
                  <a:cubicBezTo>
                    <a:pt x="9026" y="15357"/>
                    <a:pt x="10851" y="14876"/>
                    <a:pt x="12692" y="14876"/>
                  </a:cubicBezTo>
                  <a:cubicBezTo>
                    <a:pt x="13476" y="14876"/>
                    <a:pt x="14263" y="14964"/>
                    <a:pt x="15045" y="15139"/>
                  </a:cubicBezTo>
                  <a:cubicBezTo>
                    <a:pt x="15892" y="15338"/>
                    <a:pt x="16750" y="15641"/>
                    <a:pt x="17650" y="15955"/>
                  </a:cubicBezTo>
                  <a:cubicBezTo>
                    <a:pt x="19114" y="16478"/>
                    <a:pt x="20631" y="17011"/>
                    <a:pt x="22211" y="17085"/>
                  </a:cubicBezTo>
                  <a:cubicBezTo>
                    <a:pt x="22378" y="17095"/>
                    <a:pt x="22546" y="17095"/>
                    <a:pt x="22703" y="17095"/>
                  </a:cubicBezTo>
                  <a:cubicBezTo>
                    <a:pt x="28321" y="17095"/>
                    <a:pt x="32223" y="12733"/>
                    <a:pt x="35686" y="8872"/>
                  </a:cubicBezTo>
                  <a:lnTo>
                    <a:pt x="36104" y="8412"/>
                  </a:lnTo>
                  <a:cubicBezTo>
                    <a:pt x="37579" y="6759"/>
                    <a:pt x="39055" y="5064"/>
                    <a:pt x="40467" y="3422"/>
                  </a:cubicBezTo>
                  <a:cubicBezTo>
                    <a:pt x="40802" y="3034"/>
                    <a:pt x="41147" y="2647"/>
                    <a:pt x="41482" y="2250"/>
                  </a:cubicBezTo>
                  <a:lnTo>
                    <a:pt x="4148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5483750" y="5048450"/>
              <a:ext cx="937650" cy="420600"/>
            </a:xfrm>
            <a:custGeom>
              <a:avLst/>
              <a:gdLst/>
              <a:ahLst/>
              <a:cxnLst/>
              <a:rect l="l" t="t" r="r" b="b"/>
              <a:pathLst>
                <a:path w="37506" h="16824" extrusionOk="0">
                  <a:moveTo>
                    <a:pt x="37506" y="1"/>
                  </a:moveTo>
                  <a:cubicBezTo>
                    <a:pt x="37140" y="419"/>
                    <a:pt x="36784" y="838"/>
                    <a:pt x="36418" y="1256"/>
                  </a:cubicBezTo>
                  <a:cubicBezTo>
                    <a:pt x="35005" y="2888"/>
                    <a:pt x="33541" y="4583"/>
                    <a:pt x="32076" y="6215"/>
                  </a:cubicBezTo>
                  <a:lnTo>
                    <a:pt x="31658" y="6686"/>
                  </a:lnTo>
                  <a:cubicBezTo>
                    <a:pt x="28253" y="10477"/>
                    <a:pt x="24749" y="14396"/>
                    <a:pt x="19833" y="14396"/>
                  </a:cubicBezTo>
                  <a:cubicBezTo>
                    <a:pt x="19689" y="14396"/>
                    <a:pt x="19543" y="14392"/>
                    <a:pt x="19396" y="14386"/>
                  </a:cubicBezTo>
                  <a:cubicBezTo>
                    <a:pt x="18036" y="14323"/>
                    <a:pt x="16697" y="13852"/>
                    <a:pt x="15274" y="13339"/>
                  </a:cubicBezTo>
                  <a:cubicBezTo>
                    <a:pt x="14375" y="13026"/>
                    <a:pt x="13433" y="12691"/>
                    <a:pt x="12492" y="12482"/>
                  </a:cubicBezTo>
                  <a:cubicBezTo>
                    <a:pt x="11593" y="12277"/>
                    <a:pt x="10689" y="12176"/>
                    <a:pt x="9789" y="12176"/>
                  </a:cubicBezTo>
                  <a:cubicBezTo>
                    <a:pt x="7692" y="12176"/>
                    <a:pt x="5615" y="12727"/>
                    <a:pt x="3683" y="13810"/>
                  </a:cubicBezTo>
                  <a:cubicBezTo>
                    <a:pt x="2281" y="14595"/>
                    <a:pt x="1099" y="15662"/>
                    <a:pt x="0" y="16823"/>
                  </a:cubicBezTo>
                  <a:lnTo>
                    <a:pt x="2270" y="16823"/>
                  </a:lnTo>
                  <a:cubicBezTo>
                    <a:pt x="2950" y="16206"/>
                    <a:pt x="3672" y="15651"/>
                    <a:pt x="4467" y="15202"/>
                  </a:cubicBezTo>
                  <a:cubicBezTo>
                    <a:pt x="6160" y="14256"/>
                    <a:pt x="7965" y="13773"/>
                    <a:pt x="9794" y="13773"/>
                  </a:cubicBezTo>
                  <a:cubicBezTo>
                    <a:pt x="10576" y="13773"/>
                    <a:pt x="11363" y="13862"/>
                    <a:pt x="12146" y="14040"/>
                  </a:cubicBezTo>
                  <a:cubicBezTo>
                    <a:pt x="12983" y="14229"/>
                    <a:pt x="13841" y="14532"/>
                    <a:pt x="14741" y="14846"/>
                  </a:cubicBezTo>
                  <a:cubicBezTo>
                    <a:pt x="16216" y="15369"/>
                    <a:pt x="17733" y="15913"/>
                    <a:pt x="19323" y="15986"/>
                  </a:cubicBezTo>
                  <a:cubicBezTo>
                    <a:pt x="19487" y="15993"/>
                    <a:pt x="19650" y="15997"/>
                    <a:pt x="19812" y="15997"/>
                  </a:cubicBezTo>
                  <a:cubicBezTo>
                    <a:pt x="25449" y="15997"/>
                    <a:pt x="29372" y="11628"/>
                    <a:pt x="32840" y="7753"/>
                  </a:cubicBezTo>
                  <a:lnTo>
                    <a:pt x="33258" y="7282"/>
                  </a:lnTo>
                  <a:cubicBezTo>
                    <a:pt x="34702" y="5692"/>
                    <a:pt x="36125" y="4039"/>
                    <a:pt x="37506" y="2438"/>
                  </a:cubicBezTo>
                  <a:lnTo>
                    <a:pt x="37506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6102825" y="5160925"/>
              <a:ext cx="318575" cy="308125"/>
            </a:xfrm>
            <a:custGeom>
              <a:avLst/>
              <a:gdLst/>
              <a:ahLst/>
              <a:cxnLst/>
              <a:rect l="l" t="t" r="r" b="b"/>
              <a:pathLst>
                <a:path w="12743" h="12325" extrusionOk="0">
                  <a:moveTo>
                    <a:pt x="12743" y="0"/>
                  </a:moveTo>
                  <a:cubicBezTo>
                    <a:pt x="12732" y="21"/>
                    <a:pt x="12711" y="42"/>
                    <a:pt x="12690" y="52"/>
                  </a:cubicBezTo>
                  <a:cubicBezTo>
                    <a:pt x="11278" y="1695"/>
                    <a:pt x="9813" y="3390"/>
                    <a:pt x="8349" y="5022"/>
                  </a:cubicBezTo>
                  <a:lnTo>
                    <a:pt x="7930" y="5482"/>
                  </a:lnTo>
                  <a:cubicBezTo>
                    <a:pt x="5503" y="8192"/>
                    <a:pt x="3013" y="10964"/>
                    <a:pt x="0" y="12324"/>
                  </a:cubicBezTo>
                  <a:lnTo>
                    <a:pt x="3358" y="12324"/>
                  </a:lnTo>
                  <a:cubicBezTo>
                    <a:pt x="5545" y="10734"/>
                    <a:pt x="7439" y="8621"/>
                    <a:pt x="9217" y="6633"/>
                  </a:cubicBezTo>
                  <a:lnTo>
                    <a:pt x="9636" y="6173"/>
                  </a:lnTo>
                  <a:cubicBezTo>
                    <a:pt x="10682" y="5001"/>
                    <a:pt x="11717" y="3808"/>
                    <a:pt x="12743" y="2626"/>
                  </a:cubicBezTo>
                  <a:lnTo>
                    <a:pt x="1274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5615050" y="5434700"/>
              <a:ext cx="292150" cy="34350"/>
            </a:xfrm>
            <a:custGeom>
              <a:avLst/>
              <a:gdLst/>
              <a:ahLst/>
              <a:cxnLst/>
              <a:rect l="l" t="t" r="r" b="b"/>
              <a:pathLst>
                <a:path w="11686" h="1374" extrusionOk="0">
                  <a:moveTo>
                    <a:pt x="5626" y="1"/>
                  </a:moveTo>
                  <a:cubicBezTo>
                    <a:pt x="3701" y="1"/>
                    <a:pt x="1795" y="462"/>
                    <a:pt x="0" y="1373"/>
                  </a:cubicBezTo>
                  <a:lnTo>
                    <a:pt x="11686" y="1373"/>
                  </a:lnTo>
                  <a:cubicBezTo>
                    <a:pt x="11508" y="1310"/>
                    <a:pt x="11320" y="1248"/>
                    <a:pt x="11131" y="1174"/>
                  </a:cubicBezTo>
                  <a:cubicBezTo>
                    <a:pt x="10221" y="861"/>
                    <a:pt x="9280" y="526"/>
                    <a:pt x="8338" y="306"/>
                  </a:cubicBezTo>
                  <a:cubicBezTo>
                    <a:pt x="7436" y="102"/>
                    <a:pt x="6529" y="1"/>
                    <a:pt x="5626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6243800" y="5273375"/>
              <a:ext cx="177600" cy="195675"/>
            </a:xfrm>
            <a:custGeom>
              <a:avLst/>
              <a:gdLst/>
              <a:ahLst/>
              <a:cxnLst/>
              <a:rect l="l" t="t" r="r" b="b"/>
              <a:pathLst>
                <a:path w="7104" h="7827" extrusionOk="0">
                  <a:moveTo>
                    <a:pt x="7104" y="1"/>
                  </a:moveTo>
                  <a:cubicBezTo>
                    <a:pt x="6005" y="1277"/>
                    <a:pt x="4875" y="2564"/>
                    <a:pt x="3756" y="3819"/>
                  </a:cubicBezTo>
                  <a:lnTo>
                    <a:pt x="3337" y="4290"/>
                  </a:lnTo>
                  <a:cubicBezTo>
                    <a:pt x="2249" y="5504"/>
                    <a:pt x="1151" y="6728"/>
                    <a:pt x="0" y="7826"/>
                  </a:cubicBezTo>
                  <a:lnTo>
                    <a:pt x="2595" y="7826"/>
                  </a:lnTo>
                  <a:cubicBezTo>
                    <a:pt x="3327" y="7062"/>
                    <a:pt x="4028" y="6278"/>
                    <a:pt x="4708" y="5525"/>
                  </a:cubicBezTo>
                  <a:lnTo>
                    <a:pt x="5126" y="5054"/>
                  </a:lnTo>
                  <a:cubicBezTo>
                    <a:pt x="5786" y="4311"/>
                    <a:pt x="6445" y="3568"/>
                    <a:pt x="7104" y="2815"/>
                  </a:cubicBezTo>
                  <a:lnTo>
                    <a:pt x="7104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6347875" y="5385850"/>
              <a:ext cx="73525" cy="83200"/>
            </a:xfrm>
            <a:custGeom>
              <a:avLst/>
              <a:gdLst/>
              <a:ahLst/>
              <a:cxnLst/>
              <a:rect l="l" t="t" r="r" b="b"/>
              <a:pathLst>
                <a:path w="2941" h="3328" extrusionOk="0">
                  <a:moveTo>
                    <a:pt x="2941" y="0"/>
                  </a:moveTo>
                  <a:cubicBezTo>
                    <a:pt x="2177" y="879"/>
                    <a:pt x="1403" y="1758"/>
                    <a:pt x="629" y="2626"/>
                  </a:cubicBezTo>
                  <a:lnTo>
                    <a:pt x="210" y="3087"/>
                  </a:lnTo>
                  <a:cubicBezTo>
                    <a:pt x="137" y="3170"/>
                    <a:pt x="64" y="3243"/>
                    <a:pt x="1" y="3327"/>
                  </a:cubicBezTo>
                  <a:lnTo>
                    <a:pt x="2637" y="3327"/>
                  </a:lnTo>
                  <a:cubicBezTo>
                    <a:pt x="2742" y="3212"/>
                    <a:pt x="2836" y="3097"/>
                    <a:pt x="2941" y="2982"/>
                  </a:cubicBezTo>
                  <a:lnTo>
                    <a:pt x="2941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2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6" name="Google Shape;286;p12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9" name="Google Shape;289;p12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90" name="Google Shape;290;p12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5030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 or Contact Card 1" preserve="1">
  <p:cSld name="Thank You Page or Contact Card 1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/>
          <p:nvPr/>
        </p:nvSpPr>
        <p:spPr>
          <a:xfrm>
            <a:off x="454856" y="2801910"/>
            <a:ext cx="4701600" cy="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NEAP CONTACT</a:t>
            </a:r>
            <a:endParaRPr sz="2017">
              <a:solidFill>
                <a:schemeClr val="lt1"/>
              </a:solidFill>
            </a:endParaRPr>
          </a:p>
        </p:txBody>
      </p:sp>
      <p:pic>
        <p:nvPicPr>
          <p:cNvPr id="305" name="Google Shape;30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586" y="3812948"/>
            <a:ext cx="155250" cy="1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87" y="3595555"/>
            <a:ext cx="155250" cy="11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 txBox="1">
            <a:spLocks noGrp="1"/>
          </p:cNvSpPr>
          <p:nvPr>
            <p:ph type="subTitle" idx="1"/>
          </p:nvPr>
        </p:nvSpPr>
        <p:spPr>
          <a:xfrm>
            <a:off x="545689" y="29616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2"/>
          </p:nvPr>
        </p:nvSpPr>
        <p:spPr>
          <a:xfrm>
            <a:off x="545689" y="31815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3"/>
          </p:nvPr>
        </p:nvSpPr>
        <p:spPr>
          <a:xfrm>
            <a:off x="796814" y="35417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3"/>
          <p:cNvSpPr txBox="1"/>
          <p:nvPr/>
        </p:nvSpPr>
        <p:spPr>
          <a:xfrm>
            <a:off x="799200" y="3804233"/>
            <a:ext cx="4464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www.nationaleap.com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4255924" y="3493065"/>
            <a:ext cx="4887782" cy="1650073"/>
            <a:chOff x="3632525" y="4527550"/>
            <a:chExt cx="2788875" cy="941500"/>
          </a:xfrm>
        </p:grpSpPr>
        <p:sp>
          <p:nvSpPr>
            <p:cNvPr id="313" name="Google Shape;313;p13"/>
            <p:cNvSpPr/>
            <p:nvPr/>
          </p:nvSpPr>
          <p:spPr>
            <a:xfrm>
              <a:off x="3632525" y="4527550"/>
              <a:ext cx="2788875" cy="941500"/>
            </a:xfrm>
            <a:custGeom>
              <a:avLst/>
              <a:gdLst/>
              <a:ahLst/>
              <a:cxnLst/>
              <a:rect l="l" t="t" r="r" b="b"/>
              <a:pathLst>
                <a:path w="111555" h="37660" extrusionOk="0">
                  <a:moveTo>
                    <a:pt x="53265" y="0"/>
                  </a:moveTo>
                  <a:cubicBezTo>
                    <a:pt x="48836" y="0"/>
                    <a:pt x="45072" y="572"/>
                    <a:pt x="41973" y="1953"/>
                  </a:cubicBezTo>
                  <a:cubicBezTo>
                    <a:pt x="36617" y="4338"/>
                    <a:pt x="33510" y="9203"/>
                    <a:pt x="30497" y="13921"/>
                  </a:cubicBezTo>
                  <a:cubicBezTo>
                    <a:pt x="27379" y="18786"/>
                    <a:pt x="24439" y="23379"/>
                    <a:pt x="19240" y="25523"/>
                  </a:cubicBezTo>
                  <a:cubicBezTo>
                    <a:pt x="16373" y="26716"/>
                    <a:pt x="13664" y="27543"/>
                    <a:pt x="11268" y="28275"/>
                  </a:cubicBezTo>
                  <a:cubicBezTo>
                    <a:pt x="4803" y="30252"/>
                    <a:pt x="335" y="31612"/>
                    <a:pt x="1" y="37659"/>
                  </a:cubicBezTo>
                  <a:lnTo>
                    <a:pt x="283" y="37659"/>
                  </a:lnTo>
                  <a:cubicBezTo>
                    <a:pt x="639" y="31821"/>
                    <a:pt x="5022" y="30482"/>
                    <a:pt x="11352" y="28547"/>
                  </a:cubicBezTo>
                  <a:cubicBezTo>
                    <a:pt x="13747" y="27815"/>
                    <a:pt x="16468" y="26978"/>
                    <a:pt x="19345" y="25785"/>
                  </a:cubicBezTo>
                  <a:cubicBezTo>
                    <a:pt x="24638" y="23598"/>
                    <a:pt x="27735" y="18755"/>
                    <a:pt x="30737" y="14068"/>
                  </a:cubicBezTo>
                  <a:cubicBezTo>
                    <a:pt x="33729" y="9402"/>
                    <a:pt x="36816" y="4568"/>
                    <a:pt x="42088" y="2215"/>
                  </a:cubicBezTo>
                  <a:cubicBezTo>
                    <a:pt x="45153" y="848"/>
                    <a:pt x="48884" y="281"/>
                    <a:pt x="53278" y="281"/>
                  </a:cubicBezTo>
                  <a:cubicBezTo>
                    <a:pt x="61603" y="281"/>
                    <a:pt x="72311" y="2317"/>
                    <a:pt x="85390" y="4809"/>
                  </a:cubicBezTo>
                  <a:lnTo>
                    <a:pt x="86865" y="5092"/>
                  </a:lnTo>
                  <a:cubicBezTo>
                    <a:pt x="90432" y="5772"/>
                    <a:pt x="93571" y="6075"/>
                    <a:pt x="96333" y="6075"/>
                  </a:cubicBezTo>
                  <a:cubicBezTo>
                    <a:pt x="103656" y="6075"/>
                    <a:pt x="108353" y="3899"/>
                    <a:pt x="111555" y="698"/>
                  </a:cubicBezTo>
                  <a:lnTo>
                    <a:pt x="111555" y="258"/>
                  </a:lnTo>
                  <a:cubicBezTo>
                    <a:pt x="108391" y="3544"/>
                    <a:pt x="103699" y="5786"/>
                    <a:pt x="96291" y="5786"/>
                  </a:cubicBezTo>
                  <a:cubicBezTo>
                    <a:pt x="93556" y="5786"/>
                    <a:pt x="90452" y="5480"/>
                    <a:pt x="86917" y="4809"/>
                  </a:cubicBezTo>
                  <a:lnTo>
                    <a:pt x="85442" y="4527"/>
                  </a:lnTo>
                  <a:cubicBezTo>
                    <a:pt x="72347" y="2038"/>
                    <a:pt x="61622" y="0"/>
                    <a:pt x="53265" y="0"/>
                  </a:cubicBez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3717800" y="4612125"/>
              <a:ext cx="2703600" cy="856925"/>
            </a:xfrm>
            <a:custGeom>
              <a:avLst/>
              <a:gdLst/>
              <a:ahLst/>
              <a:cxnLst/>
              <a:rect l="l" t="t" r="r" b="b"/>
              <a:pathLst>
                <a:path w="108144" h="34277" extrusionOk="0">
                  <a:moveTo>
                    <a:pt x="54551" y="1"/>
                  </a:moveTo>
                  <a:cubicBezTo>
                    <a:pt x="49513" y="1"/>
                    <a:pt x="45181" y="617"/>
                    <a:pt x="41670" y="2117"/>
                  </a:cubicBezTo>
                  <a:cubicBezTo>
                    <a:pt x="36282" y="4429"/>
                    <a:pt x="33049" y="9042"/>
                    <a:pt x="29931" y="13499"/>
                  </a:cubicBezTo>
                  <a:cubicBezTo>
                    <a:pt x="26856" y="17893"/>
                    <a:pt x="23675" y="22433"/>
                    <a:pt x="18465" y="24609"/>
                  </a:cubicBezTo>
                  <a:cubicBezTo>
                    <a:pt x="15724" y="25750"/>
                    <a:pt x="13151" y="26576"/>
                    <a:pt x="10880" y="27298"/>
                  </a:cubicBezTo>
                  <a:cubicBezTo>
                    <a:pt x="5493" y="29014"/>
                    <a:pt x="1496" y="30290"/>
                    <a:pt x="0" y="34276"/>
                  </a:cubicBezTo>
                  <a:lnTo>
                    <a:pt x="377" y="34276"/>
                  </a:lnTo>
                  <a:cubicBezTo>
                    <a:pt x="1883" y="30520"/>
                    <a:pt x="5765" y="29286"/>
                    <a:pt x="10985" y="27612"/>
                  </a:cubicBezTo>
                  <a:cubicBezTo>
                    <a:pt x="13255" y="26890"/>
                    <a:pt x="15839" y="26064"/>
                    <a:pt x="18591" y="24923"/>
                  </a:cubicBezTo>
                  <a:cubicBezTo>
                    <a:pt x="23895" y="22705"/>
                    <a:pt x="27107" y="18123"/>
                    <a:pt x="30203" y="13698"/>
                  </a:cubicBezTo>
                  <a:cubicBezTo>
                    <a:pt x="33300" y="9272"/>
                    <a:pt x="36501" y="4701"/>
                    <a:pt x="41806" y="2420"/>
                  </a:cubicBezTo>
                  <a:cubicBezTo>
                    <a:pt x="45270" y="941"/>
                    <a:pt x="49554" y="332"/>
                    <a:pt x="54545" y="332"/>
                  </a:cubicBezTo>
                  <a:cubicBezTo>
                    <a:pt x="63146" y="332"/>
                    <a:pt x="73844" y="2141"/>
                    <a:pt x="86059" y="4418"/>
                  </a:cubicBezTo>
                  <a:cubicBezTo>
                    <a:pt x="89635" y="5088"/>
                    <a:pt x="92783" y="5392"/>
                    <a:pt x="95562" y="5392"/>
                  </a:cubicBezTo>
                  <a:cubicBezTo>
                    <a:pt x="101035" y="5392"/>
                    <a:pt x="105077" y="4213"/>
                    <a:pt x="108144" y="2326"/>
                  </a:cubicBezTo>
                  <a:lnTo>
                    <a:pt x="108144" y="1928"/>
                  </a:lnTo>
                  <a:cubicBezTo>
                    <a:pt x="104834" y="4016"/>
                    <a:pt x="100673" y="5057"/>
                    <a:pt x="95569" y="5057"/>
                  </a:cubicBezTo>
                  <a:cubicBezTo>
                    <a:pt x="92719" y="5057"/>
                    <a:pt x="89575" y="4732"/>
                    <a:pt x="86122" y="4083"/>
                  </a:cubicBezTo>
                  <a:cubicBezTo>
                    <a:pt x="73899" y="1811"/>
                    <a:pt x="63187" y="1"/>
                    <a:pt x="54551" y="1"/>
                  </a:cubicBez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3832350" y="4694625"/>
              <a:ext cx="2589050" cy="774425"/>
            </a:xfrm>
            <a:custGeom>
              <a:avLst/>
              <a:gdLst/>
              <a:ahLst/>
              <a:cxnLst/>
              <a:rect l="l" t="t" r="r" b="b"/>
              <a:pathLst>
                <a:path w="103562" h="30977" extrusionOk="0">
                  <a:moveTo>
                    <a:pt x="54914" y="1"/>
                  </a:moveTo>
                  <a:cubicBezTo>
                    <a:pt x="49143" y="1"/>
                    <a:pt x="44223" y="700"/>
                    <a:pt x="40205" y="2353"/>
                  </a:cubicBezTo>
                  <a:cubicBezTo>
                    <a:pt x="34755" y="4591"/>
                    <a:pt x="31407" y="8965"/>
                    <a:pt x="28164" y="13181"/>
                  </a:cubicBezTo>
                  <a:cubicBezTo>
                    <a:pt x="25004" y="17313"/>
                    <a:pt x="21730" y="21571"/>
                    <a:pt x="16509" y="23778"/>
                  </a:cubicBezTo>
                  <a:cubicBezTo>
                    <a:pt x="13915" y="24866"/>
                    <a:pt x="11488" y="25682"/>
                    <a:pt x="9343" y="26394"/>
                  </a:cubicBezTo>
                  <a:cubicBezTo>
                    <a:pt x="5305" y="27733"/>
                    <a:pt x="2061" y="28821"/>
                    <a:pt x="0" y="30976"/>
                  </a:cubicBezTo>
                  <a:lnTo>
                    <a:pt x="524" y="30976"/>
                  </a:lnTo>
                  <a:cubicBezTo>
                    <a:pt x="2511" y="29083"/>
                    <a:pt x="5556" y="28057"/>
                    <a:pt x="9468" y="26760"/>
                  </a:cubicBezTo>
                  <a:cubicBezTo>
                    <a:pt x="11613" y="26049"/>
                    <a:pt x="14061" y="25233"/>
                    <a:pt x="16666" y="24145"/>
                  </a:cubicBezTo>
                  <a:cubicBezTo>
                    <a:pt x="21970" y="21895"/>
                    <a:pt x="25276" y="17585"/>
                    <a:pt x="28467" y="13421"/>
                  </a:cubicBezTo>
                  <a:cubicBezTo>
                    <a:pt x="31679" y="9237"/>
                    <a:pt x="34995" y="4905"/>
                    <a:pt x="40352" y="2708"/>
                  </a:cubicBezTo>
                  <a:cubicBezTo>
                    <a:pt x="44321" y="1079"/>
                    <a:pt x="49193" y="388"/>
                    <a:pt x="54910" y="388"/>
                  </a:cubicBezTo>
                  <a:cubicBezTo>
                    <a:pt x="62994" y="388"/>
                    <a:pt x="72770" y="1769"/>
                    <a:pt x="84082" y="3828"/>
                  </a:cubicBezTo>
                  <a:cubicBezTo>
                    <a:pt x="87685" y="4490"/>
                    <a:pt x="90861" y="4791"/>
                    <a:pt x="93670" y="4791"/>
                  </a:cubicBezTo>
                  <a:cubicBezTo>
                    <a:pt x="97647" y="4791"/>
                    <a:pt x="100888" y="4188"/>
                    <a:pt x="103562" y="3158"/>
                  </a:cubicBezTo>
                  <a:lnTo>
                    <a:pt x="103562" y="2750"/>
                  </a:lnTo>
                  <a:cubicBezTo>
                    <a:pt x="100754" y="3858"/>
                    <a:pt x="97481" y="4409"/>
                    <a:pt x="93711" y="4409"/>
                  </a:cubicBezTo>
                  <a:cubicBezTo>
                    <a:pt x="90822" y="4409"/>
                    <a:pt x="87641" y="4085"/>
                    <a:pt x="84155" y="3441"/>
                  </a:cubicBezTo>
                  <a:lnTo>
                    <a:pt x="84155" y="3451"/>
                  </a:lnTo>
                  <a:cubicBezTo>
                    <a:pt x="72826" y="1385"/>
                    <a:pt x="63030" y="1"/>
                    <a:pt x="54914" y="1"/>
                  </a:cubicBez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000250" y="4776000"/>
              <a:ext cx="2421150" cy="693050"/>
            </a:xfrm>
            <a:custGeom>
              <a:avLst/>
              <a:gdLst/>
              <a:ahLst/>
              <a:cxnLst/>
              <a:rect l="l" t="t" r="r" b="b"/>
              <a:pathLst>
                <a:path w="96846" h="27722" extrusionOk="0">
                  <a:moveTo>
                    <a:pt x="53469" y="0"/>
                  </a:moveTo>
                  <a:cubicBezTo>
                    <a:pt x="46556" y="0"/>
                    <a:pt x="41059" y="879"/>
                    <a:pt x="36596" y="2634"/>
                  </a:cubicBezTo>
                  <a:cubicBezTo>
                    <a:pt x="31093" y="4810"/>
                    <a:pt x="27631" y="8932"/>
                    <a:pt x="24272" y="12918"/>
                  </a:cubicBezTo>
                  <a:cubicBezTo>
                    <a:pt x="21019" y="16778"/>
                    <a:pt x="17650" y="20775"/>
                    <a:pt x="12430" y="23003"/>
                  </a:cubicBezTo>
                  <a:cubicBezTo>
                    <a:pt x="9971" y="24049"/>
                    <a:pt x="7659" y="24844"/>
                    <a:pt x="5629" y="25556"/>
                  </a:cubicBezTo>
                  <a:cubicBezTo>
                    <a:pt x="3516" y="26288"/>
                    <a:pt x="1623" y="26947"/>
                    <a:pt x="1" y="27721"/>
                  </a:cubicBezTo>
                  <a:lnTo>
                    <a:pt x="1047" y="27721"/>
                  </a:lnTo>
                  <a:cubicBezTo>
                    <a:pt x="2439" y="27125"/>
                    <a:pt x="4018" y="26581"/>
                    <a:pt x="5776" y="25964"/>
                  </a:cubicBezTo>
                  <a:cubicBezTo>
                    <a:pt x="7816" y="25252"/>
                    <a:pt x="10128" y="24457"/>
                    <a:pt x="12597" y="23400"/>
                  </a:cubicBezTo>
                  <a:cubicBezTo>
                    <a:pt x="17922" y="21141"/>
                    <a:pt x="21322" y="17102"/>
                    <a:pt x="24607" y="13200"/>
                  </a:cubicBezTo>
                  <a:cubicBezTo>
                    <a:pt x="27923" y="9246"/>
                    <a:pt x="31365" y="5176"/>
                    <a:pt x="36764" y="3042"/>
                  </a:cubicBezTo>
                  <a:cubicBezTo>
                    <a:pt x="41175" y="1307"/>
                    <a:pt x="46618" y="438"/>
                    <a:pt x="53470" y="438"/>
                  </a:cubicBezTo>
                  <a:cubicBezTo>
                    <a:pt x="60625" y="438"/>
                    <a:pt x="69315" y="1385"/>
                    <a:pt x="79971" y="3282"/>
                  </a:cubicBezTo>
                  <a:cubicBezTo>
                    <a:pt x="83604" y="3941"/>
                    <a:pt x="86811" y="4237"/>
                    <a:pt x="89652" y="4237"/>
                  </a:cubicBezTo>
                  <a:cubicBezTo>
                    <a:pt x="92365" y="4237"/>
                    <a:pt x="94745" y="3967"/>
                    <a:pt x="96846" y="3481"/>
                  </a:cubicBezTo>
                  <a:lnTo>
                    <a:pt x="96846" y="3042"/>
                  </a:lnTo>
                  <a:cubicBezTo>
                    <a:pt x="94681" y="3551"/>
                    <a:pt x="92296" y="3805"/>
                    <a:pt x="89682" y="3805"/>
                  </a:cubicBezTo>
                  <a:cubicBezTo>
                    <a:pt x="86764" y="3805"/>
                    <a:pt x="83559" y="3488"/>
                    <a:pt x="80055" y="2853"/>
                  </a:cubicBezTo>
                  <a:lnTo>
                    <a:pt x="80044" y="2853"/>
                  </a:lnTo>
                  <a:cubicBezTo>
                    <a:pt x="69370" y="950"/>
                    <a:pt x="60654" y="0"/>
                    <a:pt x="53469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231725" y="4855850"/>
              <a:ext cx="2189675" cy="613200"/>
            </a:xfrm>
            <a:custGeom>
              <a:avLst/>
              <a:gdLst/>
              <a:ahLst/>
              <a:cxnLst/>
              <a:rect l="l" t="t" r="r" b="b"/>
              <a:pathLst>
                <a:path w="87587" h="24528" extrusionOk="0">
                  <a:moveTo>
                    <a:pt x="49901" y="1"/>
                  </a:moveTo>
                  <a:cubicBezTo>
                    <a:pt x="42175" y="1"/>
                    <a:pt x="35733" y="995"/>
                    <a:pt x="30455" y="2986"/>
                  </a:cubicBezTo>
                  <a:cubicBezTo>
                    <a:pt x="24879" y="5089"/>
                    <a:pt x="21280" y="8970"/>
                    <a:pt x="17796" y="12716"/>
                  </a:cubicBezTo>
                  <a:cubicBezTo>
                    <a:pt x="14459" y="16315"/>
                    <a:pt x="11017" y="20039"/>
                    <a:pt x="5796" y="22278"/>
                  </a:cubicBezTo>
                  <a:cubicBezTo>
                    <a:pt x="3725" y="23167"/>
                    <a:pt x="1769" y="23889"/>
                    <a:pt x="1" y="24527"/>
                  </a:cubicBezTo>
                  <a:lnTo>
                    <a:pt x="1434" y="24527"/>
                  </a:lnTo>
                  <a:cubicBezTo>
                    <a:pt x="2857" y="24004"/>
                    <a:pt x="4384" y="23408"/>
                    <a:pt x="5995" y="22728"/>
                  </a:cubicBezTo>
                  <a:cubicBezTo>
                    <a:pt x="11299" y="20447"/>
                    <a:pt x="14794" y="16681"/>
                    <a:pt x="18162" y="13051"/>
                  </a:cubicBezTo>
                  <a:cubicBezTo>
                    <a:pt x="21761" y="9169"/>
                    <a:pt x="25161" y="5497"/>
                    <a:pt x="30622" y="3447"/>
                  </a:cubicBezTo>
                  <a:cubicBezTo>
                    <a:pt x="35852" y="1476"/>
                    <a:pt x="42237" y="492"/>
                    <a:pt x="49901" y="492"/>
                  </a:cubicBezTo>
                  <a:cubicBezTo>
                    <a:pt x="56678" y="492"/>
                    <a:pt x="64455" y="1261"/>
                    <a:pt x="73317" y="2798"/>
                  </a:cubicBezTo>
                  <a:cubicBezTo>
                    <a:pt x="76919" y="3437"/>
                    <a:pt x="80218" y="3757"/>
                    <a:pt x="83228" y="3757"/>
                  </a:cubicBezTo>
                  <a:cubicBezTo>
                    <a:pt x="84754" y="3757"/>
                    <a:pt x="86207" y="3675"/>
                    <a:pt x="87587" y="3509"/>
                  </a:cubicBezTo>
                  <a:lnTo>
                    <a:pt x="87587" y="3018"/>
                  </a:lnTo>
                  <a:cubicBezTo>
                    <a:pt x="86204" y="3185"/>
                    <a:pt x="84748" y="3268"/>
                    <a:pt x="83215" y="3268"/>
                  </a:cubicBezTo>
                  <a:cubicBezTo>
                    <a:pt x="80237" y="3268"/>
                    <a:pt x="76972" y="2952"/>
                    <a:pt x="73401" y="2317"/>
                  </a:cubicBezTo>
                  <a:cubicBezTo>
                    <a:pt x="64516" y="773"/>
                    <a:pt x="56710" y="1"/>
                    <a:pt x="49901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4454300" y="4933350"/>
              <a:ext cx="1967100" cy="535700"/>
            </a:xfrm>
            <a:custGeom>
              <a:avLst/>
              <a:gdLst/>
              <a:ahLst/>
              <a:cxnLst/>
              <a:rect l="l" t="t" r="r" b="b"/>
              <a:pathLst>
                <a:path w="78684" h="21428" extrusionOk="0">
                  <a:moveTo>
                    <a:pt x="46833" y="1"/>
                  </a:moveTo>
                  <a:cubicBezTo>
                    <a:pt x="38415" y="1"/>
                    <a:pt x="30999" y="1143"/>
                    <a:pt x="24659" y="3422"/>
                  </a:cubicBezTo>
                  <a:cubicBezTo>
                    <a:pt x="19010" y="5462"/>
                    <a:pt x="15275" y="9103"/>
                    <a:pt x="11655" y="12629"/>
                  </a:cubicBezTo>
                  <a:cubicBezTo>
                    <a:pt x="8349" y="15851"/>
                    <a:pt x="4928" y="19178"/>
                    <a:pt x="1" y="21427"/>
                  </a:cubicBezTo>
                  <a:lnTo>
                    <a:pt x="1256" y="21427"/>
                  </a:lnTo>
                  <a:cubicBezTo>
                    <a:pt x="5723" y="19167"/>
                    <a:pt x="8925" y="16050"/>
                    <a:pt x="12032" y="13026"/>
                  </a:cubicBezTo>
                  <a:cubicBezTo>
                    <a:pt x="15777" y="9375"/>
                    <a:pt x="19303" y="5933"/>
                    <a:pt x="24847" y="3935"/>
                  </a:cubicBezTo>
                  <a:cubicBezTo>
                    <a:pt x="31125" y="1670"/>
                    <a:pt x="38475" y="537"/>
                    <a:pt x="46824" y="537"/>
                  </a:cubicBezTo>
                  <a:cubicBezTo>
                    <a:pt x="53016" y="537"/>
                    <a:pt x="59758" y="1160"/>
                    <a:pt x="67019" y="2408"/>
                  </a:cubicBezTo>
                  <a:cubicBezTo>
                    <a:pt x="70653" y="3035"/>
                    <a:pt x="73981" y="3349"/>
                    <a:pt x="77034" y="3349"/>
                  </a:cubicBezTo>
                  <a:cubicBezTo>
                    <a:pt x="77593" y="3349"/>
                    <a:pt x="78143" y="3339"/>
                    <a:pt x="78684" y="3318"/>
                  </a:cubicBezTo>
                  <a:lnTo>
                    <a:pt x="78684" y="2774"/>
                  </a:lnTo>
                  <a:cubicBezTo>
                    <a:pt x="78147" y="2795"/>
                    <a:pt x="77601" y="2805"/>
                    <a:pt x="77046" y="2805"/>
                  </a:cubicBezTo>
                  <a:cubicBezTo>
                    <a:pt x="74020" y="2805"/>
                    <a:pt x="70720" y="2493"/>
                    <a:pt x="67113" y="1874"/>
                  </a:cubicBezTo>
                  <a:cubicBezTo>
                    <a:pt x="59825" y="625"/>
                    <a:pt x="53055" y="1"/>
                    <a:pt x="46833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4631900" y="5008775"/>
              <a:ext cx="1789500" cy="460275"/>
            </a:xfrm>
            <a:custGeom>
              <a:avLst/>
              <a:gdLst/>
              <a:ahLst/>
              <a:cxnLst/>
              <a:rect l="l" t="t" r="r" b="b"/>
              <a:pathLst>
                <a:path w="71580" h="18411" extrusionOk="0">
                  <a:moveTo>
                    <a:pt x="45313" y="1"/>
                  </a:moveTo>
                  <a:cubicBezTo>
                    <a:pt x="36487" y="1"/>
                    <a:pt x="28334" y="1314"/>
                    <a:pt x="20673" y="3952"/>
                  </a:cubicBezTo>
                  <a:cubicBezTo>
                    <a:pt x="14919" y="5929"/>
                    <a:pt x="11194" y="9193"/>
                    <a:pt x="7261" y="12656"/>
                  </a:cubicBezTo>
                  <a:cubicBezTo>
                    <a:pt x="5011" y="14623"/>
                    <a:pt x="2720" y="16632"/>
                    <a:pt x="0" y="18410"/>
                  </a:cubicBezTo>
                  <a:lnTo>
                    <a:pt x="1067" y="18410"/>
                  </a:lnTo>
                  <a:cubicBezTo>
                    <a:pt x="3494" y="16736"/>
                    <a:pt x="5597" y="14905"/>
                    <a:pt x="7648" y="13106"/>
                  </a:cubicBezTo>
                  <a:cubicBezTo>
                    <a:pt x="11540" y="9685"/>
                    <a:pt x="15222" y="6452"/>
                    <a:pt x="20861" y="4517"/>
                  </a:cubicBezTo>
                  <a:cubicBezTo>
                    <a:pt x="28469" y="1899"/>
                    <a:pt x="36562" y="593"/>
                    <a:pt x="45326" y="593"/>
                  </a:cubicBezTo>
                  <a:cubicBezTo>
                    <a:pt x="50782" y="593"/>
                    <a:pt x="56499" y="1099"/>
                    <a:pt x="62520" y="2111"/>
                  </a:cubicBezTo>
                  <a:cubicBezTo>
                    <a:pt x="65763" y="2655"/>
                    <a:pt x="68776" y="2958"/>
                    <a:pt x="71580" y="3031"/>
                  </a:cubicBezTo>
                  <a:lnTo>
                    <a:pt x="71580" y="2445"/>
                  </a:lnTo>
                  <a:cubicBezTo>
                    <a:pt x="68891" y="2372"/>
                    <a:pt x="65920" y="2079"/>
                    <a:pt x="62614" y="1525"/>
                  </a:cubicBezTo>
                  <a:cubicBezTo>
                    <a:pt x="56558" y="509"/>
                    <a:pt x="50805" y="1"/>
                    <a:pt x="45313" y="1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4791700" y="5082200"/>
              <a:ext cx="1629700" cy="386850"/>
            </a:xfrm>
            <a:custGeom>
              <a:avLst/>
              <a:gdLst/>
              <a:ahLst/>
              <a:cxnLst/>
              <a:rect l="l" t="t" r="r" b="b"/>
              <a:pathLst>
                <a:path w="65188" h="15474" extrusionOk="0">
                  <a:moveTo>
                    <a:pt x="44087" y="1"/>
                  </a:moveTo>
                  <a:cubicBezTo>
                    <a:pt x="33135" y="1"/>
                    <a:pt x="24577" y="2192"/>
                    <a:pt x="17388" y="4551"/>
                  </a:cubicBezTo>
                  <a:cubicBezTo>
                    <a:pt x="11508" y="6486"/>
                    <a:pt x="7616" y="9541"/>
                    <a:pt x="3484" y="12784"/>
                  </a:cubicBezTo>
                  <a:cubicBezTo>
                    <a:pt x="2354" y="13684"/>
                    <a:pt x="1203" y="14584"/>
                    <a:pt x="0" y="15473"/>
                  </a:cubicBezTo>
                  <a:lnTo>
                    <a:pt x="1078" y="15473"/>
                  </a:lnTo>
                  <a:cubicBezTo>
                    <a:pt x="2040" y="14751"/>
                    <a:pt x="2961" y="14019"/>
                    <a:pt x="3882" y="13297"/>
                  </a:cubicBezTo>
                  <a:cubicBezTo>
                    <a:pt x="7962" y="10085"/>
                    <a:pt x="11812" y="7062"/>
                    <a:pt x="17587" y="5168"/>
                  </a:cubicBezTo>
                  <a:cubicBezTo>
                    <a:pt x="24724" y="2824"/>
                    <a:pt x="33220" y="647"/>
                    <a:pt x="44092" y="647"/>
                  </a:cubicBezTo>
                  <a:cubicBezTo>
                    <a:pt x="48549" y="647"/>
                    <a:pt x="53406" y="1013"/>
                    <a:pt x="58733" y="1883"/>
                  </a:cubicBezTo>
                  <a:cubicBezTo>
                    <a:pt x="60993" y="2249"/>
                    <a:pt x="63137" y="2511"/>
                    <a:pt x="65188" y="2657"/>
                  </a:cubicBezTo>
                  <a:lnTo>
                    <a:pt x="65188" y="2019"/>
                  </a:lnTo>
                  <a:cubicBezTo>
                    <a:pt x="63210" y="1862"/>
                    <a:pt x="61097" y="1611"/>
                    <a:pt x="58837" y="1245"/>
                  </a:cubicBezTo>
                  <a:cubicBezTo>
                    <a:pt x="53471" y="369"/>
                    <a:pt x="48578" y="1"/>
                    <a:pt x="4408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4956725" y="5154450"/>
              <a:ext cx="1464675" cy="314600"/>
            </a:xfrm>
            <a:custGeom>
              <a:avLst/>
              <a:gdLst/>
              <a:ahLst/>
              <a:cxnLst/>
              <a:rect l="l" t="t" r="r" b="b"/>
              <a:pathLst>
                <a:path w="58587" h="12584" extrusionOk="0">
                  <a:moveTo>
                    <a:pt x="42370" y="1"/>
                  </a:moveTo>
                  <a:cubicBezTo>
                    <a:pt x="30555" y="1"/>
                    <a:pt x="21527" y="2824"/>
                    <a:pt x="13904" y="5208"/>
                  </a:cubicBezTo>
                  <a:cubicBezTo>
                    <a:pt x="8119" y="7007"/>
                    <a:pt x="4123" y="9706"/>
                    <a:pt x="1" y="12583"/>
                  </a:cubicBezTo>
                  <a:lnTo>
                    <a:pt x="1225" y="12583"/>
                  </a:lnTo>
                  <a:cubicBezTo>
                    <a:pt x="5012" y="9957"/>
                    <a:pt x="8810" y="7520"/>
                    <a:pt x="14114" y="5867"/>
                  </a:cubicBezTo>
                  <a:cubicBezTo>
                    <a:pt x="21680" y="3500"/>
                    <a:pt x="30646" y="698"/>
                    <a:pt x="42360" y="698"/>
                  </a:cubicBezTo>
                  <a:cubicBezTo>
                    <a:pt x="46178" y="698"/>
                    <a:pt x="50288" y="996"/>
                    <a:pt x="54737" y="1703"/>
                  </a:cubicBezTo>
                  <a:cubicBezTo>
                    <a:pt x="56065" y="1912"/>
                    <a:pt x="57352" y="2090"/>
                    <a:pt x="58587" y="2226"/>
                  </a:cubicBezTo>
                  <a:lnTo>
                    <a:pt x="58587" y="1525"/>
                  </a:lnTo>
                  <a:cubicBezTo>
                    <a:pt x="57384" y="1389"/>
                    <a:pt x="56139" y="1222"/>
                    <a:pt x="54852" y="1012"/>
                  </a:cubicBezTo>
                  <a:cubicBezTo>
                    <a:pt x="50364" y="300"/>
                    <a:pt x="46219" y="1"/>
                    <a:pt x="4237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5151575" y="5225600"/>
              <a:ext cx="1269825" cy="243450"/>
            </a:xfrm>
            <a:custGeom>
              <a:avLst/>
              <a:gdLst/>
              <a:ahLst/>
              <a:cxnLst/>
              <a:rect l="l" t="t" r="r" b="b"/>
              <a:pathLst>
                <a:path w="50793" h="9738" extrusionOk="0">
                  <a:moveTo>
                    <a:pt x="39116" y="0"/>
                  </a:moveTo>
                  <a:cubicBezTo>
                    <a:pt x="28328" y="0"/>
                    <a:pt x="19813" y="2632"/>
                    <a:pt x="12649" y="4851"/>
                  </a:cubicBezTo>
                  <a:cubicBezTo>
                    <a:pt x="11467" y="5218"/>
                    <a:pt x="10337" y="5563"/>
                    <a:pt x="9228" y="5898"/>
                  </a:cubicBezTo>
                  <a:cubicBezTo>
                    <a:pt x="5661" y="6954"/>
                    <a:pt x="2710" y="8273"/>
                    <a:pt x="1" y="9737"/>
                  </a:cubicBezTo>
                  <a:lnTo>
                    <a:pt x="1622" y="9737"/>
                  </a:lnTo>
                  <a:cubicBezTo>
                    <a:pt x="3945" y="8555"/>
                    <a:pt x="6477" y="7498"/>
                    <a:pt x="9437" y="6609"/>
                  </a:cubicBezTo>
                  <a:cubicBezTo>
                    <a:pt x="10557" y="6285"/>
                    <a:pt x="11687" y="5929"/>
                    <a:pt x="12869" y="5563"/>
                  </a:cubicBezTo>
                  <a:cubicBezTo>
                    <a:pt x="20310" y="3268"/>
                    <a:pt x="28504" y="737"/>
                    <a:pt x="38984" y="737"/>
                  </a:cubicBezTo>
                  <a:cubicBezTo>
                    <a:pt x="42266" y="737"/>
                    <a:pt x="45771" y="985"/>
                    <a:pt x="49548" y="1566"/>
                  </a:cubicBezTo>
                  <a:cubicBezTo>
                    <a:pt x="49966" y="1629"/>
                    <a:pt x="50385" y="1692"/>
                    <a:pt x="50793" y="1755"/>
                  </a:cubicBezTo>
                  <a:lnTo>
                    <a:pt x="50793" y="991"/>
                  </a:lnTo>
                  <a:cubicBezTo>
                    <a:pt x="50416" y="939"/>
                    <a:pt x="50039" y="886"/>
                    <a:pt x="49663" y="824"/>
                  </a:cubicBezTo>
                  <a:cubicBezTo>
                    <a:pt x="45918" y="246"/>
                    <a:pt x="42411" y="0"/>
                    <a:pt x="39116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5434300" y="5295525"/>
              <a:ext cx="987100" cy="173525"/>
            </a:xfrm>
            <a:custGeom>
              <a:avLst/>
              <a:gdLst/>
              <a:ahLst/>
              <a:cxnLst/>
              <a:rect l="l" t="t" r="r" b="b"/>
              <a:pathLst>
                <a:path w="39484" h="6941" extrusionOk="0">
                  <a:moveTo>
                    <a:pt x="31879" y="0"/>
                  </a:moveTo>
                  <a:cubicBezTo>
                    <a:pt x="21924" y="0"/>
                    <a:pt x="14024" y="2538"/>
                    <a:pt x="6864" y="4837"/>
                  </a:cubicBezTo>
                  <a:cubicBezTo>
                    <a:pt x="4834" y="5496"/>
                    <a:pt x="2920" y="6103"/>
                    <a:pt x="1026" y="6637"/>
                  </a:cubicBezTo>
                  <a:cubicBezTo>
                    <a:pt x="681" y="6741"/>
                    <a:pt x="336" y="6836"/>
                    <a:pt x="1" y="6940"/>
                  </a:cubicBezTo>
                  <a:lnTo>
                    <a:pt x="2847" y="6940"/>
                  </a:lnTo>
                  <a:cubicBezTo>
                    <a:pt x="4238" y="6522"/>
                    <a:pt x="5640" y="6072"/>
                    <a:pt x="7115" y="5601"/>
                  </a:cubicBezTo>
                  <a:cubicBezTo>
                    <a:pt x="14216" y="3321"/>
                    <a:pt x="22049" y="804"/>
                    <a:pt x="31907" y="804"/>
                  </a:cubicBezTo>
                  <a:cubicBezTo>
                    <a:pt x="34306" y="804"/>
                    <a:pt x="36826" y="953"/>
                    <a:pt x="39484" y="1291"/>
                  </a:cubicBezTo>
                  <a:lnTo>
                    <a:pt x="39484" y="485"/>
                  </a:lnTo>
                  <a:cubicBezTo>
                    <a:pt x="36816" y="149"/>
                    <a:pt x="34287" y="0"/>
                    <a:pt x="31879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5788700" y="5365400"/>
              <a:ext cx="632700" cy="103650"/>
            </a:xfrm>
            <a:custGeom>
              <a:avLst/>
              <a:gdLst/>
              <a:ahLst/>
              <a:cxnLst/>
              <a:rect l="l" t="t" r="r" b="b"/>
              <a:pathLst>
                <a:path w="25308" h="4146" extrusionOk="0">
                  <a:moveTo>
                    <a:pt x="21657" y="1"/>
                  </a:moveTo>
                  <a:cubicBezTo>
                    <a:pt x="13223" y="1"/>
                    <a:pt x="6274" y="2045"/>
                    <a:pt x="1" y="4145"/>
                  </a:cubicBezTo>
                  <a:lnTo>
                    <a:pt x="2731" y="4145"/>
                  </a:lnTo>
                  <a:cubicBezTo>
                    <a:pt x="8291" y="2373"/>
                    <a:pt x="14438" y="848"/>
                    <a:pt x="21679" y="848"/>
                  </a:cubicBezTo>
                  <a:cubicBezTo>
                    <a:pt x="22859" y="848"/>
                    <a:pt x="24068" y="889"/>
                    <a:pt x="25308" y="975"/>
                  </a:cubicBezTo>
                  <a:lnTo>
                    <a:pt x="25308" y="128"/>
                  </a:lnTo>
                  <a:cubicBezTo>
                    <a:pt x="24060" y="41"/>
                    <a:pt x="22844" y="1"/>
                    <a:pt x="2165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6137600" y="5434225"/>
              <a:ext cx="283800" cy="34825"/>
            </a:xfrm>
            <a:custGeom>
              <a:avLst/>
              <a:gdLst/>
              <a:ahLst/>
              <a:cxnLst/>
              <a:rect l="l" t="t" r="r" b="b"/>
              <a:pathLst>
                <a:path w="11352" h="1393" extrusionOk="0">
                  <a:moveTo>
                    <a:pt x="11352" y="1"/>
                  </a:moveTo>
                  <a:cubicBezTo>
                    <a:pt x="7240" y="11"/>
                    <a:pt x="3484" y="566"/>
                    <a:pt x="1" y="1392"/>
                  </a:cubicBezTo>
                  <a:lnTo>
                    <a:pt x="4813" y="1392"/>
                  </a:lnTo>
                  <a:cubicBezTo>
                    <a:pt x="6895" y="1089"/>
                    <a:pt x="9071" y="911"/>
                    <a:pt x="11352" y="911"/>
                  </a:cubicBezTo>
                  <a:lnTo>
                    <a:pt x="1135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FACD2E9D-8218-EBB9-E7EA-FFAF062A1C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7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age Gradient with Wave Alternate White Footer" preserve="1">
  <p:cSld name="Divider Page Gradient with Wave Alternat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2"/>
          <p:cNvGrpSpPr/>
          <p:nvPr/>
        </p:nvGrpSpPr>
        <p:grpSpPr>
          <a:xfrm>
            <a:off x="3761316" y="2511304"/>
            <a:ext cx="5382729" cy="2632109"/>
            <a:chOff x="3335150" y="3959900"/>
            <a:chExt cx="3086250" cy="1509150"/>
          </a:xfrm>
        </p:grpSpPr>
        <p:sp>
          <p:nvSpPr>
            <p:cNvPr id="270" name="Google Shape;270;p12"/>
            <p:cNvSpPr/>
            <p:nvPr/>
          </p:nvSpPr>
          <p:spPr>
            <a:xfrm>
              <a:off x="3335150" y="3959900"/>
              <a:ext cx="3086250" cy="1509150"/>
            </a:xfrm>
            <a:custGeom>
              <a:avLst/>
              <a:gdLst/>
              <a:ahLst/>
              <a:cxnLst/>
              <a:rect l="l" t="t" r="r" b="b"/>
              <a:pathLst>
                <a:path w="123450" h="60366" extrusionOk="0">
                  <a:moveTo>
                    <a:pt x="123450" y="1"/>
                  </a:moveTo>
                  <a:cubicBezTo>
                    <a:pt x="120981" y="1685"/>
                    <a:pt x="118983" y="3871"/>
                    <a:pt x="117162" y="5859"/>
                  </a:cubicBezTo>
                  <a:cubicBezTo>
                    <a:pt x="115405" y="7795"/>
                    <a:pt x="113657" y="9814"/>
                    <a:pt x="111973" y="11760"/>
                  </a:cubicBezTo>
                  <a:cubicBezTo>
                    <a:pt x="110550" y="13402"/>
                    <a:pt x="109086" y="15097"/>
                    <a:pt x="107611" y="16739"/>
                  </a:cubicBezTo>
                  <a:lnTo>
                    <a:pt x="107192" y="17210"/>
                  </a:lnTo>
                  <a:cubicBezTo>
                    <a:pt x="103866" y="20922"/>
                    <a:pt x="100105" y="25119"/>
                    <a:pt x="94900" y="25119"/>
                  </a:cubicBezTo>
                  <a:cubicBezTo>
                    <a:pt x="94751" y="25119"/>
                    <a:pt x="94601" y="25116"/>
                    <a:pt x="94450" y="25109"/>
                  </a:cubicBezTo>
                  <a:cubicBezTo>
                    <a:pt x="93006" y="25046"/>
                    <a:pt x="91552" y="24533"/>
                    <a:pt x="90160" y="24031"/>
                  </a:cubicBezTo>
                  <a:cubicBezTo>
                    <a:pt x="89271" y="23717"/>
                    <a:pt x="88350" y="23393"/>
                    <a:pt x="87440" y="23194"/>
                  </a:cubicBezTo>
                  <a:cubicBezTo>
                    <a:pt x="86586" y="23000"/>
                    <a:pt x="85727" y="22903"/>
                    <a:pt x="84872" y="22903"/>
                  </a:cubicBezTo>
                  <a:cubicBezTo>
                    <a:pt x="82879" y="22903"/>
                    <a:pt x="80908" y="23428"/>
                    <a:pt x="79071" y="24460"/>
                  </a:cubicBezTo>
                  <a:cubicBezTo>
                    <a:pt x="76989" y="25621"/>
                    <a:pt x="75367" y="27484"/>
                    <a:pt x="73809" y="29294"/>
                  </a:cubicBezTo>
                  <a:cubicBezTo>
                    <a:pt x="71842" y="31553"/>
                    <a:pt x="69802" y="33897"/>
                    <a:pt x="66862" y="34849"/>
                  </a:cubicBezTo>
                  <a:cubicBezTo>
                    <a:pt x="63274" y="36010"/>
                    <a:pt x="59424" y="36261"/>
                    <a:pt x="55699" y="36502"/>
                  </a:cubicBezTo>
                  <a:cubicBezTo>
                    <a:pt x="52446" y="36711"/>
                    <a:pt x="49066" y="36931"/>
                    <a:pt x="45907" y="37757"/>
                  </a:cubicBezTo>
                  <a:cubicBezTo>
                    <a:pt x="41963" y="38793"/>
                    <a:pt x="38259" y="40969"/>
                    <a:pt x="35152" y="42957"/>
                  </a:cubicBezTo>
                  <a:cubicBezTo>
                    <a:pt x="33949" y="43731"/>
                    <a:pt x="32788" y="44599"/>
                    <a:pt x="31658" y="45447"/>
                  </a:cubicBezTo>
                  <a:cubicBezTo>
                    <a:pt x="29587" y="46985"/>
                    <a:pt x="27452" y="48575"/>
                    <a:pt x="25015" y="49600"/>
                  </a:cubicBezTo>
                  <a:cubicBezTo>
                    <a:pt x="22912" y="50353"/>
                    <a:pt x="20673" y="50761"/>
                    <a:pt x="18508" y="51148"/>
                  </a:cubicBezTo>
                  <a:cubicBezTo>
                    <a:pt x="16499" y="51504"/>
                    <a:pt x="14427" y="51881"/>
                    <a:pt x="12450" y="52529"/>
                  </a:cubicBezTo>
                  <a:cubicBezTo>
                    <a:pt x="7523" y="54151"/>
                    <a:pt x="3411" y="57342"/>
                    <a:pt x="1" y="60365"/>
                  </a:cubicBezTo>
                  <a:lnTo>
                    <a:pt x="555" y="60365"/>
                  </a:lnTo>
                  <a:cubicBezTo>
                    <a:pt x="3882" y="57446"/>
                    <a:pt x="7857" y="54433"/>
                    <a:pt x="12565" y="52885"/>
                  </a:cubicBezTo>
                  <a:cubicBezTo>
                    <a:pt x="14522" y="52236"/>
                    <a:pt x="16583" y="51870"/>
                    <a:pt x="18570" y="51514"/>
                  </a:cubicBezTo>
                  <a:cubicBezTo>
                    <a:pt x="20746" y="51117"/>
                    <a:pt x="23006" y="50719"/>
                    <a:pt x="25151" y="49945"/>
                  </a:cubicBezTo>
                  <a:cubicBezTo>
                    <a:pt x="27641" y="48899"/>
                    <a:pt x="29796" y="47298"/>
                    <a:pt x="31878" y="45740"/>
                  </a:cubicBezTo>
                  <a:cubicBezTo>
                    <a:pt x="32997" y="44903"/>
                    <a:pt x="34158" y="44034"/>
                    <a:pt x="35351" y="43271"/>
                  </a:cubicBezTo>
                  <a:cubicBezTo>
                    <a:pt x="38437" y="41293"/>
                    <a:pt x="42109" y="39138"/>
                    <a:pt x="46001" y="38113"/>
                  </a:cubicBezTo>
                  <a:cubicBezTo>
                    <a:pt x="49129" y="37286"/>
                    <a:pt x="52487" y="37077"/>
                    <a:pt x="55731" y="36868"/>
                  </a:cubicBezTo>
                  <a:cubicBezTo>
                    <a:pt x="59476" y="36617"/>
                    <a:pt x="63347" y="36366"/>
                    <a:pt x="66977" y="35194"/>
                  </a:cubicBezTo>
                  <a:cubicBezTo>
                    <a:pt x="70011" y="34221"/>
                    <a:pt x="72082" y="31836"/>
                    <a:pt x="74081" y="29534"/>
                  </a:cubicBezTo>
                  <a:cubicBezTo>
                    <a:pt x="75629" y="27745"/>
                    <a:pt x="77230" y="25904"/>
                    <a:pt x="79249" y="24774"/>
                  </a:cubicBezTo>
                  <a:cubicBezTo>
                    <a:pt x="81036" y="23778"/>
                    <a:pt x="82947" y="23269"/>
                    <a:pt x="84877" y="23269"/>
                  </a:cubicBezTo>
                  <a:cubicBezTo>
                    <a:pt x="85703" y="23269"/>
                    <a:pt x="86532" y="23362"/>
                    <a:pt x="87357" y="23550"/>
                  </a:cubicBezTo>
                  <a:cubicBezTo>
                    <a:pt x="88246" y="23749"/>
                    <a:pt x="89156" y="24073"/>
                    <a:pt x="90035" y="24387"/>
                  </a:cubicBezTo>
                  <a:cubicBezTo>
                    <a:pt x="91458" y="24889"/>
                    <a:pt x="92933" y="25412"/>
                    <a:pt x="94429" y="25485"/>
                  </a:cubicBezTo>
                  <a:cubicBezTo>
                    <a:pt x="94577" y="25492"/>
                    <a:pt x="94724" y="25495"/>
                    <a:pt x="94869" y="25495"/>
                  </a:cubicBezTo>
                  <a:cubicBezTo>
                    <a:pt x="100254" y="25495"/>
                    <a:pt x="104083" y="21230"/>
                    <a:pt x="107475" y="17451"/>
                  </a:cubicBezTo>
                  <a:lnTo>
                    <a:pt x="107893" y="16980"/>
                  </a:lnTo>
                  <a:cubicBezTo>
                    <a:pt x="109368" y="15348"/>
                    <a:pt x="110833" y="13643"/>
                    <a:pt x="112245" y="12000"/>
                  </a:cubicBezTo>
                  <a:cubicBezTo>
                    <a:pt x="113929" y="10054"/>
                    <a:pt x="115677" y="8035"/>
                    <a:pt x="117434" y="6110"/>
                  </a:cubicBezTo>
                  <a:cubicBezTo>
                    <a:pt x="119181" y="4196"/>
                    <a:pt x="121106" y="2093"/>
                    <a:pt x="123450" y="450"/>
                  </a:cubicBezTo>
                  <a:lnTo>
                    <a:pt x="123450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3462000" y="4061650"/>
              <a:ext cx="2959400" cy="1407400"/>
            </a:xfrm>
            <a:custGeom>
              <a:avLst/>
              <a:gdLst/>
              <a:ahLst/>
              <a:cxnLst/>
              <a:rect l="l" t="t" r="r" b="b"/>
              <a:pathLst>
                <a:path w="118376" h="56296" extrusionOk="0">
                  <a:moveTo>
                    <a:pt x="118376" y="0"/>
                  </a:moveTo>
                  <a:cubicBezTo>
                    <a:pt x="116367" y="1549"/>
                    <a:pt x="114683" y="3400"/>
                    <a:pt x="113134" y="5095"/>
                  </a:cubicBezTo>
                  <a:cubicBezTo>
                    <a:pt x="111366" y="7031"/>
                    <a:pt x="109619" y="9050"/>
                    <a:pt x="107935" y="11006"/>
                  </a:cubicBezTo>
                  <a:cubicBezTo>
                    <a:pt x="106512" y="12638"/>
                    <a:pt x="105047" y="14333"/>
                    <a:pt x="103583" y="15975"/>
                  </a:cubicBezTo>
                  <a:lnTo>
                    <a:pt x="103164" y="16436"/>
                  </a:lnTo>
                  <a:cubicBezTo>
                    <a:pt x="99839" y="20148"/>
                    <a:pt x="96088" y="24334"/>
                    <a:pt x="90913" y="24334"/>
                  </a:cubicBezTo>
                  <a:cubicBezTo>
                    <a:pt x="90764" y="24334"/>
                    <a:pt x="90615" y="24331"/>
                    <a:pt x="90464" y="24324"/>
                  </a:cubicBezTo>
                  <a:cubicBezTo>
                    <a:pt x="89030" y="24261"/>
                    <a:pt x="87587" y="23748"/>
                    <a:pt x="86185" y="23257"/>
                  </a:cubicBezTo>
                  <a:cubicBezTo>
                    <a:pt x="85296" y="22932"/>
                    <a:pt x="84375" y="22608"/>
                    <a:pt x="83465" y="22409"/>
                  </a:cubicBezTo>
                  <a:cubicBezTo>
                    <a:pt x="82604" y="22215"/>
                    <a:pt x="81740" y="22118"/>
                    <a:pt x="80880" y="22118"/>
                  </a:cubicBezTo>
                  <a:cubicBezTo>
                    <a:pt x="78875" y="22118"/>
                    <a:pt x="76895" y="22643"/>
                    <a:pt x="75043" y="23675"/>
                  </a:cubicBezTo>
                  <a:cubicBezTo>
                    <a:pt x="72961" y="24847"/>
                    <a:pt x="71340" y="26720"/>
                    <a:pt x="69770" y="28530"/>
                  </a:cubicBezTo>
                  <a:cubicBezTo>
                    <a:pt x="67803" y="30789"/>
                    <a:pt x="65774" y="33122"/>
                    <a:pt x="62855" y="34064"/>
                  </a:cubicBezTo>
                  <a:cubicBezTo>
                    <a:pt x="59277" y="35225"/>
                    <a:pt x="55427" y="35476"/>
                    <a:pt x="51713" y="35717"/>
                  </a:cubicBezTo>
                  <a:cubicBezTo>
                    <a:pt x="48439" y="35926"/>
                    <a:pt x="45070" y="36146"/>
                    <a:pt x="41900" y="36972"/>
                  </a:cubicBezTo>
                  <a:cubicBezTo>
                    <a:pt x="37945" y="38018"/>
                    <a:pt x="34242" y="40194"/>
                    <a:pt x="31135" y="42182"/>
                  </a:cubicBezTo>
                  <a:cubicBezTo>
                    <a:pt x="29921" y="42956"/>
                    <a:pt x="28760" y="43825"/>
                    <a:pt x="27630" y="44672"/>
                  </a:cubicBezTo>
                  <a:cubicBezTo>
                    <a:pt x="25569" y="46210"/>
                    <a:pt x="23435" y="47800"/>
                    <a:pt x="21008" y="48825"/>
                  </a:cubicBezTo>
                  <a:cubicBezTo>
                    <a:pt x="18916" y="49568"/>
                    <a:pt x="16687" y="49966"/>
                    <a:pt x="14532" y="50353"/>
                  </a:cubicBezTo>
                  <a:cubicBezTo>
                    <a:pt x="12513" y="50719"/>
                    <a:pt x="10431" y="51085"/>
                    <a:pt x="8443" y="51744"/>
                  </a:cubicBezTo>
                  <a:cubicBezTo>
                    <a:pt x="5315" y="52790"/>
                    <a:pt x="2480" y="54475"/>
                    <a:pt x="1" y="56295"/>
                  </a:cubicBezTo>
                  <a:lnTo>
                    <a:pt x="838" y="56295"/>
                  </a:lnTo>
                  <a:cubicBezTo>
                    <a:pt x="3150" y="54653"/>
                    <a:pt x="5755" y="53157"/>
                    <a:pt x="8590" y="52215"/>
                  </a:cubicBezTo>
                  <a:cubicBezTo>
                    <a:pt x="10546" y="51566"/>
                    <a:pt x="12618" y="51200"/>
                    <a:pt x="14616" y="50834"/>
                  </a:cubicBezTo>
                  <a:lnTo>
                    <a:pt x="14626" y="50834"/>
                  </a:lnTo>
                  <a:cubicBezTo>
                    <a:pt x="16792" y="50447"/>
                    <a:pt x="19041" y="50049"/>
                    <a:pt x="21186" y="49275"/>
                  </a:cubicBezTo>
                  <a:cubicBezTo>
                    <a:pt x="23676" y="48229"/>
                    <a:pt x="25841" y="46618"/>
                    <a:pt x="27923" y="45059"/>
                  </a:cubicBezTo>
                  <a:cubicBezTo>
                    <a:pt x="29043" y="44222"/>
                    <a:pt x="30204" y="43364"/>
                    <a:pt x="31396" y="42601"/>
                  </a:cubicBezTo>
                  <a:cubicBezTo>
                    <a:pt x="34472" y="40623"/>
                    <a:pt x="38144" y="38468"/>
                    <a:pt x="42026" y="37453"/>
                  </a:cubicBezTo>
                  <a:cubicBezTo>
                    <a:pt x="45143" y="36627"/>
                    <a:pt x="48501" y="36407"/>
                    <a:pt x="51745" y="36198"/>
                  </a:cubicBezTo>
                  <a:cubicBezTo>
                    <a:pt x="55490" y="35957"/>
                    <a:pt x="59361" y="35706"/>
                    <a:pt x="63001" y="34535"/>
                  </a:cubicBezTo>
                  <a:cubicBezTo>
                    <a:pt x="66056" y="33551"/>
                    <a:pt x="68138" y="31155"/>
                    <a:pt x="70136" y="28854"/>
                  </a:cubicBezTo>
                  <a:cubicBezTo>
                    <a:pt x="71685" y="27075"/>
                    <a:pt x="73275" y="25234"/>
                    <a:pt x="75284" y="24104"/>
                  </a:cubicBezTo>
                  <a:cubicBezTo>
                    <a:pt x="77069" y="23112"/>
                    <a:pt x="78978" y="22605"/>
                    <a:pt x="80907" y="22605"/>
                  </a:cubicBezTo>
                  <a:cubicBezTo>
                    <a:pt x="81724" y="22605"/>
                    <a:pt x="82544" y="22696"/>
                    <a:pt x="83360" y="22880"/>
                  </a:cubicBezTo>
                  <a:cubicBezTo>
                    <a:pt x="84239" y="23079"/>
                    <a:pt x="85139" y="23403"/>
                    <a:pt x="86017" y="23717"/>
                  </a:cubicBezTo>
                  <a:cubicBezTo>
                    <a:pt x="87451" y="24230"/>
                    <a:pt x="88926" y="24753"/>
                    <a:pt x="90443" y="24816"/>
                  </a:cubicBezTo>
                  <a:cubicBezTo>
                    <a:pt x="90603" y="24823"/>
                    <a:pt x="90762" y="24827"/>
                    <a:pt x="90919" y="24827"/>
                  </a:cubicBezTo>
                  <a:cubicBezTo>
                    <a:pt x="96306" y="24827"/>
                    <a:pt x="100135" y="20552"/>
                    <a:pt x="103520" y="16770"/>
                  </a:cubicBezTo>
                  <a:lnTo>
                    <a:pt x="103949" y="16300"/>
                  </a:lnTo>
                  <a:cubicBezTo>
                    <a:pt x="105414" y="14657"/>
                    <a:pt x="106889" y="12962"/>
                    <a:pt x="108301" y="11320"/>
                  </a:cubicBezTo>
                  <a:cubicBezTo>
                    <a:pt x="109985" y="9374"/>
                    <a:pt x="111732" y="7355"/>
                    <a:pt x="113490" y="5430"/>
                  </a:cubicBezTo>
                  <a:cubicBezTo>
                    <a:pt x="114955" y="3829"/>
                    <a:pt x="116534" y="2103"/>
                    <a:pt x="118376" y="617"/>
                  </a:cubicBezTo>
                  <a:lnTo>
                    <a:pt x="118376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3622600" y="4165475"/>
              <a:ext cx="2798800" cy="1303575"/>
            </a:xfrm>
            <a:custGeom>
              <a:avLst/>
              <a:gdLst/>
              <a:ahLst/>
              <a:cxnLst/>
              <a:rect l="l" t="t" r="r" b="b"/>
              <a:pathLst>
                <a:path w="111952" h="52143" extrusionOk="0">
                  <a:moveTo>
                    <a:pt x="111952" y="1"/>
                  </a:moveTo>
                  <a:cubicBezTo>
                    <a:pt x="110393" y="1350"/>
                    <a:pt x="109022" y="2846"/>
                    <a:pt x="107746" y="4248"/>
                  </a:cubicBezTo>
                  <a:cubicBezTo>
                    <a:pt x="105978" y="6183"/>
                    <a:pt x="104241" y="8192"/>
                    <a:pt x="102547" y="10148"/>
                  </a:cubicBezTo>
                  <a:cubicBezTo>
                    <a:pt x="101134" y="11791"/>
                    <a:pt x="99670" y="13486"/>
                    <a:pt x="98194" y="15118"/>
                  </a:cubicBezTo>
                  <a:lnTo>
                    <a:pt x="97776" y="15589"/>
                  </a:lnTo>
                  <a:cubicBezTo>
                    <a:pt x="94457" y="19284"/>
                    <a:pt x="90712" y="23466"/>
                    <a:pt x="85557" y="23466"/>
                  </a:cubicBezTo>
                  <a:cubicBezTo>
                    <a:pt x="85415" y="23466"/>
                    <a:pt x="85272" y="23462"/>
                    <a:pt x="85128" y="23456"/>
                  </a:cubicBezTo>
                  <a:cubicBezTo>
                    <a:pt x="83705" y="23393"/>
                    <a:pt x="82261" y="22880"/>
                    <a:pt x="80870" y="22389"/>
                  </a:cubicBezTo>
                  <a:cubicBezTo>
                    <a:pt x="79980" y="22064"/>
                    <a:pt x="79049" y="21740"/>
                    <a:pt x="78139" y="21531"/>
                  </a:cubicBezTo>
                  <a:cubicBezTo>
                    <a:pt x="77277" y="21336"/>
                    <a:pt x="76410" y="21240"/>
                    <a:pt x="75548" y="21240"/>
                  </a:cubicBezTo>
                  <a:cubicBezTo>
                    <a:pt x="73535" y="21240"/>
                    <a:pt x="71544" y="21767"/>
                    <a:pt x="69676" y="22807"/>
                  </a:cubicBezTo>
                  <a:cubicBezTo>
                    <a:pt x="67583" y="23979"/>
                    <a:pt x="65962" y="25862"/>
                    <a:pt x="64382" y="27672"/>
                  </a:cubicBezTo>
                  <a:cubicBezTo>
                    <a:pt x="62426" y="29932"/>
                    <a:pt x="60406" y="32254"/>
                    <a:pt x="57498" y="33196"/>
                  </a:cubicBezTo>
                  <a:cubicBezTo>
                    <a:pt x="53920" y="34347"/>
                    <a:pt x="50081" y="34598"/>
                    <a:pt x="46367" y="34838"/>
                  </a:cubicBezTo>
                  <a:cubicBezTo>
                    <a:pt x="43103" y="35048"/>
                    <a:pt x="39724" y="35267"/>
                    <a:pt x="36543" y="36104"/>
                  </a:cubicBezTo>
                  <a:cubicBezTo>
                    <a:pt x="32589" y="37140"/>
                    <a:pt x="28875" y="39326"/>
                    <a:pt x="25768" y="41314"/>
                  </a:cubicBezTo>
                  <a:cubicBezTo>
                    <a:pt x="24554" y="42099"/>
                    <a:pt x="23382" y="42967"/>
                    <a:pt x="22252" y="43804"/>
                  </a:cubicBezTo>
                  <a:cubicBezTo>
                    <a:pt x="20191" y="45342"/>
                    <a:pt x="18068" y="46932"/>
                    <a:pt x="15651" y="47947"/>
                  </a:cubicBezTo>
                  <a:cubicBezTo>
                    <a:pt x="13569" y="48700"/>
                    <a:pt x="11362" y="49087"/>
                    <a:pt x="9217" y="49474"/>
                  </a:cubicBezTo>
                  <a:cubicBezTo>
                    <a:pt x="7187" y="49830"/>
                    <a:pt x="5085" y="50207"/>
                    <a:pt x="3086" y="50876"/>
                  </a:cubicBezTo>
                  <a:cubicBezTo>
                    <a:pt x="2019" y="51232"/>
                    <a:pt x="994" y="51661"/>
                    <a:pt x="0" y="52142"/>
                  </a:cubicBezTo>
                  <a:lnTo>
                    <a:pt x="1486" y="52142"/>
                  </a:lnTo>
                  <a:cubicBezTo>
                    <a:pt x="2072" y="51891"/>
                    <a:pt x="2668" y="51661"/>
                    <a:pt x="3275" y="51462"/>
                  </a:cubicBezTo>
                  <a:cubicBezTo>
                    <a:pt x="5241" y="50803"/>
                    <a:pt x="7313" y="50437"/>
                    <a:pt x="9322" y="50071"/>
                  </a:cubicBezTo>
                  <a:cubicBezTo>
                    <a:pt x="11487" y="49694"/>
                    <a:pt x="13726" y="49297"/>
                    <a:pt x="15871" y="48522"/>
                  </a:cubicBezTo>
                  <a:cubicBezTo>
                    <a:pt x="18371" y="47476"/>
                    <a:pt x="20537" y="45865"/>
                    <a:pt x="22629" y="44306"/>
                  </a:cubicBezTo>
                  <a:cubicBezTo>
                    <a:pt x="23748" y="43469"/>
                    <a:pt x="24899" y="42601"/>
                    <a:pt x="26092" y="41837"/>
                  </a:cubicBezTo>
                  <a:cubicBezTo>
                    <a:pt x="29168" y="39870"/>
                    <a:pt x="32829" y="37715"/>
                    <a:pt x="36700" y="36701"/>
                  </a:cubicBezTo>
                  <a:cubicBezTo>
                    <a:pt x="39818" y="35874"/>
                    <a:pt x="43165" y="35665"/>
                    <a:pt x="46409" y="35456"/>
                  </a:cubicBezTo>
                  <a:cubicBezTo>
                    <a:pt x="50164" y="35204"/>
                    <a:pt x="54035" y="34953"/>
                    <a:pt x="57686" y="33782"/>
                  </a:cubicBezTo>
                  <a:cubicBezTo>
                    <a:pt x="60762" y="32788"/>
                    <a:pt x="62844" y="30392"/>
                    <a:pt x="64853" y="28080"/>
                  </a:cubicBezTo>
                  <a:cubicBezTo>
                    <a:pt x="66391" y="26301"/>
                    <a:pt x="67981" y="24471"/>
                    <a:pt x="69979" y="23351"/>
                  </a:cubicBezTo>
                  <a:cubicBezTo>
                    <a:pt x="71744" y="22362"/>
                    <a:pt x="73638" y="21861"/>
                    <a:pt x="75549" y="21861"/>
                  </a:cubicBezTo>
                  <a:cubicBezTo>
                    <a:pt x="76367" y="21861"/>
                    <a:pt x="77188" y="21953"/>
                    <a:pt x="78003" y="22138"/>
                  </a:cubicBezTo>
                  <a:cubicBezTo>
                    <a:pt x="78882" y="22326"/>
                    <a:pt x="79750" y="22640"/>
                    <a:pt x="80660" y="22964"/>
                  </a:cubicBezTo>
                  <a:cubicBezTo>
                    <a:pt x="82094" y="23477"/>
                    <a:pt x="83579" y="24000"/>
                    <a:pt x="85096" y="24073"/>
                  </a:cubicBezTo>
                  <a:cubicBezTo>
                    <a:pt x="85251" y="24080"/>
                    <a:pt x="85405" y="24083"/>
                    <a:pt x="85557" y="24083"/>
                  </a:cubicBezTo>
                  <a:cubicBezTo>
                    <a:pt x="90993" y="24083"/>
                    <a:pt x="94837" y="19792"/>
                    <a:pt x="98236" y="15997"/>
                  </a:cubicBezTo>
                  <a:lnTo>
                    <a:pt x="98655" y="15536"/>
                  </a:lnTo>
                  <a:cubicBezTo>
                    <a:pt x="100130" y="13894"/>
                    <a:pt x="101595" y="12189"/>
                    <a:pt x="103017" y="10546"/>
                  </a:cubicBezTo>
                  <a:cubicBezTo>
                    <a:pt x="104702" y="8600"/>
                    <a:pt x="106438" y="6581"/>
                    <a:pt x="108206" y="4656"/>
                  </a:cubicBezTo>
                  <a:cubicBezTo>
                    <a:pt x="109357" y="3401"/>
                    <a:pt x="110581" y="2051"/>
                    <a:pt x="111952" y="817"/>
                  </a:cubicBezTo>
                  <a:lnTo>
                    <a:pt x="111952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3959200" y="4271650"/>
              <a:ext cx="2462200" cy="1197400"/>
            </a:xfrm>
            <a:custGeom>
              <a:avLst/>
              <a:gdLst/>
              <a:ahLst/>
              <a:cxnLst/>
              <a:rect l="l" t="t" r="r" b="b"/>
              <a:pathLst>
                <a:path w="98488" h="47896" extrusionOk="0">
                  <a:moveTo>
                    <a:pt x="98488" y="1"/>
                  </a:moveTo>
                  <a:cubicBezTo>
                    <a:pt x="97347" y="1079"/>
                    <a:pt x="96312" y="2219"/>
                    <a:pt x="95328" y="3296"/>
                  </a:cubicBezTo>
                  <a:cubicBezTo>
                    <a:pt x="93560" y="5232"/>
                    <a:pt x="91813" y="7251"/>
                    <a:pt x="90118" y="9207"/>
                  </a:cubicBezTo>
                  <a:cubicBezTo>
                    <a:pt x="88706" y="10850"/>
                    <a:pt x="87241" y="12534"/>
                    <a:pt x="85777" y="14177"/>
                  </a:cubicBezTo>
                  <a:lnTo>
                    <a:pt x="85358" y="14637"/>
                  </a:lnTo>
                  <a:cubicBezTo>
                    <a:pt x="82050" y="18332"/>
                    <a:pt x="78315" y="22493"/>
                    <a:pt x="73182" y="22493"/>
                  </a:cubicBezTo>
                  <a:cubicBezTo>
                    <a:pt x="73039" y="22493"/>
                    <a:pt x="72896" y="22490"/>
                    <a:pt x="72752" y="22483"/>
                  </a:cubicBezTo>
                  <a:cubicBezTo>
                    <a:pt x="71339" y="22421"/>
                    <a:pt x="69906" y="21908"/>
                    <a:pt x="68515" y="21416"/>
                  </a:cubicBezTo>
                  <a:cubicBezTo>
                    <a:pt x="67615" y="21102"/>
                    <a:pt x="66694" y="20778"/>
                    <a:pt x="65784" y="20569"/>
                  </a:cubicBezTo>
                  <a:cubicBezTo>
                    <a:pt x="64916" y="20371"/>
                    <a:pt x="64043" y="20273"/>
                    <a:pt x="63176" y="20273"/>
                  </a:cubicBezTo>
                  <a:cubicBezTo>
                    <a:pt x="61149" y="20273"/>
                    <a:pt x="59147" y="20808"/>
                    <a:pt x="57279" y="21856"/>
                  </a:cubicBezTo>
                  <a:cubicBezTo>
                    <a:pt x="55176" y="23027"/>
                    <a:pt x="53544" y="24911"/>
                    <a:pt x="51964" y="26731"/>
                  </a:cubicBezTo>
                  <a:cubicBezTo>
                    <a:pt x="50018" y="28980"/>
                    <a:pt x="47999" y="31303"/>
                    <a:pt x="45101" y="32234"/>
                  </a:cubicBezTo>
                  <a:cubicBezTo>
                    <a:pt x="41534" y="33385"/>
                    <a:pt x="37705" y="33636"/>
                    <a:pt x="33991" y="33876"/>
                  </a:cubicBezTo>
                  <a:cubicBezTo>
                    <a:pt x="30716" y="34086"/>
                    <a:pt x="27337" y="34305"/>
                    <a:pt x="24157" y="35142"/>
                  </a:cubicBezTo>
                  <a:cubicBezTo>
                    <a:pt x="20192" y="36188"/>
                    <a:pt x="16467" y="38364"/>
                    <a:pt x="13360" y="40363"/>
                  </a:cubicBezTo>
                  <a:cubicBezTo>
                    <a:pt x="12147" y="41137"/>
                    <a:pt x="10975" y="42016"/>
                    <a:pt x="9845" y="42853"/>
                  </a:cubicBezTo>
                  <a:cubicBezTo>
                    <a:pt x="7784" y="44390"/>
                    <a:pt x="5660" y="45981"/>
                    <a:pt x="3254" y="46985"/>
                  </a:cubicBezTo>
                  <a:cubicBezTo>
                    <a:pt x="2197" y="47372"/>
                    <a:pt x="1099" y="47655"/>
                    <a:pt x="0" y="47895"/>
                  </a:cubicBezTo>
                  <a:lnTo>
                    <a:pt x="2877" y="47895"/>
                  </a:lnTo>
                  <a:cubicBezTo>
                    <a:pt x="3087" y="47822"/>
                    <a:pt x="3306" y="47759"/>
                    <a:pt x="3526" y="47675"/>
                  </a:cubicBezTo>
                  <a:cubicBezTo>
                    <a:pt x="6026" y="46619"/>
                    <a:pt x="8192" y="45008"/>
                    <a:pt x="10284" y="43449"/>
                  </a:cubicBezTo>
                  <a:cubicBezTo>
                    <a:pt x="11404" y="42612"/>
                    <a:pt x="12555" y="41744"/>
                    <a:pt x="13747" y="40980"/>
                  </a:cubicBezTo>
                  <a:cubicBezTo>
                    <a:pt x="16823" y="39013"/>
                    <a:pt x="20474" y="36868"/>
                    <a:pt x="24335" y="35854"/>
                  </a:cubicBezTo>
                  <a:cubicBezTo>
                    <a:pt x="27452" y="35038"/>
                    <a:pt x="30800" y="34818"/>
                    <a:pt x="34033" y="34609"/>
                  </a:cubicBezTo>
                  <a:cubicBezTo>
                    <a:pt x="37788" y="34368"/>
                    <a:pt x="41670" y="34117"/>
                    <a:pt x="45331" y="32935"/>
                  </a:cubicBezTo>
                  <a:cubicBezTo>
                    <a:pt x="48418" y="31941"/>
                    <a:pt x="50499" y="29535"/>
                    <a:pt x="52519" y="27212"/>
                  </a:cubicBezTo>
                  <a:cubicBezTo>
                    <a:pt x="54056" y="25444"/>
                    <a:pt x="55647" y="23613"/>
                    <a:pt x="57634" y="22494"/>
                  </a:cubicBezTo>
                  <a:cubicBezTo>
                    <a:pt x="59391" y="21513"/>
                    <a:pt x="61271" y="21013"/>
                    <a:pt x="63170" y="21013"/>
                  </a:cubicBezTo>
                  <a:cubicBezTo>
                    <a:pt x="63985" y="21013"/>
                    <a:pt x="64803" y="21105"/>
                    <a:pt x="65617" y="21291"/>
                  </a:cubicBezTo>
                  <a:cubicBezTo>
                    <a:pt x="66485" y="21490"/>
                    <a:pt x="67353" y="21793"/>
                    <a:pt x="68264" y="22117"/>
                  </a:cubicBezTo>
                  <a:cubicBezTo>
                    <a:pt x="69707" y="22630"/>
                    <a:pt x="71193" y="23153"/>
                    <a:pt x="72720" y="23226"/>
                  </a:cubicBezTo>
                  <a:cubicBezTo>
                    <a:pt x="72877" y="23237"/>
                    <a:pt x="73034" y="23237"/>
                    <a:pt x="73191" y="23237"/>
                  </a:cubicBezTo>
                  <a:cubicBezTo>
                    <a:pt x="78642" y="23237"/>
                    <a:pt x="82492" y="18937"/>
                    <a:pt x="85902" y="15129"/>
                  </a:cubicBezTo>
                  <a:lnTo>
                    <a:pt x="86321" y="14668"/>
                  </a:lnTo>
                  <a:cubicBezTo>
                    <a:pt x="87796" y="13026"/>
                    <a:pt x="89260" y="11331"/>
                    <a:pt x="90683" y="9689"/>
                  </a:cubicBezTo>
                  <a:cubicBezTo>
                    <a:pt x="92368" y="7743"/>
                    <a:pt x="94104" y="5724"/>
                    <a:pt x="95872" y="3788"/>
                  </a:cubicBezTo>
                  <a:cubicBezTo>
                    <a:pt x="96699" y="2888"/>
                    <a:pt x="97557" y="1947"/>
                    <a:pt x="98488" y="1026"/>
                  </a:cubicBezTo>
                  <a:lnTo>
                    <a:pt x="98488" y="1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4171575" y="4379950"/>
              <a:ext cx="2249825" cy="1089100"/>
            </a:xfrm>
            <a:custGeom>
              <a:avLst/>
              <a:gdLst/>
              <a:ahLst/>
              <a:cxnLst/>
              <a:rect l="l" t="t" r="r" b="b"/>
              <a:pathLst>
                <a:path w="89993" h="43564" extrusionOk="0">
                  <a:moveTo>
                    <a:pt x="89993" y="0"/>
                  </a:moveTo>
                  <a:cubicBezTo>
                    <a:pt x="89250" y="753"/>
                    <a:pt x="88549" y="1528"/>
                    <a:pt x="87869" y="2270"/>
                  </a:cubicBezTo>
                  <a:cubicBezTo>
                    <a:pt x="86101" y="4206"/>
                    <a:pt x="84354" y="6225"/>
                    <a:pt x="82669" y="8181"/>
                  </a:cubicBezTo>
                  <a:cubicBezTo>
                    <a:pt x="81257" y="9813"/>
                    <a:pt x="79792" y="11508"/>
                    <a:pt x="78317" y="13151"/>
                  </a:cubicBezTo>
                  <a:lnTo>
                    <a:pt x="77899" y="13611"/>
                  </a:lnTo>
                  <a:cubicBezTo>
                    <a:pt x="74597" y="17300"/>
                    <a:pt x="70869" y="21445"/>
                    <a:pt x="65756" y="21445"/>
                  </a:cubicBezTo>
                  <a:cubicBezTo>
                    <a:pt x="65620" y="21445"/>
                    <a:pt x="65483" y="21442"/>
                    <a:pt x="65345" y="21436"/>
                  </a:cubicBezTo>
                  <a:cubicBezTo>
                    <a:pt x="63943" y="21374"/>
                    <a:pt x="62510" y="20871"/>
                    <a:pt x="61129" y="20380"/>
                  </a:cubicBezTo>
                  <a:cubicBezTo>
                    <a:pt x="60229" y="20055"/>
                    <a:pt x="59308" y="19731"/>
                    <a:pt x="58388" y="19522"/>
                  </a:cubicBezTo>
                  <a:cubicBezTo>
                    <a:pt x="57516" y="19324"/>
                    <a:pt x="56640" y="19226"/>
                    <a:pt x="55768" y="19226"/>
                  </a:cubicBezTo>
                  <a:cubicBezTo>
                    <a:pt x="53730" y="19226"/>
                    <a:pt x="51716" y="19761"/>
                    <a:pt x="49840" y="20809"/>
                  </a:cubicBezTo>
                  <a:cubicBezTo>
                    <a:pt x="47727" y="21991"/>
                    <a:pt x="46095" y="23874"/>
                    <a:pt x="44505" y="25705"/>
                  </a:cubicBezTo>
                  <a:cubicBezTo>
                    <a:pt x="42475" y="28048"/>
                    <a:pt x="40550" y="30256"/>
                    <a:pt x="37684" y="31187"/>
                  </a:cubicBezTo>
                  <a:cubicBezTo>
                    <a:pt x="34116" y="32338"/>
                    <a:pt x="30287" y="32578"/>
                    <a:pt x="26584" y="32819"/>
                  </a:cubicBezTo>
                  <a:cubicBezTo>
                    <a:pt x="23309" y="33028"/>
                    <a:pt x="19920" y="33258"/>
                    <a:pt x="16729" y="34095"/>
                  </a:cubicBezTo>
                  <a:cubicBezTo>
                    <a:pt x="12764" y="35141"/>
                    <a:pt x="9039" y="37317"/>
                    <a:pt x="5911" y="39326"/>
                  </a:cubicBezTo>
                  <a:cubicBezTo>
                    <a:pt x="4698" y="40100"/>
                    <a:pt x="3526" y="40979"/>
                    <a:pt x="2396" y="41816"/>
                  </a:cubicBezTo>
                  <a:cubicBezTo>
                    <a:pt x="1612" y="42402"/>
                    <a:pt x="816" y="42998"/>
                    <a:pt x="0" y="43563"/>
                  </a:cubicBezTo>
                  <a:lnTo>
                    <a:pt x="1486" y="43563"/>
                  </a:lnTo>
                  <a:cubicBezTo>
                    <a:pt x="1967" y="43218"/>
                    <a:pt x="2438" y="42862"/>
                    <a:pt x="2919" y="42507"/>
                  </a:cubicBezTo>
                  <a:cubicBezTo>
                    <a:pt x="4028" y="41670"/>
                    <a:pt x="5189" y="40812"/>
                    <a:pt x="6382" y="40048"/>
                  </a:cubicBezTo>
                  <a:lnTo>
                    <a:pt x="6372" y="40048"/>
                  </a:lnTo>
                  <a:cubicBezTo>
                    <a:pt x="9437" y="38081"/>
                    <a:pt x="13088" y="35936"/>
                    <a:pt x="16949" y="34922"/>
                  </a:cubicBezTo>
                  <a:cubicBezTo>
                    <a:pt x="20056" y="34106"/>
                    <a:pt x="23393" y="33886"/>
                    <a:pt x="26626" y="33677"/>
                  </a:cubicBezTo>
                  <a:cubicBezTo>
                    <a:pt x="30392" y="33436"/>
                    <a:pt x="34273" y="33185"/>
                    <a:pt x="37935" y="32003"/>
                  </a:cubicBezTo>
                  <a:cubicBezTo>
                    <a:pt x="41042" y="30999"/>
                    <a:pt x="43134" y="28592"/>
                    <a:pt x="45153" y="26259"/>
                  </a:cubicBezTo>
                  <a:cubicBezTo>
                    <a:pt x="46765" y="24418"/>
                    <a:pt x="48271" y="22671"/>
                    <a:pt x="50259" y="21562"/>
                  </a:cubicBezTo>
                  <a:cubicBezTo>
                    <a:pt x="52002" y="20581"/>
                    <a:pt x="53873" y="20086"/>
                    <a:pt x="55762" y="20086"/>
                  </a:cubicBezTo>
                  <a:cubicBezTo>
                    <a:pt x="56571" y="20086"/>
                    <a:pt x="57383" y="20177"/>
                    <a:pt x="58189" y="20359"/>
                  </a:cubicBezTo>
                  <a:cubicBezTo>
                    <a:pt x="59057" y="20558"/>
                    <a:pt x="59926" y="20861"/>
                    <a:pt x="60836" y="21185"/>
                  </a:cubicBezTo>
                  <a:cubicBezTo>
                    <a:pt x="62279" y="21698"/>
                    <a:pt x="63775" y="22232"/>
                    <a:pt x="65303" y="22294"/>
                  </a:cubicBezTo>
                  <a:cubicBezTo>
                    <a:pt x="65470" y="22302"/>
                    <a:pt x="65637" y="22306"/>
                    <a:pt x="65801" y="22306"/>
                  </a:cubicBezTo>
                  <a:cubicBezTo>
                    <a:pt x="71269" y="22306"/>
                    <a:pt x="75125" y="17995"/>
                    <a:pt x="78537" y="14186"/>
                  </a:cubicBezTo>
                  <a:lnTo>
                    <a:pt x="78956" y="13716"/>
                  </a:lnTo>
                  <a:cubicBezTo>
                    <a:pt x="80431" y="12073"/>
                    <a:pt x="81906" y="10378"/>
                    <a:pt x="83318" y="8736"/>
                  </a:cubicBezTo>
                  <a:cubicBezTo>
                    <a:pt x="85002" y="6790"/>
                    <a:pt x="86750" y="4771"/>
                    <a:pt x="88507" y="2846"/>
                  </a:cubicBezTo>
                  <a:cubicBezTo>
                    <a:pt x="88988" y="2323"/>
                    <a:pt x="89480" y="1779"/>
                    <a:pt x="89993" y="1235"/>
                  </a:cubicBezTo>
                  <a:lnTo>
                    <a:pt x="89993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4310725" y="4489800"/>
              <a:ext cx="2110675" cy="979250"/>
            </a:xfrm>
            <a:custGeom>
              <a:avLst/>
              <a:gdLst/>
              <a:ahLst/>
              <a:cxnLst/>
              <a:rect l="l" t="t" r="r" b="b"/>
              <a:pathLst>
                <a:path w="84427" h="39170" extrusionOk="0">
                  <a:moveTo>
                    <a:pt x="84427" y="0"/>
                  </a:moveTo>
                  <a:cubicBezTo>
                    <a:pt x="84061" y="398"/>
                    <a:pt x="83694" y="785"/>
                    <a:pt x="83349" y="1172"/>
                  </a:cubicBezTo>
                  <a:cubicBezTo>
                    <a:pt x="81581" y="3107"/>
                    <a:pt x="79834" y="5126"/>
                    <a:pt x="78150" y="7083"/>
                  </a:cubicBezTo>
                  <a:cubicBezTo>
                    <a:pt x="76727" y="8725"/>
                    <a:pt x="75262" y="10420"/>
                    <a:pt x="73798" y="12052"/>
                  </a:cubicBezTo>
                  <a:lnTo>
                    <a:pt x="73379" y="12523"/>
                  </a:lnTo>
                  <a:cubicBezTo>
                    <a:pt x="70091" y="16187"/>
                    <a:pt x="66378" y="20337"/>
                    <a:pt x="61294" y="20337"/>
                  </a:cubicBezTo>
                  <a:cubicBezTo>
                    <a:pt x="61152" y="20337"/>
                    <a:pt x="61010" y="20334"/>
                    <a:pt x="60867" y="20327"/>
                  </a:cubicBezTo>
                  <a:cubicBezTo>
                    <a:pt x="59475" y="20265"/>
                    <a:pt x="58042" y="19752"/>
                    <a:pt x="56661" y="19260"/>
                  </a:cubicBezTo>
                  <a:cubicBezTo>
                    <a:pt x="55772" y="18946"/>
                    <a:pt x="54841" y="18612"/>
                    <a:pt x="53920" y="18413"/>
                  </a:cubicBezTo>
                  <a:cubicBezTo>
                    <a:pt x="53038" y="18211"/>
                    <a:pt x="52152" y="18111"/>
                    <a:pt x="51271" y="18111"/>
                  </a:cubicBezTo>
                  <a:cubicBezTo>
                    <a:pt x="49226" y="18111"/>
                    <a:pt x="47207" y="18650"/>
                    <a:pt x="45321" y="19710"/>
                  </a:cubicBezTo>
                  <a:cubicBezTo>
                    <a:pt x="43207" y="20892"/>
                    <a:pt x="41565" y="22786"/>
                    <a:pt x="39985" y="24606"/>
                  </a:cubicBezTo>
                  <a:cubicBezTo>
                    <a:pt x="37955" y="26950"/>
                    <a:pt x="36041" y="29157"/>
                    <a:pt x="33174" y="30078"/>
                  </a:cubicBezTo>
                  <a:cubicBezTo>
                    <a:pt x="29628" y="31218"/>
                    <a:pt x="25799" y="31469"/>
                    <a:pt x="22095" y="31710"/>
                  </a:cubicBezTo>
                  <a:cubicBezTo>
                    <a:pt x="18810" y="31919"/>
                    <a:pt x="15421" y="32139"/>
                    <a:pt x="12230" y="32976"/>
                  </a:cubicBezTo>
                  <a:cubicBezTo>
                    <a:pt x="8254" y="34032"/>
                    <a:pt x="4520" y="36219"/>
                    <a:pt x="1402" y="38217"/>
                  </a:cubicBezTo>
                  <a:cubicBezTo>
                    <a:pt x="921" y="38521"/>
                    <a:pt x="460" y="38845"/>
                    <a:pt x="0" y="39169"/>
                  </a:cubicBezTo>
                  <a:lnTo>
                    <a:pt x="1747" y="39169"/>
                  </a:lnTo>
                  <a:cubicBezTo>
                    <a:pt x="1810" y="39127"/>
                    <a:pt x="1862" y="39085"/>
                    <a:pt x="1925" y="39044"/>
                  </a:cubicBezTo>
                  <a:cubicBezTo>
                    <a:pt x="4990" y="37087"/>
                    <a:pt x="8631" y="34943"/>
                    <a:pt x="12481" y="33928"/>
                  </a:cubicBezTo>
                  <a:cubicBezTo>
                    <a:pt x="15578" y="33112"/>
                    <a:pt x="18925" y="32903"/>
                    <a:pt x="22158" y="32693"/>
                  </a:cubicBezTo>
                  <a:cubicBezTo>
                    <a:pt x="25914" y="32453"/>
                    <a:pt x="29806" y="32191"/>
                    <a:pt x="33478" y="31009"/>
                  </a:cubicBezTo>
                  <a:cubicBezTo>
                    <a:pt x="36595" y="30005"/>
                    <a:pt x="38698" y="27588"/>
                    <a:pt x="40728" y="25255"/>
                  </a:cubicBezTo>
                  <a:cubicBezTo>
                    <a:pt x="42328" y="23414"/>
                    <a:pt x="43835" y="21667"/>
                    <a:pt x="45802" y="20568"/>
                  </a:cubicBezTo>
                  <a:cubicBezTo>
                    <a:pt x="47549" y="19592"/>
                    <a:pt x="49415" y="19094"/>
                    <a:pt x="51298" y="19094"/>
                  </a:cubicBezTo>
                  <a:cubicBezTo>
                    <a:pt x="52099" y="19094"/>
                    <a:pt x="52902" y="19184"/>
                    <a:pt x="53700" y="19365"/>
                  </a:cubicBezTo>
                  <a:cubicBezTo>
                    <a:pt x="54569" y="19564"/>
                    <a:pt x="55427" y="19867"/>
                    <a:pt x="56337" y="20191"/>
                  </a:cubicBezTo>
                  <a:cubicBezTo>
                    <a:pt x="57781" y="20704"/>
                    <a:pt x="59277" y="21238"/>
                    <a:pt x="60825" y="21311"/>
                  </a:cubicBezTo>
                  <a:cubicBezTo>
                    <a:pt x="60981" y="21318"/>
                    <a:pt x="61135" y="21321"/>
                    <a:pt x="61288" y="21321"/>
                  </a:cubicBezTo>
                  <a:cubicBezTo>
                    <a:pt x="66795" y="21321"/>
                    <a:pt x="70681" y="16999"/>
                    <a:pt x="74101" y="13172"/>
                  </a:cubicBezTo>
                  <a:lnTo>
                    <a:pt x="74519" y="12711"/>
                  </a:lnTo>
                  <a:cubicBezTo>
                    <a:pt x="76005" y="11069"/>
                    <a:pt x="77470" y="9363"/>
                    <a:pt x="78892" y="7721"/>
                  </a:cubicBezTo>
                  <a:cubicBezTo>
                    <a:pt x="80577" y="5775"/>
                    <a:pt x="82313" y="3766"/>
                    <a:pt x="84071" y="1841"/>
                  </a:cubicBezTo>
                  <a:cubicBezTo>
                    <a:pt x="84186" y="1705"/>
                    <a:pt x="84312" y="1580"/>
                    <a:pt x="84427" y="1444"/>
                  </a:cubicBezTo>
                  <a:lnTo>
                    <a:pt x="84427" y="0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4469475" y="4600425"/>
              <a:ext cx="1951925" cy="868625"/>
            </a:xfrm>
            <a:custGeom>
              <a:avLst/>
              <a:gdLst/>
              <a:ahLst/>
              <a:cxnLst/>
              <a:rect l="l" t="t" r="r" b="b"/>
              <a:pathLst>
                <a:path w="78077" h="34745" extrusionOk="0">
                  <a:moveTo>
                    <a:pt x="78077" y="0"/>
                  </a:moveTo>
                  <a:cubicBezTo>
                    <a:pt x="78066" y="11"/>
                    <a:pt x="78045" y="32"/>
                    <a:pt x="78035" y="42"/>
                  </a:cubicBezTo>
                  <a:cubicBezTo>
                    <a:pt x="76267" y="1988"/>
                    <a:pt x="74520" y="4007"/>
                    <a:pt x="72835" y="5964"/>
                  </a:cubicBezTo>
                  <a:cubicBezTo>
                    <a:pt x="71413" y="7596"/>
                    <a:pt x="69948" y="9291"/>
                    <a:pt x="68483" y="10923"/>
                  </a:cubicBezTo>
                  <a:lnTo>
                    <a:pt x="68065" y="11393"/>
                  </a:lnTo>
                  <a:cubicBezTo>
                    <a:pt x="64791" y="15053"/>
                    <a:pt x="61093" y="19188"/>
                    <a:pt x="56048" y="19188"/>
                  </a:cubicBezTo>
                  <a:cubicBezTo>
                    <a:pt x="55901" y="19188"/>
                    <a:pt x="55754" y="19184"/>
                    <a:pt x="55605" y="19177"/>
                  </a:cubicBezTo>
                  <a:cubicBezTo>
                    <a:pt x="54224" y="19114"/>
                    <a:pt x="52801" y="18612"/>
                    <a:pt x="51420" y="18120"/>
                  </a:cubicBezTo>
                  <a:cubicBezTo>
                    <a:pt x="50520" y="17806"/>
                    <a:pt x="49589" y="17472"/>
                    <a:pt x="48669" y="17262"/>
                  </a:cubicBezTo>
                  <a:cubicBezTo>
                    <a:pt x="47790" y="17066"/>
                    <a:pt x="46908" y="16968"/>
                    <a:pt x="46030" y="16968"/>
                  </a:cubicBezTo>
                  <a:cubicBezTo>
                    <a:pt x="43970" y="16968"/>
                    <a:pt x="41934" y="17507"/>
                    <a:pt x="40027" y="18570"/>
                  </a:cubicBezTo>
                  <a:cubicBezTo>
                    <a:pt x="37903" y="19763"/>
                    <a:pt x="36261" y="21656"/>
                    <a:pt x="34671" y="23487"/>
                  </a:cubicBezTo>
                  <a:cubicBezTo>
                    <a:pt x="32652" y="25820"/>
                    <a:pt x="30737" y="28017"/>
                    <a:pt x="27892" y="28938"/>
                  </a:cubicBezTo>
                  <a:cubicBezTo>
                    <a:pt x="24345" y="30078"/>
                    <a:pt x="20526" y="30329"/>
                    <a:pt x="16823" y="30570"/>
                  </a:cubicBezTo>
                  <a:cubicBezTo>
                    <a:pt x="13548" y="30779"/>
                    <a:pt x="10148" y="30999"/>
                    <a:pt x="6957" y="31836"/>
                  </a:cubicBezTo>
                  <a:cubicBezTo>
                    <a:pt x="4509" y="32484"/>
                    <a:pt x="2166" y="33552"/>
                    <a:pt x="0" y="34744"/>
                  </a:cubicBezTo>
                  <a:lnTo>
                    <a:pt x="2407" y="34744"/>
                  </a:lnTo>
                  <a:cubicBezTo>
                    <a:pt x="3955" y="33991"/>
                    <a:pt x="5577" y="33342"/>
                    <a:pt x="7229" y="32913"/>
                  </a:cubicBezTo>
                  <a:cubicBezTo>
                    <a:pt x="10326" y="32097"/>
                    <a:pt x="13663" y="31878"/>
                    <a:pt x="16896" y="31668"/>
                  </a:cubicBezTo>
                  <a:cubicBezTo>
                    <a:pt x="20662" y="31428"/>
                    <a:pt x="24554" y="31177"/>
                    <a:pt x="28237" y="29984"/>
                  </a:cubicBezTo>
                  <a:cubicBezTo>
                    <a:pt x="31365" y="28980"/>
                    <a:pt x="33468" y="26553"/>
                    <a:pt x="35508" y="24209"/>
                  </a:cubicBezTo>
                  <a:cubicBezTo>
                    <a:pt x="37098" y="22378"/>
                    <a:pt x="38615" y="20631"/>
                    <a:pt x="40571" y="19533"/>
                  </a:cubicBezTo>
                  <a:cubicBezTo>
                    <a:pt x="42297" y="18567"/>
                    <a:pt x="44146" y="18077"/>
                    <a:pt x="46014" y="18077"/>
                  </a:cubicBezTo>
                  <a:cubicBezTo>
                    <a:pt x="46818" y="18077"/>
                    <a:pt x="47625" y="18168"/>
                    <a:pt x="48428" y="18351"/>
                  </a:cubicBezTo>
                  <a:cubicBezTo>
                    <a:pt x="49286" y="18539"/>
                    <a:pt x="50144" y="18842"/>
                    <a:pt x="51054" y="19167"/>
                  </a:cubicBezTo>
                  <a:cubicBezTo>
                    <a:pt x="52498" y="19679"/>
                    <a:pt x="54004" y="20213"/>
                    <a:pt x="55563" y="20286"/>
                  </a:cubicBezTo>
                  <a:cubicBezTo>
                    <a:pt x="55720" y="20296"/>
                    <a:pt x="55887" y="20296"/>
                    <a:pt x="56044" y="20296"/>
                  </a:cubicBezTo>
                  <a:cubicBezTo>
                    <a:pt x="61568" y="20296"/>
                    <a:pt x="65449" y="15965"/>
                    <a:pt x="68891" y="12136"/>
                  </a:cubicBezTo>
                  <a:lnTo>
                    <a:pt x="69310" y="11665"/>
                  </a:lnTo>
                  <a:cubicBezTo>
                    <a:pt x="70785" y="10023"/>
                    <a:pt x="72249" y="8328"/>
                    <a:pt x="73672" y="6686"/>
                  </a:cubicBezTo>
                  <a:cubicBezTo>
                    <a:pt x="75106" y="5022"/>
                    <a:pt x="76581" y="3317"/>
                    <a:pt x="78077" y="1653"/>
                  </a:cubicBezTo>
                  <a:lnTo>
                    <a:pt x="78077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4711150" y="4711850"/>
              <a:ext cx="1710250" cy="757200"/>
            </a:xfrm>
            <a:custGeom>
              <a:avLst/>
              <a:gdLst/>
              <a:ahLst/>
              <a:cxnLst/>
              <a:rect l="l" t="t" r="r" b="b"/>
              <a:pathLst>
                <a:path w="68410" h="30288" extrusionOk="0">
                  <a:moveTo>
                    <a:pt x="68410" y="0"/>
                  </a:moveTo>
                  <a:cubicBezTo>
                    <a:pt x="66987" y="1590"/>
                    <a:pt x="65575" y="3222"/>
                    <a:pt x="64204" y="4802"/>
                  </a:cubicBezTo>
                  <a:cubicBezTo>
                    <a:pt x="62792" y="6445"/>
                    <a:pt x="61327" y="8140"/>
                    <a:pt x="59852" y="9772"/>
                  </a:cubicBezTo>
                  <a:lnTo>
                    <a:pt x="59433" y="10242"/>
                  </a:lnTo>
                  <a:cubicBezTo>
                    <a:pt x="56004" y="14069"/>
                    <a:pt x="52465" y="18014"/>
                    <a:pt x="47450" y="18014"/>
                  </a:cubicBezTo>
                  <a:cubicBezTo>
                    <a:pt x="47310" y="18014"/>
                    <a:pt x="47168" y="18011"/>
                    <a:pt x="47026" y="18005"/>
                  </a:cubicBezTo>
                  <a:cubicBezTo>
                    <a:pt x="45645" y="17942"/>
                    <a:pt x="44233" y="17440"/>
                    <a:pt x="42862" y="16948"/>
                  </a:cubicBezTo>
                  <a:cubicBezTo>
                    <a:pt x="41962" y="16634"/>
                    <a:pt x="41031" y="16300"/>
                    <a:pt x="40100" y="16090"/>
                  </a:cubicBezTo>
                  <a:cubicBezTo>
                    <a:pt x="39210" y="15889"/>
                    <a:pt x="38316" y="15789"/>
                    <a:pt x="37428" y="15789"/>
                  </a:cubicBezTo>
                  <a:cubicBezTo>
                    <a:pt x="35363" y="15789"/>
                    <a:pt x="33326" y="16330"/>
                    <a:pt x="31417" y="17398"/>
                  </a:cubicBezTo>
                  <a:cubicBezTo>
                    <a:pt x="29283" y="18601"/>
                    <a:pt x="27630" y="20495"/>
                    <a:pt x="26039" y="22326"/>
                  </a:cubicBezTo>
                  <a:cubicBezTo>
                    <a:pt x="24020" y="24659"/>
                    <a:pt x="22116" y="26845"/>
                    <a:pt x="19292" y="27766"/>
                  </a:cubicBezTo>
                  <a:cubicBezTo>
                    <a:pt x="15756" y="28906"/>
                    <a:pt x="11937" y="29147"/>
                    <a:pt x="8234" y="29387"/>
                  </a:cubicBezTo>
                  <a:cubicBezTo>
                    <a:pt x="5513" y="29565"/>
                    <a:pt x="2710" y="29754"/>
                    <a:pt x="0" y="30287"/>
                  </a:cubicBezTo>
                  <a:lnTo>
                    <a:pt x="12617" y="30287"/>
                  </a:lnTo>
                  <a:cubicBezTo>
                    <a:pt x="14992" y="30047"/>
                    <a:pt x="17377" y="29670"/>
                    <a:pt x="19668" y="28927"/>
                  </a:cubicBezTo>
                  <a:cubicBezTo>
                    <a:pt x="22817" y="27912"/>
                    <a:pt x="24931" y="25485"/>
                    <a:pt x="26971" y="23142"/>
                  </a:cubicBezTo>
                  <a:cubicBezTo>
                    <a:pt x="28561" y="21300"/>
                    <a:pt x="30067" y="19564"/>
                    <a:pt x="32024" y="18476"/>
                  </a:cubicBezTo>
                  <a:cubicBezTo>
                    <a:pt x="33735" y="17510"/>
                    <a:pt x="35575" y="17020"/>
                    <a:pt x="37431" y="17020"/>
                  </a:cubicBezTo>
                  <a:cubicBezTo>
                    <a:pt x="38230" y="17020"/>
                    <a:pt x="39032" y="17111"/>
                    <a:pt x="39828" y="17294"/>
                  </a:cubicBezTo>
                  <a:cubicBezTo>
                    <a:pt x="40686" y="17482"/>
                    <a:pt x="41544" y="17785"/>
                    <a:pt x="42444" y="18110"/>
                  </a:cubicBezTo>
                  <a:cubicBezTo>
                    <a:pt x="43908" y="18622"/>
                    <a:pt x="45415" y="19156"/>
                    <a:pt x="46973" y="19229"/>
                  </a:cubicBezTo>
                  <a:cubicBezTo>
                    <a:pt x="47141" y="19239"/>
                    <a:pt x="47298" y="19239"/>
                    <a:pt x="47465" y="19239"/>
                  </a:cubicBezTo>
                  <a:cubicBezTo>
                    <a:pt x="53020" y="19239"/>
                    <a:pt x="56912" y="14898"/>
                    <a:pt x="60354" y="11058"/>
                  </a:cubicBezTo>
                  <a:lnTo>
                    <a:pt x="60773" y="10598"/>
                  </a:lnTo>
                  <a:cubicBezTo>
                    <a:pt x="62248" y="8945"/>
                    <a:pt x="63712" y="7250"/>
                    <a:pt x="65135" y="5608"/>
                  </a:cubicBezTo>
                  <a:cubicBezTo>
                    <a:pt x="66213" y="4363"/>
                    <a:pt x="67301" y="3107"/>
                    <a:pt x="68410" y="1852"/>
                  </a:cubicBezTo>
                  <a:lnTo>
                    <a:pt x="68410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5262725" y="4823775"/>
              <a:ext cx="1158675" cy="645275"/>
            </a:xfrm>
            <a:custGeom>
              <a:avLst/>
              <a:gdLst/>
              <a:ahLst/>
              <a:cxnLst/>
              <a:rect l="l" t="t" r="r" b="b"/>
              <a:pathLst>
                <a:path w="46347" h="25811" extrusionOk="0">
                  <a:moveTo>
                    <a:pt x="46347" y="1"/>
                  </a:moveTo>
                  <a:cubicBezTo>
                    <a:pt x="45280" y="1214"/>
                    <a:pt x="44212" y="2438"/>
                    <a:pt x="43177" y="3631"/>
                  </a:cubicBezTo>
                  <a:cubicBezTo>
                    <a:pt x="41764" y="5274"/>
                    <a:pt x="40300" y="6968"/>
                    <a:pt x="38835" y="8600"/>
                  </a:cubicBezTo>
                  <a:lnTo>
                    <a:pt x="38417" y="9061"/>
                  </a:lnTo>
                  <a:cubicBezTo>
                    <a:pt x="34997" y="12877"/>
                    <a:pt x="31459" y="16822"/>
                    <a:pt x="26482" y="16822"/>
                  </a:cubicBezTo>
                  <a:cubicBezTo>
                    <a:pt x="26343" y="16822"/>
                    <a:pt x="26203" y="16819"/>
                    <a:pt x="26061" y="16813"/>
                  </a:cubicBezTo>
                  <a:cubicBezTo>
                    <a:pt x="24691" y="16750"/>
                    <a:pt x="23268" y="16248"/>
                    <a:pt x="21908" y="15767"/>
                  </a:cubicBezTo>
                  <a:cubicBezTo>
                    <a:pt x="20998" y="15443"/>
                    <a:pt x="20067" y="15108"/>
                    <a:pt x="19136" y="14898"/>
                  </a:cubicBezTo>
                  <a:cubicBezTo>
                    <a:pt x="18243" y="14697"/>
                    <a:pt x="17347" y="14597"/>
                    <a:pt x="16456" y="14597"/>
                  </a:cubicBezTo>
                  <a:cubicBezTo>
                    <a:pt x="14379" y="14597"/>
                    <a:pt x="12328" y="15141"/>
                    <a:pt x="10410" y="16217"/>
                  </a:cubicBezTo>
                  <a:cubicBezTo>
                    <a:pt x="8266" y="17420"/>
                    <a:pt x="6613" y="19324"/>
                    <a:pt x="5012" y="21155"/>
                  </a:cubicBezTo>
                  <a:cubicBezTo>
                    <a:pt x="3443" y="22975"/>
                    <a:pt x="1926" y="24712"/>
                    <a:pt x="1" y="25810"/>
                  </a:cubicBezTo>
                  <a:lnTo>
                    <a:pt x="2365" y="25810"/>
                  </a:lnTo>
                  <a:cubicBezTo>
                    <a:pt x="3725" y="24701"/>
                    <a:pt x="4897" y="23362"/>
                    <a:pt x="6037" y="22044"/>
                  </a:cubicBezTo>
                  <a:cubicBezTo>
                    <a:pt x="7628" y="20213"/>
                    <a:pt x="9134" y="18487"/>
                    <a:pt x="11070" y="17399"/>
                  </a:cubicBezTo>
                  <a:cubicBezTo>
                    <a:pt x="12786" y="16438"/>
                    <a:pt x="14621" y="15950"/>
                    <a:pt x="16474" y="15950"/>
                  </a:cubicBezTo>
                  <a:cubicBezTo>
                    <a:pt x="17263" y="15950"/>
                    <a:pt x="18055" y="16039"/>
                    <a:pt x="18843" y="16217"/>
                  </a:cubicBezTo>
                  <a:cubicBezTo>
                    <a:pt x="19690" y="16415"/>
                    <a:pt x="20548" y="16719"/>
                    <a:pt x="21448" y="17033"/>
                  </a:cubicBezTo>
                  <a:cubicBezTo>
                    <a:pt x="22912" y="17556"/>
                    <a:pt x="24419" y="18089"/>
                    <a:pt x="25999" y="18163"/>
                  </a:cubicBezTo>
                  <a:cubicBezTo>
                    <a:pt x="26162" y="18170"/>
                    <a:pt x="26324" y="18173"/>
                    <a:pt x="26485" y="18173"/>
                  </a:cubicBezTo>
                  <a:cubicBezTo>
                    <a:pt x="32072" y="18173"/>
                    <a:pt x="35974" y="13825"/>
                    <a:pt x="39421" y="9971"/>
                  </a:cubicBezTo>
                  <a:lnTo>
                    <a:pt x="39839" y="9500"/>
                  </a:lnTo>
                  <a:cubicBezTo>
                    <a:pt x="41315" y="7858"/>
                    <a:pt x="42779" y="6163"/>
                    <a:pt x="44202" y="4520"/>
                  </a:cubicBezTo>
                  <a:cubicBezTo>
                    <a:pt x="44903" y="3704"/>
                    <a:pt x="45625" y="2878"/>
                    <a:pt x="46347" y="2051"/>
                  </a:cubicBezTo>
                  <a:lnTo>
                    <a:pt x="4634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5384350" y="4935725"/>
              <a:ext cx="1037050" cy="533325"/>
            </a:xfrm>
            <a:custGeom>
              <a:avLst/>
              <a:gdLst/>
              <a:ahLst/>
              <a:cxnLst/>
              <a:rect l="l" t="t" r="r" b="b"/>
              <a:pathLst>
                <a:path w="41482" h="21333" extrusionOk="0">
                  <a:moveTo>
                    <a:pt x="41482" y="1"/>
                  </a:moveTo>
                  <a:cubicBezTo>
                    <a:pt x="40760" y="827"/>
                    <a:pt x="40048" y="1643"/>
                    <a:pt x="39347" y="2459"/>
                  </a:cubicBezTo>
                  <a:cubicBezTo>
                    <a:pt x="37935" y="4091"/>
                    <a:pt x="36470" y="5786"/>
                    <a:pt x="35006" y="7418"/>
                  </a:cubicBezTo>
                  <a:lnTo>
                    <a:pt x="34587" y="7889"/>
                  </a:lnTo>
                  <a:cubicBezTo>
                    <a:pt x="31182" y="11690"/>
                    <a:pt x="27669" y="15620"/>
                    <a:pt x="22713" y="15620"/>
                  </a:cubicBezTo>
                  <a:cubicBezTo>
                    <a:pt x="22568" y="15620"/>
                    <a:pt x="22422" y="15616"/>
                    <a:pt x="22274" y="15610"/>
                  </a:cubicBezTo>
                  <a:cubicBezTo>
                    <a:pt x="20914" y="15547"/>
                    <a:pt x="19512" y="15045"/>
                    <a:pt x="18141" y="14563"/>
                  </a:cubicBezTo>
                  <a:cubicBezTo>
                    <a:pt x="17242" y="14250"/>
                    <a:pt x="16300" y="13915"/>
                    <a:pt x="15369" y="13705"/>
                  </a:cubicBezTo>
                  <a:cubicBezTo>
                    <a:pt x="14473" y="13501"/>
                    <a:pt x="13571" y="13400"/>
                    <a:pt x="12675" y="13400"/>
                  </a:cubicBezTo>
                  <a:cubicBezTo>
                    <a:pt x="10589" y="13400"/>
                    <a:pt x="8526" y="13948"/>
                    <a:pt x="6602" y="15024"/>
                  </a:cubicBezTo>
                  <a:cubicBezTo>
                    <a:pt x="4447" y="16237"/>
                    <a:pt x="2794" y="18141"/>
                    <a:pt x="1193" y="19983"/>
                  </a:cubicBezTo>
                  <a:cubicBezTo>
                    <a:pt x="796" y="20443"/>
                    <a:pt x="398" y="20893"/>
                    <a:pt x="1" y="21332"/>
                  </a:cubicBezTo>
                  <a:lnTo>
                    <a:pt x="1968" y="21332"/>
                  </a:lnTo>
                  <a:cubicBezTo>
                    <a:pt x="2083" y="21207"/>
                    <a:pt x="2198" y="21071"/>
                    <a:pt x="2302" y="20945"/>
                  </a:cubicBezTo>
                  <a:cubicBezTo>
                    <a:pt x="3893" y="19125"/>
                    <a:pt x="5389" y="17399"/>
                    <a:pt x="7324" y="16310"/>
                  </a:cubicBezTo>
                  <a:cubicBezTo>
                    <a:pt x="9026" y="15357"/>
                    <a:pt x="10851" y="14876"/>
                    <a:pt x="12692" y="14876"/>
                  </a:cubicBezTo>
                  <a:cubicBezTo>
                    <a:pt x="13476" y="14876"/>
                    <a:pt x="14263" y="14964"/>
                    <a:pt x="15045" y="15139"/>
                  </a:cubicBezTo>
                  <a:cubicBezTo>
                    <a:pt x="15892" y="15338"/>
                    <a:pt x="16750" y="15641"/>
                    <a:pt x="17650" y="15955"/>
                  </a:cubicBezTo>
                  <a:cubicBezTo>
                    <a:pt x="19114" y="16478"/>
                    <a:pt x="20631" y="17011"/>
                    <a:pt x="22211" y="17085"/>
                  </a:cubicBezTo>
                  <a:cubicBezTo>
                    <a:pt x="22378" y="17095"/>
                    <a:pt x="22546" y="17095"/>
                    <a:pt x="22703" y="17095"/>
                  </a:cubicBezTo>
                  <a:cubicBezTo>
                    <a:pt x="28321" y="17095"/>
                    <a:pt x="32223" y="12733"/>
                    <a:pt x="35686" y="8872"/>
                  </a:cubicBezTo>
                  <a:lnTo>
                    <a:pt x="36104" y="8412"/>
                  </a:lnTo>
                  <a:cubicBezTo>
                    <a:pt x="37579" y="6759"/>
                    <a:pt x="39055" y="5064"/>
                    <a:pt x="40467" y="3422"/>
                  </a:cubicBezTo>
                  <a:cubicBezTo>
                    <a:pt x="40802" y="3034"/>
                    <a:pt x="41147" y="2647"/>
                    <a:pt x="41482" y="2250"/>
                  </a:cubicBezTo>
                  <a:lnTo>
                    <a:pt x="4148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5483750" y="5048450"/>
              <a:ext cx="937650" cy="420600"/>
            </a:xfrm>
            <a:custGeom>
              <a:avLst/>
              <a:gdLst/>
              <a:ahLst/>
              <a:cxnLst/>
              <a:rect l="l" t="t" r="r" b="b"/>
              <a:pathLst>
                <a:path w="37506" h="16824" extrusionOk="0">
                  <a:moveTo>
                    <a:pt x="37506" y="1"/>
                  </a:moveTo>
                  <a:cubicBezTo>
                    <a:pt x="37140" y="419"/>
                    <a:pt x="36784" y="838"/>
                    <a:pt x="36418" y="1256"/>
                  </a:cubicBezTo>
                  <a:cubicBezTo>
                    <a:pt x="35005" y="2888"/>
                    <a:pt x="33541" y="4583"/>
                    <a:pt x="32076" y="6215"/>
                  </a:cubicBezTo>
                  <a:lnTo>
                    <a:pt x="31658" y="6686"/>
                  </a:lnTo>
                  <a:cubicBezTo>
                    <a:pt x="28253" y="10477"/>
                    <a:pt x="24749" y="14396"/>
                    <a:pt x="19833" y="14396"/>
                  </a:cubicBezTo>
                  <a:cubicBezTo>
                    <a:pt x="19689" y="14396"/>
                    <a:pt x="19543" y="14392"/>
                    <a:pt x="19396" y="14386"/>
                  </a:cubicBezTo>
                  <a:cubicBezTo>
                    <a:pt x="18036" y="14323"/>
                    <a:pt x="16697" y="13852"/>
                    <a:pt x="15274" y="13339"/>
                  </a:cubicBezTo>
                  <a:cubicBezTo>
                    <a:pt x="14375" y="13026"/>
                    <a:pt x="13433" y="12691"/>
                    <a:pt x="12492" y="12482"/>
                  </a:cubicBezTo>
                  <a:cubicBezTo>
                    <a:pt x="11593" y="12277"/>
                    <a:pt x="10689" y="12176"/>
                    <a:pt x="9789" y="12176"/>
                  </a:cubicBezTo>
                  <a:cubicBezTo>
                    <a:pt x="7692" y="12176"/>
                    <a:pt x="5615" y="12727"/>
                    <a:pt x="3683" y="13810"/>
                  </a:cubicBezTo>
                  <a:cubicBezTo>
                    <a:pt x="2281" y="14595"/>
                    <a:pt x="1099" y="15662"/>
                    <a:pt x="0" y="16823"/>
                  </a:cubicBezTo>
                  <a:lnTo>
                    <a:pt x="2270" y="16823"/>
                  </a:lnTo>
                  <a:cubicBezTo>
                    <a:pt x="2950" y="16206"/>
                    <a:pt x="3672" y="15651"/>
                    <a:pt x="4467" y="15202"/>
                  </a:cubicBezTo>
                  <a:cubicBezTo>
                    <a:pt x="6160" y="14256"/>
                    <a:pt x="7965" y="13773"/>
                    <a:pt x="9794" y="13773"/>
                  </a:cubicBezTo>
                  <a:cubicBezTo>
                    <a:pt x="10576" y="13773"/>
                    <a:pt x="11363" y="13862"/>
                    <a:pt x="12146" y="14040"/>
                  </a:cubicBezTo>
                  <a:cubicBezTo>
                    <a:pt x="12983" y="14229"/>
                    <a:pt x="13841" y="14532"/>
                    <a:pt x="14741" y="14846"/>
                  </a:cubicBezTo>
                  <a:cubicBezTo>
                    <a:pt x="16216" y="15369"/>
                    <a:pt x="17733" y="15913"/>
                    <a:pt x="19323" y="15986"/>
                  </a:cubicBezTo>
                  <a:cubicBezTo>
                    <a:pt x="19487" y="15993"/>
                    <a:pt x="19650" y="15997"/>
                    <a:pt x="19812" y="15997"/>
                  </a:cubicBezTo>
                  <a:cubicBezTo>
                    <a:pt x="25449" y="15997"/>
                    <a:pt x="29372" y="11628"/>
                    <a:pt x="32840" y="7753"/>
                  </a:cubicBezTo>
                  <a:lnTo>
                    <a:pt x="33258" y="7282"/>
                  </a:lnTo>
                  <a:cubicBezTo>
                    <a:pt x="34702" y="5692"/>
                    <a:pt x="36125" y="4039"/>
                    <a:pt x="37506" y="2438"/>
                  </a:cubicBezTo>
                  <a:lnTo>
                    <a:pt x="37506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6102825" y="5160925"/>
              <a:ext cx="318575" cy="308125"/>
            </a:xfrm>
            <a:custGeom>
              <a:avLst/>
              <a:gdLst/>
              <a:ahLst/>
              <a:cxnLst/>
              <a:rect l="l" t="t" r="r" b="b"/>
              <a:pathLst>
                <a:path w="12743" h="12325" extrusionOk="0">
                  <a:moveTo>
                    <a:pt x="12743" y="0"/>
                  </a:moveTo>
                  <a:cubicBezTo>
                    <a:pt x="12732" y="21"/>
                    <a:pt x="12711" y="42"/>
                    <a:pt x="12690" y="52"/>
                  </a:cubicBezTo>
                  <a:cubicBezTo>
                    <a:pt x="11278" y="1695"/>
                    <a:pt x="9813" y="3390"/>
                    <a:pt x="8349" y="5022"/>
                  </a:cubicBezTo>
                  <a:lnTo>
                    <a:pt x="7930" y="5482"/>
                  </a:lnTo>
                  <a:cubicBezTo>
                    <a:pt x="5503" y="8192"/>
                    <a:pt x="3013" y="10964"/>
                    <a:pt x="0" y="12324"/>
                  </a:cubicBezTo>
                  <a:lnTo>
                    <a:pt x="3358" y="12324"/>
                  </a:lnTo>
                  <a:cubicBezTo>
                    <a:pt x="5545" y="10734"/>
                    <a:pt x="7439" y="8621"/>
                    <a:pt x="9217" y="6633"/>
                  </a:cubicBezTo>
                  <a:lnTo>
                    <a:pt x="9636" y="6173"/>
                  </a:lnTo>
                  <a:cubicBezTo>
                    <a:pt x="10682" y="5001"/>
                    <a:pt x="11717" y="3808"/>
                    <a:pt x="12743" y="2626"/>
                  </a:cubicBezTo>
                  <a:lnTo>
                    <a:pt x="1274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5615050" y="5434700"/>
              <a:ext cx="292150" cy="34350"/>
            </a:xfrm>
            <a:custGeom>
              <a:avLst/>
              <a:gdLst/>
              <a:ahLst/>
              <a:cxnLst/>
              <a:rect l="l" t="t" r="r" b="b"/>
              <a:pathLst>
                <a:path w="11686" h="1374" extrusionOk="0">
                  <a:moveTo>
                    <a:pt x="5626" y="1"/>
                  </a:moveTo>
                  <a:cubicBezTo>
                    <a:pt x="3701" y="1"/>
                    <a:pt x="1795" y="462"/>
                    <a:pt x="0" y="1373"/>
                  </a:cubicBezTo>
                  <a:lnTo>
                    <a:pt x="11686" y="1373"/>
                  </a:lnTo>
                  <a:cubicBezTo>
                    <a:pt x="11508" y="1310"/>
                    <a:pt x="11320" y="1248"/>
                    <a:pt x="11131" y="1174"/>
                  </a:cubicBezTo>
                  <a:cubicBezTo>
                    <a:pt x="10221" y="861"/>
                    <a:pt x="9280" y="526"/>
                    <a:pt x="8338" y="306"/>
                  </a:cubicBezTo>
                  <a:cubicBezTo>
                    <a:pt x="7436" y="102"/>
                    <a:pt x="6529" y="1"/>
                    <a:pt x="5626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6243800" y="5273375"/>
              <a:ext cx="177600" cy="195675"/>
            </a:xfrm>
            <a:custGeom>
              <a:avLst/>
              <a:gdLst/>
              <a:ahLst/>
              <a:cxnLst/>
              <a:rect l="l" t="t" r="r" b="b"/>
              <a:pathLst>
                <a:path w="7104" h="7827" extrusionOk="0">
                  <a:moveTo>
                    <a:pt x="7104" y="1"/>
                  </a:moveTo>
                  <a:cubicBezTo>
                    <a:pt x="6005" y="1277"/>
                    <a:pt x="4875" y="2564"/>
                    <a:pt x="3756" y="3819"/>
                  </a:cubicBezTo>
                  <a:lnTo>
                    <a:pt x="3337" y="4290"/>
                  </a:lnTo>
                  <a:cubicBezTo>
                    <a:pt x="2249" y="5504"/>
                    <a:pt x="1151" y="6728"/>
                    <a:pt x="0" y="7826"/>
                  </a:cubicBezTo>
                  <a:lnTo>
                    <a:pt x="2595" y="7826"/>
                  </a:lnTo>
                  <a:cubicBezTo>
                    <a:pt x="3327" y="7062"/>
                    <a:pt x="4028" y="6278"/>
                    <a:pt x="4708" y="5525"/>
                  </a:cubicBezTo>
                  <a:lnTo>
                    <a:pt x="5126" y="5054"/>
                  </a:lnTo>
                  <a:cubicBezTo>
                    <a:pt x="5786" y="4311"/>
                    <a:pt x="6445" y="3568"/>
                    <a:pt x="7104" y="2815"/>
                  </a:cubicBezTo>
                  <a:lnTo>
                    <a:pt x="7104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6347875" y="5385850"/>
              <a:ext cx="73525" cy="83200"/>
            </a:xfrm>
            <a:custGeom>
              <a:avLst/>
              <a:gdLst/>
              <a:ahLst/>
              <a:cxnLst/>
              <a:rect l="l" t="t" r="r" b="b"/>
              <a:pathLst>
                <a:path w="2941" h="3328" extrusionOk="0">
                  <a:moveTo>
                    <a:pt x="2941" y="0"/>
                  </a:moveTo>
                  <a:cubicBezTo>
                    <a:pt x="2177" y="879"/>
                    <a:pt x="1403" y="1758"/>
                    <a:pt x="629" y="2626"/>
                  </a:cubicBezTo>
                  <a:lnTo>
                    <a:pt x="210" y="3087"/>
                  </a:lnTo>
                  <a:cubicBezTo>
                    <a:pt x="137" y="3170"/>
                    <a:pt x="64" y="3243"/>
                    <a:pt x="1" y="3327"/>
                  </a:cubicBezTo>
                  <a:lnTo>
                    <a:pt x="2637" y="3327"/>
                  </a:lnTo>
                  <a:cubicBezTo>
                    <a:pt x="2742" y="3212"/>
                    <a:pt x="2836" y="3097"/>
                    <a:pt x="2941" y="2982"/>
                  </a:cubicBezTo>
                  <a:lnTo>
                    <a:pt x="2941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2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6" name="Google Shape;286;p12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9" name="Google Shape;289;p12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90" name="Google Shape;290;p12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7875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 or Contact Card 2" preserve="1">
  <p:cSld name="Thank You Page or Contact Card 2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586" y="3963098"/>
            <a:ext cx="155250" cy="1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87" y="3444845"/>
            <a:ext cx="155250" cy="11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4"/>
          <p:cNvSpPr txBox="1">
            <a:spLocks noGrp="1"/>
          </p:cNvSpPr>
          <p:nvPr>
            <p:ph type="subTitle" idx="1"/>
          </p:nvPr>
        </p:nvSpPr>
        <p:spPr>
          <a:xfrm>
            <a:off x="545689" y="2967929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4"/>
          <p:cNvSpPr txBox="1">
            <a:spLocks noGrp="1"/>
          </p:cNvSpPr>
          <p:nvPr>
            <p:ph type="subTitle" idx="2"/>
          </p:nvPr>
        </p:nvSpPr>
        <p:spPr>
          <a:xfrm>
            <a:off x="796814" y="3676902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4"/>
          <p:cNvSpPr txBox="1"/>
          <p:nvPr/>
        </p:nvSpPr>
        <p:spPr>
          <a:xfrm>
            <a:off x="799200" y="3954383"/>
            <a:ext cx="4464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www.nationaleap.com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557125" y="17696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333" name="Google Shape;333;p14"/>
          <p:cNvGrpSpPr/>
          <p:nvPr/>
        </p:nvGrpSpPr>
        <p:grpSpPr>
          <a:xfrm>
            <a:off x="2991860" y="2970000"/>
            <a:ext cx="6152152" cy="2173506"/>
            <a:chOff x="2930025" y="4235575"/>
            <a:chExt cx="3491375" cy="1233475"/>
          </a:xfrm>
        </p:grpSpPr>
        <p:sp>
          <p:nvSpPr>
            <p:cNvPr id="334" name="Google Shape;334;p14"/>
            <p:cNvSpPr/>
            <p:nvPr/>
          </p:nvSpPr>
          <p:spPr>
            <a:xfrm>
              <a:off x="2930025" y="4235575"/>
              <a:ext cx="3491375" cy="1233475"/>
            </a:xfrm>
            <a:custGeom>
              <a:avLst/>
              <a:gdLst/>
              <a:ahLst/>
              <a:cxnLst/>
              <a:rect l="l" t="t" r="r" b="b"/>
              <a:pathLst>
                <a:path w="139655" h="49339" extrusionOk="0">
                  <a:moveTo>
                    <a:pt x="139655" y="0"/>
                  </a:moveTo>
                  <a:cubicBezTo>
                    <a:pt x="139111" y="565"/>
                    <a:pt x="138556" y="1130"/>
                    <a:pt x="138012" y="1695"/>
                  </a:cubicBezTo>
                  <a:cubicBezTo>
                    <a:pt x="135941" y="3829"/>
                    <a:pt x="133796" y="6037"/>
                    <a:pt x="131651" y="8171"/>
                  </a:cubicBezTo>
                  <a:lnTo>
                    <a:pt x="131034" y="8778"/>
                  </a:lnTo>
                  <a:cubicBezTo>
                    <a:pt x="126346" y="13436"/>
                    <a:pt x="121079" y="18684"/>
                    <a:pt x="114301" y="18684"/>
                  </a:cubicBezTo>
                  <a:cubicBezTo>
                    <a:pt x="113849" y="18684"/>
                    <a:pt x="113391" y="18660"/>
                    <a:pt x="112925" y="18612"/>
                  </a:cubicBezTo>
                  <a:cubicBezTo>
                    <a:pt x="110948" y="18413"/>
                    <a:pt x="109002" y="17597"/>
                    <a:pt x="107119" y="16802"/>
                  </a:cubicBezTo>
                  <a:cubicBezTo>
                    <a:pt x="105926" y="16300"/>
                    <a:pt x="104681" y="15777"/>
                    <a:pt x="103467" y="15421"/>
                  </a:cubicBezTo>
                  <a:cubicBezTo>
                    <a:pt x="102017" y="15004"/>
                    <a:pt x="100546" y="14797"/>
                    <a:pt x="99076" y="14797"/>
                  </a:cubicBezTo>
                  <a:cubicBezTo>
                    <a:pt x="96634" y="14797"/>
                    <a:pt x="94197" y="15369"/>
                    <a:pt x="91865" y="16499"/>
                  </a:cubicBezTo>
                  <a:cubicBezTo>
                    <a:pt x="88936" y="17932"/>
                    <a:pt x="86561" y="20359"/>
                    <a:pt x="84270" y="22713"/>
                  </a:cubicBezTo>
                  <a:cubicBezTo>
                    <a:pt x="81393" y="25674"/>
                    <a:pt x="78411" y="28728"/>
                    <a:pt x="74300" y="29795"/>
                  </a:cubicBezTo>
                  <a:cubicBezTo>
                    <a:pt x="69289" y="31093"/>
                    <a:pt x="63985" y="31135"/>
                    <a:pt x="58858" y="31166"/>
                  </a:cubicBezTo>
                  <a:cubicBezTo>
                    <a:pt x="54370" y="31197"/>
                    <a:pt x="49725" y="31229"/>
                    <a:pt x="45310" y="32128"/>
                  </a:cubicBezTo>
                  <a:cubicBezTo>
                    <a:pt x="39828" y="33237"/>
                    <a:pt x="34577" y="35926"/>
                    <a:pt x="30162" y="38416"/>
                  </a:cubicBezTo>
                  <a:cubicBezTo>
                    <a:pt x="28435" y="39379"/>
                    <a:pt x="26772" y="40477"/>
                    <a:pt x="25161" y="41544"/>
                  </a:cubicBezTo>
                  <a:cubicBezTo>
                    <a:pt x="22200" y="43500"/>
                    <a:pt x="19145" y="45509"/>
                    <a:pt x="15724" y="46723"/>
                  </a:cubicBezTo>
                  <a:cubicBezTo>
                    <a:pt x="12774" y="47591"/>
                    <a:pt x="9667" y="47968"/>
                    <a:pt x="6664" y="48334"/>
                  </a:cubicBezTo>
                  <a:cubicBezTo>
                    <a:pt x="4468" y="48595"/>
                    <a:pt x="2218" y="48867"/>
                    <a:pt x="0" y="49338"/>
                  </a:cubicBezTo>
                  <a:lnTo>
                    <a:pt x="2898" y="49338"/>
                  </a:lnTo>
                  <a:cubicBezTo>
                    <a:pt x="4175" y="49139"/>
                    <a:pt x="5461" y="48982"/>
                    <a:pt x="6727" y="48836"/>
                  </a:cubicBezTo>
                  <a:cubicBezTo>
                    <a:pt x="9751" y="48470"/>
                    <a:pt x="12879" y="48093"/>
                    <a:pt x="15881" y="47204"/>
                  </a:cubicBezTo>
                  <a:lnTo>
                    <a:pt x="15881" y="47214"/>
                  </a:lnTo>
                  <a:cubicBezTo>
                    <a:pt x="19365" y="45980"/>
                    <a:pt x="22451" y="43940"/>
                    <a:pt x="25433" y="41973"/>
                  </a:cubicBezTo>
                  <a:cubicBezTo>
                    <a:pt x="27044" y="40906"/>
                    <a:pt x="28697" y="39818"/>
                    <a:pt x="30402" y="38855"/>
                  </a:cubicBezTo>
                  <a:cubicBezTo>
                    <a:pt x="34786" y="36386"/>
                    <a:pt x="39996" y="33719"/>
                    <a:pt x="45415" y="32631"/>
                  </a:cubicBezTo>
                  <a:cubicBezTo>
                    <a:pt x="49778" y="31741"/>
                    <a:pt x="54391" y="31710"/>
                    <a:pt x="58869" y="31679"/>
                  </a:cubicBezTo>
                  <a:cubicBezTo>
                    <a:pt x="64026" y="31647"/>
                    <a:pt x="69352" y="31605"/>
                    <a:pt x="74436" y="30287"/>
                  </a:cubicBezTo>
                  <a:cubicBezTo>
                    <a:pt x="78683" y="29178"/>
                    <a:pt x="81707" y="26082"/>
                    <a:pt x="84636" y="23069"/>
                  </a:cubicBezTo>
                  <a:cubicBezTo>
                    <a:pt x="86896" y="20746"/>
                    <a:pt x="89239" y="18350"/>
                    <a:pt x="92095" y="16959"/>
                  </a:cubicBezTo>
                  <a:cubicBezTo>
                    <a:pt x="94349" y="15862"/>
                    <a:pt x="96708" y="15307"/>
                    <a:pt x="99071" y="15307"/>
                  </a:cubicBezTo>
                  <a:cubicBezTo>
                    <a:pt x="100494" y="15307"/>
                    <a:pt x="101918" y="15508"/>
                    <a:pt x="103321" y="15913"/>
                  </a:cubicBezTo>
                  <a:cubicBezTo>
                    <a:pt x="104514" y="16258"/>
                    <a:pt x="105738" y="16771"/>
                    <a:pt x="106920" y="17262"/>
                  </a:cubicBezTo>
                  <a:cubicBezTo>
                    <a:pt x="108834" y="18078"/>
                    <a:pt x="110822" y="18905"/>
                    <a:pt x="112873" y="19124"/>
                  </a:cubicBezTo>
                  <a:cubicBezTo>
                    <a:pt x="113354" y="19177"/>
                    <a:pt x="113835" y="19198"/>
                    <a:pt x="114306" y="19198"/>
                  </a:cubicBezTo>
                  <a:cubicBezTo>
                    <a:pt x="121284" y="19198"/>
                    <a:pt x="126640" y="13873"/>
                    <a:pt x="131400" y="9133"/>
                  </a:cubicBezTo>
                  <a:lnTo>
                    <a:pt x="132007" y="8527"/>
                  </a:lnTo>
                  <a:cubicBezTo>
                    <a:pt x="134162" y="6392"/>
                    <a:pt x="136307" y="4185"/>
                    <a:pt x="138378" y="2040"/>
                  </a:cubicBezTo>
                  <a:cubicBezTo>
                    <a:pt x="138807" y="1611"/>
                    <a:pt x="139226" y="1172"/>
                    <a:pt x="139655" y="733"/>
                  </a:cubicBezTo>
                  <a:lnTo>
                    <a:pt x="139655" y="0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3460700" y="4381000"/>
              <a:ext cx="2960700" cy="1088050"/>
            </a:xfrm>
            <a:custGeom>
              <a:avLst/>
              <a:gdLst/>
              <a:ahLst/>
              <a:cxnLst/>
              <a:rect l="l" t="t" r="r" b="b"/>
              <a:pathLst>
                <a:path w="118428" h="43522" extrusionOk="0">
                  <a:moveTo>
                    <a:pt x="118428" y="0"/>
                  </a:moveTo>
                  <a:cubicBezTo>
                    <a:pt x="118271" y="167"/>
                    <a:pt x="118114" y="324"/>
                    <a:pt x="117957" y="492"/>
                  </a:cubicBezTo>
                  <a:cubicBezTo>
                    <a:pt x="115885" y="2626"/>
                    <a:pt x="113741" y="4833"/>
                    <a:pt x="111586" y="6968"/>
                  </a:cubicBezTo>
                  <a:lnTo>
                    <a:pt x="110979" y="7574"/>
                  </a:lnTo>
                  <a:cubicBezTo>
                    <a:pt x="106298" y="12226"/>
                    <a:pt x="101028" y="17458"/>
                    <a:pt x="94287" y="17458"/>
                  </a:cubicBezTo>
                  <a:cubicBezTo>
                    <a:pt x="93842" y="17458"/>
                    <a:pt x="93391" y="17435"/>
                    <a:pt x="92932" y="17388"/>
                  </a:cubicBezTo>
                  <a:cubicBezTo>
                    <a:pt x="90966" y="17189"/>
                    <a:pt x="89030" y="16373"/>
                    <a:pt x="87147" y="15578"/>
                  </a:cubicBezTo>
                  <a:cubicBezTo>
                    <a:pt x="85954" y="15075"/>
                    <a:pt x="84709" y="14552"/>
                    <a:pt x="83485" y="14197"/>
                  </a:cubicBezTo>
                  <a:cubicBezTo>
                    <a:pt x="82024" y="13779"/>
                    <a:pt x="80543" y="13571"/>
                    <a:pt x="79063" y="13571"/>
                  </a:cubicBezTo>
                  <a:cubicBezTo>
                    <a:pt x="76612" y="13571"/>
                    <a:pt x="74167" y="14143"/>
                    <a:pt x="71831" y="15285"/>
                  </a:cubicBezTo>
                  <a:cubicBezTo>
                    <a:pt x="68881" y="16718"/>
                    <a:pt x="66506" y="19156"/>
                    <a:pt x="64204" y="21520"/>
                  </a:cubicBezTo>
                  <a:cubicBezTo>
                    <a:pt x="61338" y="24460"/>
                    <a:pt x="58367" y="27504"/>
                    <a:pt x="54276" y="28571"/>
                  </a:cubicBezTo>
                  <a:cubicBezTo>
                    <a:pt x="49275" y="29868"/>
                    <a:pt x="43982" y="29910"/>
                    <a:pt x="38855" y="29942"/>
                  </a:cubicBezTo>
                  <a:cubicBezTo>
                    <a:pt x="34357" y="29973"/>
                    <a:pt x="29712" y="30004"/>
                    <a:pt x="25297" y="30904"/>
                  </a:cubicBezTo>
                  <a:cubicBezTo>
                    <a:pt x="19794" y="32013"/>
                    <a:pt x="14532" y="34712"/>
                    <a:pt x="10117" y="37192"/>
                  </a:cubicBezTo>
                  <a:cubicBezTo>
                    <a:pt x="8391" y="38165"/>
                    <a:pt x="6727" y="39263"/>
                    <a:pt x="5106" y="40330"/>
                  </a:cubicBezTo>
                  <a:cubicBezTo>
                    <a:pt x="3453" y="41429"/>
                    <a:pt x="1758" y="42538"/>
                    <a:pt x="0" y="43521"/>
                  </a:cubicBezTo>
                  <a:lnTo>
                    <a:pt x="1350" y="43521"/>
                  </a:lnTo>
                  <a:cubicBezTo>
                    <a:pt x="2773" y="42684"/>
                    <a:pt x="4133" y="41784"/>
                    <a:pt x="5482" y="40895"/>
                  </a:cubicBezTo>
                  <a:cubicBezTo>
                    <a:pt x="7083" y="39839"/>
                    <a:pt x="8746" y="38740"/>
                    <a:pt x="10441" y="37788"/>
                  </a:cubicBezTo>
                  <a:cubicBezTo>
                    <a:pt x="14825" y="35319"/>
                    <a:pt x="20024" y="32662"/>
                    <a:pt x="25422" y="31563"/>
                  </a:cubicBezTo>
                  <a:cubicBezTo>
                    <a:pt x="29775" y="30685"/>
                    <a:pt x="34399" y="30653"/>
                    <a:pt x="38866" y="30622"/>
                  </a:cubicBezTo>
                  <a:cubicBezTo>
                    <a:pt x="44023" y="30580"/>
                    <a:pt x="49359" y="30549"/>
                    <a:pt x="54454" y="29220"/>
                  </a:cubicBezTo>
                  <a:cubicBezTo>
                    <a:pt x="58722" y="28111"/>
                    <a:pt x="61756" y="25004"/>
                    <a:pt x="64686" y="21991"/>
                  </a:cubicBezTo>
                  <a:cubicBezTo>
                    <a:pt x="66945" y="19668"/>
                    <a:pt x="69289" y="17272"/>
                    <a:pt x="72124" y="15892"/>
                  </a:cubicBezTo>
                  <a:cubicBezTo>
                    <a:pt x="74374" y="14799"/>
                    <a:pt x="76726" y="14247"/>
                    <a:pt x="79081" y="14247"/>
                  </a:cubicBezTo>
                  <a:cubicBezTo>
                    <a:pt x="80492" y="14247"/>
                    <a:pt x="81905" y="14445"/>
                    <a:pt x="83297" y="14845"/>
                  </a:cubicBezTo>
                  <a:cubicBezTo>
                    <a:pt x="84490" y="15191"/>
                    <a:pt x="85703" y="15703"/>
                    <a:pt x="86885" y="16205"/>
                  </a:cubicBezTo>
                  <a:cubicBezTo>
                    <a:pt x="88810" y="17011"/>
                    <a:pt x="90798" y="17848"/>
                    <a:pt x="92859" y="18057"/>
                  </a:cubicBezTo>
                  <a:cubicBezTo>
                    <a:pt x="93352" y="18108"/>
                    <a:pt x="93837" y="18133"/>
                    <a:pt x="94314" y="18133"/>
                  </a:cubicBezTo>
                  <a:cubicBezTo>
                    <a:pt x="101323" y="18133"/>
                    <a:pt x="106680" y="12796"/>
                    <a:pt x="111450" y="8056"/>
                  </a:cubicBezTo>
                  <a:lnTo>
                    <a:pt x="112067" y="7449"/>
                  </a:lnTo>
                  <a:cubicBezTo>
                    <a:pt x="114212" y="5315"/>
                    <a:pt x="116356" y="3107"/>
                    <a:pt x="118428" y="973"/>
                  </a:cubicBezTo>
                  <a:lnTo>
                    <a:pt x="118428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3672025" y="4526150"/>
              <a:ext cx="2749375" cy="942625"/>
            </a:xfrm>
            <a:custGeom>
              <a:avLst/>
              <a:gdLst/>
              <a:ahLst/>
              <a:cxnLst/>
              <a:rect l="l" t="t" r="r" b="b"/>
              <a:pathLst>
                <a:path w="109975" h="37705" extrusionOk="0">
                  <a:moveTo>
                    <a:pt x="109975" y="0"/>
                  </a:moveTo>
                  <a:cubicBezTo>
                    <a:pt x="108112" y="1915"/>
                    <a:pt x="106208" y="3871"/>
                    <a:pt x="104304" y="5765"/>
                  </a:cubicBezTo>
                  <a:lnTo>
                    <a:pt x="103687" y="6372"/>
                  </a:lnTo>
                  <a:cubicBezTo>
                    <a:pt x="99026" y="11013"/>
                    <a:pt x="93776" y="16234"/>
                    <a:pt x="87065" y="16234"/>
                  </a:cubicBezTo>
                  <a:cubicBezTo>
                    <a:pt x="86621" y="16234"/>
                    <a:pt x="86171" y="16211"/>
                    <a:pt x="85714" y="16164"/>
                  </a:cubicBezTo>
                  <a:cubicBezTo>
                    <a:pt x="83757" y="15965"/>
                    <a:pt x="81822" y="15149"/>
                    <a:pt x="79960" y="14364"/>
                  </a:cubicBezTo>
                  <a:cubicBezTo>
                    <a:pt x="78757" y="13862"/>
                    <a:pt x="77512" y="13339"/>
                    <a:pt x="76277" y="12983"/>
                  </a:cubicBezTo>
                  <a:cubicBezTo>
                    <a:pt x="74814" y="12562"/>
                    <a:pt x="73328" y="12353"/>
                    <a:pt x="71843" y="12353"/>
                  </a:cubicBezTo>
                  <a:cubicBezTo>
                    <a:pt x="69380" y="12353"/>
                    <a:pt x="66920" y="12929"/>
                    <a:pt x="64571" y="14071"/>
                  </a:cubicBezTo>
                  <a:cubicBezTo>
                    <a:pt x="61599" y="15505"/>
                    <a:pt x="59225" y="17953"/>
                    <a:pt x="56923" y="20317"/>
                  </a:cubicBezTo>
                  <a:cubicBezTo>
                    <a:pt x="54056" y="23257"/>
                    <a:pt x="51096" y="26291"/>
                    <a:pt x="47037" y="27348"/>
                  </a:cubicBezTo>
                  <a:cubicBezTo>
                    <a:pt x="42036" y="28645"/>
                    <a:pt x="36753" y="28687"/>
                    <a:pt x="31637" y="28718"/>
                  </a:cubicBezTo>
                  <a:cubicBezTo>
                    <a:pt x="27128" y="28749"/>
                    <a:pt x="22472" y="28781"/>
                    <a:pt x="18047" y="29680"/>
                  </a:cubicBezTo>
                  <a:cubicBezTo>
                    <a:pt x="12544" y="30800"/>
                    <a:pt x="7271" y="33489"/>
                    <a:pt x="2846" y="35978"/>
                  </a:cubicBezTo>
                  <a:cubicBezTo>
                    <a:pt x="1884" y="36523"/>
                    <a:pt x="932" y="37119"/>
                    <a:pt x="0" y="37705"/>
                  </a:cubicBezTo>
                  <a:lnTo>
                    <a:pt x="1591" y="37705"/>
                  </a:lnTo>
                  <a:cubicBezTo>
                    <a:pt x="2145" y="37370"/>
                    <a:pt x="2700" y="37035"/>
                    <a:pt x="3264" y="36721"/>
                  </a:cubicBezTo>
                  <a:cubicBezTo>
                    <a:pt x="7627" y="34263"/>
                    <a:pt x="12827" y="31605"/>
                    <a:pt x="18225" y="30507"/>
                  </a:cubicBezTo>
                  <a:lnTo>
                    <a:pt x="18225" y="30507"/>
                  </a:lnTo>
                  <a:lnTo>
                    <a:pt x="18214" y="30517"/>
                  </a:lnTo>
                  <a:cubicBezTo>
                    <a:pt x="22566" y="29639"/>
                    <a:pt x="27180" y="29607"/>
                    <a:pt x="31637" y="29576"/>
                  </a:cubicBezTo>
                  <a:cubicBezTo>
                    <a:pt x="36805" y="29534"/>
                    <a:pt x="42151" y="29492"/>
                    <a:pt x="47246" y="28174"/>
                  </a:cubicBezTo>
                  <a:cubicBezTo>
                    <a:pt x="51535" y="27055"/>
                    <a:pt x="54580" y="23937"/>
                    <a:pt x="57519" y="20913"/>
                  </a:cubicBezTo>
                  <a:cubicBezTo>
                    <a:pt x="59779" y="18601"/>
                    <a:pt x="62102" y="16206"/>
                    <a:pt x="64937" y="14835"/>
                  </a:cubicBezTo>
                  <a:cubicBezTo>
                    <a:pt x="67167" y="13746"/>
                    <a:pt x="69500" y="13198"/>
                    <a:pt x="71835" y="13198"/>
                  </a:cubicBezTo>
                  <a:cubicBezTo>
                    <a:pt x="73245" y="13198"/>
                    <a:pt x="74656" y="13398"/>
                    <a:pt x="76047" y="13799"/>
                  </a:cubicBezTo>
                  <a:cubicBezTo>
                    <a:pt x="77229" y="14134"/>
                    <a:pt x="78391" y="14626"/>
                    <a:pt x="79625" y="15149"/>
                  </a:cubicBezTo>
                  <a:cubicBezTo>
                    <a:pt x="81550" y="15955"/>
                    <a:pt x="83548" y="16802"/>
                    <a:pt x="85630" y="17011"/>
                  </a:cubicBezTo>
                  <a:cubicBezTo>
                    <a:pt x="86122" y="17064"/>
                    <a:pt x="86603" y="17084"/>
                    <a:pt x="87074" y="17084"/>
                  </a:cubicBezTo>
                  <a:cubicBezTo>
                    <a:pt x="94115" y="17084"/>
                    <a:pt x="99502" y="11728"/>
                    <a:pt x="104283" y="6978"/>
                  </a:cubicBezTo>
                  <a:lnTo>
                    <a:pt x="104901" y="6372"/>
                  </a:lnTo>
                  <a:cubicBezTo>
                    <a:pt x="106606" y="4677"/>
                    <a:pt x="108311" y="2930"/>
                    <a:pt x="109975" y="1214"/>
                  </a:cubicBezTo>
                  <a:lnTo>
                    <a:pt x="109975" y="0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3909250" y="4671575"/>
              <a:ext cx="2512150" cy="797475"/>
            </a:xfrm>
            <a:custGeom>
              <a:avLst/>
              <a:gdLst/>
              <a:ahLst/>
              <a:cxnLst/>
              <a:rect l="l" t="t" r="r" b="b"/>
              <a:pathLst>
                <a:path w="100486" h="31899" extrusionOk="0">
                  <a:moveTo>
                    <a:pt x="100486" y="0"/>
                  </a:moveTo>
                  <a:cubicBezTo>
                    <a:pt x="99000" y="1528"/>
                    <a:pt x="97494" y="3065"/>
                    <a:pt x="95977" y="4561"/>
                  </a:cubicBezTo>
                  <a:lnTo>
                    <a:pt x="95370" y="5179"/>
                  </a:lnTo>
                  <a:cubicBezTo>
                    <a:pt x="90709" y="9800"/>
                    <a:pt x="85469" y="15010"/>
                    <a:pt x="78804" y="15010"/>
                  </a:cubicBezTo>
                  <a:cubicBezTo>
                    <a:pt x="78362" y="15010"/>
                    <a:pt x="77914" y="14987"/>
                    <a:pt x="77459" y="14940"/>
                  </a:cubicBezTo>
                  <a:cubicBezTo>
                    <a:pt x="75513" y="14741"/>
                    <a:pt x="73588" y="13935"/>
                    <a:pt x="71726" y="13151"/>
                  </a:cubicBezTo>
                  <a:cubicBezTo>
                    <a:pt x="70523" y="12638"/>
                    <a:pt x="69278" y="12115"/>
                    <a:pt x="68033" y="11759"/>
                  </a:cubicBezTo>
                  <a:cubicBezTo>
                    <a:pt x="66558" y="11333"/>
                    <a:pt x="65061" y="11121"/>
                    <a:pt x="63565" y="11121"/>
                  </a:cubicBezTo>
                  <a:cubicBezTo>
                    <a:pt x="61092" y="11121"/>
                    <a:pt x="58623" y="11700"/>
                    <a:pt x="56264" y="12847"/>
                  </a:cubicBezTo>
                  <a:cubicBezTo>
                    <a:pt x="53293" y="14301"/>
                    <a:pt x="50897" y="16749"/>
                    <a:pt x="48595" y="19124"/>
                  </a:cubicBezTo>
                  <a:cubicBezTo>
                    <a:pt x="45739" y="22054"/>
                    <a:pt x="42789" y="25077"/>
                    <a:pt x="38740" y="26134"/>
                  </a:cubicBezTo>
                  <a:cubicBezTo>
                    <a:pt x="33760" y="27421"/>
                    <a:pt x="28477" y="27462"/>
                    <a:pt x="23361" y="27494"/>
                  </a:cubicBezTo>
                  <a:cubicBezTo>
                    <a:pt x="18863" y="27525"/>
                    <a:pt x="14197" y="27567"/>
                    <a:pt x="9772" y="28456"/>
                  </a:cubicBezTo>
                  <a:cubicBezTo>
                    <a:pt x="6371" y="29147"/>
                    <a:pt x="3076" y="30434"/>
                    <a:pt x="0" y="31898"/>
                  </a:cubicBezTo>
                  <a:lnTo>
                    <a:pt x="2459" y="31898"/>
                  </a:lnTo>
                  <a:cubicBezTo>
                    <a:pt x="4865" y="30852"/>
                    <a:pt x="7397" y="29973"/>
                    <a:pt x="9970" y="29450"/>
                  </a:cubicBezTo>
                  <a:cubicBezTo>
                    <a:pt x="14302" y="28571"/>
                    <a:pt x="18915" y="28540"/>
                    <a:pt x="23372" y="28509"/>
                  </a:cubicBezTo>
                  <a:cubicBezTo>
                    <a:pt x="28550" y="28477"/>
                    <a:pt x="33896" y="28435"/>
                    <a:pt x="39002" y="27107"/>
                  </a:cubicBezTo>
                  <a:cubicBezTo>
                    <a:pt x="43323" y="25987"/>
                    <a:pt x="46367" y="22859"/>
                    <a:pt x="49317" y="19825"/>
                  </a:cubicBezTo>
                  <a:cubicBezTo>
                    <a:pt x="51566" y="17524"/>
                    <a:pt x="53889" y="15128"/>
                    <a:pt x="56714" y="13757"/>
                  </a:cubicBezTo>
                  <a:cubicBezTo>
                    <a:pt x="58933" y="12681"/>
                    <a:pt x="61253" y="12137"/>
                    <a:pt x="63577" y="12137"/>
                  </a:cubicBezTo>
                  <a:cubicBezTo>
                    <a:pt x="64978" y="12137"/>
                    <a:pt x="66380" y="12335"/>
                    <a:pt x="67761" y="12732"/>
                  </a:cubicBezTo>
                  <a:cubicBezTo>
                    <a:pt x="68943" y="13067"/>
                    <a:pt x="70105" y="13559"/>
                    <a:pt x="71329" y="14082"/>
                  </a:cubicBezTo>
                  <a:cubicBezTo>
                    <a:pt x="73264" y="14898"/>
                    <a:pt x="75262" y="15735"/>
                    <a:pt x="77355" y="15954"/>
                  </a:cubicBezTo>
                  <a:cubicBezTo>
                    <a:pt x="77850" y="16005"/>
                    <a:pt x="78337" y="16030"/>
                    <a:pt x="78816" y="16030"/>
                  </a:cubicBezTo>
                  <a:cubicBezTo>
                    <a:pt x="85892" y="16030"/>
                    <a:pt x="91280" y="10662"/>
                    <a:pt x="96081" y="5890"/>
                  </a:cubicBezTo>
                  <a:lnTo>
                    <a:pt x="96688" y="5283"/>
                  </a:lnTo>
                  <a:cubicBezTo>
                    <a:pt x="97964" y="4028"/>
                    <a:pt x="99230" y="2741"/>
                    <a:pt x="100486" y="1454"/>
                  </a:cubicBezTo>
                  <a:lnTo>
                    <a:pt x="100486" y="0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4706700" y="4816725"/>
              <a:ext cx="1714700" cy="652325"/>
            </a:xfrm>
            <a:custGeom>
              <a:avLst/>
              <a:gdLst/>
              <a:ahLst/>
              <a:cxnLst/>
              <a:rect l="l" t="t" r="r" b="b"/>
              <a:pathLst>
                <a:path w="68588" h="26093" extrusionOk="0">
                  <a:moveTo>
                    <a:pt x="68588" y="0"/>
                  </a:moveTo>
                  <a:cubicBezTo>
                    <a:pt x="67479" y="1130"/>
                    <a:pt x="66370" y="2260"/>
                    <a:pt x="65250" y="3369"/>
                  </a:cubicBezTo>
                  <a:lnTo>
                    <a:pt x="64633" y="3976"/>
                  </a:lnTo>
                  <a:cubicBezTo>
                    <a:pt x="59990" y="8600"/>
                    <a:pt x="54765" y="13795"/>
                    <a:pt x="48122" y="13795"/>
                  </a:cubicBezTo>
                  <a:cubicBezTo>
                    <a:pt x="47686" y="13795"/>
                    <a:pt x="47244" y="13773"/>
                    <a:pt x="46796" y="13726"/>
                  </a:cubicBezTo>
                  <a:cubicBezTo>
                    <a:pt x="44871" y="13528"/>
                    <a:pt x="42946" y="12712"/>
                    <a:pt x="41084" y="11927"/>
                  </a:cubicBezTo>
                  <a:cubicBezTo>
                    <a:pt x="39881" y="11425"/>
                    <a:pt x="38636" y="10902"/>
                    <a:pt x="37391" y="10546"/>
                  </a:cubicBezTo>
                  <a:cubicBezTo>
                    <a:pt x="35904" y="10115"/>
                    <a:pt x="34396" y="9901"/>
                    <a:pt x="32888" y="9901"/>
                  </a:cubicBezTo>
                  <a:cubicBezTo>
                    <a:pt x="30406" y="9901"/>
                    <a:pt x="27928" y="10482"/>
                    <a:pt x="25558" y="11634"/>
                  </a:cubicBezTo>
                  <a:cubicBezTo>
                    <a:pt x="22566" y="13099"/>
                    <a:pt x="20171" y="15547"/>
                    <a:pt x="17859" y="17921"/>
                  </a:cubicBezTo>
                  <a:cubicBezTo>
                    <a:pt x="14887" y="20976"/>
                    <a:pt x="12073" y="23864"/>
                    <a:pt x="8056" y="24910"/>
                  </a:cubicBezTo>
                  <a:cubicBezTo>
                    <a:pt x="5430" y="25590"/>
                    <a:pt x="2720" y="25925"/>
                    <a:pt x="0" y="26092"/>
                  </a:cubicBezTo>
                  <a:lnTo>
                    <a:pt x="8213" y="26092"/>
                  </a:lnTo>
                  <a:cubicBezTo>
                    <a:pt x="8255" y="26082"/>
                    <a:pt x="8307" y="26071"/>
                    <a:pt x="8349" y="26061"/>
                  </a:cubicBezTo>
                  <a:cubicBezTo>
                    <a:pt x="12690" y="24931"/>
                    <a:pt x="15745" y="21792"/>
                    <a:pt x="18706" y="18748"/>
                  </a:cubicBezTo>
                  <a:cubicBezTo>
                    <a:pt x="21060" y="16342"/>
                    <a:pt x="23267" y="14072"/>
                    <a:pt x="26071" y="12701"/>
                  </a:cubicBezTo>
                  <a:cubicBezTo>
                    <a:pt x="28280" y="11629"/>
                    <a:pt x="30596" y="11088"/>
                    <a:pt x="32913" y="11088"/>
                  </a:cubicBezTo>
                  <a:cubicBezTo>
                    <a:pt x="34304" y="11088"/>
                    <a:pt x="35696" y="11283"/>
                    <a:pt x="37066" y="11676"/>
                  </a:cubicBezTo>
                  <a:cubicBezTo>
                    <a:pt x="38238" y="12021"/>
                    <a:pt x="39399" y="12502"/>
                    <a:pt x="40623" y="13025"/>
                  </a:cubicBezTo>
                  <a:cubicBezTo>
                    <a:pt x="42559" y="13841"/>
                    <a:pt x="44567" y="14689"/>
                    <a:pt x="46670" y="14898"/>
                  </a:cubicBezTo>
                  <a:cubicBezTo>
                    <a:pt x="47173" y="14950"/>
                    <a:pt x="47667" y="14975"/>
                    <a:pt x="48154" y="14975"/>
                  </a:cubicBezTo>
                  <a:cubicBezTo>
                    <a:pt x="55259" y="14975"/>
                    <a:pt x="60662" y="9602"/>
                    <a:pt x="65470" y="4823"/>
                  </a:cubicBezTo>
                  <a:lnTo>
                    <a:pt x="66077" y="4217"/>
                  </a:lnTo>
                  <a:cubicBezTo>
                    <a:pt x="66924" y="3380"/>
                    <a:pt x="67751" y="2543"/>
                    <a:pt x="68588" y="1695"/>
                  </a:cubicBezTo>
                  <a:lnTo>
                    <a:pt x="68588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5090650" y="4961875"/>
              <a:ext cx="1330750" cy="507175"/>
            </a:xfrm>
            <a:custGeom>
              <a:avLst/>
              <a:gdLst/>
              <a:ahLst/>
              <a:cxnLst/>
              <a:rect l="l" t="t" r="r" b="b"/>
              <a:pathLst>
                <a:path w="53230" h="20287" extrusionOk="0">
                  <a:moveTo>
                    <a:pt x="53230" y="1"/>
                  </a:moveTo>
                  <a:cubicBezTo>
                    <a:pt x="52508" y="733"/>
                    <a:pt x="51786" y="1455"/>
                    <a:pt x="51054" y="2177"/>
                  </a:cubicBezTo>
                  <a:lnTo>
                    <a:pt x="50447" y="2784"/>
                  </a:lnTo>
                  <a:cubicBezTo>
                    <a:pt x="45814" y="7387"/>
                    <a:pt x="40609" y="12571"/>
                    <a:pt x="33996" y="12571"/>
                  </a:cubicBezTo>
                  <a:cubicBezTo>
                    <a:pt x="33561" y="12571"/>
                    <a:pt x="33120" y="12549"/>
                    <a:pt x="32672" y="12503"/>
                  </a:cubicBezTo>
                  <a:cubicBezTo>
                    <a:pt x="30758" y="12314"/>
                    <a:pt x="28843" y="11498"/>
                    <a:pt x="26981" y="10724"/>
                  </a:cubicBezTo>
                  <a:cubicBezTo>
                    <a:pt x="25778" y="10211"/>
                    <a:pt x="24533" y="9688"/>
                    <a:pt x="23288" y="9333"/>
                  </a:cubicBezTo>
                  <a:cubicBezTo>
                    <a:pt x="21792" y="8902"/>
                    <a:pt x="20275" y="8688"/>
                    <a:pt x="18761" y="8688"/>
                  </a:cubicBezTo>
                  <a:cubicBezTo>
                    <a:pt x="16262" y="8688"/>
                    <a:pt x="13771" y="9272"/>
                    <a:pt x="11393" y="10431"/>
                  </a:cubicBezTo>
                  <a:cubicBezTo>
                    <a:pt x="8390" y="11896"/>
                    <a:pt x="5984" y="14354"/>
                    <a:pt x="3672" y="16729"/>
                  </a:cubicBezTo>
                  <a:cubicBezTo>
                    <a:pt x="2448" y="17985"/>
                    <a:pt x="1256" y="19209"/>
                    <a:pt x="0" y="20286"/>
                  </a:cubicBezTo>
                  <a:lnTo>
                    <a:pt x="2019" y="20286"/>
                  </a:lnTo>
                  <a:cubicBezTo>
                    <a:pt x="2919" y="19439"/>
                    <a:pt x="3787" y="18560"/>
                    <a:pt x="4635" y="17681"/>
                  </a:cubicBezTo>
                  <a:cubicBezTo>
                    <a:pt x="6978" y="15275"/>
                    <a:pt x="9186" y="13005"/>
                    <a:pt x="11979" y="11645"/>
                  </a:cubicBezTo>
                  <a:cubicBezTo>
                    <a:pt x="14173" y="10580"/>
                    <a:pt x="16473" y="10042"/>
                    <a:pt x="18775" y="10042"/>
                  </a:cubicBezTo>
                  <a:cubicBezTo>
                    <a:pt x="20161" y="10042"/>
                    <a:pt x="21547" y="10237"/>
                    <a:pt x="22911" y="10630"/>
                  </a:cubicBezTo>
                  <a:cubicBezTo>
                    <a:pt x="24083" y="10965"/>
                    <a:pt x="25234" y="11456"/>
                    <a:pt x="26458" y="11969"/>
                  </a:cubicBezTo>
                  <a:cubicBezTo>
                    <a:pt x="28404" y="12785"/>
                    <a:pt x="30423" y="13632"/>
                    <a:pt x="32536" y="13852"/>
                  </a:cubicBezTo>
                  <a:cubicBezTo>
                    <a:pt x="33039" y="13904"/>
                    <a:pt x="33534" y="13929"/>
                    <a:pt x="34021" y="13929"/>
                  </a:cubicBezTo>
                  <a:cubicBezTo>
                    <a:pt x="41157" y="13929"/>
                    <a:pt x="46580" y="8535"/>
                    <a:pt x="51399" y="3746"/>
                  </a:cubicBezTo>
                  <a:lnTo>
                    <a:pt x="52006" y="3139"/>
                  </a:lnTo>
                  <a:cubicBezTo>
                    <a:pt x="52414" y="2731"/>
                    <a:pt x="52822" y="2323"/>
                    <a:pt x="53230" y="1915"/>
                  </a:cubicBezTo>
                  <a:lnTo>
                    <a:pt x="53230" y="1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5237375" y="5106525"/>
              <a:ext cx="1184025" cy="362525"/>
            </a:xfrm>
            <a:custGeom>
              <a:avLst/>
              <a:gdLst/>
              <a:ahLst/>
              <a:cxnLst/>
              <a:rect l="l" t="t" r="r" b="b"/>
              <a:pathLst>
                <a:path w="47361" h="14501" extrusionOk="0">
                  <a:moveTo>
                    <a:pt x="47361" y="0"/>
                  </a:moveTo>
                  <a:cubicBezTo>
                    <a:pt x="47026" y="335"/>
                    <a:pt x="46691" y="670"/>
                    <a:pt x="46356" y="1004"/>
                  </a:cubicBezTo>
                  <a:lnTo>
                    <a:pt x="45739" y="1611"/>
                  </a:lnTo>
                  <a:cubicBezTo>
                    <a:pt x="41123" y="6208"/>
                    <a:pt x="35925" y="11377"/>
                    <a:pt x="29342" y="11377"/>
                  </a:cubicBezTo>
                  <a:cubicBezTo>
                    <a:pt x="28913" y="11377"/>
                    <a:pt x="28478" y="11355"/>
                    <a:pt x="28038" y="11309"/>
                  </a:cubicBezTo>
                  <a:cubicBezTo>
                    <a:pt x="26134" y="11111"/>
                    <a:pt x="24219" y="10305"/>
                    <a:pt x="22367" y="9531"/>
                  </a:cubicBezTo>
                  <a:cubicBezTo>
                    <a:pt x="21164" y="9018"/>
                    <a:pt x="19909" y="8495"/>
                    <a:pt x="18664" y="8139"/>
                  </a:cubicBezTo>
                  <a:cubicBezTo>
                    <a:pt x="17161" y="7705"/>
                    <a:pt x="15637" y="7490"/>
                    <a:pt x="14116" y="7490"/>
                  </a:cubicBezTo>
                  <a:cubicBezTo>
                    <a:pt x="11603" y="7490"/>
                    <a:pt x="9098" y="8078"/>
                    <a:pt x="6706" y="9238"/>
                  </a:cubicBezTo>
                  <a:cubicBezTo>
                    <a:pt x="4133" y="10493"/>
                    <a:pt x="2009" y="12471"/>
                    <a:pt x="0" y="14500"/>
                  </a:cubicBezTo>
                  <a:lnTo>
                    <a:pt x="2166" y="14500"/>
                  </a:lnTo>
                  <a:cubicBezTo>
                    <a:pt x="3777" y="12941"/>
                    <a:pt x="5440" y="11550"/>
                    <a:pt x="7376" y="10608"/>
                  </a:cubicBezTo>
                  <a:cubicBezTo>
                    <a:pt x="9556" y="9544"/>
                    <a:pt x="11838" y="9010"/>
                    <a:pt x="14125" y="9010"/>
                  </a:cubicBezTo>
                  <a:cubicBezTo>
                    <a:pt x="15504" y="9010"/>
                    <a:pt x="16884" y="9204"/>
                    <a:pt x="18246" y="9594"/>
                  </a:cubicBezTo>
                  <a:cubicBezTo>
                    <a:pt x="19407" y="9928"/>
                    <a:pt x="20558" y="10420"/>
                    <a:pt x="21782" y="10933"/>
                  </a:cubicBezTo>
                  <a:cubicBezTo>
                    <a:pt x="23738" y="11759"/>
                    <a:pt x="25747" y="12607"/>
                    <a:pt x="27881" y="12826"/>
                  </a:cubicBezTo>
                  <a:cubicBezTo>
                    <a:pt x="28386" y="12878"/>
                    <a:pt x="28882" y="12903"/>
                    <a:pt x="29371" y="12903"/>
                  </a:cubicBezTo>
                  <a:cubicBezTo>
                    <a:pt x="36543" y="12903"/>
                    <a:pt x="41978" y="7498"/>
                    <a:pt x="46817" y="2689"/>
                  </a:cubicBezTo>
                  <a:lnTo>
                    <a:pt x="47361" y="2155"/>
                  </a:lnTo>
                  <a:lnTo>
                    <a:pt x="47361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6154075" y="5250900"/>
              <a:ext cx="267325" cy="218150"/>
            </a:xfrm>
            <a:custGeom>
              <a:avLst/>
              <a:gdLst/>
              <a:ahLst/>
              <a:cxnLst/>
              <a:rect l="l" t="t" r="r" b="b"/>
              <a:pathLst>
                <a:path w="10693" h="8726" extrusionOk="0">
                  <a:moveTo>
                    <a:pt x="10693" y="0"/>
                  </a:moveTo>
                  <a:lnTo>
                    <a:pt x="10243" y="450"/>
                  </a:lnTo>
                  <a:cubicBezTo>
                    <a:pt x="7031" y="3641"/>
                    <a:pt x="3757" y="6905"/>
                    <a:pt x="1" y="8725"/>
                  </a:cubicBezTo>
                  <a:lnTo>
                    <a:pt x="3338" y="8725"/>
                  </a:lnTo>
                  <a:cubicBezTo>
                    <a:pt x="6006" y="6947"/>
                    <a:pt x="8422" y="4635"/>
                    <a:pt x="10693" y="2385"/>
                  </a:cubicBezTo>
                  <a:lnTo>
                    <a:pt x="1069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5404500" y="5408350"/>
              <a:ext cx="446225" cy="60700"/>
            </a:xfrm>
            <a:custGeom>
              <a:avLst/>
              <a:gdLst/>
              <a:ahLst/>
              <a:cxnLst/>
              <a:rect l="l" t="t" r="r" b="b"/>
              <a:pathLst>
                <a:path w="17849" h="2428" extrusionOk="0">
                  <a:moveTo>
                    <a:pt x="8672" y="1"/>
                  </a:moveTo>
                  <a:cubicBezTo>
                    <a:pt x="6145" y="1"/>
                    <a:pt x="3622" y="593"/>
                    <a:pt x="1214" y="1768"/>
                  </a:cubicBezTo>
                  <a:cubicBezTo>
                    <a:pt x="795" y="1967"/>
                    <a:pt x="398" y="2187"/>
                    <a:pt x="0" y="2427"/>
                  </a:cubicBezTo>
                  <a:lnTo>
                    <a:pt x="4091" y="2427"/>
                  </a:lnTo>
                  <a:cubicBezTo>
                    <a:pt x="5595" y="1941"/>
                    <a:pt x="7130" y="1697"/>
                    <a:pt x="8666" y="1697"/>
                  </a:cubicBezTo>
                  <a:cubicBezTo>
                    <a:pt x="10036" y="1697"/>
                    <a:pt x="11406" y="1891"/>
                    <a:pt x="12753" y="2281"/>
                  </a:cubicBezTo>
                  <a:cubicBezTo>
                    <a:pt x="12921" y="2323"/>
                    <a:pt x="13088" y="2375"/>
                    <a:pt x="13245" y="2427"/>
                  </a:cubicBezTo>
                  <a:lnTo>
                    <a:pt x="17848" y="2427"/>
                  </a:lnTo>
                  <a:cubicBezTo>
                    <a:pt x="17545" y="2302"/>
                    <a:pt x="17241" y="2176"/>
                    <a:pt x="16948" y="2051"/>
                  </a:cubicBezTo>
                  <a:cubicBezTo>
                    <a:pt x="15735" y="1538"/>
                    <a:pt x="14479" y="1015"/>
                    <a:pt x="13224" y="649"/>
                  </a:cubicBezTo>
                  <a:cubicBezTo>
                    <a:pt x="11721" y="216"/>
                    <a:pt x="10196" y="1"/>
                    <a:pt x="8672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6344475" y="5395250"/>
              <a:ext cx="76925" cy="73800"/>
            </a:xfrm>
            <a:custGeom>
              <a:avLst/>
              <a:gdLst/>
              <a:ahLst/>
              <a:cxnLst/>
              <a:rect l="l" t="t" r="r" b="b"/>
              <a:pathLst>
                <a:path w="3077" h="2952" extrusionOk="0">
                  <a:moveTo>
                    <a:pt x="3077" y="1"/>
                  </a:moveTo>
                  <a:cubicBezTo>
                    <a:pt x="2062" y="1005"/>
                    <a:pt x="1037" y="1999"/>
                    <a:pt x="1" y="2951"/>
                  </a:cubicBezTo>
                  <a:lnTo>
                    <a:pt x="2721" y="2951"/>
                  </a:lnTo>
                  <a:cubicBezTo>
                    <a:pt x="2836" y="2836"/>
                    <a:pt x="2962" y="2721"/>
                    <a:pt x="3077" y="2606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14"/>
          <p:cNvSpPr txBox="1">
            <a:spLocks noGrp="1"/>
          </p:cNvSpPr>
          <p:nvPr>
            <p:ph type="subTitle" idx="3"/>
          </p:nvPr>
        </p:nvSpPr>
        <p:spPr>
          <a:xfrm>
            <a:off x="796814" y="3395449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345" name="Google Shape;34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575" y="3639751"/>
            <a:ext cx="155250" cy="23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221CE9A8-2804-9F1A-4F76-145B5D0856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57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adient BG and Wave White Footer" preserve="1">
  <p:cSld name="Divider Slide Gradient BG and Wav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9"/>
          <p:cNvGrpSpPr/>
          <p:nvPr/>
        </p:nvGrpSpPr>
        <p:grpSpPr>
          <a:xfrm>
            <a:off x="4247208" y="3134776"/>
            <a:ext cx="4896535" cy="2008941"/>
            <a:chOff x="3598000" y="4310625"/>
            <a:chExt cx="2823675" cy="1158425"/>
          </a:xfrm>
        </p:grpSpPr>
        <p:sp>
          <p:nvSpPr>
            <p:cNvPr id="199" name="Google Shape;199;p9"/>
            <p:cNvSpPr/>
            <p:nvPr/>
          </p:nvSpPr>
          <p:spPr>
            <a:xfrm>
              <a:off x="3598000" y="4310625"/>
              <a:ext cx="2823675" cy="1158425"/>
            </a:xfrm>
            <a:custGeom>
              <a:avLst/>
              <a:gdLst/>
              <a:ahLst/>
              <a:cxnLst/>
              <a:rect l="l" t="t" r="r" b="b"/>
              <a:pathLst>
                <a:path w="112947" h="46337" extrusionOk="0">
                  <a:moveTo>
                    <a:pt x="112946" y="1"/>
                  </a:moveTo>
                  <a:cubicBezTo>
                    <a:pt x="112496" y="984"/>
                    <a:pt x="112078" y="2062"/>
                    <a:pt x="111638" y="3202"/>
                  </a:cubicBezTo>
                  <a:cubicBezTo>
                    <a:pt x="109395" y="9060"/>
                    <a:pt x="106699" y="16070"/>
                    <a:pt x="96633" y="16070"/>
                  </a:cubicBezTo>
                  <a:cubicBezTo>
                    <a:pt x="94260" y="16070"/>
                    <a:pt x="91477" y="15680"/>
                    <a:pt x="88194" y="14794"/>
                  </a:cubicBezTo>
                  <a:lnTo>
                    <a:pt x="88194" y="14804"/>
                  </a:lnTo>
                  <a:lnTo>
                    <a:pt x="87158" y="14522"/>
                  </a:lnTo>
                  <a:cubicBezTo>
                    <a:pt x="76683" y="11691"/>
                    <a:pt x="68369" y="9444"/>
                    <a:pt x="62085" y="9444"/>
                  </a:cubicBezTo>
                  <a:cubicBezTo>
                    <a:pt x="59915" y="9444"/>
                    <a:pt x="57987" y="9712"/>
                    <a:pt x="56296" y="10316"/>
                  </a:cubicBezTo>
                  <a:cubicBezTo>
                    <a:pt x="52341" y="11728"/>
                    <a:pt x="49862" y="15034"/>
                    <a:pt x="47455" y="18236"/>
                  </a:cubicBezTo>
                  <a:cubicBezTo>
                    <a:pt x="44976" y="21531"/>
                    <a:pt x="42622" y="24649"/>
                    <a:pt x="38793" y="25904"/>
                  </a:cubicBezTo>
                  <a:cubicBezTo>
                    <a:pt x="36690" y="26595"/>
                    <a:pt x="34702" y="27034"/>
                    <a:pt x="32955" y="27432"/>
                  </a:cubicBezTo>
                  <a:cubicBezTo>
                    <a:pt x="27756" y="28593"/>
                    <a:pt x="24324" y="29367"/>
                    <a:pt x="24324" y="34954"/>
                  </a:cubicBezTo>
                  <a:cubicBezTo>
                    <a:pt x="24324" y="36690"/>
                    <a:pt x="23540" y="38396"/>
                    <a:pt x="22159" y="39641"/>
                  </a:cubicBezTo>
                  <a:cubicBezTo>
                    <a:pt x="20839" y="40836"/>
                    <a:pt x="18401" y="42130"/>
                    <a:pt x="14052" y="42130"/>
                  </a:cubicBezTo>
                  <a:cubicBezTo>
                    <a:pt x="13265" y="42130"/>
                    <a:pt x="12415" y="42088"/>
                    <a:pt x="11498" y="41995"/>
                  </a:cubicBezTo>
                  <a:cubicBezTo>
                    <a:pt x="11134" y="41956"/>
                    <a:pt x="10779" y="41938"/>
                    <a:pt x="10430" y="41938"/>
                  </a:cubicBezTo>
                  <a:cubicBezTo>
                    <a:pt x="7055" y="41938"/>
                    <a:pt x="4305" y="43657"/>
                    <a:pt x="911" y="45771"/>
                  </a:cubicBezTo>
                  <a:cubicBezTo>
                    <a:pt x="618" y="45949"/>
                    <a:pt x="304" y="46148"/>
                    <a:pt x="1" y="46336"/>
                  </a:cubicBezTo>
                  <a:lnTo>
                    <a:pt x="388" y="46336"/>
                  </a:lnTo>
                  <a:cubicBezTo>
                    <a:pt x="597" y="46200"/>
                    <a:pt x="817" y="46064"/>
                    <a:pt x="1026" y="45939"/>
                  </a:cubicBezTo>
                  <a:cubicBezTo>
                    <a:pt x="4396" y="43841"/>
                    <a:pt x="7120" y="42139"/>
                    <a:pt x="10441" y="42139"/>
                  </a:cubicBezTo>
                  <a:cubicBezTo>
                    <a:pt x="10780" y="42139"/>
                    <a:pt x="11125" y="42156"/>
                    <a:pt x="11477" y="42193"/>
                  </a:cubicBezTo>
                  <a:cubicBezTo>
                    <a:pt x="12399" y="42287"/>
                    <a:pt x="13255" y="42330"/>
                    <a:pt x="14047" y="42330"/>
                  </a:cubicBezTo>
                  <a:cubicBezTo>
                    <a:pt x="18463" y="42330"/>
                    <a:pt x="20948" y="41002"/>
                    <a:pt x="22305" y="39787"/>
                  </a:cubicBezTo>
                  <a:cubicBezTo>
                    <a:pt x="23718" y="38511"/>
                    <a:pt x="24534" y="36743"/>
                    <a:pt x="24534" y="34954"/>
                  </a:cubicBezTo>
                  <a:cubicBezTo>
                    <a:pt x="24534" y="29524"/>
                    <a:pt x="27902" y="28771"/>
                    <a:pt x="33008" y="27620"/>
                  </a:cubicBezTo>
                  <a:cubicBezTo>
                    <a:pt x="34755" y="27233"/>
                    <a:pt x="36743" y="26783"/>
                    <a:pt x="38866" y="26093"/>
                  </a:cubicBezTo>
                  <a:cubicBezTo>
                    <a:pt x="42758" y="24816"/>
                    <a:pt x="45227" y="21531"/>
                    <a:pt x="47623" y="18351"/>
                  </a:cubicBezTo>
                  <a:cubicBezTo>
                    <a:pt x="50008" y="15181"/>
                    <a:pt x="52477" y="11896"/>
                    <a:pt x="56369" y="10504"/>
                  </a:cubicBezTo>
                  <a:cubicBezTo>
                    <a:pt x="58041" y="9908"/>
                    <a:pt x="59950" y="9643"/>
                    <a:pt x="62100" y="9643"/>
                  </a:cubicBezTo>
                  <a:cubicBezTo>
                    <a:pt x="68355" y="9643"/>
                    <a:pt x="76652" y="11884"/>
                    <a:pt x="87116" y="14710"/>
                  </a:cubicBezTo>
                  <a:lnTo>
                    <a:pt x="88141" y="14993"/>
                  </a:lnTo>
                  <a:cubicBezTo>
                    <a:pt x="91458" y="15889"/>
                    <a:pt x="94269" y="16283"/>
                    <a:pt x="96667" y="16283"/>
                  </a:cubicBezTo>
                  <a:cubicBezTo>
                    <a:pt x="106837" y="16283"/>
                    <a:pt x="109558" y="9193"/>
                    <a:pt x="111827" y="3275"/>
                  </a:cubicBezTo>
                  <a:cubicBezTo>
                    <a:pt x="112203" y="2302"/>
                    <a:pt x="112570" y="1361"/>
                    <a:pt x="112946" y="503"/>
                  </a:cubicBezTo>
                  <a:lnTo>
                    <a:pt x="112946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730350" y="4501050"/>
              <a:ext cx="2691050" cy="968000"/>
            </a:xfrm>
            <a:custGeom>
              <a:avLst/>
              <a:gdLst/>
              <a:ahLst/>
              <a:cxnLst/>
              <a:rect l="l" t="t" r="r" b="b"/>
              <a:pathLst>
                <a:path w="107642" h="38720" extrusionOk="0">
                  <a:moveTo>
                    <a:pt x="107642" y="0"/>
                  </a:moveTo>
                  <a:cubicBezTo>
                    <a:pt x="105317" y="5128"/>
                    <a:pt x="102056" y="10490"/>
                    <a:pt x="93135" y="10490"/>
                  </a:cubicBezTo>
                  <a:cubicBezTo>
                    <a:pt x="90736" y="10490"/>
                    <a:pt x="87926" y="10102"/>
                    <a:pt x="84615" y="9217"/>
                  </a:cubicBezTo>
                  <a:cubicBezTo>
                    <a:pt x="74657" y="6568"/>
                    <a:pt x="66116" y="4480"/>
                    <a:pt x="59499" y="4480"/>
                  </a:cubicBezTo>
                  <a:cubicBezTo>
                    <a:pt x="57072" y="4480"/>
                    <a:pt x="54905" y="4761"/>
                    <a:pt x="53021" y="5398"/>
                  </a:cubicBezTo>
                  <a:cubicBezTo>
                    <a:pt x="49056" y="6758"/>
                    <a:pt x="46493" y="9876"/>
                    <a:pt x="44024" y="12889"/>
                  </a:cubicBezTo>
                  <a:cubicBezTo>
                    <a:pt x="41596" y="15850"/>
                    <a:pt x="39086" y="18915"/>
                    <a:pt x="35246" y="20191"/>
                  </a:cubicBezTo>
                  <a:cubicBezTo>
                    <a:pt x="33237" y="20850"/>
                    <a:pt x="31354" y="21300"/>
                    <a:pt x="29691" y="21687"/>
                  </a:cubicBezTo>
                  <a:cubicBezTo>
                    <a:pt x="24544" y="22911"/>
                    <a:pt x="21144" y="23717"/>
                    <a:pt x="20851" y="29262"/>
                  </a:cubicBezTo>
                  <a:cubicBezTo>
                    <a:pt x="20788" y="30360"/>
                    <a:pt x="20390" y="32463"/>
                    <a:pt x="18350" y="34210"/>
                  </a:cubicBezTo>
                  <a:cubicBezTo>
                    <a:pt x="16480" y="35809"/>
                    <a:pt x="13738" y="36633"/>
                    <a:pt x="10329" y="36633"/>
                  </a:cubicBezTo>
                  <a:cubicBezTo>
                    <a:pt x="9543" y="36633"/>
                    <a:pt x="8722" y="36589"/>
                    <a:pt x="7868" y="36501"/>
                  </a:cubicBezTo>
                  <a:cubicBezTo>
                    <a:pt x="7515" y="36465"/>
                    <a:pt x="7171" y="36447"/>
                    <a:pt x="6833" y="36447"/>
                  </a:cubicBezTo>
                  <a:cubicBezTo>
                    <a:pt x="4368" y="36447"/>
                    <a:pt x="2273" y="37385"/>
                    <a:pt x="0" y="38719"/>
                  </a:cubicBezTo>
                  <a:lnTo>
                    <a:pt x="482" y="38719"/>
                  </a:lnTo>
                  <a:cubicBezTo>
                    <a:pt x="2584" y="37512"/>
                    <a:pt x="4559" y="36689"/>
                    <a:pt x="6839" y="36689"/>
                  </a:cubicBezTo>
                  <a:cubicBezTo>
                    <a:pt x="7168" y="36689"/>
                    <a:pt x="7504" y="36706"/>
                    <a:pt x="7847" y="36742"/>
                  </a:cubicBezTo>
                  <a:cubicBezTo>
                    <a:pt x="8734" y="36833"/>
                    <a:pt x="9560" y="36874"/>
                    <a:pt x="10328" y="36874"/>
                  </a:cubicBezTo>
                  <a:cubicBezTo>
                    <a:pt x="14615" y="36874"/>
                    <a:pt x="17113" y="35587"/>
                    <a:pt x="18497" y="34398"/>
                  </a:cubicBezTo>
                  <a:cubicBezTo>
                    <a:pt x="20610" y="32589"/>
                    <a:pt x="21029" y="30412"/>
                    <a:pt x="21091" y="29272"/>
                  </a:cubicBezTo>
                  <a:cubicBezTo>
                    <a:pt x="21374" y="23905"/>
                    <a:pt x="24701" y="23110"/>
                    <a:pt x="29743" y="21917"/>
                  </a:cubicBezTo>
                  <a:cubicBezTo>
                    <a:pt x="31407" y="21530"/>
                    <a:pt x="33300" y="21081"/>
                    <a:pt x="35319" y="20411"/>
                  </a:cubicBezTo>
                  <a:cubicBezTo>
                    <a:pt x="39222" y="19114"/>
                    <a:pt x="41764" y="16027"/>
                    <a:pt x="44212" y="13035"/>
                  </a:cubicBezTo>
                  <a:cubicBezTo>
                    <a:pt x="46660" y="10054"/>
                    <a:pt x="49192" y="6957"/>
                    <a:pt x="53104" y="5618"/>
                  </a:cubicBezTo>
                  <a:cubicBezTo>
                    <a:pt x="54959" y="4989"/>
                    <a:pt x="57098" y="4712"/>
                    <a:pt x="59496" y="4712"/>
                  </a:cubicBezTo>
                  <a:cubicBezTo>
                    <a:pt x="66077" y="4712"/>
                    <a:pt x="74607" y="6801"/>
                    <a:pt x="84553" y="9447"/>
                  </a:cubicBezTo>
                  <a:cubicBezTo>
                    <a:pt x="87902" y="10341"/>
                    <a:pt x="90743" y="10733"/>
                    <a:pt x="93171" y="10733"/>
                  </a:cubicBezTo>
                  <a:cubicBezTo>
                    <a:pt x="101935" y="10733"/>
                    <a:pt x="105299" y="5622"/>
                    <a:pt x="107642" y="575"/>
                  </a:cubicBezTo>
                  <a:lnTo>
                    <a:pt x="107642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3902450" y="5465400"/>
              <a:ext cx="99150" cy="3650"/>
            </a:xfrm>
            <a:custGeom>
              <a:avLst/>
              <a:gdLst/>
              <a:ahLst/>
              <a:cxnLst/>
              <a:rect l="l" t="t" r="r" b="b"/>
              <a:pathLst>
                <a:path w="3966" h="146" extrusionOk="0">
                  <a:moveTo>
                    <a:pt x="1663" y="1"/>
                  </a:moveTo>
                  <a:cubicBezTo>
                    <a:pt x="1091" y="1"/>
                    <a:pt x="542" y="52"/>
                    <a:pt x="0" y="145"/>
                  </a:cubicBezTo>
                  <a:lnTo>
                    <a:pt x="3965" y="145"/>
                  </a:lnTo>
                  <a:cubicBezTo>
                    <a:pt x="3526" y="124"/>
                    <a:pt x="3086" y="93"/>
                    <a:pt x="2658" y="51"/>
                  </a:cubicBezTo>
                  <a:cubicBezTo>
                    <a:pt x="2317" y="17"/>
                    <a:pt x="1987" y="1"/>
                    <a:pt x="166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4042625" y="4653775"/>
              <a:ext cx="2378775" cy="815275"/>
            </a:xfrm>
            <a:custGeom>
              <a:avLst/>
              <a:gdLst/>
              <a:ahLst/>
              <a:cxnLst/>
              <a:rect l="l" t="t" r="r" b="b"/>
              <a:pathLst>
                <a:path w="95151" h="32611" extrusionOk="0">
                  <a:moveTo>
                    <a:pt x="95151" y="1"/>
                  </a:moveTo>
                  <a:cubicBezTo>
                    <a:pt x="94073" y="1570"/>
                    <a:pt x="92765" y="3024"/>
                    <a:pt x="91071" y="4144"/>
                  </a:cubicBezTo>
                  <a:lnTo>
                    <a:pt x="91081" y="4144"/>
                  </a:lnTo>
                  <a:cubicBezTo>
                    <a:pt x="88760" y="5669"/>
                    <a:pt x="85926" y="6432"/>
                    <a:pt x="82515" y="6432"/>
                  </a:cubicBezTo>
                  <a:cubicBezTo>
                    <a:pt x="79960" y="6432"/>
                    <a:pt x="77081" y="6004"/>
                    <a:pt x="73850" y="5148"/>
                  </a:cubicBezTo>
                  <a:cubicBezTo>
                    <a:pt x="64325" y="2657"/>
                    <a:pt x="56314" y="977"/>
                    <a:pt x="49925" y="977"/>
                  </a:cubicBezTo>
                  <a:cubicBezTo>
                    <a:pt x="47164" y="977"/>
                    <a:pt x="44706" y="1291"/>
                    <a:pt x="42559" y="1988"/>
                  </a:cubicBezTo>
                  <a:cubicBezTo>
                    <a:pt x="38552" y="3286"/>
                    <a:pt x="35927" y="6215"/>
                    <a:pt x="33384" y="9061"/>
                  </a:cubicBezTo>
                  <a:cubicBezTo>
                    <a:pt x="30905" y="11823"/>
                    <a:pt x="28342" y="14689"/>
                    <a:pt x="24492" y="15986"/>
                  </a:cubicBezTo>
                  <a:cubicBezTo>
                    <a:pt x="22588" y="16614"/>
                    <a:pt x="20809" y="17064"/>
                    <a:pt x="19240" y="17461"/>
                  </a:cubicBezTo>
                  <a:cubicBezTo>
                    <a:pt x="14124" y="18738"/>
                    <a:pt x="10745" y="19585"/>
                    <a:pt x="10180" y="25078"/>
                  </a:cubicBezTo>
                  <a:cubicBezTo>
                    <a:pt x="9626" y="30403"/>
                    <a:pt x="4834" y="32411"/>
                    <a:pt x="1" y="32610"/>
                  </a:cubicBezTo>
                  <a:lnTo>
                    <a:pt x="2773" y="32610"/>
                  </a:lnTo>
                  <a:cubicBezTo>
                    <a:pt x="7868" y="31595"/>
                    <a:pt x="10128" y="28248"/>
                    <a:pt x="10452" y="25109"/>
                  </a:cubicBezTo>
                  <a:cubicBezTo>
                    <a:pt x="10996" y="19805"/>
                    <a:pt x="14124" y="19020"/>
                    <a:pt x="19303" y="17723"/>
                  </a:cubicBezTo>
                  <a:cubicBezTo>
                    <a:pt x="20882" y="17336"/>
                    <a:pt x="22661" y="16886"/>
                    <a:pt x="24586" y="16248"/>
                  </a:cubicBezTo>
                  <a:cubicBezTo>
                    <a:pt x="28499" y="14930"/>
                    <a:pt x="31083" y="12042"/>
                    <a:pt x="33583" y="9238"/>
                  </a:cubicBezTo>
                  <a:cubicBezTo>
                    <a:pt x="36104" y="6435"/>
                    <a:pt x="38709" y="3526"/>
                    <a:pt x="42643" y="2250"/>
                  </a:cubicBezTo>
                  <a:cubicBezTo>
                    <a:pt x="44761" y="1562"/>
                    <a:pt x="47190" y="1252"/>
                    <a:pt x="49920" y="1252"/>
                  </a:cubicBezTo>
                  <a:cubicBezTo>
                    <a:pt x="56278" y="1252"/>
                    <a:pt x="64270" y="2931"/>
                    <a:pt x="73777" y="5420"/>
                  </a:cubicBezTo>
                  <a:cubicBezTo>
                    <a:pt x="77164" y="6316"/>
                    <a:pt x="80041" y="6707"/>
                    <a:pt x="82504" y="6707"/>
                  </a:cubicBezTo>
                  <a:cubicBezTo>
                    <a:pt x="89073" y="6707"/>
                    <a:pt x="92693" y="3921"/>
                    <a:pt x="95151" y="482"/>
                  </a:cubicBezTo>
                  <a:lnTo>
                    <a:pt x="95151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4259200" y="4742825"/>
              <a:ext cx="2162200" cy="726225"/>
            </a:xfrm>
            <a:custGeom>
              <a:avLst/>
              <a:gdLst/>
              <a:ahLst/>
              <a:cxnLst/>
              <a:rect l="l" t="t" r="r" b="b"/>
              <a:pathLst>
                <a:path w="86488" h="29049" extrusionOk="0">
                  <a:moveTo>
                    <a:pt x="44342" y="0"/>
                  </a:moveTo>
                  <a:cubicBezTo>
                    <a:pt x="41093" y="0"/>
                    <a:pt x="38323" y="375"/>
                    <a:pt x="35926" y="1115"/>
                  </a:cubicBezTo>
                  <a:cubicBezTo>
                    <a:pt x="31877" y="2360"/>
                    <a:pt x="29178" y="5112"/>
                    <a:pt x="26573" y="7779"/>
                  </a:cubicBezTo>
                  <a:cubicBezTo>
                    <a:pt x="24041" y="10353"/>
                    <a:pt x="21426" y="13021"/>
                    <a:pt x="17576" y="14328"/>
                  </a:cubicBezTo>
                  <a:cubicBezTo>
                    <a:pt x="15766" y="14935"/>
                    <a:pt x="14071" y="15385"/>
                    <a:pt x="12586" y="15783"/>
                  </a:cubicBezTo>
                  <a:cubicBezTo>
                    <a:pt x="7512" y="17122"/>
                    <a:pt x="4153" y="18011"/>
                    <a:pt x="3337" y="23430"/>
                  </a:cubicBezTo>
                  <a:cubicBezTo>
                    <a:pt x="2950" y="26004"/>
                    <a:pt x="1705" y="27814"/>
                    <a:pt x="0" y="29048"/>
                  </a:cubicBezTo>
                  <a:lnTo>
                    <a:pt x="492" y="29048"/>
                  </a:lnTo>
                  <a:cubicBezTo>
                    <a:pt x="2344" y="27542"/>
                    <a:pt x="3337" y="25512"/>
                    <a:pt x="3641" y="23482"/>
                  </a:cubicBezTo>
                  <a:cubicBezTo>
                    <a:pt x="4436" y="18262"/>
                    <a:pt x="7533" y="17436"/>
                    <a:pt x="12669" y="16086"/>
                  </a:cubicBezTo>
                  <a:cubicBezTo>
                    <a:pt x="14155" y="15688"/>
                    <a:pt x="15850" y="15239"/>
                    <a:pt x="17681" y="14621"/>
                  </a:cubicBezTo>
                  <a:cubicBezTo>
                    <a:pt x="21593" y="13293"/>
                    <a:pt x="24240" y="10604"/>
                    <a:pt x="26793" y="7999"/>
                  </a:cubicBezTo>
                  <a:cubicBezTo>
                    <a:pt x="29377" y="5363"/>
                    <a:pt x="32045" y="2643"/>
                    <a:pt x="36010" y="1419"/>
                  </a:cubicBezTo>
                  <a:cubicBezTo>
                    <a:pt x="38385" y="688"/>
                    <a:pt x="41129" y="318"/>
                    <a:pt x="44346" y="318"/>
                  </a:cubicBezTo>
                  <a:cubicBezTo>
                    <a:pt x="50111" y="318"/>
                    <a:pt x="57399" y="1505"/>
                    <a:pt x="66820" y="3929"/>
                  </a:cubicBezTo>
                  <a:cubicBezTo>
                    <a:pt x="70265" y="4829"/>
                    <a:pt x="73195" y="5222"/>
                    <a:pt x="75708" y="5222"/>
                  </a:cubicBezTo>
                  <a:cubicBezTo>
                    <a:pt x="80703" y="5222"/>
                    <a:pt x="84045" y="3670"/>
                    <a:pt x="86488" y="1471"/>
                  </a:cubicBezTo>
                  <a:lnTo>
                    <a:pt x="86488" y="1042"/>
                  </a:lnTo>
                  <a:cubicBezTo>
                    <a:pt x="85818" y="1680"/>
                    <a:pt x="85075" y="2255"/>
                    <a:pt x="84259" y="2758"/>
                  </a:cubicBezTo>
                  <a:cubicBezTo>
                    <a:pt x="81918" y="4197"/>
                    <a:pt x="79092" y="4914"/>
                    <a:pt x="75724" y="4914"/>
                  </a:cubicBezTo>
                  <a:cubicBezTo>
                    <a:pt x="73117" y="4914"/>
                    <a:pt x="70185" y="4484"/>
                    <a:pt x="66903" y="3626"/>
                  </a:cubicBezTo>
                  <a:cubicBezTo>
                    <a:pt x="57457" y="1192"/>
                    <a:pt x="50138" y="0"/>
                    <a:pt x="44342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4350475" y="4807050"/>
              <a:ext cx="2070925" cy="662000"/>
            </a:xfrm>
            <a:custGeom>
              <a:avLst/>
              <a:gdLst/>
              <a:ahLst/>
              <a:cxnLst/>
              <a:rect l="l" t="t" r="r" b="b"/>
              <a:pathLst>
                <a:path w="82837" h="26480" extrusionOk="0">
                  <a:moveTo>
                    <a:pt x="44066" y="1"/>
                  </a:moveTo>
                  <a:cubicBezTo>
                    <a:pt x="40373" y="1"/>
                    <a:pt x="37127" y="416"/>
                    <a:pt x="34294" y="1245"/>
                  </a:cubicBezTo>
                  <a:cubicBezTo>
                    <a:pt x="30214" y="2438"/>
                    <a:pt x="27431" y="5012"/>
                    <a:pt x="24742" y="7501"/>
                  </a:cubicBezTo>
                  <a:cubicBezTo>
                    <a:pt x="22169" y="9887"/>
                    <a:pt x="19512" y="12345"/>
                    <a:pt x="15672" y="13663"/>
                  </a:cubicBezTo>
                  <a:cubicBezTo>
                    <a:pt x="13967" y="14239"/>
                    <a:pt x="12387" y="14689"/>
                    <a:pt x="10985" y="15076"/>
                  </a:cubicBezTo>
                  <a:cubicBezTo>
                    <a:pt x="5922" y="16488"/>
                    <a:pt x="2563" y="17419"/>
                    <a:pt x="1507" y="22786"/>
                  </a:cubicBezTo>
                  <a:cubicBezTo>
                    <a:pt x="1214" y="24272"/>
                    <a:pt x="680" y="25485"/>
                    <a:pt x="0" y="26479"/>
                  </a:cubicBezTo>
                  <a:lnTo>
                    <a:pt x="356" y="26479"/>
                  </a:lnTo>
                  <a:cubicBezTo>
                    <a:pt x="1308" y="25046"/>
                    <a:pt x="1695" y="23644"/>
                    <a:pt x="1852" y="22859"/>
                  </a:cubicBezTo>
                  <a:cubicBezTo>
                    <a:pt x="2867" y="17702"/>
                    <a:pt x="5964" y="16833"/>
                    <a:pt x="11079" y="15411"/>
                  </a:cubicBezTo>
                  <a:cubicBezTo>
                    <a:pt x="12481" y="15023"/>
                    <a:pt x="14071" y="14574"/>
                    <a:pt x="15787" y="13998"/>
                  </a:cubicBezTo>
                  <a:cubicBezTo>
                    <a:pt x="19689" y="12659"/>
                    <a:pt x="22389" y="10169"/>
                    <a:pt x="24983" y="7753"/>
                  </a:cubicBezTo>
                  <a:cubicBezTo>
                    <a:pt x="27766" y="5179"/>
                    <a:pt x="30392" y="2752"/>
                    <a:pt x="34399" y="1580"/>
                  </a:cubicBezTo>
                  <a:cubicBezTo>
                    <a:pt x="37199" y="762"/>
                    <a:pt x="40410" y="351"/>
                    <a:pt x="44065" y="351"/>
                  </a:cubicBezTo>
                  <a:cubicBezTo>
                    <a:pt x="49848" y="351"/>
                    <a:pt x="56744" y="1378"/>
                    <a:pt x="64884" y="3442"/>
                  </a:cubicBezTo>
                  <a:cubicBezTo>
                    <a:pt x="68392" y="4345"/>
                    <a:pt x="71380" y="4738"/>
                    <a:pt x="73947" y="4738"/>
                  </a:cubicBezTo>
                  <a:cubicBezTo>
                    <a:pt x="77717" y="4738"/>
                    <a:pt x="80577" y="3889"/>
                    <a:pt x="82837" y="2563"/>
                  </a:cubicBezTo>
                  <a:lnTo>
                    <a:pt x="82837" y="2176"/>
                  </a:lnTo>
                  <a:cubicBezTo>
                    <a:pt x="82732" y="2239"/>
                    <a:pt x="82627" y="2302"/>
                    <a:pt x="82523" y="2365"/>
                  </a:cubicBezTo>
                  <a:cubicBezTo>
                    <a:pt x="80152" y="3719"/>
                    <a:pt x="77325" y="4395"/>
                    <a:pt x="73988" y="4395"/>
                  </a:cubicBezTo>
                  <a:cubicBezTo>
                    <a:pt x="71318" y="4395"/>
                    <a:pt x="68321" y="3962"/>
                    <a:pt x="64968" y="3097"/>
                  </a:cubicBezTo>
                  <a:cubicBezTo>
                    <a:pt x="56804" y="1030"/>
                    <a:pt x="49881" y="1"/>
                    <a:pt x="44066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419000" y="4869950"/>
              <a:ext cx="2002400" cy="599100"/>
            </a:xfrm>
            <a:custGeom>
              <a:avLst/>
              <a:gdLst/>
              <a:ahLst/>
              <a:cxnLst/>
              <a:rect l="l" t="t" r="r" b="b"/>
              <a:pathLst>
                <a:path w="80096" h="23964" extrusionOk="0">
                  <a:moveTo>
                    <a:pt x="44988" y="1"/>
                  </a:moveTo>
                  <a:cubicBezTo>
                    <a:pt x="40816" y="1"/>
                    <a:pt x="37007" y="473"/>
                    <a:pt x="33583" y="1418"/>
                  </a:cubicBezTo>
                  <a:cubicBezTo>
                    <a:pt x="29440" y="2569"/>
                    <a:pt x="26584" y="4965"/>
                    <a:pt x="23811" y="7277"/>
                  </a:cubicBezTo>
                  <a:cubicBezTo>
                    <a:pt x="21196" y="9463"/>
                    <a:pt x="18497" y="11723"/>
                    <a:pt x="14668" y="13051"/>
                  </a:cubicBezTo>
                  <a:cubicBezTo>
                    <a:pt x="13088" y="13596"/>
                    <a:pt x="11613" y="14024"/>
                    <a:pt x="10316" y="14401"/>
                  </a:cubicBezTo>
                  <a:cubicBezTo>
                    <a:pt x="5231" y="15887"/>
                    <a:pt x="1873" y="16870"/>
                    <a:pt x="586" y="22185"/>
                  </a:cubicBezTo>
                  <a:cubicBezTo>
                    <a:pt x="461" y="22687"/>
                    <a:pt x="283" y="23294"/>
                    <a:pt x="0" y="23963"/>
                  </a:cubicBezTo>
                  <a:lnTo>
                    <a:pt x="419" y="23963"/>
                  </a:lnTo>
                  <a:cubicBezTo>
                    <a:pt x="670" y="23335"/>
                    <a:pt x="848" y="22750"/>
                    <a:pt x="963" y="22279"/>
                  </a:cubicBezTo>
                  <a:cubicBezTo>
                    <a:pt x="2197" y="17184"/>
                    <a:pt x="5294" y="16274"/>
                    <a:pt x="10420" y="14778"/>
                  </a:cubicBezTo>
                  <a:cubicBezTo>
                    <a:pt x="11728" y="14391"/>
                    <a:pt x="13214" y="13962"/>
                    <a:pt x="14793" y="13418"/>
                  </a:cubicBezTo>
                  <a:cubicBezTo>
                    <a:pt x="18685" y="12068"/>
                    <a:pt x="21416" y="9787"/>
                    <a:pt x="24052" y="7580"/>
                  </a:cubicBezTo>
                  <a:cubicBezTo>
                    <a:pt x="26918" y="5174"/>
                    <a:pt x="29628" y="2914"/>
                    <a:pt x="33687" y="1795"/>
                  </a:cubicBezTo>
                  <a:cubicBezTo>
                    <a:pt x="37077" y="856"/>
                    <a:pt x="40849" y="388"/>
                    <a:pt x="44982" y="388"/>
                  </a:cubicBezTo>
                  <a:cubicBezTo>
                    <a:pt x="50618" y="388"/>
                    <a:pt x="56925" y="1259"/>
                    <a:pt x="63849" y="2998"/>
                  </a:cubicBezTo>
                  <a:cubicBezTo>
                    <a:pt x="67299" y="3863"/>
                    <a:pt x="70392" y="4295"/>
                    <a:pt x="73160" y="4295"/>
                  </a:cubicBezTo>
                  <a:cubicBezTo>
                    <a:pt x="75746" y="4295"/>
                    <a:pt x="78049" y="3918"/>
                    <a:pt x="80096" y="3165"/>
                  </a:cubicBezTo>
                  <a:lnTo>
                    <a:pt x="80096" y="2747"/>
                  </a:lnTo>
                  <a:cubicBezTo>
                    <a:pt x="78062" y="3521"/>
                    <a:pt x="75758" y="3909"/>
                    <a:pt x="73159" y="3909"/>
                  </a:cubicBezTo>
                  <a:cubicBezTo>
                    <a:pt x="70423" y="3909"/>
                    <a:pt x="67360" y="3479"/>
                    <a:pt x="63943" y="2621"/>
                  </a:cubicBezTo>
                  <a:cubicBezTo>
                    <a:pt x="56994" y="873"/>
                    <a:pt x="50656" y="1"/>
                    <a:pt x="44988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480200" y="4931475"/>
              <a:ext cx="1941200" cy="537575"/>
            </a:xfrm>
            <a:custGeom>
              <a:avLst/>
              <a:gdLst/>
              <a:ahLst/>
              <a:cxnLst/>
              <a:rect l="l" t="t" r="r" b="b"/>
              <a:pathLst>
                <a:path w="77648" h="21503" extrusionOk="0">
                  <a:moveTo>
                    <a:pt x="46384" y="0"/>
                  </a:moveTo>
                  <a:cubicBezTo>
                    <a:pt x="41782" y="0"/>
                    <a:pt x="37394" y="552"/>
                    <a:pt x="33164" y="1656"/>
                  </a:cubicBezTo>
                  <a:cubicBezTo>
                    <a:pt x="28959" y="2755"/>
                    <a:pt x="26123" y="4878"/>
                    <a:pt x="23121" y="7138"/>
                  </a:cubicBezTo>
                  <a:cubicBezTo>
                    <a:pt x="20485" y="9115"/>
                    <a:pt x="17754" y="11166"/>
                    <a:pt x="13967" y="12495"/>
                  </a:cubicBezTo>
                  <a:cubicBezTo>
                    <a:pt x="12523" y="12997"/>
                    <a:pt x="11153" y="13415"/>
                    <a:pt x="9960" y="13781"/>
                  </a:cubicBezTo>
                  <a:cubicBezTo>
                    <a:pt x="4886" y="15330"/>
                    <a:pt x="1528" y="16365"/>
                    <a:pt x="0" y="21502"/>
                  </a:cubicBezTo>
                  <a:lnTo>
                    <a:pt x="450" y="21502"/>
                  </a:lnTo>
                  <a:cubicBezTo>
                    <a:pt x="1915" y="16690"/>
                    <a:pt x="5012" y="15738"/>
                    <a:pt x="10075" y="14189"/>
                  </a:cubicBezTo>
                  <a:cubicBezTo>
                    <a:pt x="11289" y="13823"/>
                    <a:pt x="12649" y="13405"/>
                    <a:pt x="14103" y="12892"/>
                  </a:cubicBezTo>
                  <a:cubicBezTo>
                    <a:pt x="17953" y="11553"/>
                    <a:pt x="20715" y="9471"/>
                    <a:pt x="23382" y="7473"/>
                  </a:cubicBezTo>
                  <a:cubicBezTo>
                    <a:pt x="26343" y="5245"/>
                    <a:pt x="29147" y="3142"/>
                    <a:pt x="33269" y="2064"/>
                  </a:cubicBezTo>
                  <a:cubicBezTo>
                    <a:pt x="37467" y="971"/>
                    <a:pt x="41820" y="424"/>
                    <a:pt x="46386" y="424"/>
                  </a:cubicBezTo>
                  <a:cubicBezTo>
                    <a:pt x="51652" y="424"/>
                    <a:pt x="57199" y="1151"/>
                    <a:pt x="63116" y="2608"/>
                  </a:cubicBezTo>
                  <a:cubicBezTo>
                    <a:pt x="66677" y="3490"/>
                    <a:pt x="69876" y="3930"/>
                    <a:pt x="72742" y="3930"/>
                  </a:cubicBezTo>
                  <a:cubicBezTo>
                    <a:pt x="74500" y="3930"/>
                    <a:pt x="76133" y="3765"/>
                    <a:pt x="77648" y="3435"/>
                  </a:cubicBezTo>
                  <a:lnTo>
                    <a:pt x="77648" y="3016"/>
                  </a:lnTo>
                  <a:cubicBezTo>
                    <a:pt x="76202" y="3340"/>
                    <a:pt x="74591" y="3520"/>
                    <a:pt x="72779" y="3520"/>
                  </a:cubicBezTo>
                  <a:cubicBezTo>
                    <a:pt x="70079" y="3520"/>
                    <a:pt x="66933" y="3120"/>
                    <a:pt x="63221" y="2200"/>
                  </a:cubicBezTo>
                  <a:cubicBezTo>
                    <a:pt x="57268" y="733"/>
                    <a:pt x="51684" y="0"/>
                    <a:pt x="46384" y="0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546625" y="4991125"/>
              <a:ext cx="1874775" cy="477925"/>
            </a:xfrm>
            <a:custGeom>
              <a:avLst/>
              <a:gdLst/>
              <a:ahLst/>
              <a:cxnLst/>
              <a:rect l="l" t="t" r="r" b="b"/>
              <a:pathLst>
                <a:path w="74991" h="19117" extrusionOk="0">
                  <a:moveTo>
                    <a:pt x="47494" y="0"/>
                  </a:moveTo>
                  <a:cubicBezTo>
                    <a:pt x="41660" y="0"/>
                    <a:pt x="36786" y="916"/>
                    <a:pt x="32537" y="1959"/>
                  </a:cubicBezTo>
                  <a:cubicBezTo>
                    <a:pt x="28237" y="3015"/>
                    <a:pt x="25287" y="4993"/>
                    <a:pt x="22169" y="7085"/>
                  </a:cubicBezTo>
                  <a:cubicBezTo>
                    <a:pt x="19522" y="8853"/>
                    <a:pt x="16781" y="10694"/>
                    <a:pt x="13046" y="12013"/>
                  </a:cubicBezTo>
                  <a:cubicBezTo>
                    <a:pt x="11739" y="12473"/>
                    <a:pt x="10557" y="12850"/>
                    <a:pt x="9416" y="13216"/>
                  </a:cubicBezTo>
                  <a:cubicBezTo>
                    <a:pt x="5012" y="14618"/>
                    <a:pt x="1884" y="15622"/>
                    <a:pt x="1" y="19116"/>
                  </a:cubicBezTo>
                  <a:lnTo>
                    <a:pt x="524" y="19116"/>
                  </a:lnTo>
                  <a:cubicBezTo>
                    <a:pt x="2323" y="15967"/>
                    <a:pt x="5221" y="15036"/>
                    <a:pt x="9552" y="13655"/>
                  </a:cubicBezTo>
                  <a:cubicBezTo>
                    <a:pt x="10651" y="13310"/>
                    <a:pt x="11896" y="12912"/>
                    <a:pt x="13203" y="12452"/>
                  </a:cubicBezTo>
                  <a:cubicBezTo>
                    <a:pt x="16991" y="11113"/>
                    <a:pt x="19752" y="9261"/>
                    <a:pt x="22431" y="7462"/>
                  </a:cubicBezTo>
                  <a:cubicBezTo>
                    <a:pt x="25517" y="5401"/>
                    <a:pt x="28425" y="3444"/>
                    <a:pt x="32652" y="2409"/>
                  </a:cubicBezTo>
                  <a:cubicBezTo>
                    <a:pt x="36865" y="1372"/>
                    <a:pt x="41703" y="462"/>
                    <a:pt x="47494" y="462"/>
                  </a:cubicBezTo>
                  <a:cubicBezTo>
                    <a:pt x="51812" y="462"/>
                    <a:pt x="56661" y="968"/>
                    <a:pt x="62175" y="2304"/>
                  </a:cubicBezTo>
                  <a:cubicBezTo>
                    <a:pt x="66087" y="3251"/>
                    <a:pt x="69407" y="3665"/>
                    <a:pt x="72260" y="3665"/>
                  </a:cubicBezTo>
                  <a:cubicBezTo>
                    <a:pt x="73222" y="3665"/>
                    <a:pt x="74131" y="3618"/>
                    <a:pt x="74991" y="3528"/>
                  </a:cubicBezTo>
                  <a:lnTo>
                    <a:pt x="74991" y="3057"/>
                  </a:lnTo>
                  <a:cubicBezTo>
                    <a:pt x="74130" y="3148"/>
                    <a:pt x="73220" y="3196"/>
                    <a:pt x="72254" y="3196"/>
                  </a:cubicBezTo>
                  <a:cubicBezTo>
                    <a:pt x="69437" y="3196"/>
                    <a:pt x="66151" y="2789"/>
                    <a:pt x="62280" y="1854"/>
                  </a:cubicBezTo>
                  <a:cubicBezTo>
                    <a:pt x="56725" y="509"/>
                    <a:pt x="51843" y="0"/>
                    <a:pt x="47494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4629550" y="5049575"/>
              <a:ext cx="1791850" cy="419475"/>
            </a:xfrm>
            <a:custGeom>
              <a:avLst/>
              <a:gdLst/>
              <a:ahLst/>
              <a:cxnLst/>
              <a:rect l="l" t="t" r="r" b="b"/>
              <a:pathLst>
                <a:path w="71674" h="16779" extrusionOk="0">
                  <a:moveTo>
                    <a:pt x="47847" y="1"/>
                  </a:moveTo>
                  <a:cubicBezTo>
                    <a:pt x="41280" y="1"/>
                    <a:pt x="35904" y="1244"/>
                    <a:pt x="31249" y="2320"/>
                  </a:cubicBezTo>
                  <a:cubicBezTo>
                    <a:pt x="26814" y="3345"/>
                    <a:pt x="23727" y="5176"/>
                    <a:pt x="20463" y="7111"/>
                  </a:cubicBezTo>
                  <a:cubicBezTo>
                    <a:pt x="17827" y="8670"/>
                    <a:pt x="15096" y="10281"/>
                    <a:pt x="11477" y="11579"/>
                  </a:cubicBezTo>
                  <a:cubicBezTo>
                    <a:pt x="10326" y="11997"/>
                    <a:pt x="9259" y="12342"/>
                    <a:pt x="8244" y="12677"/>
                  </a:cubicBezTo>
                  <a:cubicBezTo>
                    <a:pt x="4614" y="13880"/>
                    <a:pt x="1946" y="14769"/>
                    <a:pt x="0" y="16778"/>
                  </a:cubicBezTo>
                  <a:lnTo>
                    <a:pt x="732" y="16778"/>
                  </a:lnTo>
                  <a:cubicBezTo>
                    <a:pt x="2584" y="15083"/>
                    <a:pt x="5074" y="14257"/>
                    <a:pt x="8401" y="13158"/>
                  </a:cubicBezTo>
                  <a:cubicBezTo>
                    <a:pt x="9426" y="12813"/>
                    <a:pt x="10483" y="12468"/>
                    <a:pt x="11644" y="12049"/>
                  </a:cubicBezTo>
                  <a:cubicBezTo>
                    <a:pt x="15316" y="10742"/>
                    <a:pt x="18057" y="9110"/>
                    <a:pt x="20714" y="7540"/>
                  </a:cubicBezTo>
                  <a:cubicBezTo>
                    <a:pt x="23947" y="5615"/>
                    <a:pt x="27002" y="3816"/>
                    <a:pt x="31364" y="2801"/>
                  </a:cubicBezTo>
                  <a:cubicBezTo>
                    <a:pt x="35988" y="1731"/>
                    <a:pt x="41328" y="499"/>
                    <a:pt x="47847" y="499"/>
                  </a:cubicBezTo>
                  <a:cubicBezTo>
                    <a:pt x="51653" y="499"/>
                    <a:pt x="55862" y="919"/>
                    <a:pt x="60563" y="2037"/>
                  </a:cubicBezTo>
                  <a:cubicBezTo>
                    <a:pt x="64661" y="3015"/>
                    <a:pt x="68143" y="3433"/>
                    <a:pt x="71143" y="3433"/>
                  </a:cubicBezTo>
                  <a:cubicBezTo>
                    <a:pt x="71321" y="3433"/>
                    <a:pt x="71498" y="3432"/>
                    <a:pt x="71674" y="3429"/>
                  </a:cubicBezTo>
                  <a:lnTo>
                    <a:pt x="71674" y="2927"/>
                  </a:lnTo>
                  <a:cubicBezTo>
                    <a:pt x="71471" y="2931"/>
                    <a:pt x="71265" y="2933"/>
                    <a:pt x="71058" y="2933"/>
                  </a:cubicBezTo>
                  <a:cubicBezTo>
                    <a:pt x="68117" y="2933"/>
                    <a:pt x="64694" y="2514"/>
                    <a:pt x="60678" y="1556"/>
                  </a:cubicBezTo>
                  <a:cubicBezTo>
                    <a:pt x="55931" y="425"/>
                    <a:pt x="51686" y="1"/>
                    <a:pt x="4784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744625" y="5106950"/>
              <a:ext cx="1676775" cy="362100"/>
            </a:xfrm>
            <a:custGeom>
              <a:avLst/>
              <a:gdLst/>
              <a:ahLst/>
              <a:cxnLst/>
              <a:rect l="l" t="t" r="r" b="b"/>
              <a:pathLst>
                <a:path w="67071" h="14484" extrusionOk="0">
                  <a:moveTo>
                    <a:pt x="46704" y="1"/>
                  </a:moveTo>
                  <a:cubicBezTo>
                    <a:pt x="40642" y="1"/>
                    <a:pt x="35566" y="1158"/>
                    <a:pt x="31176" y="2159"/>
                  </a:cubicBezTo>
                  <a:cubicBezTo>
                    <a:pt x="30318" y="2347"/>
                    <a:pt x="29492" y="2546"/>
                    <a:pt x="28676" y="2714"/>
                  </a:cubicBezTo>
                  <a:cubicBezTo>
                    <a:pt x="24020" y="3728"/>
                    <a:pt x="20746" y="5434"/>
                    <a:pt x="17273" y="7233"/>
                  </a:cubicBezTo>
                  <a:cubicBezTo>
                    <a:pt x="14709" y="8572"/>
                    <a:pt x="12052" y="9943"/>
                    <a:pt x="8610" y="11188"/>
                  </a:cubicBezTo>
                  <a:cubicBezTo>
                    <a:pt x="7627" y="11543"/>
                    <a:pt x="6706" y="11857"/>
                    <a:pt x="5827" y="12161"/>
                  </a:cubicBezTo>
                  <a:cubicBezTo>
                    <a:pt x="3526" y="12956"/>
                    <a:pt x="1611" y="13615"/>
                    <a:pt x="0" y="14483"/>
                  </a:cubicBezTo>
                  <a:lnTo>
                    <a:pt x="1203" y="14483"/>
                  </a:lnTo>
                  <a:cubicBezTo>
                    <a:pt x="2574" y="13845"/>
                    <a:pt x="4164" y="13301"/>
                    <a:pt x="5995" y="12673"/>
                  </a:cubicBezTo>
                  <a:cubicBezTo>
                    <a:pt x="6884" y="12370"/>
                    <a:pt x="7805" y="12056"/>
                    <a:pt x="8799" y="11690"/>
                  </a:cubicBezTo>
                  <a:cubicBezTo>
                    <a:pt x="12272" y="10434"/>
                    <a:pt x="14940" y="9053"/>
                    <a:pt x="17513" y="7704"/>
                  </a:cubicBezTo>
                  <a:cubicBezTo>
                    <a:pt x="20955" y="5915"/>
                    <a:pt x="24209" y="4231"/>
                    <a:pt x="28791" y="3237"/>
                  </a:cubicBezTo>
                  <a:cubicBezTo>
                    <a:pt x="29607" y="3069"/>
                    <a:pt x="30444" y="2871"/>
                    <a:pt x="31291" y="2682"/>
                  </a:cubicBezTo>
                  <a:cubicBezTo>
                    <a:pt x="35847" y="1647"/>
                    <a:pt x="40786" y="522"/>
                    <a:pt x="46670" y="522"/>
                  </a:cubicBezTo>
                  <a:cubicBezTo>
                    <a:pt x="50002" y="522"/>
                    <a:pt x="53637" y="883"/>
                    <a:pt x="57676" y="1824"/>
                  </a:cubicBezTo>
                  <a:cubicBezTo>
                    <a:pt x="61087" y="2619"/>
                    <a:pt x="64215" y="3090"/>
                    <a:pt x="67071" y="3226"/>
                  </a:cubicBezTo>
                  <a:lnTo>
                    <a:pt x="67071" y="2693"/>
                  </a:lnTo>
                  <a:cubicBezTo>
                    <a:pt x="64256" y="2546"/>
                    <a:pt x="61170" y="2086"/>
                    <a:pt x="57791" y="1301"/>
                  </a:cubicBezTo>
                  <a:cubicBezTo>
                    <a:pt x="53756" y="359"/>
                    <a:pt x="50077" y="1"/>
                    <a:pt x="46704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906250" y="5162625"/>
              <a:ext cx="1515150" cy="306425"/>
            </a:xfrm>
            <a:custGeom>
              <a:avLst/>
              <a:gdLst/>
              <a:ahLst/>
              <a:cxnLst/>
              <a:rect l="l" t="t" r="r" b="b"/>
              <a:pathLst>
                <a:path w="60606" h="12257" extrusionOk="0">
                  <a:moveTo>
                    <a:pt x="43431" y="1"/>
                  </a:moveTo>
                  <a:cubicBezTo>
                    <a:pt x="37747" y="1"/>
                    <a:pt x="32928" y="1152"/>
                    <a:pt x="28498" y="2213"/>
                  </a:cubicBezTo>
                  <a:cubicBezTo>
                    <a:pt x="27013" y="2569"/>
                    <a:pt x="25611" y="2903"/>
                    <a:pt x="24241" y="3186"/>
                  </a:cubicBezTo>
                  <a:cubicBezTo>
                    <a:pt x="19198" y="4201"/>
                    <a:pt x="15777" y="5749"/>
                    <a:pt x="11801" y="7548"/>
                  </a:cubicBezTo>
                  <a:cubicBezTo>
                    <a:pt x="9427" y="8626"/>
                    <a:pt x="6968" y="9745"/>
                    <a:pt x="3892" y="10865"/>
                  </a:cubicBezTo>
                  <a:cubicBezTo>
                    <a:pt x="3087" y="11158"/>
                    <a:pt x="2323" y="11430"/>
                    <a:pt x="1601" y="11681"/>
                  </a:cubicBezTo>
                  <a:cubicBezTo>
                    <a:pt x="1047" y="11880"/>
                    <a:pt x="513" y="12068"/>
                    <a:pt x="1" y="12256"/>
                  </a:cubicBezTo>
                  <a:lnTo>
                    <a:pt x="1706" y="12256"/>
                  </a:lnTo>
                  <a:cubicBezTo>
                    <a:pt x="1727" y="12246"/>
                    <a:pt x="1758" y="12235"/>
                    <a:pt x="1790" y="12225"/>
                  </a:cubicBezTo>
                  <a:cubicBezTo>
                    <a:pt x="2511" y="11963"/>
                    <a:pt x="3286" y="11702"/>
                    <a:pt x="4091" y="11398"/>
                  </a:cubicBezTo>
                  <a:cubicBezTo>
                    <a:pt x="7188" y="10268"/>
                    <a:pt x="9657" y="9149"/>
                    <a:pt x="12042" y="8071"/>
                  </a:cubicBezTo>
                  <a:cubicBezTo>
                    <a:pt x="15976" y="6282"/>
                    <a:pt x="19376" y="4745"/>
                    <a:pt x="24356" y="3740"/>
                  </a:cubicBezTo>
                  <a:cubicBezTo>
                    <a:pt x="25737" y="3468"/>
                    <a:pt x="27149" y="3123"/>
                    <a:pt x="28634" y="2767"/>
                  </a:cubicBezTo>
                  <a:cubicBezTo>
                    <a:pt x="33025" y="1720"/>
                    <a:pt x="37801" y="577"/>
                    <a:pt x="43426" y="577"/>
                  </a:cubicBezTo>
                  <a:cubicBezTo>
                    <a:pt x="46340" y="577"/>
                    <a:pt x="49482" y="883"/>
                    <a:pt x="52916" y="1669"/>
                  </a:cubicBezTo>
                  <a:cubicBezTo>
                    <a:pt x="55668" y="2297"/>
                    <a:pt x="58220" y="2725"/>
                    <a:pt x="60606" y="2977"/>
                  </a:cubicBezTo>
                  <a:lnTo>
                    <a:pt x="60606" y="2391"/>
                  </a:lnTo>
                  <a:cubicBezTo>
                    <a:pt x="58315" y="2161"/>
                    <a:pt x="55804" y="1742"/>
                    <a:pt x="53042" y="1104"/>
                  </a:cubicBezTo>
                  <a:cubicBezTo>
                    <a:pt x="49561" y="311"/>
                    <a:pt x="46379" y="1"/>
                    <a:pt x="43431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081475" y="5218200"/>
              <a:ext cx="1339925" cy="250850"/>
            </a:xfrm>
            <a:custGeom>
              <a:avLst/>
              <a:gdLst/>
              <a:ahLst/>
              <a:cxnLst/>
              <a:rect l="l" t="t" r="r" b="b"/>
              <a:pathLst>
                <a:path w="53597" h="10034" extrusionOk="0">
                  <a:moveTo>
                    <a:pt x="39430" y="1"/>
                  </a:moveTo>
                  <a:cubicBezTo>
                    <a:pt x="33884" y="1"/>
                    <a:pt x="29158" y="1223"/>
                    <a:pt x="24827" y="2344"/>
                  </a:cubicBezTo>
                  <a:cubicBezTo>
                    <a:pt x="22881" y="2846"/>
                    <a:pt x="21050" y="3317"/>
                    <a:pt x="19261" y="3651"/>
                  </a:cubicBezTo>
                  <a:cubicBezTo>
                    <a:pt x="13382" y="4750"/>
                    <a:pt x="9511" y="6288"/>
                    <a:pt x="4615" y="8234"/>
                  </a:cubicBezTo>
                  <a:cubicBezTo>
                    <a:pt x="3160" y="8809"/>
                    <a:pt x="1664" y="9405"/>
                    <a:pt x="1" y="10033"/>
                  </a:cubicBezTo>
                  <a:lnTo>
                    <a:pt x="1706" y="10033"/>
                  </a:lnTo>
                  <a:cubicBezTo>
                    <a:pt x="2794" y="9604"/>
                    <a:pt x="3830" y="9196"/>
                    <a:pt x="4845" y="8799"/>
                  </a:cubicBezTo>
                  <a:cubicBezTo>
                    <a:pt x="9710" y="6863"/>
                    <a:pt x="13549" y="5346"/>
                    <a:pt x="19376" y="4258"/>
                  </a:cubicBezTo>
                  <a:cubicBezTo>
                    <a:pt x="21186" y="3913"/>
                    <a:pt x="23027" y="3442"/>
                    <a:pt x="24984" y="2930"/>
                  </a:cubicBezTo>
                  <a:cubicBezTo>
                    <a:pt x="29275" y="1821"/>
                    <a:pt x="33958" y="609"/>
                    <a:pt x="39447" y="609"/>
                  </a:cubicBezTo>
                  <a:cubicBezTo>
                    <a:pt x="41986" y="609"/>
                    <a:pt x="44698" y="869"/>
                    <a:pt x="47623" y="1517"/>
                  </a:cubicBezTo>
                  <a:cubicBezTo>
                    <a:pt x="49726" y="1988"/>
                    <a:pt x="51714" y="2354"/>
                    <a:pt x="53597" y="2626"/>
                  </a:cubicBezTo>
                  <a:lnTo>
                    <a:pt x="53597" y="2009"/>
                  </a:lnTo>
                  <a:cubicBezTo>
                    <a:pt x="51755" y="1747"/>
                    <a:pt x="49810" y="1381"/>
                    <a:pt x="47759" y="931"/>
                  </a:cubicBezTo>
                  <a:cubicBezTo>
                    <a:pt x="44776" y="266"/>
                    <a:pt x="42014" y="1"/>
                    <a:pt x="3943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5256975" y="5272800"/>
              <a:ext cx="1164425" cy="196250"/>
            </a:xfrm>
            <a:custGeom>
              <a:avLst/>
              <a:gdLst/>
              <a:ahLst/>
              <a:cxnLst/>
              <a:rect l="l" t="t" r="r" b="b"/>
              <a:pathLst>
                <a:path w="46577" h="7850" extrusionOk="0">
                  <a:moveTo>
                    <a:pt x="35219" y="1"/>
                  </a:moveTo>
                  <a:cubicBezTo>
                    <a:pt x="29763" y="1"/>
                    <a:pt x="25098" y="1322"/>
                    <a:pt x="20841" y="2535"/>
                  </a:cubicBezTo>
                  <a:cubicBezTo>
                    <a:pt x="18550" y="3183"/>
                    <a:pt x="16394" y="3800"/>
                    <a:pt x="14271" y="4167"/>
                  </a:cubicBezTo>
                  <a:cubicBezTo>
                    <a:pt x="8621" y="5140"/>
                    <a:pt x="4656" y="6238"/>
                    <a:pt x="1" y="7849"/>
                  </a:cubicBezTo>
                  <a:lnTo>
                    <a:pt x="2020" y="7849"/>
                  </a:lnTo>
                  <a:cubicBezTo>
                    <a:pt x="5912" y="6573"/>
                    <a:pt x="9521" y="5642"/>
                    <a:pt x="14386" y="4805"/>
                  </a:cubicBezTo>
                  <a:cubicBezTo>
                    <a:pt x="16541" y="4428"/>
                    <a:pt x="18717" y="3811"/>
                    <a:pt x="21019" y="3152"/>
                  </a:cubicBezTo>
                  <a:cubicBezTo>
                    <a:pt x="25234" y="1959"/>
                    <a:pt x="29848" y="646"/>
                    <a:pt x="35237" y="646"/>
                  </a:cubicBezTo>
                  <a:cubicBezTo>
                    <a:pt x="37457" y="646"/>
                    <a:pt x="39809" y="869"/>
                    <a:pt x="42319" y="1415"/>
                  </a:cubicBezTo>
                  <a:cubicBezTo>
                    <a:pt x="43794" y="1729"/>
                    <a:pt x="45206" y="2011"/>
                    <a:pt x="46577" y="2242"/>
                  </a:cubicBezTo>
                  <a:lnTo>
                    <a:pt x="46577" y="1593"/>
                  </a:lnTo>
                  <a:cubicBezTo>
                    <a:pt x="45248" y="1363"/>
                    <a:pt x="43878" y="1091"/>
                    <a:pt x="42455" y="787"/>
                  </a:cubicBezTo>
                  <a:cubicBezTo>
                    <a:pt x="39888" y="229"/>
                    <a:pt x="37485" y="1"/>
                    <a:pt x="3521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516950" y="5326725"/>
              <a:ext cx="904450" cy="142325"/>
            </a:xfrm>
            <a:custGeom>
              <a:avLst/>
              <a:gdLst/>
              <a:ahLst/>
              <a:cxnLst/>
              <a:rect l="l" t="t" r="r" b="b"/>
              <a:pathLst>
                <a:path w="36178" h="5693" extrusionOk="0">
                  <a:moveTo>
                    <a:pt x="27500" y="0"/>
                  </a:moveTo>
                  <a:cubicBezTo>
                    <a:pt x="22097" y="0"/>
                    <a:pt x="17477" y="1446"/>
                    <a:pt x="13266" y="2763"/>
                  </a:cubicBezTo>
                  <a:cubicBezTo>
                    <a:pt x="10714" y="3568"/>
                    <a:pt x="8297" y="4322"/>
                    <a:pt x="5901" y="4698"/>
                  </a:cubicBezTo>
                  <a:cubicBezTo>
                    <a:pt x="3757" y="5044"/>
                    <a:pt x="1842" y="5357"/>
                    <a:pt x="1" y="5692"/>
                  </a:cubicBezTo>
                  <a:lnTo>
                    <a:pt x="4039" y="5692"/>
                  </a:lnTo>
                  <a:cubicBezTo>
                    <a:pt x="4677" y="5588"/>
                    <a:pt x="5336" y="5483"/>
                    <a:pt x="6006" y="5378"/>
                  </a:cubicBezTo>
                  <a:cubicBezTo>
                    <a:pt x="8444" y="4991"/>
                    <a:pt x="10892" y="4228"/>
                    <a:pt x="13476" y="3411"/>
                  </a:cubicBezTo>
                  <a:cubicBezTo>
                    <a:pt x="17632" y="2115"/>
                    <a:pt x="22193" y="685"/>
                    <a:pt x="27505" y="685"/>
                  </a:cubicBezTo>
                  <a:cubicBezTo>
                    <a:pt x="29440" y="685"/>
                    <a:pt x="31474" y="874"/>
                    <a:pt x="33625" y="1330"/>
                  </a:cubicBezTo>
                  <a:cubicBezTo>
                    <a:pt x="34504" y="1518"/>
                    <a:pt x="35351" y="1685"/>
                    <a:pt x="36178" y="1842"/>
                  </a:cubicBezTo>
                  <a:lnTo>
                    <a:pt x="36178" y="1152"/>
                  </a:lnTo>
                  <a:cubicBezTo>
                    <a:pt x="35393" y="995"/>
                    <a:pt x="34588" y="838"/>
                    <a:pt x="33771" y="660"/>
                  </a:cubicBezTo>
                  <a:cubicBezTo>
                    <a:pt x="31564" y="194"/>
                    <a:pt x="29479" y="0"/>
                    <a:pt x="27500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876325" y="5380225"/>
              <a:ext cx="545075" cy="88825"/>
            </a:xfrm>
            <a:custGeom>
              <a:avLst/>
              <a:gdLst/>
              <a:ahLst/>
              <a:cxnLst/>
              <a:rect l="l" t="t" r="r" b="b"/>
              <a:pathLst>
                <a:path w="21803" h="3553" extrusionOk="0">
                  <a:moveTo>
                    <a:pt x="15649" y="1"/>
                  </a:moveTo>
                  <a:cubicBezTo>
                    <a:pt x="10304" y="1"/>
                    <a:pt x="5731" y="1581"/>
                    <a:pt x="1570" y="3019"/>
                  </a:cubicBezTo>
                  <a:cubicBezTo>
                    <a:pt x="1047" y="3196"/>
                    <a:pt x="523" y="3374"/>
                    <a:pt x="0" y="3552"/>
                  </a:cubicBezTo>
                  <a:lnTo>
                    <a:pt x="2229" y="3552"/>
                  </a:lnTo>
                  <a:cubicBezTo>
                    <a:pt x="6211" y="2180"/>
                    <a:pt x="10593" y="726"/>
                    <a:pt x="15652" y="726"/>
                  </a:cubicBezTo>
                  <a:cubicBezTo>
                    <a:pt x="17344" y="726"/>
                    <a:pt x="19112" y="889"/>
                    <a:pt x="20966" y="1271"/>
                  </a:cubicBezTo>
                  <a:cubicBezTo>
                    <a:pt x="21248" y="1324"/>
                    <a:pt x="21531" y="1387"/>
                    <a:pt x="21803" y="1439"/>
                  </a:cubicBezTo>
                  <a:lnTo>
                    <a:pt x="21803" y="707"/>
                  </a:lnTo>
                  <a:cubicBezTo>
                    <a:pt x="21573" y="654"/>
                    <a:pt x="21342" y="612"/>
                    <a:pt x="21112" y="560"/>
                  </a:cubicBezTo>
                  <a:cubicBezTo>
                    <a:pt x="19202" y="168"/>
                    <a:pt x="17384" y="1"/>
                    <a:pt x="1564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110925" y="5433525"/>
              <a:ext cx="310475" cy="35525"/>
            </a:xfrm>
            <a:custGeom>
              <a:avLst/>
              <a:gdLst/>
              <a:ahLst/>
              <a:cxnLst/>
              <a:rect l="l" t="t" r="r" b="b"/>
              <a:pathLst>
                <a:path w="12419" h="1421" extrusionOk="0">
                  <a:moveTo>
                    <a:pt x="8683" y="1"/>
                  </a:moveTo>
                  <a:cubicBezTo>
                    <a:pt x="5547" y="1"/>
                    <a:pt x="2676" y="604"/>
                    <a:pt x="1" y="1420"/>
                  </a:cubicBezTo>
                  <a:lnTo>
                    <a:pt x="2878" y="1420"/>
                  </a:lnTo>
                  <a:cubicBezTo>
                    <a:pt x="4707" y="1008"/>
                    <a:pt x="6610" y="748"/>
                    <a:pt x="8633" y="748"/>
                  </a:cubicBezTo>
                  <a:cubicBezTo>
                    <a:pt x="9849" y="748"/>
                    <a:pt x="11107" y="842"/>
                    <a:pt x="12419" y="1054"/>
                  </a:cubicBezTo>
                  <a:lnTo>
                    <a:pt x="12419" y="290"/>
                  </a:lnTo>
                  <a:cubicBezTo>
                    <a:pt x="11132" y="90"/>
                    <a:pt x="9888" y="1"/>
                    <a:pt x="868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0" name="Google Shape;220;p9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21" name="Google Shape;221;p9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7A3F2240-40B1-6115-4609-CFDC6B1B0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69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5557-BAB2-FECC-B142-D0C151146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59608-B0A4-0103-8BE0-D9B8D3522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Google Shape;455;p20">
            <a:extLst>
              <a:ext uri="{FF2B5EF4-FFF2-40B4-BE49-F238E27FC236}">
                <a16:creationId xmlns:a16="http://schemas.microsoft.com/office/drawing/2014/main" id="{06299AC9-D3A8-3141-B895-F2D3708BE424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56;p20">
            <a:extLst>
              <a:ext uri="{FF2B5EF4-FFF2-40B4-BE49-F238E27FC236}">
                <a16:creationId xmlns:a16="http://schemas.microsoft.com/office/drawing/2014/main" id="{8205428D-7E9F-5F91-BA3F-459007C7EA89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459;p20">
            <a:extLst>
              <a:ext uri="{FF2B5EF4-FFF2-40B4-BE49-F238E27FC236}">
                <a16:creationId xmlns:a16="http://schemas.microsoft.com/office/drawing/2014/main" id="{6161FC1D-304E-C1AC-047B-DDC221B7313F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1" name="Google Shape;460;p20">
              <a:extLst>
                <a:ext uri="{FF2B5EF4-FFF2-40B4-BE49-F238E27FC236}">
                  <a16:creationId xmlns:a16="http://schemas.microsoft.com/office/drawing/2014/main" id="{A5C03953-9A60-3320-1F76-2FE6AD6C43F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1;p20">
              <a:extLst>
                <a:ext uri="{FF2B5EF4-FFF2-40B4-BE49-F238E27FC236}">
                  <a16:creationId xmlns:a16="http://schemas.microsoft.com/office/drawing/2014/main" id="{A14C7397-B964-5760-C895-210E3F48F400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2;p20">
              <a:extLst>
                <a:ext uri="{FF2B5EF4-FFF2-40B4-BE49-F238E27FC236}">
                  <a16:creationId xmlns:a16="http://schemas.microsoft.com/office/drawing/2014/main" id="{BD1F5F6B-A56F-1F8F-8F71-F36FDED8B3B6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3;p20">
              <a:extLst>
                <a:ext uri="{FF2B5EF4-FFF2-40B4-BE49-F238E27FC236}">
                  <a16:creationId xmlns:a16="http://schemas.microsoft.com/office/drawing/2014/main" id="{884FC967-DAD5-59E7-3CAE-448A2C92FDBB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4;p20">
              <a:extLst>
                <a:ext uri="{FF2B5EF4-FFF2-40B4-BE49-F238E27FC236}">
                  <a16:creationId xmlns:a16="http://schemas.microsoft.com/office/drawing/2014/main" id="{BC6FC0E0-4448-18F0-B64C-ADF20C11154F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5;p20">
              <a:extLst>
                <a:ext uri="{FF2B5EF4-FFF2-40B4-BE49-F238E27FC236}">
                  <a16:creationId xmlns:a16="http://schemas.microsoft.com/office/drawing/2014/main" id="{23F44E41-91F9-ECC1-2990-372ED2226ACF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6;p20">
              <a:extLst>
                <a:ext uri="{FF2B5EF4-FFF2-40B4-BE49-F238E27FC236}">
                  <a16:creationId xmlns:a16="http://schemas.microsoft.com/office/drawing/2014/main" id="{6F4E16A8-A042-77B5-833D-C882FD12A598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7;p20">
              <a:extLst>
                <a:ext uri="{FF2B5EF4-FFF2-40B4-BE49-F238E27FC236}">
                  <a16:creationId xmlns:a16="http://schemas.microsoft.com/office/drawing/2014/main" id="{CF459863-6A3F-D1FD-A47E-FD8F176700BD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;p20">
              <a:extLst>
                <a:ext uri="{FF2B5EF4-FFF2-40B4-BE49-F238E27FC236}">
                  <a16:creationId xmlns:a16="http://schemas.microsoft.com/office/drawing/2014/main" id="{E9EA7B25-EED7-88D7-92E3-1C0046579B9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9;p20">
              <a:extLst>
                <a:ext uri="{FF2B5EF4-FFF2-40B4-BE49-F238E27FC236}">
                  <a16:creationId xmlns:a16="http://schemas.microsoft.com/office/drawing/2014/main" id="{A5C153FB-24AF-E33E-47C1-4F2BE35D7A70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0;p20">
              <a:extLst>
                <a:ext uri="{FF2B5EF4-FFF2-40B4-BE49-F238E27FC236}">
                  <a16:creationId xmlns:a16="http://schemas.microsoft.com/office/drawing/2014/main" id="{F2A44CF3-E9FB-509B-55BF-638A77C65A8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1;p20">
              <a:extLst>
                <a:ext uri="{FF2B5EF4-FFF2-40B4-BE49-F238E27FC236}">
                  <a16:creationId xmlns:a16="http://schemas.microsoft.com/office/drawing/2014/main" id="{5A3A62A8-5CD1-0B89-B116-FE52CA49C383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2;p20">
              <a:extLst>
                <a:ext uri="{FF2B5EF4-FFF2-40B4-BE49-F238E27FC236}">
                  <a16:creationId xmlns:a16="http://schemas.microsoft.com/office/drawing/2014/main" id="{2103C21F-35D4-FA5B-C09E-B606B330DD73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7457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02;p61">
            <a:extLst>
              <a:ext uri="{FF2B5EF4-FFF2-40B4-BE49-F238E27FC236}">
                <a16:creationId xmlns:a16="http://schemas.microsoft.com/office/drawing/2014/main" id="{29418E87-7976-320B-D931-B0D7F0C448C8}"/>
              </a:ext>
            </a:extLst>
          </p:cNvPr>
          <p:cNvSpPr/>
          <p:nvPr userDrawn="1"/>
        </p:nvSpPr>
        <p:spPr>
          <a:xfrm>
            <a:off x="6852925" y="-25"/>
            <a:ext cx="2286000" cy="2571900"/>
          </a:xfrm>
          <a:prstGeom prst="rect">
            <a:avLst/>
          </a:prstGeom>
          <a:solidFill>
            <a:srgbClr val="9D0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" name="Google Shape;1203;p61">
            <a:extLst>
              <a:ext uri="{FF2B5EF4-FFF2-40B4-BE49-F238E27FC236}">
                <a16:creationId xmlns:a16="http://schemas.microsoft.com/office/drawing/2014/main" id="{E07C39B0-D11B-80A6-ABD6-BD65F00230D9}"/>
              </a:ext>
            </a:extLst>
          </p:cNvPr>
          <p:cNvSpPr/>
          <p:nvPr userDrawn="1"/>
        </p:nvSpPr>
        <p:spPr>
          <a:xfrm>
            <a:off x="2275850" y="-25"/>
            <a:ext cx="2301000" cy="2571900"/>
          </a:xfrm>
          <a:prstGeom prst="rect">
            <a:avLst/>
          </a:prstGeom>
          <a:solidFill>
            <a:srgbClr val="635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" name="Google Shape;1204;p61">
            <a:extLst>
              <a:ext uri="{FF2B5EF4-FFF2-40B4-BE49-F238E27FC236}">
                <a16:creationId xmlns:a16="http://schemas.microsoft.com/office/drawing/2014/main" id="{03F13FF9-D07D-2080-BFF4-E44694FC4581}"/>
              </a:ext>
            </a:extLst>
          </p:cNvPr>
          <p:cNvSpPr/>
          <p:nvPr userDrawn="1"/>
        </p:nvSpPr>
        <p:spPr>
          <a:xfrm>
            <a:off x="0" y="-25"/>
            <a:ext cx="2286000" cy="2571900"/>
          </a:xfrm>
          <a:prstGeom prst="rect">
            <a:avLst/>
          </a:prstGeom>
          <a:solidFill>
            <a:srgbClr val="2B2B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" name="Google Shape;1205;p61">
            <a:extLst>
              <a:ext uri="{FF2B5EF4-FFF2-40B4-BE49-F238E27FC236}">
                <a16:creationId xmlns:a16="http://schemas.microsoft.com/office/drawing/2014/main" id="{B29448A0-FE1F-0738-7DF8-2C97F4C17AE3}"/>
              </a:ext>
            </a:extLst>
          </p:cNvPr>
          <p:cNvSpPr txBox="1"/>
          <p:nvPr userDrawn="1"/>
        </p:nvSpPr>
        <p:spPr>
          <a:xfrm>
            <a:off x="2292622" y="144475"/>
            <a:ext cx="2274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Periwinkle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" name="Google Shape;1206;p61">
            <a:extLst>
              <a:ext uri="{FF2B5EF4-FFF2-40B4-BE49-F238E27FC236}">
                <a16:creationId xmlns:a16="http://schemas.microsoft.com/office/drawing/2014/main" id="{6944CCA6-539B-E4E3-7EC0-3E5CC69A919D}"/>
              </a:ext>
            </a:extLst>
          </p:cNvPr>
          <p:cNvSpPr txBox="1"/>
          <p:nvPr userDrawn="1"/>
        </p:nvSpPr>
        <p:spPr>
          <a:xfrm>
            <a:off x="1950" y="144475"/>
            <a:ext cx="2274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NEAP Purple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" name="Google Shape;1207;p61">
            <a:extLst>
              <a:ext uri="{FF2B5EF4-FFF2-40B4-BE49-F238E27FC236}">
                <a16:creationId xmlns:a16="http://schemas.microsoft.com/office/drawing/2014/main" id="{4B9A9F4E-2B4B-248D-5A8B-D0E5514BFBC9}"/>
              </a:ext>
            </a:extLst>
          </p:cNvPr>
          <p:cNvSpPr/>
          <p:nvPr userDrawn="1"/>
        </p:nvSpPr>
        <p:spPr>
          <a:xfrm>
            <a:off x="4566925" y="25"/>
            <a:ext cx="2286000" cy="2571900"/>
          </a:xfrm>
          <a:prstGeom prst="rect">
            <a:avLst/>
          </a:prstGeom>
          <a:solidFill>
            <a:srgbClr val="FF84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2" name="Google Shape;1208;p61">
            <a:extLst>
              <a:ext uri="{FF2B5EF4-FFF2-40B4-BE49-F238E27FC236}">
                <a16:creationId xmlns:a16="http://schemas.microsoft.com/office/drawing/2014/main" id="{C59BB5EA-7708-0BF8-44F5-C0C527924D1E}"/>
              </a:ext>
            </a:extLst>
          </p:cNvPr>
          <p:cNvSpPr txBox="1"/>
          <p:nvPr userDrawn="1"/>
        </p:nvSpPr>
        <p:spPr>
          <a:xfrm>
            <a:off x="4577000" y="125125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Coral </a:t>
            </a: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Light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3" name="Google Shape;1209;p61">
            <a:extLst>
              <a:ext uri="{FF2B5EF4-FFF2-40B4-BE49-F238E27FC236}">
                <a16:creationId xmlns:a16="http://schemas.microsoft.com/office/drawing/2014/main" id="{415C9358-8BC1-FDCC-DC58-7A373F9A3D41}"/>
              </a:ext>
            </a:extLst>
          </p:cNvPr>
          <p:cNvSpPr/>
          <p:nvPr userDrawn="1"/>
        </p:nvSpPr>
        <p:spPr>
          <a:xfrm>
            <a:off x="4566925" y="2571725"/>
            <a:ext cx="2286000" cy="2571900"/>
          </a:xfrm>
          <a:prstGeom prst="rect">
            <a:avLst/>
          </a:prstGeom>
          <a:solidFill>
            <a:srgbClr val="FF6F43">
              <a:alpha val="96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4" name="Google Shape;1210;p61">
            <a:extLst>
              <a:ext uri="{FF2B5EF4-FFF2-40B4-BE49-F238E27FC236}">
                <a16:creationId xmlns:a16="http://schemas.microsoft.com/office/drawing/2014/main" id="{9EA71647-4065-F0D4-B1E5-4847F689D514}"/>
              </a:ext>
            </a:extLst>
          </p:cNvPr>
          <p:cNvSpPr txBox="1"/>
          <p:nvPr userDrawn="1"/>
        </p:nvSpPr>
        <p:spPr>
          <a:xfrm>
            <a:off x="4569775" y="2723550"/>
            <a:ext cx="2286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Coral </a:t>
            </a: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Dark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5" name="Google Shape;1211;p61">
            <a:extLst>
              <a:ext uri="{FF2B5EF4-FFF2-40B4-BE49-F238E27FC236}">
                <a16:creationId xmlns:a16="http://schemas.microsoft.com/office/drawing/2014/main" id="{144DC132-6153-908E-3111-B690980DD9FF}"/>
              </a:ext>
            </a:extLst>
          </p:cNvPr>
          <p:cNvSpPr/>
          <p:nvPr userDrawn="1"/>
        </p:nvSpPr>
        <p:spPr>
          <a:xfrm>
            <a:off x="-5075" y="2571575"/>
            <a:ext cx="2286000" cy="2571900"/>
          </a:xfrm>
          <a:prstGeom prst="rect">
            <a:avLst/>
          </a:prstGeom>
          <a:solidFill>
            <a:srgbClr val="0207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6" name="Google Shape;1212;p61">
            <a:extLst>
              <a:ext uri="{FF2B5EF4-FFF2-40B4-BE49-F238E27FC236}">
                <a16:creationId xmlns:a16="http://schemas.microsoft.com/office/drawing/2014/main" id="{1BD50EBE-7127-78C7-9E98-5D966886D613}"/>
              </a:ext>
            </a:extLst>
          </p:cNvPr>
          <p:cNvSpPr txBox="1"/>
          <p:nvPr userDrawn="1"/>
        </p:nvSpPr>
        <p:spPr>
          <a:xfrm>
            <a:off x="6650" y="2723550"/>
            <a:ext cx="2286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Midnight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7" name="Google Shape;1213;p61">
            <a:extLst>
              <a:ext uri="{FF2B5EF4-FFF2-40B4-BE49-F238E27FC236}">
                <a16:creationId xmlns:a16="http://schemas.microsoft.com/office/drawing/2014/main" id="{1C83364C-3B5C-4A9C-CD51-54AAEC4E6AB4}"/>
              </a:ext>
            </a:extLst>
          </p:cNvPr>
          <p:cNvSpPr txBox="1"/>
          <p:nvPr userDrawn="1"/>
        </p:nvSpPr>
        <p:spPr>
          <a:xfrm>
            <a:off x="-5075" y="4461300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#020739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8" name="Google Shape;1214;p61">
            <a:extLst>
              <a:ext uri="{FF2B5EF4-FFF2-40B4-BE49-F238E27FC236}">
                <a16:creationId xmlns:a16="http://schemas.microsoft.com/office/drawing/2014/main" id="{28FACC3F-AAC3-EB46-FB8A-F52A834C1511}"/>
              </a:ext>
            </a:extLst>
          </p:cNvPr>
          <p:cNvSpPr txBox="1"/>
          <p:nvPr userDrawn="1"/>
        </p:nvSpPr>
        <p:spPr>
          <a:xfrm>
            <a:off x="2292648" y="2045550"/>
            <a:ext cx="22740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#6356E4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" name="Google Shape;1215;p61">
            <a:extLst>
              <a:ext uri="{FF2B5EF4-FFF2-40B4-BE49-F238E27FC236}">
                <a16:creationId xmlns:a16="http://schemas.microsoft.com/office/drawing/2014/main" id="{B2C9D105-6903-3341-E894-3B58CA203A03}"/>
              </a:ext>
            </a:extLst>
          </p:cNvPr>
          <p:cNvSpPr txBox="1"/>
          <p:nvPr userDrawn="1"/>
        </p:nvSpPr>
        <p:spPr>
          <a:xfrm>
            <a:off x="4566625" y="4461300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#FF6F43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" name="Google Shape;1216;p61">
            <a:extLst>
              <a:ext uri="{FF2B5EF4-FFF2-40B4-BE49-F238E27FC236}">
                <a16:creationId xmlns:a16="http://schemas.microsoft.com/office/drawing/2014/main" id="{FD1B7962-35F7-572A-7466-220A566A7873}"/>
              </a:ext>
            </a:extLst>
          </p:cNvPr>
          <p:cNvSpPr txBox="1"/>
          <p:nvPr userDrawn="1"/>
        </p:nvSpPr>
        <p:spPr>
          <a:xfrm>
            <a:off x="-5077" y="2045550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#2B2B71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" name="Google Shape;1217;p61">
            <a:extLst>
              <a:ext uri="{FF2B5EF4-FFF2-40B4-BE49-F238E27FC236}">
                <a16:creationId xmlns:a16="http://schemas.microsoft.com/office/drawing/2014/main" id="{564A0630-7996-BA47-9AE4-168F9367E5A9}"/>
              </a:ext>
            </a:extLst>
          </p:cNvPr>
          <p:cNvSpPr/>
          <p:nvPr userDrawn="1"/>
        </p:nvSpPr>
        <p:spPr>
          <a:xfrm>
            <a:off x="2280925" y="2571713"/>
            <a:ext cx="2286000" cy="2571900"/>
          </a:xfrm>
          <a:prstGeom prst="rect">
            <a:avLst/>
          </a:prstGeom>
          <a:solidFill>
            <a:srgbClr val="1600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" name="Google Shape;1218;p61">
            <a:extLst>
              <a:ext uri="{FF2B5EF4-FFF2-40B4-BE49-F238E27FC236}">
                <a16:creationId xmlns:a16="http://schemas.microsoft.com/office/drawing/2014/main" id="{F79659CD-FBF9-2BD9-01B0-E9313CE47B7F}"/>
              </a:ext>
            </a:extLst>
          </p:cNvPr>
          <p:cNvSpPr txBox="1"/>
          <p:nvPr userDrawn="1"/>
        </p:nvSpPr>
        <p:spPr>
          <a:xfrm>
            <a:off x="2292625" y="2723550"/>
            <a:ext cx="2274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Nightshade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" name="Google Shape;1219;p61">
            <a:extLst>
              <a:ext uri="{FF2B5EF4-FFF2-40B4-BE49-F238E27FC236}">
                <a16:creationId xmlns:a16="http://schemas.microsoft.com/office/drawing/2014/main" id="{AF2A828D-D67E-0A4E-22BB-1629F215139B}"/>
              </a:ext>
            </a:extLst>
          </p:cNvPr>
          <p:cNvSpPr txBox="1"/>
          <p:nvPr userDrawn="1"/>
        </p:nvSpPr>
        <p:spPr>
          <a:xfrm>
            <a:off x="2295925" y="4471375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#160071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4" name="Google Shape;1220;p61">
            <a:extLst>
              <a:ext uri="{FF2B5EF4-FFF2-40B4-BE49-F238E27FC236}">
                <a16:creationId xmlns:a16="http://schemas.microsoft.com/office/drawing/2014/main" id="{419DA60C-A53D-AB5B-8E4B-FF614265B1F7}"/>
              </a:ext>
            </a:extLst>
          </p:cNvPr>
          <p:cNvSpPr txBox="1"/>
          <p:nvPr userDrawn="1"/>
        </p:nvSpPr>
        <p:spPr>
          <a:xfrm>
            <a:off x="4577000" y="2045550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#FF8459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5" name="Google Shape;1221;p61">
            <a:extLst>
              <a:ext uri="{FF2B5EF4-FFF2-40B4-BE49-F238E27FC236}">
                <a16:creationId xmlns:a16="http://schemas.microsoft.com/office/drawing/2014/main" id="{FF41FF42-F58B-7FF9-CBC9-2AAD1441E431}"/>
              </a:ext>
            </a:extLst>
          </p:cNvPr>
          <p:cNvSpPr txBox="1"/>
          <p:nvPr userDrawn="1"/>
        </p:nvSpPr>
        <p:spPr>
          <a:xfrm>
            <a:off x="6850997" y="144475"/>
            <a:ext cx="2286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Bold Pink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6" name="Google Shape;1222;p61">
            <a:extLst>
              <a:ext uri="{FF2B5EF4-FFF2-40B4-BE49-F238E27FC236}">
                <a16:creationId xmlns:a16="http://schemas.microsoft.com/office/drawing/2014/main" id="{F7A8B950-2D3D-7E95-4C5B-6799D1C0C397}"/>
              </a:ext>
            </a:extLst>
          </p:cNvPr>
          <p:cNvSpPr/>
          <p:nvPr userDrawn="1"/>
        </p:nvSpPr>
        <p:spPr>
          <a:xfrm>
            <a:off x="6852925" y="2571725"/>
            <a:ext cx="1136100" cy="2571900"/>
          </a:xfrm>
          <a:prstGeom prst="rect">
            <a:avLst/>
          </a:prstGeom>
          <a:solidFill>
            <a:srgbClr val="47BB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7" name="Google Shape;1223;p61">
            <a:extLst>
              <a:ext uri="{FF2B5EF4-FFF2-40B4-BE49-F238E27FC236}">
                <a16:creationId xmlns:a16="http://schemas.microsoft.com/office/drawing/2014/main" id="{91536CD0-704E-D791-55B9-8E5D16ED201F}"/>
              </a:ext>
            </a:extLst>
          </p:cNvPr>
          <p:cNvSpPr txBox="1"/>
          <p:nvPr userDrawn="1"/>
        </p:nvSpPr>
        <p:spPr>
          <a:xfrm>
            <a:off x="6850998" y="2745150"/>
            <a:ext cx="11634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Mint Green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8" name="Google Shape;1224;p61">
            <a:extLst>
              <a:ext uri="{FF2B5EF4-FFF2-40B4-BE49-F238E27FC236}">
                <a16:creationId xmlns:a16="http://schemas.microsoft.com/office/drawing/2014/main" id="{70E5AB6D-C9B7-2BEF-8597-2635EF75D708}"/>
              </a:ext>
            </a:extLst>
          </p:cNvPr>
          <p:cNvSpPr txBox="1"/>
          <p:nvPr userDrawn="1"/>
        </p:nvSpPr>
        <p:spPr>
          <a:xfrm>
            <a:off x="6855774" y="4441075"/>
            <a:ext cx="1163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#47BBB7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9" name="Google Shape;1225;p61">
            <a:extLst>
              <a:ext uri="{FF2B5EF4-FFF2-40B4-BE49-F238E27FC236}">
                <a16:creationId xmlns:a16="http://schemas.microsoft.com/office/drawing/2014/main" id="{894AAB7A-4122-8EB5-B796-63382BCD4569}"/>
              </a:ext>
            </a:extLst>
          </p:cNvPr>
          <p:cNvSpPr/>
          <p:nvPr userDrawn="1"/>
        </p:nvSpPr>
        <p:spPr>
          <a:xfrm>
            <a:off x="7990804" y="2571725"/>
            <a:ext cx="1136100" cy="2571900"/>
          </a:xfrm>
          <a:prstGeom prst="rect">
            <a:avLst/>
          </a:prstGeom>
          <a:solidFill>
            <a:srgbClr val="9ECE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0" name="Google Shape;1226;p61">
            <a:extLst>
              <a:ext uri="{FF2B5EF4-FFF2-40B4-BE49-F238E27FC236}">
                <a16:creationId xmlns:a16="http://schemas.microsoft.com/office/drawing/2014/main" id="{08E71FC6-94DD-64E2-5B30-4609B6EB1F08}"/>
              </a:ext>
            </a:extLst>
          </p:cNvPr>
          <p:cNvSpPr txBox="1"/>
          <p:nvPr userDrawn="1"/>
        </p:nvSpPr>
        <p:spPr>
          <a:xfrm>
            <a:off x="7977148" y="2745150"/>
            <a:ext cx="11634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Sea Foam</a:t>
            </a:r>
            <a:b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Green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1" name="Google Shape;1227;p61">
            <a:extLst>
              <a:ext uri="{FF2B5EF4-FFF2-40B4-BE49-F238E27FC236}">
                <a16:creationId xmlns:a16="http://schemas.microsoft.com/office/drawing/2014/main" id="{D1155E7A-4B57-A793-3C65-F8D2E1EAAFD2}"/>
              </a:ext>
            </a:extLst>
          </p:cNvPr>
          <p:cNvSpPr txBox="1"/>
          <p:nvPr userDrawn="1"/>
        </p:nvSpPr>
        <p:spPr>
          <a:xfrm>
            <a:off x="8020974" y="4441075"/>
            <a:ext cx="1163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#9ECE74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2" name="Google Shape;1228;p61">
            <a:extLst>
              <a:ext uri="{FF2B5EF4-FFF2-40B4-BE49-F238E27FC236}">
                <a16:creationId xmlns:a16="http://schemas.microsoft.com/office/drawing/2014/main" id="{3BC7A1AB-83D4-AE10-DB8F-5E9F6115F7FD}"/>
              </a:ext>
            </a:extLst>
          </p:cNvPr>
          <p:cNvSpPr txBox="1"/>
          <p:nvPr userDrawn="1"/>
        </p:nvSpPr>
        <p:spPr>
          <a:xfrm>
            <a:off x="-5077" y="2252238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44 / 45 / 112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100 / 98 / 24 / 11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3" name="Google Shape;1229;p61">
            <a:extLst>
              <a:ext uri="{FF2B5EF4-FFF2-40B4-BE49-F238E27FC236}">
                <a16:creationId xmlns:a16="http://schemas.microsoft.com/office/drawing/2014/main" id="{9B18C99D-4096-360C-E882-0D4A3011BA6D}"/>
              </a:ext>
            </a:extLst>
          </p:cNvPr>
          <p:cNvSpPr txBox="1"/>
          <p:nvPr userDrawn="1"/>
        </p:nvSpPr>
        <p:spPr>
          <a:xfrm>
            <a:off x="4553123" y="2252238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255 / 132 / 89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0 / 66 / 67/ 0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4" name="Google Shape;1230;p61">
            <a:extLst>
              <a:ext uri="{FF2B5EF4-FFF2-40B4-BE49-F238E27FC236}">
                <a16:creationId xmlns:a16="http://schemas.microsoft.com/office/drawing/2014/main" id="{62F95513-E606-B407-0136-566B778F8D98}"/>
              </a:ext>
            </a:extLst>
          </p:cNvPr>
          <p:cNvSpPr txBox="1"/>
          <p:nvPr userDrawn="1"/>
        </p:nvSpPr>
        <p:spPr>
          <a:xfrm>
            <a:off x="2273423" y="4725213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22 / 0 / 113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100 / 100 / 17 / 23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5" name="Google Shape;1231;p61">
            <a:extLst>
              <a:ext uri="{FF2B5EF4-FFF2-40B4-BE49-F238E27FC236}">
                <a16:creationId xmlns:a16="http://schemas.microsoft.com/office/drawing/2014/main" id="{392AD9AA-F0E9-A03D-B2A0-3D9F2557A157}"/>
              </a:ext>
            </a:extLst>
          </p:cNvPr>
          <p:cNvSpPr txBox="1"/>
          <p:nvPr userDrawn="1"/>
        </p:nvSpPr>
        <p:spPr>
          <a:xfrm>
            <a:off x="-18577" y="4725213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2 / 7 / 57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99 / 93 / 41 / 58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6" name="Google Shape;1232;p61">
            <a:extLst>
              <a:ext uri="{FF2B5EF4-FFF2-40B4-BE49-F238E27FC236}">
                <a16:creationId xmlns:a16="http://schemas.microsoft.com/office/drawing/2014/main" id="{96294A9B-9098-BB05-D1AA-393455233335}"/>
              </a:ext>
            </a:extLst>
          </p:cNvPr>
          <p:cNvSpPr txBox="1"/>
          <p:nvPr userDrawn="1"/>
        </p:nvSpPr>
        <p:spPr>
          <a:xfrm>
            <a:off x="2274073" y="2252238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99 / 86 / 228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72 / 70 / 0 / 0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7" name="Google Shape;1233;p61">
            <a:extLst>
              <a:ext uri="{FF2B5EF4-FFF2-40B4-BE49-F238E27FC236}">
                <a16:creationId xmlns:a16="http://schemas.microsoft.com/office/drawing/2014/main" id="{EB28C0F2-3AA0-90B3-BB9E-D3B600B88B22}"/>
              </a:ext>
            </a:extLst>
          </p:cNvPr>
          <p:cNvSpPr txBox="1"/>
          <p:nvPr userDrawn="1"/>
        </p:nvSpPr>
        <p:spPr>
          <a:xfrm>
            <a:off x="6853198" y="2252238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157 / 6 / 115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42 / 100 / 31 / 8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8" name="Google Shape;1234;p61">
            <a:extLst>
              <a:ext uri="{FF2B5EF4-FFF2-40B4-BE49-F238E27FC236}">
                <a16:creationId xmlns:a16="http://schemas.microsoft.com/office/drawing/2014/main" id="{B636D8A8-8406-B377-E516-C4EB801AA33E}"/>
              </a:ext>
            </a:extLst>
          </p:cNvPr>
          <p:cNvSpPr txBox="1"/>
          <p:nvPr userDrawn="1"/>
        </p:nvSpPr>
        <p:spPr>
          <a:xfrm>
            <a:off x="6855773" y="2045550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#9D0673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9925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6;p62">
            <a:extLst>
              <a:ext uri="{FF2B5EF4-FFF2-40B4-BE49-F238E27FC236}">
                <a16:creationId xmlns:a16="http://schemas.microsoft.com/office/drawing/2014/main" id="{6DDFED42-1F3A-A196-26F8-4DCD3E4E308D}"/>
              </a:ext>
            </a:extLst>
          </p:cNvPr>
          <p:cNvSpPr/>
          <p:nvPr userDrawn="1"/>
        </p:nvSpPr>
        <p:spPr>
          <a:xfrm>
            <a:off x="4566925" y="-25"/>
            <a:ext cx="4572000" cy="5143500"/>
          </a:xfrm>
          <a:prstGeom prst="rect">
            <a:avLst/>
          </a:prstGeom>
          <a:gradFill>
            <a:gsLst>
              <a:gs pos="0">
                <a:srgbClr val="20145F"/>
              </a:gs>
              <a:gs pos="50000">
                <a:srgbClr val="20145F"/>
              </a:gs>
              <a:gs pos="100000">
                <a:srgbClr val="5438FE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" name="Google Shape;1247;p62">
            <a:extLst>
              <a:ext uri="{FF2B5EF4-FFF2-40B4-BE49-F238E27FC236}">
                <a16:creationId xmlns:a16="http://schemas.microsoft.com/office/drawing/2014/main" id="{919D6F68-DF13-608B-BDBB-61DB52681C75}"/>
              </a:ext>
            </a:extLst>
          </p:cNvPr>
          <p:cNvSpPr/>
          <p:nvPr userDrawn="1"/>
        </p:nvSpPr>
        <p:spPr>
          <a:xfrm>
            <a:off x="-5075" y="-25"/>
            <a:ext cx="2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" name="Google Shape;1248;p62">
            <a:extLst>
              <a:ext uri="{FF2B5EF4-FFF2-40B4-BE49-F238E27FC236}">
                <a16:creationId xmlns:a16="http://schemas.microsoft.com/office/drawing/2014/main" id="{3F6F3030-BA5D-980F-892C-C2BCC80A5798}"/>
              </a:ext>
            </a:extLst>
          </p:cNvPr>
          <p:cNvSpPr/>
          <p:nvPr userDrawn="1"/>
        </p:nvSpPr>
        <p:spPr>
          <a:xfrm>
            <a:off x="-5075" y="-25"/>
            <a:ext cx="4572000" cy="5143500"/>
          </a:xfrm>
          <a:prstGeom prst="rect">
            <a:avLst/>
          </a:prstGeom>
          <a:gradFill>
            <a:gsLst>
              <a:gs pos="0">
                <a:srgbClr val="24217C"/>
              </a:gs>
              <a:gs pos="46000">
                <a:srgbClr val="160071"/>
              </a:gs>
              <a:gs pos="82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" name="Google Shape;1249;p62">
            <a:extLst>
              <a:ext uri="{FF2B5EF4-FFF2-40B4-BE49-F238E27FC236}">
                <a16:creationId xmlns:a16="http://schemas.microsoft.com/office/drawing/2014/main" id="{43E0A907-B3B3-E78A-D514-6D0D5BDE8FCD}"/>
              </a:ext>
            </a:extLst>
          </p:cNvPr>
          <p:cNvSpPr txBox="1"/>
          <p:nvPr userDrawn="1"/>
        </p:nvSpPr>
        <p:spPr>
          <a:xfrm>
            <a:off x="282525" y="236500"/>
            <a:ext cx="38421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Gradient Backgrounds</a:t>
            </a:r>
            <a:br>
              <a:rPr lang="en-US" sz="1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9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 offer flexibility when building gradients to best suit the material. The nightshade color is ideally holding the logo or headlines.</a:t>
            </a:r>
            <a:br>
              <a:rPr lang="en-US" sz="9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9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New gradients may be formed from our palette with approval from core NEAP team.</a:t>
            </a:r>
            <a:endParaRPr sz="13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250;p62">
            <a:extLst>
              <a:ext uri="{FF2B5EF4-FFF2-40B4-BE49-F238E27FC236}">
                <a16:creationId xmlns:a16="http://schemas.microsoft.com/office/drawing/2014/main" id="{EC5D90C4-C8B3-D816-C5DC-DA70650F1DEE}"/>
              </a:ext>
            </a:extLst>
          </p:cNvPr>
          <p:cNvSpPr txBox="1"/>
          <p:nvPr userDrawn="1"/>
        </p:nvSpPr>
        <p:spPr>
          <a:xfrm>
            <a:off x="279050" y="4206850"/>
            <a:ext cx="30243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Gradient 1</a:t>
            </a:r>
            <a:br>
              <a:rPr lang="en-US" sz="12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Nightshade + Bold Pink + Coral</a:t>
            </a:r>
            <a:b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45• angle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" name="Google Shape;1251;p62">
            <a:extLst>
              <a:ext uri="{FF2B5EF4-FFF2-40B4-BE49-F238E27FC236}">
                <a16:creationId xmlns:a16="http://schemas.microsoft.com/office/drawing/2014/main" id="{050EFD18-1CA7-5B35-FACD-D600439F54AA}"/>
              </a:ext>
            </a:extLst>
          </p:cNvPr>
          <p:cNvSpPr txBox="1"/>
          <p:nvPr userDrawn="1"/>
        </p:nvSpPr>
        <p:spPr>
          <a:xfrm>
            <a:off x="6572750" y="4206850"/>
            <a:ext cx="22740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Gradient 2</a:t>
            </a:r>
            <a:br>
              <a:rPr lang="en-US" sz="12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Midnight to Periwinkle</a:t>
            </a:r>
            <a:b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45• angle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7617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58;p60">
            <a:extLst>
              <a:ext uri="{FF2B5EF4-FFF2-40B4-BE49-F238E27FC236}">
                <a16:creationId xmlns:a16="http://schemas.microsoft.com/office/drawing/2014/main" id="{B01FD437-5F0D-76B1-BE4C-D96C8F35660D}"/>
              </a:ext>
            </a:extLst>
          </p:cNvPr>
          <p:cNvSpPr txBox="1"/>
          <p:nvPr userDrawn="1"/>
        </p:nvSpPr>
        <p:spPr>
          <a:xfrm>
            <a:off x="6648700" y="388900"/>
            <a:ext cx="240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We’ll create a link that contains original photos, thumbnails, links, and licensing info.</a:t>
            </a:r>
            <a:endParaRPr sz="6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159;p60">
            <a:extLst>
              <a:ext uri="{FF2B5EF4-FFF2-40B4-BE49-F238E27FC236}">
                <a16:creationId xmlns:a16="http://schemas.microsoft.com/office/drawing/2014/main" id="{1B7946CF-1F67-08E6-ABE5-D5384438D4DF}"/>
              </a:ext>
            </a:extLst>
          </p:cNvPr>
          <p:cNvSpPr txBox="1"/>
          <p:nvPr userDrawn="1"/>
        </p:nvSpPr>
        <p:spPr>
          <a:xfrm>
            <a:off x="6648700" y="0"/>
            <a:ext cx="2475300" cy="425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</a:rPr>
              <a:t>DROPBOX LINK TO IMAGES WORK IN PROGRESS…</a:t>
            </a:r>
            <a:endParaRPr sz="700" b="1">
              <a:solidFill>
                <a:schemeClr val="dk1"/>
              </a:solidFill>
            </a:endParaRPr>
          </a:p>
        </p:txBody>
      </p:sp>
      <p:pic>
        <p:nvPicPr>
          <p:cNvPr id="8" name="Google Shape;1160;p60" title="cristofer-maximilian-XWhxPnv5xaU-unsplash-thumbnail.jpg">
            <a:extLst>
              <a:ext uri="{FF2B5EF4-FFF2-40B4-BE49-F238E27FC236}">
                <a16:creationId xmlns:a16="http://schemas.microsoft.com/office/drawing/2014/main" id="{0FEA7215-B366-C071-BBC8-8AFDF49D089F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27780" y="1168742"/>
            <a:ext cx="892051" cy="59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61;p60" title="sajad-nori-ZAvN2FQIbkQ-unsplash-thumbnail.jpg">
            <a:extLst>
              <a:ext uri="{FF2B5EF4-FFF2-40B4-BE49-F238E27FC236}">
                <a16:creationId xmlns:a16="http://schemas.microsoft.com/office/drawing/2014/main" id="{E2F6BD1B-7FD2-53DA-D44E-AAD958C0F1CD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091" y="1168742"/>
            <a:ext cx="892051" cy="59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62;p60" title="yoann-boyer-i14h2xyPr18-unsplash-thumbnail.jpg">
            <a:extLst>
              <a:ext uri="{FF2B5EF4-FFF2-40B4-BE49-F238E27FC236}">
                <a16:creationId xmlns:a16="http://schemas.microsoft.com/office/drawing/2014/main" id="{CBDF2184-FA60-40D8-B730-FD0346A9BDC8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3723" y="1167263"/>
            <a:ext cx="891195" cy="59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63;p60">
            <a:extLst>
              <a:ext uri="{FF2B5EF4-FFF2-40B4-BE49-F238E27FC236}">
                <a16:creationId xmlns:a16="http://schemas.microsoft.com/office/drawing/2014/main" id="{F162D015-7773-3B3B-BB6E-E95FFA71E4D3}"/>
              </a:ext>
            </a:extLst>
          </p:cNvPr>
          <p:cNvSpPr txBox="1"/>
          <p:nvPr userDrawn="1"/>
        </p:nvSpPr>
        <p:spPr>
          <a:xfrm>
            <a:off x="317625" y="975275"/>
            <a:ext cx="60378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SELECT IMAGES (ORIGINAL)</a:t>
            </a:r>
            <a:endParaRPr sz="10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164;p60">
            <a:extLst>
              <a:ext uri="{FF2B5EF4-FFF2-40B4-BE49-F238E27FC236}">
                <a16:creationId xmlns:a16="http://schemas.microsoft.com/office/drawing/2014/main" id="{935765FA-35A7-D941-1811-8A1D57702CF0}"/>
              </a:ext>
            </a:extLst>
          </p:cNvPr>
          <p:cNvSpPr txBox="1"/>
          <p:nvPr userDrawn="1"/>
        </p:nvSpPr>
        <p:spPr>
          <a:xfrm>
            <a:off x="340396" y="2775075"/>
            <a:ext cx="58962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ALT IMAGES (ORIGINAL)</a:t>
            </a:r>
            <a:endParaRPr sz="10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165;p60">
            <a:extLst>
              <a:ext uri="{FF2B5EF4-FFF2-40B4-BE49-F238E27FC236}">
                <a16:creationId xmlns:a16="http://schemas.microsoft.com/office/drawing/2014/main" id="{FCA5A6EE-EE82-2D4C-70B4-B05A32132B8E}"/>
              </a:ext>
            </a:extLst>
          </p:cNvPr>
          <p:cNvSpPr txBox="1"/>
          <p:nvPr userDrawn="1"/>
        </p:nvSpPr>
        <p:spPr>
          <a:xfrm>
            <a:off x="340400" y="337600"/>
            <a:ext cx="6891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0739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PHOTOGRAPHY FOR PPT</a:t>
            </a:r>
            <a:endParaRPr sz="9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This royalty free photography from </a:t>
            </a:r>
            <a:r>
              <a:rPr lang="en-US" sz="1000" u="sng">
                <a:solidFill>
                  <a:srgbClr val="47BBB7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Unsplash.com</a:t>
            </a:r>
            <a:r>
              <a:rPr lang="en-US" sz="1000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 can be used to enhance your slides.</a:t>
            </a:r>
            <a:endParaRPr sz="1900" u="sng">
              <a:solidFill>
                <a:srgbClr val="020739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14" name="Google Shape;1166;p60" title="artem-kovalev-fk3XUcfTAvk-unsplash-thumbnail.jpg">
            <a:extLst>
              <a:ext uri="{FF2B5EF4-FFF2-40B4-BE49-F238E27FC236}">
                <a16:creationId xmlns:a16="http://schemas.microsoft.com/office/drawing/2014/main" id="{18782684-80C8-788E-5CA8-DF4E9CEEE545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8007" y="1168742"/>
            <a:ext cx="891195" cy="59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67;p60" title="brennan-martinez-jNUU8pKkkL8-unsplash-thumbnail.jpg">
            <a:extLst>
              <a:ext uri="{FF2B5EF4-FFF2-40B4-BE49-F238E27FC236}">
                <a16:creationId xmlns:a16="http://schemas.microsoft.com/office/drawing/2014/main" id="{8F7CD45A-45A8-8396-93B6-9CD11235F233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89040" y="1167273"/>
            <a:ext cx="394840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68;p60" title="vitaly-gariev-g6fWZW7euWM-unsplash-thumbnail.jpg">
            <a:extLst>
              <a:ext uri="{FF2B5EF4-FFF2-40B4-BE49-F238E27FC236}">
                <a16:creationId xmlns:a16="http://schemas.microsoft.com/office/drawing/2014/main" id="{1346C808-CD24-98E3-E4E6-47523CBED350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7635" y="1168742"/>
            <a:ext cx="1056455" cy="591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169;p60" title="annie-spratt-0ZPSX_mQ3xI-unsplash.jpg">
            <a:extLst>
              <a:ext uri="{FF2B5EF4-FFF2-40B4-BE49-F238E27FC236}">
                <a16:creationId xmlns:a16="http://schemas.microsoft.com/office/drawing/2014/main" id="{26B18320-DAB5-1A9B-B809-8F2C2F61FC23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3910" y="2954423"/>
            <a:ext cx="420759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70;p60" title="daniel-j-schwarz-rOK03wxRCDo-unsplash.jpg">
            <a:extLst>
              <a:ext uri="{FF2B5EF4-FFF2-40B4-BE49-F238E27FC236}">
                <a16:creationId xmlns:a16="http://schemas.microsoft.com/office/drawing/2014/main" id="{4EAD240F-C73A-4085-888B-20A025B85715}"/>
              </a:ext>
            </a:extLst>
          </p:cNvPr>
          <p:cNvPicPr preferRelativeResize="0"/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40046" y="2954423"/>
            <a:ext cx="395673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71;p60" title="fatih-YvFkJguo4pw-unsplash.jpg">
            <a:extLst>
              <a:ext uri="{FF2B5EF4-FFF2-40B4-BE49-F238E27FC236}">
                <a16:creationId xmlns:a16="http://schemas.microsoft.com/office/drawing/2014/main" id="{A1AD4DB5-61AA-119D-7BEE-CDDCE37761E0}"/>
              </a:ext>
            </a:extLst>
          </p:cNvPr>
          <p:cNvPicPr preferRelativeResize="0"/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78806" y="2954423"/>
            <a:ext cx="445845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72;p60" title="gregoire-thibaud-vUf_9xDZYBs-unsplash.jpg">
            <a:extLst>
              <a:ext uri="{FF2B5EF4-FFF2-40B4-BE49-F238E27FC236}">
                <a16:creationId xmlns:a16="http://schemas.microsoft.com/office/drawing/2014/main" id="{2DFD0B2C-46C4-B9F8-18D5-846ABD3F2CDA}"/>
              </a:ext>
            </a:extLst>
          </p:cNvPr>
          <p:cNvPicPr preferRelativeResize="0"/>
          <p:nvPr userDrawn="1"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37766" y="2954423"/>
            <a:ext cx="359185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73;p60" title="hannah-busing-Zyx1bK9mqmA-unsplash.jpg">
            <a:extLst>
              <a:ext uri="{FF2B5EF4-FFF2-40B4-BE49-F238E27FC236}">
                <a16:creationId xmlns:a16="http://schemas.microsoft.com/office/drawing/2014/main" id="{29824B6F-16D5-FA93-C294-F21B7CA84AF0}"/>
              </a:ext>
            </a:extLst>
          </p:cNvPr>
          <p:cNvPicPr preferRelativeResize="0"/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08869" y="2954413"/>
            <a:ext cx="892478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174;p60" title="ionela-mat-gg-IT-RCI4Y-unsplash.jpg">
            <a:extLst>
              <a:ext uri="{FF2B5EF4-FFF2-40B4-BE49-F238E27FC236}">
                <a16:creationId xmlns:a16="http://schemas.microsoft.com/office/drawing/2014/main" id="{59C79361-EE11-40AB-25A1-820ADE50F43E}"/>
              </a:ext>
            </a:extLst>
          </p:cNvPr>
          <p:cNvPicPr preferRelativeResize="0"/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44462" y="2954413"/>
            <a:ext cx="891978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75;p60" title="nazym-jumadilova-jc0hvIOUbUk-unsplash.jpg">
            <a:extLst>
              <a:ext uri="{FF2B5EF4-FFF2-40B4-BE49-F238E27FC236}">
                <a16:creationId xmlns:a16="http://schemas.microsoft.com/office/drawing/2014/main" id="{15747114-424E-8E68-69D4-AC630A8195B0}"/>
              </a:ext>
            </a:extLst>
          </p:cNvPr>
          <p:cNvPicPr preferRelativeResize="0"/>
          <p:nvPr userDrawn="1"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473797" y="2954413"/>
            <a:ext cx="891978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176;p60" title="pawel-czerwinski-0Kc8iNLn8jA-unsplash.jpg">
            <a:extLst>
              <a:ext uri="{FF2B5EF4-FFF2-40B4-BE49-F238E27FC236}">
                <a16:creationId xmlns:a16="http://schemas.microsoft.com/office/drawing/2014/main" id="{3A7FA3ED-DC03-391C-519D-957958FB7C89}"/>
              </a:ext>
            </a:extLst>
          </p:cNvPr>
          <p:cNvPicPr preferRelativeResize="0"/>
          <p:nvPr userDrawn="1"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40388" y="2954423"/>
            <a:ext cx="395673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77;p60" title="rod-long-Kfm5yjX7x-s-unsplash.jpg">
            <a:extLst>
              <a:ext uri="{FF2B5EF4-FFF2-40B4-BE49-F238E27FC236}">
                <a16:creationId xmlns:a16="http://schemas.microsoft.com/office/drawing/2014/main" id="{1DFF8C04-BD88-8D6A-853F-007514A48CE3}"/>
              </a:ext>
            </a:extLst>
          </p:cNvPr>
          <p:cNvPicPr preferRelativeResize="0"/>
          <p:nvPr userDrawn="1"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67744" y="2954423"/>
            <a:ext cx="395673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178;p60" title="tatum-bergen-AX1hDB8Tkug-unsplash.jpg">
            <a:extLst>
              <a:ext uri="{FF2B5EF4-FFF2-40B4-BE49-F238E27FC236}">
                <a16:creationId xmlns:a16="http://schemas.microsoft.com/office/drawing/2014/main" id="{2A667BCC-A75A-3602-84FC-02CCC08CAABB}"/>
              </a:ext>
            </a:extLst>
          </p:cNvPr>
          <p:cNvPicPr preferRelativeResize="0"/>
          <p:nvPr userDrawn="1"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006504" y="2954423"/>
            <a:ext cx="424180" cy="59434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179;p60">
            <a:extLst>
              <a:ext uri="{FF2B5EF4-FFF2-40B4-BE49-F238E27FC236}">
                <a16:creationId xmlns:a16="http://schemas.microsoft.com/office/drawing/2014/main" id="{2A139A63-F28B-AB73-BF04-2C19A5AF1C48}"/>
              </a:ext>
            </a:extLst>
          </p:cNvPr>
          <p:cNvSpPr txBox="1"/>
          <p:nvPr userDrawn="1"/>
        </p:nvSpPr>
        <p:spPr>
          <a:xfrm>
            <a:off x="317625" y="1875175"/>
            <a:ext cx="60378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SELECT IMAGES (EDITED &amp; OPTIMIZED)</a:t>
            </a:r>
            <a:endParaRPr sz="10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1180;p60">
            <a:extLst>
              <a:ext uri="{FF2B5EF4-FFF2-40B4-BE49-F238E27FC236}">
                <a16:creationId xmlns:a16="http://schemas.microsoft.com/office/drawing/2014/main" id="{24967ADE-71B2-5504-F77A-8E01E5D053D0}"/>
              </a:ext>
            </a:extLst>
          </p:cNvPr>
          <p:cNvSpPr txBox="1"/>
          <p:nvPr userDrawn="1"/>
        </p:nvSpPr>
        <p:spPr>
          <a:xfrm>
            <a:off x="340396" y="3669725"/>
            <a:ext cx="58962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ALT IMAGES (EDITED &amp; OPTIMIZED)</a:t>
            </a:r>
            <a:endParaRPr sz="10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" name="Google Shape;1181;p60" title="NEAP Select Image Edit Thumbnail - Image 3.jpg">
            <a:extLst>
              <a:ext uri="{FF2B5EF4-FFF2-40B4-BE49-F238E27FC236}">
                <a16:creationId xmlns:a16="http://schemas.microsoft.com/office/drawing/2014/main" id="{51C7551C-4821-56CA-B36B-B5CD3154B8DE}"/>
              </a:ext>
            </a:extLst>
          </p:cNvPr>
          <p:cNvPicPr preferRelativeResize="0"/>
          <p:nvPr userDrawn="1"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983875" y="2060850"/>
            <a:ext cx="3958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182;p60" title="NEAP Select Image Edit Thumbnail - Image 4.jpg">
            <a:extLst>
              <a:ext uri="{FF2B5EF4-FFF2-40B4-BE49-F238E27FC236}">
                <a16:creationId xmlns:a16="http://schemas.microsoft.com/office/drawing/2014/main" id="{F4D8704D-F5EC-CDC3-BABB-307F2BBF577D}"/>
              </a:ext>
            </a:extLst>
          </p:cNvPr>
          <p:cNvPicPr preferRelativeResize="0"/>
          <p:nvPr userDrawn="1"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351175" y="206010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183;p60" title="NEAP Select Image Edit Thumbnail - Image 5.jpg">
            <a:extLst>
              <a:ext uri="{FF2B5EF4-FFF2-40B4-BE49-F238E27FC236}">
                <a16:creationId xmlns:a16="http://schemas.microsoft.com/office/drawing/2014/main" id="{92232DC1-D3D5-90CD-3AA9-468EA428FE3D}"/>
              </a:ext>
            </a:extLst>
          </p:cNvPr>
          <p:cNvPicPr preferRelativeResize="0"/>
          <p:nvPr userDrawn="1"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422600" y="206010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184;p60" title="NEAP Select Image Edit Thumbnail - Image 6.jpg">
            <a:extLst>
              <a:ext uri="{FF2B5EF4-FFF2-40B4-BE49-F238E27FC236}">
                <a16:creationId xmlns:a16="http://schemas.microsoft.com/office/drawing/2014/main" id="{47E9AC42-5863-3A76-0E70-F621C9472C1E}"/>
              </a:ext>
            </a:extLst>
          </p:cNvPr>
          <p:cNvPicPr preferRelativeResize="0"/>
          <p:nvPr userDrawn="1"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059813" y="2060838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185;p60" title="NEAP Select Image Edit Thumbnail - Image 7.jpg">
            <a:extLst>
              <a:ext uri="{FF2B5EF4-FFF2-40B4-BE49-F238E27FC236}">
                <a16:creationId xmlns:a16="http://schemas.microsoft.com/office/drawing/2014/main" id="{540C3A42-EC6A-6C45-C860-381F60CF6EBF}"/>
              </a:ext>
            </a:extLst>
          </p:cNvPr>
          <p:cNvPicPr preferRelativeResize="0"/>
          <p:nvPr userDrawn="1"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414363" y="2060096"/>
            <a:ext cx="898451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186;p60" title="NEAP Select Image Edit Thumbnail - Image 8.jpg">
            <a:extLst>
              <a:ext uri="{FF2B5EF4-FFF2-40B4-BE49-F238E27FC236}">
                <a16:creationId xmlns:a16="http://schemas.microsoft.com/office/drawing/2014/main" id="{71EB66E5-9140-27FF-B1A9-C7B4591A9499}"/>
              </a:ext>
            </a:extLst>
          </p:cNvPr>
          <p:cNvPicPr preferRelativeResize="0"/>
          <p:nvPr userDrawn="1"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31875" y="2060090"/>
            <a:ext cx="1044146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187;p60" title="NEAP Alt Image Edit Thumbnail - Image 5.jpg">
            <a:extLst>
              <a:ext uri="{FF2B5EF4-FFF2-40B4-BE49-F238E27FC236}">
                <a16:creationId xmlns:a16="http://schemas.microsoft.com/office/drawing/2014/main" id="{66F43303-BA92-6BAC-16EE-90CA14F008E6}"/>
              </a:ext>
            </a:extLst>
          </p:cNvPr>
          <p:cNvPicPr preferRelativeResize="0"/>
          <p:nvPr userDrawn="1"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76514" y="3848000"/>
            <a:ext cx="420807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188;p60" title="NEAP Alt Image Edit Thumbnail - Image 7.jpg">
            <a:extLst>
              <a:ext uri="{FF2B5EF4-FFF2-40B4-BE49-F238E27FC236}">
                <a16:creationId xmlns:a16="http://schemas.microsoft.com/office/drawing/2014/main" id="{BFA4F972-3355-82A2-A318-DF60C2C9D149}"/>
              </a:ext>
            </a:extLst>
          </p:cNvPr>
          <p:cNvPicPr preferRelativeResize="0"/>
          <p:nvPr userDrawn="1"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237800" y="384800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189;p60" title="NEAP Alt Image Edit Thumbnail - Image 8.jpg">
            <a:extLst>
              <a:ext uri="{FF2B5EF4-FFF2-40B4-BE49-F238E27FC236}">
                <a16:creationId xmlns:a16="http://schemas.microsoft.com/office/drawing/2014/main" id="{812562F8-4257-A071-EC99-A1228081DAD8}"/>
              </a:ext>
            </a:extLst>
          </p:cNvPr>
          <p:cNvPicPr preferRelativeResize="0"/>
          <p:nvPr userDrawn="1"/>
        </p:nvPicPr>
        <p:blipFill>
          <a:blip r:embed="rId27">
            <a:alphaModFix/>
          </a:blip>
          <a:stretch>
            <a:fillRect/>
          </a:stretch>
        </p:blipFill>
        <p:spPr>
          <a:xfrm rot="5400000">
            <a:off x="235700" y="3947258"/>
            <a:ext cx="594360" cy="39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190;p60" title="NEAP Alt Image Edit Thumbnail - Image 9.jpg">
            <a:extLst>
              <a:ext uri="{FF2B5EF4-FFF2-40B4-BE49-F238E27FC236}">
                <a16:creationId xmlns:a16="http://schemas.microsoft.com/office/drawing/2014/main" id="{562D1ACB-8AC0-4D46-57F7-A3454546F232}"/>
              </a:ext>
            </a:extLst>
          </p:cNvPr>
          <p:cNvPicPr preferRelativeResize="0"/>
          <p:nvPr userDrawn="1"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872633" y="3847988"/>
            <a:ext cx="395844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191;p60" title="NEAP Alt Image Edit Thumbnail - Image 3.jpg">
            <a:extLst>
              <a:ext uri="{FF2B5EF4-FFF2-40B4-BE49-F238E27FC236}">
                <a16:creationId xmlns:a16="http://schemas.microsoft.com/office/drawing/2014/main" id="{15E58B43-9619-DA3D-7163-4A35410C01C3}"/>
              </a:ext>
            </a:extLst>
          </p:cNvPr>
          <p:cNvPicPr preferRelativeResize="0"/>
          <p:nvPr userDrawn="1"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2308950" y="384875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192;p60" title="NEAP Alt Image Edit Thumbnail - Image 1.jpg">
            <a:extLst>
              <a:ext uri="{FF2B5EF4-FFF2-40B4-BE49-F238E27FC236}">
                <a16:creationId xmlns:a16="http://schemas.microsoft.com/office/drawing/2014/main" id="{42926033-9F1D-3821-4A2F-6ECAAEB63937}"/>
              </a:ext>
            </a:extLst>
          </p:cNvPr>
          <p:cNvPicPr preferRelativeResize="0"/>
          <p:nvPr userDrawn="1"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014925" y="3848725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193;p60" title="NEAP Alt Image Edit Thumbnail - Image 2.jpg">
            <a:extLst>
              <a:ext uri="{FF2B5EF4-FFF2-40B4-BE49-F238E27FC236}">
                <a16:creationId xmlns:a16="http://schemas.microsoft.com/office/drawing/2014/main" id="{A9B2C341-7F3B-259E-767A-E9F9A0E7F0F1}"/>
              </a:ext>
            </a:extLst>
          </p:cNvPr>
          <p:cNvPicPr preferRelativeResize="0"/>
          <p:nvPr userDrawn="1"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4649750" y="3848733"/>
            <a:ext cx="898451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194;p60" title="NEAP Alt Image Edit Thumbnail - Image 4.jpg">
            <a:extLst>
              <a:ext uri="{FF2B5EF4-FFF2-40B4-BE49-F238E27FC236}">
                <a16:creationId xmlns:a16="http://schemas.microsoft.com/office/drawing/2014/main" id="{28E0426B-444A-CA74-1C98-13E2C2FCAEBC}"/>
              </a:ext>
            </a:extLst>
          </p:cNvPr>
          <p:cNvPicPr preferRelativeResize="0"/>
          <p:nvPr userDrawn="1"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588675" y="3848733"/>
            <a:ext cx="898474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195;p60" title="NEAP Alt Image Edit Thumbnail - Image 6.jpg">
            <a:extLst>
              <a:ext uri="{FF2B5EF4-FFF2-40B4-BE49-F238E27FC236}">
                <a16:creationId xmlns:a16="http://schemas.microsoft.com/office/drawing/2014/main" id="{2455D915-D4DD-EF39-59CD-4D8581CC421D}"/>
              </a:ext>
            </a:extLst>
          </p:cNvPr>
          <p:cNvPicPr preferRelativeResize="0"/>
          <p:nvPr userDrawn="1"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2943775" y="384875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196;p60" title="NEAP Alt Image Edit Thumbnail - Image 10.jpg">
            <a:extLst>
              <a:ext uri="{FF2B5EF4-FFF2-40B4-BE49-F238E27FC236}">
                <a16:creationId xmlns:a16="http://schemas.microsoft.com/office/drawing/2014/main" id="{39037148-2EE1-9C0D-ECAF-990C45121069}"/>
              </a:ext>
            </a:extLst>
          </p:cNvPr>
          <p:cNvPicPr preferRelativeResize="0"/>
          <p:nvPr userDrawn="1"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3578608" y="3847975"/>
            <a:ext cx="395844" cy="594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8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 or Contact Card 1" preserve="1">
  <p:cSld name="Thank You Page or Contact Card 1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/>
          <p:nvPr/>
        </p:nvSpPr>
        <p:spPr>
          <a:xfrm>
            <a:off x="557125" y="2648976"/>
            <a:ext cx="4701600" cy="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NEAP CONTACT</a:t>
            </a:r>
            <a:endParaRPr sz="2017">
              <a:solidFill>
                <a:schemeClr val="lt1"/>
              </a:solidFill>
            </a:endParaRPr>
          </a:p>
        </p:txBody>
      </p:sp>
      <p:pic>
        <p:nvPicPr>
          <p:cNvPr id="305" name="Google Shape;30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586" y="3812948"/>
            <a:ext cx="155250" cy="1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87" y="3595555"/>
            <a:ext cx="155250" cy="11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 txBox="1">
            <a:spLocks noGrp="1"/>
          </p:cNvSpPr>
          <p:nvPr>
            <p:ph type="subTitle" idx="1"/>
          </p:nvPr>
        </p:nvSpPr>
        <p:spPr>
          <a:xfrm>
            <a:off x="545689" y="29616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2"/>
          </p:nvPr>
        </p:nvSpPr>
        <p:spPr>
          <a:xfrm>
            <a:off x="545689" y="31815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3"/>
          </p:nvPr>
        </p:nvSpPr>
        <p:spPr>
          <a:xfrm>
            <a:off x="796814" y="35417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0" name="Google Shape;310;p13"/>
          <p:cNvSpPr txBox="1"/>
          <p:nvPr/>
        </p:nvSpPr>
        <p:spPr>
          <a:xfrm>
            <a:off x="799200" y="3804233"/>
            <a:ext cx="4464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www.nationaleap.com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4255924" y="3493065"/>
            <a:ext cx="4887782" cy="1650073"/>
            <a:chOff x="3632525" y="4527550"/>
            <a:chExt cx="2788875" cy="941500"/>
          </a:xfrm>
        </p:grpSpPr>
        <p:sp>
          <p:nvSpPr>
            <p:cNvPr id="313" name="Google Shape;313;p13"/>
            <p:cNvSpPr/>
            <p:nvPr/>
          </p:nvSpPr>
          <p:spPr>
            <a:xfrm>
              <a:off x="3632525" y="4527550"/>
              <a:ext cx="2788875" cy="941500"/>
            </a:xfrm>
            <a:custGeom>
              <a:avLst/>
              <a:gdLst/>
              <a:ahLst/>
              <a:cxnLst/>
              <a:rect l="l" t="t" r="r" b="b"/>
              <a:pathLst>
                <a:path w="111555" h="37660" extrusionOk="0">
                  <a:moveTo>
                    <a:pt x="53265" y="0"/>
                  </a:moveTo>
                  <a:cubicBezTo>
                    <a:pt x="48836" y="0"/>
                    <a:pt x="45072" y="572"/>
                    <a:pt x="41973" y="1953"/>
                  </a:cubicBezTo>
                  <a:cubicBezTo>
                    <a:pt x="36617" y="4338"/>
                    <a:pt x="33510" y="9203"/>
                    <a:pt x="30497" y="13921"/>
                  </a:cubicBezTo>
                  <a:cubicBezTo>
                    <a:pt x="27379" y="18786"/>
                    <a:pt x="24439" y="23379"/>
                    <a:pt x="19240" y="25523"/>
                  </a:cubicBezTo>
                  <a:cubicBezTo>
                    <a:pt x="16373" y="26716"/>
                    <a:pt x="13664" y="27543"/>
                    <a:pt x="11268" y="28275"/>
                  </a:cubicBezTo>
                  <a:cubicBezTo>
                    <a:pt x="4803" y="30252"/>
                    <a:pt x="335" y="31612"/>
                    <a:pt x="1" y="37659"/>
                  </a:cubicBezTo>
                  <a:lnTo>
                    <a:pt x="283" y="37659"/>
                  </a:lnTo>
                  <a:cubicBezTo>
                    <a:pt x="639" y="31821"/>
                    <a:pt x="5022" y="30482"/>
                    <a:pt x="11352" y="28547"/>
                  </a:cubicBezTo>
                  <a:cubicBezTo>
                    <a:pt x="13747" y="27815"/>
                    <a:pt x="16468" y="26978"/>
                    <a:pt x="19345" y="25785"/>
                  </a:cubicBezTo>
                  <a:cubicBezTo>
                    <a:pt x="24638" y="23598"/>
                    <a:pt x="27735" y="18755"/>
                    <a:pt x="30737" y="14068"/>
                  </a:cubicBezTo>
                  <a:cubicBezTo>
                    <a:pt x="33729" y="9402"/>
                    <a:pt x="36816" y="4568"/>
                    <a:pt x="42088" y="2215"/>
                  </a:cubicBezTo>
                  <a:cubicBezTo>
                    <a:pt x="45153" y="848"/>
                    <a:pt x="48884" y="281"/>
                    <a:pt x="53278" y="281"/>
                  </a:cubicBezTo>
                  <a:cubicBezTo>
                    <a:pt x="61603" y="281"/>
                    <a:pt x="72311" y="2317"/>
                    <a:pt x="85390" y="4809"/>
                  </a:cubicBezTo>
                  <a:lnTo>
                    <a:pt x="86865" y="5092"/>
                  </a:lnTo>
                  <a:cubicBezTo>
                    <a:pt x="90432" y="5772"/>
                    <a:pt x="93571" y="6075"/>
                    <a:pt x="96333" y="6075"/>
                  </a:cubicBezTo>
                  <a:cubicBezTo>
                    <a:pt x="103656" y="6075"/>
                    <a:pt x="108353" y="3899"/>
                    <a:pt x="111555" y="698"/>
                  </a:cubicBezTo>
                  <a:lnTo>
                    <a:pt x="111555" y="258"/>
                  </a:lnTo>
                  <a:cubicBezTo>
                    <a:pt x="108391" y="3544"/>
                    <a:pt x="103699" y="5786"/>
                    <a:pt x="96291" y="5786"/>
                  </a:cubicBezTo>
                  <a:cubicBezTo>
                    <a:pt x="93556" y="5786"/>
                    <a:pt x="90452" y="5480"/>
                    <a:pt x="86917" y="4809"/>
                  </a:cubicBezTo>
                  <a:lnTo>
                    <a:pt x="85442" y="4527"/>
                  </a:lnTo>
                  <a:cubicBezTo>
                    <a:pt x="72347" y="2038"/>
                    <a:pt x="61622" y="0"/>
                    <a:pt x="53265" y="0"/>
                  </a:cubicBez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3717800" y="4612125"/>
              <a:ext cx="2703600" cy="856925"/>
            </a:xfrm>
            <a:custGeom>
              <a:avLst/>
              <a:gdLst/>
              <a:ahLst/>
              <a:cxnLst/>
              <a:rect l="l" t="t" r="r" b="b"/>
              <a:pathLst>
                <a:path w="108144" h="34277" extrusionOk="0">
                  <a:moveTo>
                    <a:pt x="54551" y="1"/>
                  </a:moveTo>
                  <a:cubicBezTo>
                    <a:pt x="49513" y="1"/>
                    <a:pt x="45181" y="617"/>
                    <a:pt x="41670" y="2117"/>
                  </a:cubicBezTo>
                  <a:cubicBezTo>
                    <a:pt x="36282" y="4429"/>
                    <a:pt x="33049" y="9042"/>
                    <a:pt x="29931" y="13499"/>
                  </a:cubicBezTo>
                  <a:cubicBezTo>
                    <a:pt x="26856" y="17893"/>
                    <a:pt x="23675" y="22433"/>
                    <a:pt x="18465" y="24609"/>
                  </a:cubicBezTo>
                  <a:cubicBezTo>
                    <a:pt x="15724" y="25750"/>
                    <a:pt x="13151" y="26576"/>
                    <a:pt x="10880" y="27298"/>
                  </a:cubicBezTo>
                  <a:cubicBezTo>
                    <a:pt x="5493" y="29014"/>
                    <a:pt x="1496" y="30290"/>
                    <a:pt x="0" y="34276"/>
                  </a:cubicBezTo>
                  <a:lnTo>
                    <a:pt x="377" y="34276"/>
                  </a:lnTo>
                  <a:cubicBezTo>
                    <a:pt x="1883" y="30520"/>
                    <a:pt x="5765" y="29286"/>
                    <a:pt x="10985" y="27612"/>
                  </a:cubicBezTo>
                  <a:cubicBezTo>
                    <a:pt x="13255" y="26890"/>
                    <a:pt x="15839" y="26064"/>
                    <a:pt x="18591" y="24923"/>
                  </a:cubicBezTo>
                  <a:cubicBezTo>
                    <a:pt x="23895" y="22705"/>
                    <a:pt x="27107" y="18123"/>
                    <a:pt x="30203" y="13698"/>
                  </a:cubicBezTo>
                  <a:cubicBezTo>
                    <a:pt x="33300" y="9272"/>
                    <a:pt x="36501" y="4701"/>
                    <a:pt x="41806" y="2420"/>
                  </a:cubicBezTo>
                  <a:cubicBezTo>
                    <a:pt x="45270" y="941"/>
                    <a:pt x="49554" y="332"/>
                    <a:pt x="54545" y="332"/>
                  </a:cubicBezTo>
                  <a:cubicBezTo>
                    <a:pt x="63146" y="332"/>
                    <a:pt x="73844" y="2141"/>
                    <a:pt x="86059" y="4418"/>
                  </a:cubicBezTo>
                  <a:cubicBezTo>
                    <a:pt x="89635" y="5088"/>
                    <a:pt x="92783" y="5392"/>
                    <a:pt x="95562" y="5392"/>
                  </a:cubicBezTo>
                  <a:cubicBezTo>
                    <a:pt x="101035" y="5392"/>
                    <a:pt x="105077" y="4213"/>
                    <a:pt x="108144" y="2326"/>
                  </a:cubicBezTo>
                  <a:lnTo>
                    <a:pt x="108144" y="1928"/>
                  </a:lnTo>
                  <a:cubicBezTo>
                    <a:pt x="104834" y="4016"/>
                    <a:pt x="100673" y="5057"/>
                    <a:pt x="95569" y="5057"/>
                  </a:cubicBezTo>
                  <a:cubicBezTo>
                    <a:pt x="92719" y="5057"/>
                    <a:pt x="89575" y="4732"/>
                    <a:pt x="86122" y="4083"/>
                  </a:cubicBezTo>
                  <a:cubicBezTo>
                    <a:pt x="73899" y="1811"/>
                    <a:pt x="63187" y="1"/>
                    <a:pt x="54551" y="1"/>
                  </a:cubicBez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3832350" y="4694625"/>
              <a:ext cx="2589050" cy="774425"/>
            </a:xfrm>
            <a:custGeom>
              <a:avLst/>
              <a:gdLst/>
              <a:ahLst/>
              <a:cxnLst/>
              <a:rect l="l" t="t" r="r" b="b"/>
              <a:pathLst>
                <a:path w="103562" h="30977" extrusionOk="0">
                  <a:moveTo>
                    <a:pt x="54914" y="1"/>
                  </a:moveTo>
                  <a:cubicBezTo>
                    <a:pt x="49143" y="1"/>
                    <a:pt x="44223" y="700"/>
                    <a:pt x="40205" y="2353"/>
                  </a:cubicBezTo>
                  <a:cubicBezTo>
                    <a:pt x="34755" y="4591"/>
                    <a:pt x="31407" y="8965"/>
                    <a:pt x="28164" y="13181"/>
                  </a:cubicBezTo>
                  <a:cubicBezTo>
                    <a:pt x="25004" y="17313"/>
                    <a:pt x="21730" y="21571"/>
                    <a:pt x="16509" y="23778"/>
                  </a:cubicBezTo>
                  <a:cubicBezTo>
                    <a:pt x="13915" y="24866"/>
                    <a:pt x="11488" y="25682"/>
                    <a:pt x="9343" y="26394"/>
                  </a:cubicBezTo>
                  <a:cubicBezTo>
                    <a:pt x="5305" y="27733"/>
                    <a:pt x="2061" y="28821"/>
                    <a:pt x="0" y="30976"/>
                  </a:cubicBezTo>
                  <a:lnTo>
                    <a:pt x="524" y="30976"/>
                  </a:lnTo>
                  <a:cubicBezTo>
                    <a:pt x="2511" y="29083"/>
                    <a:pt x="5556" y="28057"/>
                    <a:pt x="9468" y="26760"/>
                  </a:cubicBezTo>
                  <a:cubicBezTo>
                    <a:pt x="11613" y="26049"/>
                    <a:pt x="14061" y="25233"/>
                    <a:pt x="16666" y="24145"/>
                  </a:cubicBezTo>
                  <a:cubicBezTo>
                    <a:pt x="21970" y="21895"/>
                    <a:pt x="25276" y="17585"/>
                    <a:pt x="28467" y="13421"/>
                  </a:cubicBezTo>
                  <a:cubicBezTo>
                    <a:pt x="31679" y="9237"/>
                    <a:pt x="34995" y="4905"/>
                    <a:pt x="40352" y="2708"/>
                  </a:cubicBezTo>
                  <a:cubicBezTo>
                    <a:pt x="44321" y="1079"/>
                    <a:pt x="49193" y="388"/>
                    <a:pt x="54910" y="388"/>
                  </a:cubicBezTo>
                  <a:cubicBezTo>
                    <a:pt x="62994" y="388"/>
                    <a:pt x="72770" y="1769"/>
                    <a:pt x="84082" y="3828"/>
                  </a:cubicBezTo>
                  <a:cubicBezTo>
                    <a:pt x="87685" y="4490"/>
                    <a:pt x="90861" y="4791"/>
                    <a:pt x="93670" y="4791"/>
                  </a:cubicBezTo>
                  <a:cubicBezTo>
                    <a:pt x="97647" y="4791"/>
                    <a:pt x="100888" y="4188"/>
                    <a:pt x="103562" y="3158"/>
                  </a:cubicBezTo>
                  <a:lnTo>
                    <a:pt x="103562" y="2750"/>
                  </a:lnTo>
                  <a:cubicBezTo>
                    <a:pt x="100754" y="3858"/>
                    <a:pt x="97481" y="4409"/>
                    <a:pt x="93711" y="4409"/>
                  </a:cubicBezTo>
                  <a:cubicBezTo>
                    <a:pt x="90822" y="4409"/>
                    <a:pt x="87641" y="4085"/>
                    <a:pt x="84155" y="3441"/>
                  </a:cubicBezTo>
                  <a:lnTo>
                    <a:pt x="84155" y="3451"/>
                  </a:lnTo>
                  <a:cubicBezTo>
                    <a:pt x="72826" y="1385"/>
                    <a:pt x="63030" y="1"/>
                    <a:pt x="54914" y="1"/>
                  </a:cubicBez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000250" y="4776000"/>
              <a:ext cx="2421150" cy="693050"/>
            </a:xfrm>
            <a:custGeom>
              <a:avLst/>
              <a:gdLst/>
              <a:ahLst/>
              <a:cxnLst/>
              <a:rect l="l" t="t" r="r" b="b"/>
              <a:pathLst>
                <a:path w="96846" h="27722" extrusionOk="0">
                  <a:moveTo>
                    <a:pt x="53469" y="0"/>
                  </a:moveTo>
                  <a:cubicBezTo>
                    <a:pt x="46556" y="0"/>
                    <a:pt x="41059" y="879"/>
                    <a:pt x="36596" y="2634"/>
                  </a:cubicBezTo>
                  <a:cubicBezTo>
                    <a:pt x="31093" y="4810"/>
                    <a:pt x="27631" y="8932"/>
                    <a:pt x="24272" y="12918"/>
                  </a:cubicBezTo>
                  <a:cubicBezTo>
                    <a:pt x="21019" y="16778"/>
                    <a:pt x="17650" y="20775"/>
                    <a:pt x="12430" y="23003"/>
                  </a:cubicBezTo>
                  <a:cubicBezTo>
                    <a:pt x="9971" y="24049"/>
                    <a:pt x="7659" y="24844"/>
                    <a:pt x="5629" y="25556"/>
                  </a:cubicBezTo>
                  <a:cubicBezTo>
                    <a:pt x="3516" y="26288"/>
                    <a:pt x="1623" y="26947"/>
                    <a:pt x="1" y="27721"/>
                  </a:cubicBezTo>
                  <a:lnTo>
                    <a:pt x="1047" y="27721"/>
                  </a:lnTo>
                  <a:cubicBezTo>
                    <a:pt x="2439" y="27125"/>
                    <a:pt x="4018" y="26581"/>
                    <a:pt x="5776" y="25964"/>
                  </a:cubicBezTo>
                  <a:cubicBezTo>
                    <a:pt x="7816" y="25252"/>
                    <a:pt x="10128" y="24457"/>
                    <a:pt x="12597" y="23400"/>
                  </a:cubicBezTo>
                  <a:cubicBezTo>
                    <a:pt x="17922" y="21141"/>
                    <a:pt x="21322" y="17102"/>
                    <a:pt x="24607" y="13200"/>
                  </a:cubicBezTo>
                  <a:cubicBezTo>
                    <a:pt x="27923" y="9246"/>
                    <a:pt x="31365" y="5176"/>
                    <a:pt x="36764" y="3042"/>
                  </a:cubicBezTo>
                  <a:cubicBezTo>
                    <a:pt x="41175" y="1307"/>
                    <a:pt x="46618" y="438"/>
                    <a:pt x="53470" y="438"/>
                  </a:cubicBezTo>
                  <a:cubicBezTo>
                    <a:pt x="60625" y="438"/>
                    <a:pt x="69315" y="1385"/>
                    <a:pt x="79971" y="3282"/>
                  </a:cubicBezTo>
                  <a:cubicBezTo>
                    <a:pt x="83604" y="3941"/>
                    <a:pt x="86811" y="4237"/>
                    <a:pt x="89652" y="4237"/>
                  </a:cubicBezTo>
                  <a:cubicBezTo>
                    <a:pt x="92365" y="4237"/>
                    <a:pt x="94745" y="3967"/>
                    <a:pt x="96846" y="3481"/>
                  </a:cubicBezTo>
                  <a:lnTo>
                    <a:pt x="96846" y="3042"/>
                  </a:lnTo>
                  <a:cubicBezTo>
                    <a:pt x="94681" y="3551"/>
                    <a:pt x="92296" y="3805"/>
                    <a:pt x="89682" y="3805"/>
                  </a:cubicBezTo>
                  <a:cubicBezTo>
                    <a:pt x="86764" y="3805"/>
                    <a:pt x="83559" y="3488"/>
                    <a:pt x="80055" y="2853"/>
                  </a:cubicBezTo>
                  <a:lnTo>
                    <a:pt x="80044" y="2853"/>
                  </a:lnTo>
                  <a:cubicBezTo>
                    <a:pt x="69370" y="950"/>
                    <a:pt x="60654" y="0"/>
                    <a:pt x="53469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231725" y="4855850"/>
              <a:ext cx="2189675" cy="613200"/>
            </a:xfrm>
            <a:custGeom>
              <a:avLst/>
              <a:gdLst/>
              <a:ahLst/>
              <a:cxnLst/>
              <a:rect l="l" t="t" r="r" b="b"/>
              <a:pathLst>
                <a:path w="87587" h="24528" extrusionOk="0">
                  <a:moveTo>
                    <a:pt x="49901" y="1"/>
                  </a:moveTo>
                  <a:cubicBezTo>
                    <a:pt x="42175" y="1"/>
                    <a:pt x="35733" y="995"/>
                    <a:pt x="30455" y="2986"/>
                  </a:cubicBezTo>
                  <a:cubicBezTo>
                    <a:pt x="24879" y="5089"/>
                    <a:pt x="21280" y="8970"/>
                    <a:pt x="17796" y="12716"/>
                  </a:cubicBezTo>
                  <a:cubicBezTo>
                    <a:pt x="14459" y="16315"/>
                    <a:pt x="11017" y="20039"/>
                    <a:pt x="5796" y="22278"/>
                  </a:cubicBezTo>
                  <a:cubicBezTo>
                    <a:pt x="3725" y="23167"/>
                    <a:pt x="1769" y="23889"/>
                    <a:pt x="1" y="24527"/>
                  </a:cubicBezTo>
                  <a:lnTo>
                    <a:pt x="1434" y="24527"/>
                  </a:lnTo>
                  <a:cubicBezTo>
                    <a:pt x="2857" y="24004"/>
                    <a:pt x="4384" y="23408"/>
                    <a:pt x="5995" y="22728"/>
                  </a:cubicBezTo>
                  <a:cubicBezTo>
                    <a:pt x="11299" y="20447"/>
                    <a:pt x="14794" y="16681"/>
                    <a:pt x="18162" y="13051"/>
                  </a:cubicBezTo>
                  <a:cubicBezTo>
                    <a:pt x="21761" y="9169"/>
                    <a:pt x="25161" y="5497"/>
                    <a:pt x="30622" y="3447"/>
                  </a:cubicBezTo>
                  <a:cubicBezTo>
                    <a:pt x="35852" y="1476"/>
                    <a:pt x="42237" y="492"/>
                    <a:pt x="49901" y="492"/>
                  </a:cubicBezTo>
                  <a:cubicBezTo>
                    <a:pt x="56678" y="492"/>
                    <a:pt x="64455" y="1261"/>
                    <a:pt x="73317" y="2798"/>
                  </a:cubicBezTo>
                  <a:cubicBezTo>
                    <a:pt x="76919" y="3437"/>
                    <a:pt x="80218" y="3757"/>
                    <a:pt x="83228" y="3757"/>
                  </a:cubicBezTo>
                  <a:cubicBezTo>
                    <a:pt x="84754" y="3757"/>
                    <a:pt x="86207" y="3675"/>
                    <a:pt x="87587" y="3509"/>
                  </a:cubicBezTo>
                  <a:lnTo>
                    <a:pt x="87587" y="3018"/>
                  </a:lnTo>
                  <a:cubicBezTo>
                    <a:pt x="86204" y="3185"/>
                    <a:pt x="84748" y="3268"/>
                    <a:pt x="83215" y="3268"/>
                  </a:cubicBezTo>
                  <a:cubicBezTo>
                    <a:pt x="80237" y="3268"/>
                    <a:pt x="76972" y="2952"/>
                    <a:pt x="73401" y="2317"/>
                  </a:cubicBezTo>
                  <a:cubicBezTo>
                    <a:pt x="64516" y="773"/>
                    <a:pt x="56710" y="1"/>
                    <a:pt x="49901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4454300" y="4933350"/>
              <a:ext cx="1967100" cy="535700"/>
            </a:xfrm>
            <a:custGeom>
              <a:avLst/>
              <a:gdLst/>
              <a:ahLst/>
              <a:cxnLst/>
              <a:rect l="l" t="t" r="r" b="b"/>
              <a:pathLst>
                <a:path w="78684" h="21428" extrusionOk="0">
                  <a:moveTo>
                    <a:pt x="46833" y="1"/>
                  </a:moveTo>
                  <a:cubicBezTo>
                    <a:pt x="38415" y="1"/>
                    <a:pt x="30999" y="1143"/>
                    <a:pt x="24659" y="3422"/>
                  </a:cubicBezTo>
                  <a:cubicBezTo>
                    <a:pt x="19010" y="5462"/>
                    <a:pt x="15275" y="9103"/>
                    <a:pt x="11655" y="12629"/>
                  </a:cubicBezTo>
                  <a:cubicBezTo>
                    <a:pt x="8349" y="15851"/>
                    <a:pt x="4928" y="19178"/>
                    <a:pt x="1" y="21427"/>
                  </a:cubicBezTo>
                  <a:lnTo>
                    <a:pt x="1256" y="21427"/>
                  </a:lnTo>
                  <a:cubicBezTo>
                    <a:pt x="5723" y="19167"/>
                    <a:pt x="8925" y="16050"/>
                    <a:pt x="12032" y="13026"/>
                  </a:cubicBezTo>
                  <a:cubicBezTo>
                    <a:pt x="15777" y="9375"/>
                    <a:pt x="19303" y="5933"/>
                    <a:pt x="24847" y="3935"/>
                  </a:cubicBezTo>
                  <a:cubicBezTo>
                    <a:pt x="31125" y="1670"/>
                    <a:pt x="38475" y="537"/>
                    <a:pt x="46824" y="537"/>
                  </a:cubicBezTo>
                  <a:cubicBezTo>
                    <a:pt x="53016" y="537"/>
                    <a:pt x="59758" y="1160"/>
                    <a:pt x="67019" y="2408"/>
                  </a:cubicBezTo>
                  <a:cubicBezTo>
                    <a:pt x="70653" y="3035"/>
                    <a:pt x="73981" y="3349"/>
                    <a:pt x="77034" y="3349"/>
                  </a:cubicBezTo>
                  <a:cubicBezTo>
                    <a:pt x="77593" y="3349"/>
                    <a:pt x="78143" y="3339"/>
                    <a:pt x="78684" y="3318"/>
                  </a:cubicBezTo>
                  <a:lnTo>
                    <a:pt x="78684" y="2774"/>
                  </a:lnTo>
                  <a:cubicBezTo>
                    <a:pt x="78147" y="2795"/>
                    <a:pt x="77601" y="2805"/>
                    <a:pt x="77046" y="2805"/>
                  </a:cubicBezTo>
                  <a:cubicBezTo>
                    <a:pt x="74020" y="2805"/>
                    <a:pt x="70720" y="2493"/>
                    <a:pt x="67113" y="1874"/>
                  </a:cubicBezTo>
                  <a:cubicBezTo>
                    <a:pt x="59825" y="625"/>
                    <a:pt x="53055" y="1"/>
                    <a:pt x="46833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4631900" y="5008775"/>
              <a:ext cx="1789500" cy="460275"/>
            </a:xfrm>
            <a:custGeom>
              <a:avLst/>
              <a:gdLst/>
              <a:ahLst/>
              <a:cxnLst/>
              <a:rect l="l" t="t" r="r" b="b"/>
              <a:pathLst>
                <a:path w="71580" h="18411" extrusionOk="0">
                  <a:moveTo>
                    <a:pt x="45313" y="1"/>
                  </a:moveTo>
                  <a:cubicBezTo>
                    <a:pt x="36487" y="1"/>
                    <a:pt x="28334" y="1314"/>
                    <a:pt x="20673" y="3952"/>
                  </a:cubicBezTo>
                  <a:cubicBezTo>
                    <a:pt x="14919" y="5929"/>
                    <a:pt x="11194" y="9193"/>
                    <a:pt x="7261" y="12656"/>
                  </a:cubicBezTo>
                  <a:cubicBezTo>
                    <a:pt x="5011" y="14623"/>
                    <a:pt x="2720" y="16632"/>
                    <a:pt x="0" y="18410"/>
                  </a:cubicBezTo>
                  <a:lnTo>
                    <a:pt x="1067" y="18410"/>
                  </a:lnTo>
                  <a:cubicBezTo>
                    <a:pt x="3494" y="16736"/>
                    <a:pt x="5597" y="14905"/>
                    <a:pt x="7648" y="13106"/>
                  </a:cubicBezTo>
                  <a:cubicBezTo>
                    <a:pt x="11540" y="9685"/>
                    <a:pt x="15222" y="6452"/>
                    <a:pt x="20861" y="4517"/>
                  </a:cubicBezTo>
                  <a:cubicBezTo>
                    <a:pt x="28469" y="1899"/>
                    <a:pt x="36562" y="593"/>
                    <a:pt x="45326" y="593"/>
                  </a:cubicBezTo>
                  <a:cubicBezTo>
                    <a:pt x="50782" y="593"/>
                    <a:pt x="56499" y="1099"/>
                    <a:pt x="62520" y="2111"/>
                  </a:cubicBezTo>
                  <a:cubicBezTo>
                    <a:pt x="65763" y="2655"/>
                    <a:pt x="68776" y="2958"/>
                    <a:pt x="71580" y="3031"/>
                  </a:cubicBezTo>
                  <a:lnTo>
                    <a:pt x="71580" y="2445"/>
                  </a:lnTo>
                  <a:cubicBezTo>
                    <a:pt x="68891" y="2372"/>
                    <a:pt x="65920" y="2079"/>
                    <a:pt x="62614" y="1525"/>
                  </a:cubicBezTo>
                  <a:cubicBezTo>
                    <a:pt x="56558" y="509"/>
                    <a:pt x="50805" y="1"/>
                    <a:pt x="45313" y="1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4791700" y="5082200"/>
              <a:ext cx="1629700" cy="386850"/>
            </a:xfrm>
            <a:custGeom>
              <a:avLst/>
              <a:gdLst/>
              <a:ahLst/>
              <a:cxnLst/>
              <a:rect l="l" t="t" r="r" b="b"/>
              <a:pathLst>
                <a:path w="65188" h="15474" extrusionOk="0">
                  <a:moveTo>
                    <a:pt x="44087" y="1"/>
                  </a:moveTo>
                  <a:cubicBezTo>
                    <a:pt x="33135" y="1"/>
                    <a:pt x="24577" y="2192"/>
                    <a:pt x="17388" y="4551"/>
                  </a:cubicBezTo>
                  <a:cubicBezTo>
                    <a:pt x="11508" y="6486"/>
                    <a:pt x="7616" y="9541"/>
                    <a:pt x="3484" y="12784"/>
                  </a:cubicBezTo>
                  <a:cubicBezTo>
                    <a:pt x="2354" y="13684"/>
                    <a:pt x="1203" y="14584"/>
                    <a:pt x="0" y="15473"/>
                  </a:cubicBezTo>
                  <a:lnTo>
                    <a:pt x="1078" y="15473"/>
                  </a:lnTo>
                  <a:cubicBezTo>
                    <a:pt x="2040" y="14751"/>
                    <a:pt x="2961" y="14019"/>
                    <a:pt x="3882" y="13297"/>
                  </a:cubicBezTo>
                  <a:cubicBezTo>
                    <a:pt x="7962" y="10085"/>
                    <a:pt x="11812" y="7062"/>
                    <a:pt x="17587" y="5168"/>
                  </a:cubicBezTo>
                  <a:cubicBezTo>
                    <a:pt x="24724" y="2824"/>
                    <a:pt x="33220" y="647"/>
                    <a:pt x="44092" y="647"/>
                  </a:cubicBezTo>
                  <a:cubicBezTo>
                    <a:pt x="48549" y="647"/>
                    <a:pt x="53406" y="1013"/>
                    <a:pt x="58733" y="1883"/>
                  </a:cubicBezTo>
                  <a:cubicBezTo>
                    <a:pt x="60993" y="2249"/>
                    <a:pt x="63137" y="2511"/>
                    <a:pt x="65188" y="2657"/>
                  </a:cubicBezTo>
                  <a:lnTo>
                    <a:pt x="65188" y="2019"/>
                  </a:lnTo>
                  <a:cubicBezTo>
                    <a:pt x="63210" y="1862"/>
                    <a:pt x="61097" y="1611"/>
                    <a:pt x="58837" y="1245"/>
                  </a:cubicBezTo>
                  <a:cubicBezTo>
                    <a:pt x="53471" y="369"/>
                    <a:pt x="48578" y="1"/>
                    <a:pt x="4408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4956725" y="5154450"/>
              <a:ext cx="1464675" cy="314600"/>
            </a:xfrm>
            <a:custGeom>
              <a:avLst/>
              <a:gdLst/>
              <a:ahLst/>
              <a:cxnLst/>
              <a:rect l="l" t="t" r="r" b="b"/>
              <a:pathLst>
                <a:path w="58587" h="12584" extrusionOk="0">
                  <a:moveTo>
                    <a:pt x="42370" y="1"/>
                  </a:moveTo>
                  <a:cubicBezTo>
                    <a:pt x="30555" y="1"/>
                    <a:pt x="21527" y="2824"/>
                    <a:pt x="13904" y="5208"/>
                  </a:cubicBezTo>
                  <a:cubicBezTo>
                    <a:pt x="8119" y="7007"/>
                    <a:pt x="4123" y="9706"/>
                    <a:pt x="1" y="12583"/>
                  </a:cubicBezTo>
                  <a:lnTo>
                    <a:pt x="1225" y="12583"/>
                  </a:lnTo>
                  <a:cubicBezTo>
                    <a:pt x="5012" y="9957"/>
                    <a:pt x="8810" y="7520"/>
                    <a:pt x="14114" y="5867"/>
                  </a:cubicBezTo>
                  <a:cubicBezTo>
                    <a:pt x="21680" y="3500"/>
                    <a:pt x="30646" y="698"/>
                    <a:pt x="42360" y="698"/>
                  </a:cubicBezTo>
                  <a:cubicBezTo>
                    <a:pt x="46178" y="698"/>
                    <a:pt x="50288" y="996"/>
                    <a:pt x="54737" y="1703"/>
                  </a:cubicBezTo>
                  <a:cubicBezTo>
                    <a:pt x="56065" y="1912"/>
                    <a:pt x="57352" y="2090"/>
                    <a:pt x="58587" y="2226"/>
                  </a:cubicBezTo>
                  <a:lnTo>
                    <a:pt x="58587" y="1525"/>
                  </a:lnTo>
                  <a:cubicBezTo>
                    <a:pt x="57384" y="1389"/>
                    <a:pt x="56139" y="1222"/>
                    <a:pt x="54852" y="1012"/>
                  </a:cubicBezTo>
                  <a:cubicBezTo>
                    <a:pt x="50364" y="300"/>
                    <a:pt x="46219" y="1"/>
                    <a:pt x="4237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5151575" y="5225600"/>
              <a:ext cx="1269825" cy="243450"/>
            </a:xfrm>
            <a:custGeom>
              <a:avLst/>
              <a:gdLst/>
              <a:ahLst/>
              <a:cxnLst/>
              <a:rect l="l" t="t" r="r" b="b"/>
              <a:pathLst>
                <a:path w="50793" h="9738" extrusionOk="0">
                  <a:moveTo>
                    <a:pt x="39116" y="0"/>
                  </a:moveTo>
                  <a:cubicBezTo>
                    <a:pt x="28328" y="0"/>
                    <a:pt x="19813" y="2632"/>
                    <a:pt x="12649" y="4851"/>
                  </a:cubicBezTo>
                  <a:cubicBezTo>
                    <a:pt x="11467" y="5218"/>
                    <a:pt x="10337" y="5563"/>
                    <a:pt x="9228" y="5898"/>
                  </a:cubicBezTo>
                  <a:cubicBezTo>
                    <a:pt x="5661" y="6954"/>
                    <a:pt x="2710" y="8273"/>
                    <a:pt x="1" y="9737"/>
                  </a:cubicBezTo>
                  <a:lnTo>
                    <a:pt x="1622" y="9737"/>
                  </a:lnTo>
                  <a:cubicBezTo>
                    <a:pt x="3945" y="8555"/>
                    <a:pt x="6477" y="7498"/>
                    <a:pt x="9437" y="6609"/>
                  </a:cubicBezTo>
                  <a:cubicBezTo>
                    <a:pt x="10557" y="6285"/>
                    <a:pt x="11687" y="5929"/>
                    <a:pt x="12869" y="5563"/>
                  </a:cubicBezTo>
                  <a:cubicBezTo>
                    <a:pt x="20310" y="3268"/>
                    <a:pt x="28504" y="737"/>
                    <a:pt x="38984" y="737"/>
                  </a:cubicBezTo>
                  <a:cubicBezTo>
                    <a:pt x="42266" y="737"/>
                    <a:pt x="45771" y="985"/>
                    <a:pt x="49548" y="1566"/>
                  </a:cubicBezTo>
                  <a:cubicBezTo>
                    <a:pt x="49966" y="1629"/>
                    <a:pt x="50385" y="1692"/>
                    <a:pt x="50793" y="1755"/>
                  </a:cubicBezTo>
                  <a:lnTo>
                    <a:pt x="50793" y="991"/>
                  </a:lnTo>
                  <a:cubicBezTo>
                    <a:pt x="50416" y="939"/>
                    <a:pt x="50039" y="886"/>
                    <a:pt x="49663" y="824"/>
                  </a:cubicBezTo>
                  <a:cubicBezTo>
                    <a:pt x="45918" y="246"/>
                    <a:pt x="42411" y="0"/>
                    <a:pt x="39116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5434300" y="5295525"/>
              <a:ext cx="987100" cy="173525"/>
            </a:xfrm>
            <a:custGeom>
              <a:avLst/>
              <a:gdLst/>
              <a:ahLst/>
              <a:cxnLst/>
              <a:rect l="l" t="t" r="r" b="b"/>
              <a:pathLst>
                <a:path w="39484" h="6941" extrusionOk="0">
                  <a:moveTo>
                    <a:pt x="31879" y="0"/>
                  </a:moveTo>
                  <a:cubicBezTo>
                    <a:pt x="21924" y="0"/>
                    <a:pt x="14024" y="2538"/>
                    <a:pt x="6864" y="4837"/>
                  </a:cubicBezTo>
                  <a:cubicBezTo>
                    <a:pt x="4834" y="5496"/>
                    <a:pt x="2920" y="6103"/>
                    <a:pt x="1026" y="6637"/>
                  </a:cubicBezTo>
                  <a:cubicBezTo>
                    <a:pt x="681" y="6741"/>
                    <a:pt x="336" y="6836"/>
                    <a:pt x="1" y="6940"/>
                  </a:cubicBezTo>
                  <a:lnTo>
                    <a:pt x="2847" y="6940"/>
                  </a:lnTo>
                  <a:cubicBezTo>
                    <a:pt x="4238" y="6522"/>
                    <a:pt x="5640" y="6072"/>
                    <a:pt x="7115" y="5601"/>
                  </a:cubicBezTo>
                  <a:cubicBezTo>
                    <a:pt x="14216" y="3321"/>
                    <a:pt x="22049" y="804"/>
                    <a:pt x="31907" y="804"/>
                  </a:cubicBezTo>
                  <a:cubicBezTo>
                    <a:pt x="34306" y="804"/>
                    <a:pt x="36826" y="953"/>
                    <a:pt x="39484" y="1291"/>
                  </a:cubicBezTo>
                  <a:lnTo>
                    <a:pt x="39484" y="485"/>
                  </a:lnTo>
                  <a:cubicBezTo>
                    <a:pt x="36816" y="149"/>
                    <a:pt x="34287" y="0"/>
                    <a:pt x="31879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5788700" y="5365400"/>
              <a:ext cx="632700" cy="103650"/>
            </a:xfrm>
            <a:custGeom>
              <a:avLst/>
              <a:gdLst/>
              <a:ahLst/>
              <a:cxnLst/>
              <a:rect l="l" t="t" r="r" b="b"/>
              <a:pathLst>
                <a:path w="25308" h="4146" extrusionOk="0">
                  <a:moveTo>
                    <a:pt x="21657" y="1"/>
                  </a:moveTo>
                  <a:cubicBezTo>
                    <a:pt x="13223" y="1"/>
                    <a:pt x="6274" y="2045"/>
                    <a:pt x="1" y="4145"/>
                  </a:cubicBezTo>
                  <a:lnTo>
                    <a:pt x="2731" y="4145"/>
                  </a:lnTo>
                  <a:cubicBezTo>
                    <a:pt x="8291" y="2373"/>
                    <a:pt x="14438" y="848"/>
                    <a:pt x="21679" y="848"/>
                  </a:cubicBezTo>
                  <a:cubicBezTo>
                    <a:pt x="22859" y="848"/>
                    <a:pt x="24068" y="889"/>
                    <a:pt x="25308" y="975"/>
                  </a:cubicBezTo>
                  <a:lnTo>
                    <a:pt x="25308" y="128"/>
                  </a:lnTo>
                  <a:cubicBezTo>
                    <a:pt x="24060" y="41"/>
                    <a:pt x="22844" y="1"/>
                    <a:pt x="2165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6137600" y="5434225"/>
              <a:ext cx="283800" cy="34825"/>
            </a:xfrm>
            <a:custGeom>
              <a:avLst/>
              <a:gdLst/>
              <a:ahLst/>
              <a:cxnLst/>
              <a:rect l="l" t="t" r="r" b="b"/>
              <a:pathLst>
                <a:path w="11352" h="1393" extrusionOk="0">
                  <a:moveTo>
                    <a:pt x="11352" y="1"/>
                  </a:moveTo>
                  <a:cubicBezTo>
                    <a:pt x="7240" y="11"/>
                    <a:pt x="3484" y="566"/>
                    <a:pt x="1" y="1392"/>
                  </a:cubicBezTo>
                  <a:lnTo>
                    <a:pt x="4813" y="1392"/>
                  </a:lnTo>
                  <a:cubicBezTo>
                    <a:pt x="6895" y="1089"/>
                    <a:pt x="9071" y="911"/>
                    <a:pt x="11352" y="911"/>
                  </a:cubicBezTo>
                  <a:lnTo>
                    <a:pt x="1135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E87DEBBB-E30D-EE6B-5EFF-76F33EB8DE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6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 or Contact Card 2" preserve="1">
  <p:cSld name="Thank You Page or Contact Card 2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586" y="3963098"/>
            <a:ext cx="155250" cy="1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87" y="3444845"/>
            <a:ext cx="155250" cy="11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4"/>
          <p:cNvSpPr txBox="1">
            <a:spLocks noGrp="1"/>
          </p:cNvSpPr>
          <p:nvPr>
            <p:ph type="subTitle" idx="1"/>
          </p:nvPr>
        </p:nvSpPr>
        <p:spPr>
          <a:xfrm>
            <a:off x="545689" y="2967929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0" name="Google Shape;330;p14"/>
          <p:cNvSpPr txBox="1">
            <a:spLocks noGrp="1"/>
          </p:cNvSpPr>
          <p:nvPr>
            <p:ph type="subTitle" idx="2"/>
          </p:nvPr>
        </p:nvSpPr>
        <p:spPr>
          <a:xfrm>
            <a:off x="796814" y="3676902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1" name="Google Shape;331;p14"/>
          <p:cNvSpPr txBox="1"/>
          <p:nvPr/>
        </p:nvSpPr>
        <p:spPr>
          <a:xfrm>
            <a:off x="799200" y="3954383"/>
            <a:ext cx="4464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www.nationaleap.com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557125" y="17696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33" name="Google Shape;333;p14"/>
          <p:cNvGrpSpPr/>
          <p:nvPr/>
        </p:nvGrpSpPr>
        <p:grpSpPr>
          <a:xfrm>
            <a:off x="2991860" y="2970000"/>
            <a:ext cx="6152152" cy="2173506"/>
            <a:chOff x="2930025" y="4235575"/>
            <a:chExt cx="3491375" cy="1233475"/>
          </a:xfrm>
        </p:grpSpPr>
        <p:sp>
          <p:nvSpPr>
            <p:cNvPr id="334" name="Google Shape;334;p14"/>
            <p:cNvSpPr/>
            <p:nvPr/>
          </p:nvSpPr>
          <p:spPr>
            <a:xfrm>
              <a:off x="2930025" y="4235575"/>
              <a:ext cx="3491375" cy="1233475"/>
            </a:xfrm>
            <a:custGeom>
              <a:avLst/>
              <a:gdLst/>
              <a:ahLst/>
              <a:cxnLst/>
              <a:rect l="l" t="t" r="r" b="b"/>
              <a:pathLst>
                <a:path w="139655" h="49339" extrusionOk="0">
                  <a:moveTo>
                    <a:pt x="139655" y="0"/>
                  </a:moveTo>
                  <a:cubicBezTo>
                    <a:pt x="139111" y="565"/>
                    <a:pt x="138556" y="1130"/>
                    <a:pt x="138012" y="1695"/>
                  </a:cubicBezTo>
                  <a:cubicBezTo>
                    <a:pt x="135941" y="3829"/>
                    <a:pt x="133796" y="6037"/>
                    <a:pt x="131651" y="8171"/>
                  </a:cubicBezTo>
                  <a:lnTo>
                    <a:pt x="131034" y="8778"/>
                  </a:lnTo>
                  <a:cubicBezTo>
                    <a:pt x="126346" y="13436"/>
                    <a:pt x="121079" y="18684"/>
                    <a:pt x="114301" y="18684"/>
                  </a:cubicBezTo>
                  <a:cubicBezTo>
                    <a:pt x="113849" y="18684"/>
                    <a:pt x="113391" y="18660"/>
                    <a:pt x="112925" y="18612"/>
                  </a:cubicBezTo>
                  <a:cubicBezTo>
                    <a:pt x="110948" y="18413"/>
                    <a:pt x="109002" y="17597"/>
                    <a:pt x="107119" y="16802"/>
                  </a:cubicBezTo>
                  <a:cubicBezTo>
                    <a:pt x="105926" y="16300"/>
                    <a:pt x="104681" y="15777"/>
                    <a:pt x="103467" y="15421"/>
                  </a:cubicBezTo>
                  <a:cubicBezTo>
                    <a:pt x="102017" y="15004"/>
                    <a:pt x="100546" y="14797"/>
                    <a:pt x="99076" y="14797"/>
                  </a:cubicBezTo>
                  <a:cubicBezTo>
                    <a:pt x="96634" y="14797"/>
                    <a:pt x="94197" y="15369"/>
                    <a:pt x="91865" y="16499"/>
                  </a:cubicBezTo>
                  <a:cubicBezTo>
                    <a:pt x="88936" y="17932"/>
                    <a:pt x="86561" y="20359"/>
                    <a:pt x="84270" y="22713"/>
                  </a:cubicBezTo>
                  <a:cubicBezTo>
                    <a:pt x="81393" y="25674"/>
                    <a:pt x="78411" y="28728"/>
                    <a:pt x="74300" y="29795"/>
                  </a:cubicBezTo>
                  <a:cubicBezTo>
                    <a:pt x="69289" y="31093"/>
                    <a:pt x="63985" y="31135"/>
                    <a:pt x="58858" y="31166"/>
                  </a:cubicBezTo>
                  <a:cubicBezTo>
                    <a:pt x="54370" y="31197"/>
                    <a:pt x="49725" y="31229"/>
                    <a:pt x="45310" y="32128"/>
                  </a:cubicBezTo>
                  <a:cubicBezTo>
                    <a:pt x="39828" y="33237"/>
                    <a:pt x="34577" y="35926"/>
                    <a:pt x="30162" y="38416"/>
                  </a:cubicBezTo>
                  <a:cubicBezTo>
                    <a:pt x="28435" y="39379"/>
                    <a:pt x="26772" y="40477"/>
                    <a:pt x="25161" y="41544"/>
                  </a:cubicBezTo>
                  <a:cubicBezTo>
                    <a:pt x="22200" y="43500"/>
                    <a:pt x="19145" y="45509"/>
                    <a:pt x="15724" y="46723"/>
                  </a:cubicBezTo>
                  <a:cubicBezTo>
                    <a:pt x="12774" y="47591"/>
                    <a:pt x="9667" y="47968"/>
                    <a:pt x="6664" y="48334"/>
                  </a:cubicBezTo>
                  <a:cubicBezTo>
                    <a:pt x="4468" y="48595"/>
                    <a:pt x="2218" y="48867"/>
                    <a:pt x="0" y="49338"/>
                  </a:cubicBezTo>
                  <a:lnTo>
                    <a:pt x="2898" y="49338"/>
                  </a:lnTo>
                  <a:cubicBezTo>
                    <a:pt x="4175" y="49139"/>
                    <a:pt x="5461" y="48982"/>
                    <a:pt x="6727" y="48836"/>
                  </a:cubicBezTo>
                  <a:cubicBezTo>
                    <a:pt x="9751" y="48470"/>
                    <a:pt x="12879" y="48093"/>
                    <a:pt x="15881" y="47204"/>
                  </a:cubicBezTo>
                  <a:lnTo>
                    <a:pt x="15881" y="47214"/>
                  </a:lnTo>
                  <a:cubicBezTo>
                    <a:pt x="19365" y="45980"/>
                    <a:pt x="22451" y="43940"/>
                    <a:pt x="25433" y="41973"/>
                  </a:cubicBezTo>
                  <a:cubicBezTo>
                    <a:pt x="27044" y="40906"/>
                    <a:pt x="28697" y="39818"/>
                    <a:pt x="30402" y="38855"/>
                  </a:cubicBezTo>
                  <a:cubicBezTo>
                    <a:pt x="34786" y="36386"/>
                    <a:pt x="39996" y="33719"/>
                    <a:pt x="45415" y="32631"/>
                  </a:cubicBezTo>
                  <a:cubicBezTo>
                    <a:pt x="49778" y="31741"/>
                    <a:pt x="54391" y="31710"/>
                    <a:pt x="58869" y="31679"/>
                  </a:cubicBezTo>
                  <a:cubicBezTo>
                    <a:pt x="64026" y="31647"/>
                    <a:pt x="69352" y="31605"/>
                    <a:pt x="74436" y="30287"/>
                  </a:cubicBezTo>
                  <a:cubicBezTo>
                    <a:pt x="78683" y="29178"/>
                    <a:pt x="81707" y="26082"/>
                    <a:pt x="84636" y="23069"/>
                  </a:cubicBezTo>
                  <a:cubicBezTo>
                    <a:pt x="86896" y="20746"/>
                    <a:pt x="89239" y="18350"/>
                    <a:pt x="92095" y="16959"/>
                  </a:cubicBezTo>
                  <a:cubicBezTo>
                    <a:pt x="94349" y="15862"/>
                    <a:pt x="96708" y="15307"/>
                    <a:pt x="99071" y="15307"/>
                  </a:cubicBezTo>
                  <a:cubicBezTo>
                    <a:pt x="100494" y="15307"/>
                    <a:pt x="101918" y="15508"/>
                    <a:pt x="103321" y="15913"/>
                  </a:cubicBezTo>
                  <a:cubicBezTo>
                    <a:pt x="104514" y="16258"/>
                    <a:pt x="105738" y="16771"/>
                    <a:pt x="106920" y="17262"/>
                  </a:cubicBezTo>
                  <a:cubicBezTo>
                    <a:pt x="108834" y="18078"/>
                    <a:pt x="110822" y="18905"/>
                    <a:pt x="112873" y="19124"/>
                  </a:cubicBezTo>
                  <a:cubicBezTo>
                    <a:pt x="113354" y="19177"/>
                    <a:pt x="113835" y="19198"/>
                    <a:pt x="114306" y="19198"/>
                  </a:cubicBezTo>
                  <a:cubicBezTo>
                    <a:pt x="121284" y="19198"/>
                    <a:pt x="126640" y="13873"/>
                    <a:pt x="131400" y="9133"/>
                  </a:cubicBezTo>
                  <a:lnTo>
                    <a:pt x="132007" y="8527"/>
                  </a:lnTo>
                  <a:cubicBezTo>
                    <a:pt x="134162" y="6392"/>
                    <a:pt x="136307" y="4185"/>
                    <a:pt x="138378" y="2040"/>
                  </a:cubicBezTo>
                  <a:cubicBezTo>
                    <a:pt x="138807" y="1611"/>
                    <a:pt x="139226" y="1172"/>
                    <a:pt x="139655" y="733"/>
                  </a:cubicBezTo>
                  <a:lnTo>
                    <a:pt x="139655" y="0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3460700" y="4381000"/>
              <a:ext cx="2960700" cy="1088050"/>
            </a:xfrm>
            <a:custGeom>
              <a:avLst/>
              <a:gdLst/>
              <a:ahLst/>
              <a:cxnLst/>
              <a:rect l="l" t="t" r="r" b="b"/>
              <a:pathLst>
                <a:path w="118428" h="43522" extrusionOk="0">
                  <a:moveTo>
                    <a:pt x="118428" y="0"/>
                  </a:moveTo>
                  <a:cubicBezTo>
                    <a:pt x="118271" y="167"/>
                    <a:pt x="118114" y="324"/>
                    <a:pt x="117957" y="492"/>
                  </a:cubicBezTo>
                  <a:cubicBezTo>
                    <a:pt x="115885" y="2626"/>
                    <a:pt x="113741" y="4833"/>
                    <a:pt x="111586" y="6968"/>
                  </a:cubicBezTo>
                  <a:lnTo>
                    <a:pt x="110979" y="7574"/>
                  </a:lnTo>
                  <a:cubicBezTo>
                    <a:pt x="106298" y="12226"/>
                    <a:pt x="101028" y="17458"/>
                    <a:pt x="94287" y="17458"/>
                  </a:cubicBezTo>
                  <a:cubicBezTo>
                    <a:pt x="93842" y="17458"/>
                    <a:pt x="93391" y="17435"/>
                    <a:pt x="92932" y="17388"/>
                  </a:cubicBezTo>
                  <a:cubicBezTo>
                    <a:pt x="90966" y="17189"/>
                    <a:pt x="89030" y="16373"/>
                    <a:pt x="87147" y="15578"/>
                  </a:cubicBezTo>
                  <a:cubicBezTo>
                    <a:pt x="85954" y="15075"/>
                    <a:pt x="84709" y="14552"/>
                    <a:pt x="83485" y="14197"/>
                  </a:cubicBezTo>
                  <a:cubicBezTo>
                    <a:pt x="82024" y="13779"/>
                    <a:pt x="80543" y="13571"/>
                    <a:pt x="79063" y="13571"/>
                  </a:cubicBezTo>
                  <a:cubicBezTo>
                    <a:pt x="76612" y="13571"/>
                    <a:pt x="74167" y="14143"/>
                    <a:pt x="71831" y="15285"/>
                  </a:cubicBezTo>
                  <a:cubicBezTo>
                    <a:pt x="68881" y="16718"/>
                    <a:pt x="66506" y="19156"/>
                    <a:pt x="64204" y="21520"/>
                  </a:cubicBezTo>
                  <a:cubicBezTo>
                    <a:pt x="61338" y="24460"/>
                    <a:pt x="58367" y="27504"/>
                    <a:pt x="54276" y="28571"/>
                  </a:cubicBezTo>
                  <a:cubicBezTo>
                    <a:pt x="49275" y="29868"/>
                    <a:pt x="43982" y="29910"/>
                    <a:pt x="38855" y="29942"/>
                  </a:cubicBezTo>
                  <a:cubicBezTo>
                    <a:pt x="34357" y="29973"/>
                    <a:pt x="29712" y="30004"/>
                    <a:pt x="25297" y="30904"/>
                  </a:cubicBezTo>
                  <a:cubicBezTo>
                    <a:pt x="19794" y="32013"/>
                    <a:pt x="14532" y="34712"/>
                    <a:pt x="10117" y="37192"/>
                  </a:cubicBezTo>
                  <a:cubicBezTo>
                    <a:pt x="8391" y="38165"/>
                    <a:pt x="6727" y="39263"/>
                    <a:pt x="5106" y="40330"/>
                  </a:cubicBezTo>
                  <a:cubicBezTo>
                    <a:pt x="3453" y="41429"/>
                    <a:pt x="1758" y="42538"/>
                    <a:pt x="0" y="43521"/>
                  </a:cubicBezTo>
                  <a:lnTo>
                    <a:pt x="1350" y="43521"/>
                  </a:lnTo>
                  <a:cubicBezTo>
                    <a:pt x="2773" y="42684"/>
                    <a:pt x="4133" y="41784"/>
                    <a:pt x="5482" y="40895"/>
                  </a:cubicBezTo>
                  <a:cubicBezTo>
                    <a:pt x="7083" y="39839"/>
                    <a:pt x="8746" y="38740"/>
                    <a:pt x="10441" y="37788"/>
                  </a:cubicBezTo>
                  <a:cubicBezTo>
                    <a:pt x="14825" y="35319"/>
                    <a:pt x="20024" y="32662"/>
                    <a:pt x="25422" y="31563"/>
                  </a:cubicBezTo>
                  <a:cubicBezTo>
                    <a:pt x="29775" y="30685"/>
                    <a:pt x="34399" y="30653"/>
                    <a:pt x="38866" y="30622"/>
                  </a:cubicBezTo>
                  <a:cubicBezTo>
                    <a:pt x="44023" y="30580"/>
                    <a:pt x="49359" y="30549"/>
                    <a:pt x="54454" y="29220"/>
                  </a:cubicBezTo>
                  <a:cubicBezTo>
                    <a:pt x="58722" y="28111"/>
                    <a:pt x="61756" y="25004"/>
                    <a:pt x="64686" y="21991"/>
                  </a:cubicBezTo>
                  <a:cubicBezTo>
                    <a:pt x="66945" y="19668"/>
                    <a:pt x="69289" y="17272"/>
                    <a:pt x="72124" y="15892"/>
                  </a:cubicBezTo>
                  <a:cubicBezTo>
                    <a:pt x="74374" y="14799"/>
                    <a:pt x="76726" y="14247"/>
                    <a:pt x="79081" y="14247"/>
                  </a:cubicBezTo>
                  <a:cubicBezTo>
                    <a:pt x="80492" y="14247"/>
                    <a:pt x="81905" y="14445"/>
                    <a:pt x="83297" y="14845"/>
                  </a:cubicBezTo>
                  <a:cubicBezTo>
                    <a:pt x="84490" y="15191"/>
                    <a:pt x="85703" y="15703"/>
                    <a:pt x="86885" y="16205"/>
                  </a:cubicBezTo>
                  <a:cubicBezTo>
                    <a:pt x="88810" y="17011"/>
                    <a:pt x="90798" y="17848"/>
                    <a:pt x="92859" y="18057"/>
                  </a:cubicBezTo>
                  <a:cubicBezTo>
                    <a:pt x="93352" y="18108"/>
                    <a:pt x="93837" y="18133"/>
                    <a:pt x="94314" y="18133"/>
                  </a:cubicBezTo>
                  <a:cubicBezTo>
                    <a:pt x="101323" y="18133"/>
                    <a:pt x="106680" y="12796"/>
                    <a:pt x="111450" y="8056"/>
                  </a:cubicBezTo>
                  <a:lnTo>
                    <a:pt x="112067" y="7449"/>
                  </a:lnTo>
                  <a:cubicBezTo>
                    <a:pt x="114212" y="5315"/>
                    <a:pt x="116356" y="3107"/>
                    <a:pt x="118428" y="973"/>
                  </a:cubicBezTo>
                  <a:lnTo>
                    <a:pt x="118428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3672025" y="4526150"/>
              <a:ext cx="2749375" cy="942625"/>
            </a:xfrm>
            <a:custGeom>
              <a:avLst/>
              <a:gdLst/>
              <a:ahLst/>
              <a:cxnLst/>
              <a:rect l="l" t="t" r="r" b="b"/>
              <a:pathLst>
                <a:path w="109975" h="37705" extrusionOk="0">
                  <a:moveTo>
                    <a:pt x="109975" y="0"/>
                  </a:moveTo>
                  <a:cubicBezTo>
                    <a:pt x="108112" y="1915"/>
                    <a:pt x="106208" y="3871"/>
                    <a:pt x="104304" y="5765"/>
                  </a:cubicBezTo>
                  <a:lnTo>
                    <a:pt x="103687" y="6372"/>
                  </a:lnTo>
                  <a:cubicBezTo>
                    <a:pt x="99026" y="11013"/>
                    <a:pt x="93776" y="16234"/>
                    <a:pt x="87065" y="16234"/>
                  </a:cubicBezTo>
                  <a:cubicBezTo>
                    <a:pt x="86621" y="16234"/>
                    <a:pt x="86171" y="16211"/>
                    <a:pt x="85714" y="16164"/>
                  </a:cubicBezTo>
                  <a:cubicBezTo>
                    <a:pt x="83757" y="15965"/>
                    <a:pt x="81822" y="15149"/>
                    <a:pt x="79960" y="14364"/>
                  </a:cubicBezTo>
                  <a:cubicBezTo>
                    <a:pt x="78757" y="13862"/>
                    <a:pt x="77512" y="13339"/>
                    <a:pt x="76277" y="12983"/>
                  </a:cubicBezTo>
                  <a:cubicBezTo>
                    <a:pt x="74814" y="12562"/>
                    <a:pt x="73328" y="12353"/>
                    <a:pt x="71843" y="12353"/>
                  </a:cubicBezTo>
                  <a:cubicBezTo>
                    <a:pt x="69380" y="12353"/>
                    <a:pt x="66920" y="12929"/>
                    <a:pt x="64571" y="14071"/>
                  </a:cubicBezTo>
                  <a:cubicBezTo>
                    <a:pt x="61599" y="15505"/>
                    <a:pt x="59225" y="17953"/>
                    <a:pt x="56923" y="20317"/>
                  </a:cubicBezTo>
                  <a:cubicBezTo>
                    <a:pt x="54056" y="23257"/>
                    <a:pt x="51096" y="26291"/>
                    <a:pt x="47037" y="27348"/>
                  </a:cubicBezTo>
                  <a:cubicBezTo>
                    <a:pt x="42036" y="28645"/>
                    <a:pt x="36753" y="28687"/>
                    <a:pt x="31637" y="28718"/>
                  </a:cubicBezTo>
                  <a:cubicBezTo>
                    <a:pt x="27128" y="28749"/>
                    <a:pt x="22472" y="28781"/>
                    <a:pt x="18047" y="29680"/>
                  </a:cubicBezTo>
                  <a:cubicBezTo>
                    <a:pt x="12544" y="30800"/>
                    <a:pt x="7271" y="33489"/>
                    <a:pt x="2846" y="35978"/>
                  </a:cubicBezTo>
                  <a:cubicBezTo>
                    <a:pt x="1884" y="36523"/>
                    <a:pt x="932" y="37119"/>
                    <a:pt x="0" y="37705"/>
                  </a:cubicBezTo>
                  <a:lnTo>
                    <a:pt x="1591" y="37705"/>
                  </a:lnTo>
                  <a:cubicBezTo>
                    <a:pt x="2145" y="37370"/>
                    <a:pt x="2700" y="37035"/>
                    <a:pt x="3264" y="36721"/>
                  </a:cubicBezTo>
                  <a:cubicBezTo>
                    <a:pt x="7627" y="34263"/>
                    <a:pt x="12827" y="31605"/>
                    <a:pt x="18225" y="30507"/>
                  </a:cubicBezTo>
                  <a:lnTo>
                    <a:pt x="18225" y="30507"/>
                  </a:lnTo>
                  <a:lnTo>
                    <a:pt x="18214" y="30517"/>
                  </a:lnTo>
                  <a:cubicBezTo>
                    <a:pt x="22566" y="29639"/>
                    <a:pt x="27180" y="29607"/>
                    <a:pt x="31637" y="29576"/>
                  </a:cubicBezTo>
                  <a:cubicBezTo>
                    <a:pt x="36805" y="29534"/>
                    <a:pt x="42151" y="29492"/>
                    <a:pt x="47246" y="28174"/>
                  </a:cubicBezTo>
                  <a:cubicBezTo>
                    <a:pt x="51535" y="27055"/>
                    <a:pt x="54580" y="23937"/>
                    <a:pt x="57519" y="20913"/>
                  </a:cubicBezTo>
                  <a:cubicBezTo>
                    <a:pt x="59779" y="18601"/>
                    <a:pt x="62102" y="16206"/>
                    <a:pt x="64937" y="14835"/>
                  </a:cubicBezTo>
                  <a:cubicBezTo>
                    <a:pt x="67167" y="13746"/>
                    <a:pt x="69500" y="13198"/>
                    <a:pt x="71835" y="13198"/>
                  </a:cubicBezTo>
                  <a:cubicBezTo>
                    <a:pt x="73245" y="13198"/>
                    <a:pt x="74656" y="13398"/>
                    <a:pt x="76047" y="13799"/>
                  </a:cubicBezTo>
                  <a:cubicBezTo>
                    <a:pt x="77229" y="14134"/>
                    <a:pt x="78391" y="14626"/>
                    <a:pt x="79625" y="15149"/>
                  </a:cubicBezTo>
                  <a:cubicBezTo>
                    <a:pt x="81550" y="15955"/>
                    <a:pt x="83548" y="16802"/>
                    <a:pt x="85630" y="17011"/>
                  </a:cubicBezTo>
                  <a:cubicBezTo>
                    <a:pt x="86122" y="17064"/>
                    <a:pt x="86603" y="17084"/>
                    <a:pt x="87074" y="17084"/>
                  </a:cubicBezTo>
                  <a:cubicBezTo>
                    <a:pt x="94115" y="17084"/>
                    <a:pt x="99502" y="11728"/>
                    <a:pt x="104283" y="6978"/>
                  </a:cubicBezTo>
                  <a:lnTo>
                    <a:pt x="104901" y="6372"/>
                  </a:lnTo>
                  <a:cubicBezTo>
                    <a:pt x="106606" y="4677"/>
                    <a:pt x="108311" y="2930"/>
                    <a:pt x="109975" y="1214"/>
                  </a:cubicBezTo>
                  <a:lnTo>
                    <a:pt x="109975" y="0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3909250" y="4671575"/>
              <a:ext cx="2512150" cy="797475"/>
            </a:xfrm>
            <a:custGeom>
              <a:avLst/>
              <a:gdLst/>
              <a:ahLst/>
              <a:cxnLst/>
              <a:rect l="l" t="t" r="r" b="b"/>
              <a:pathLst>
                <a:path w="100486" h="31899" extrusionOk="0">
                  <a:moveTo>
                    <a:pt x="100486" y="0"/>
                  </a:moveTo>
                  <a:cubicBezTo>
                    <a:pt x="99000" y="1528"/>
                    <a:pt x="97494" y="3065"/>
                    <a:pt x="95977" y="4561"/>
                  </a:cubicBezTo>
                  <a:lnTo>
                    <a:pt x="95370" y="5179"/>
                  </a:lnTo>
                  <a:cubicBezTo>
                    <a:pt x="90709" y="9800"/>
                    <a:pt x="85469" y="15010"/>
                    <a:pt x="78804" y="15010"/>
                  </a:cubicBezTo>
                  <a:cubicBezTo>
                    <a:pt x="78362" y="15010"/>
                    <a:pt x="77914" y="14987"/>
                    <a:pt x="77459" y="14940"/>
                  </a:cubicBezTo>
                  <a:cubicBezTo>
                    <a:pt x="75513" y="14741"/>
                    <a:pt x="73588" y="13935"/>
                    <a:pt x="71726" y="13151"/>
                  </a:cubicBezTo>
                  <a:cubicBezTo>
                    <a:pt x="70523" y="12638"/>
                    <a:pt x="69278" y="12115"/>
                    <a:pt x="68033" y="11759"/>
                  </a:cubicBezTo>
                  <a:cubicBezTo>
                    <a:pt x="66558" y="11333"/>
                    <a:pt x="65061" y="11121"/>
                    <a:pt x="63565" y="11121"/>
                  </a:cubicBezTo>
                  <a:cubicBezTo>
                    <a:pt x="61092" y="11121"/>
                    <a:pt x="58623" y="11700"/>
                    <a:pt x="56264" y="12847"/>
                  </a:cubicBezTo>
                  <a:cubicBezTo>
                    <a:pt x="53293" y="14301"/>
                    <a:pt x="50897" y="16749"/>
                    <a:pt x="48595" y="19124"/>
                  </a:cubicBezTo>
                  <a:cubicBezTo>
                    <a:pt x="45739" y="22054"/>
                    <a:pt x="42789" y="25077"/>
                    <a:pt x="38740" y="26134"/>
                  </a:cubicBezTo>
                  <a:cubicBezTo>
                    <a:pt x="33760" y="27421"/>
                    <a:pt x="28477" y="27462"/>
                    <a:pt x="23361" y="27494"/>
                  </a:cubicBezTo>
                  <a:cubicBezTo>
                    <a:pt x="18863" y="27525"/>
                    <a:pt x="14197" y="27567"/>
                    <a:pt x="9772" y="28456"/>
                  </a:cubicBezTo>
                  <a:cubicBezTo>
                    <a:pt x="6371" y="29147"/>
                    <a:pt x="3076" y="30434"/>
                    <a:pt x="0" y="31898"/>
                  </a:cubicBezTo>
                  <a:lnTo>
                    <a:pt x="2459" y="31898"/>
                  </a:lnTo>
                  <a:cubicBezTo>
                    <a:pt x="4865" y="30852"/>
                    <a:pt x="7397" y="29973"/>
                    <a:pt x="9970" y="29450"/>
                  </a:cubicBezTo>
                  <a:cubicBezTo>
                    <a:pt x="14302" y="28571"/>
                    <a:pt x="18915" y="28540"/>
                    <a:pt x="23372" y="28509"/>
                  </a:cubicBezTo>
                  <a:cubicBezTo>
                    <a:pt x="28550" y="28477"/>
                    <a:pt x="33896" y="28435"/>
                    <a:pt x="39002" y="27107"/>
                  </a:cubicBezTo>
                  <a:cubicBezTo>
                    <a:pt x="43323" y="25987"/>
                    <a:pt x="46367" y="22859"/>
                    <a:pt x="49317" y="19825"/>
                  </a:cubicBezTo>
                  <a:cubicBezTo>
                    <a:pt x="51566" y="17524"/>
                    <a:pt x="53889" y="15128"/>
                    <a:pt x="56714" y="13757"/>
                  </a:cubicBezTo>
                  <a:cubicBezTo>
                    <a:pt x="58933" y="12681"/>
                    <a:pt x="61253" y="12137"/>
                    <a:pt x="63577" y="12137"/>
                  </a:cubicBezTo>
                  <a:cubicBezTo>
                    <a:pt x="64978" y="12137"/>
                    <a:pt x="66380" y="12335"/>
                    <a:pt x="67761" y="12732"/>
                  </a:cubicBezTo>
                  <a:cubicBezTo>
                    <a:pt x="68943" y="13067"/>
                    <a:pt x="70105" y="13559"/>
                    <a:pt x="71329" y="14082"/>
                  </a:cubicBezTo>
                  <a:cubicBezTo>
                    <a:pt x="73264" y="14898"/>
                    <a:pt x="75262" y="15735"/>
                    <a:pt x="77355" y="15954"/>
                  </a:cubicBezTo>
                  <a:cubicBezTo>
                    <a:pt x="77850" y="16005"/>
                    <a:pt x="78337" y="16030"/>
                    <a:pt x="78816" y="16030"/>
                  </a:cubicBezTo>
                  <a:cubicBezTo>
                    <a:pt x="85892" y="16030"/>
                    <a:pt x="91280" y="10662"/>
                    <a:pt x="96081" y="5890"/>
                  </a:cubicBezTo>
                  <a:lnTo>
                    <a:pt x="96688" y="5283"/>
                  </a:lnTo>
                  <a:cubicBezTo>
                    <a:pt x="97964" y="4028"/>
                    <a:pt x="99230" y="2741"/>
                    <a:pt x="100486" y="1454"/>
                  </a:cubicBezTo>
                  <a:lnTo>
                    <a:pt x="100486" y="0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4706700" y="4816725"/>
              <a:ext cx="1714700" cy="652325"/>
            </a:xfrm>
            <a:custGeom>
              <a:avLst/>
              <a:gdLst/>
              <a:ahLst/>
              <a:cxnLst/>
              <a:rect l="l" t="t" r="r" b="b"/>
              <a:pathLst>
                <a:path w="68588" h="26093" extrusionOk="0">
                  <a:moveTo>
                    <a:pt x="68588" y="0"/>
                  </a:moveTo>
                  <a:cubicBezTo>
                    <a:pt x="67479" y="1130"/>
                    <a:pt x="66370" y="2260"/>
                    <a:pt x="65250" y="3369"/>
                  </a:cubicBezTo>
                  <a:lnTo>
                    <a:pt x="64633" y="3976"/>
                  </a:lnTo>
                  <a:cubicBezTo>
                    <a:pt x="59990" y="8600"/>
                    <a:pt x="54765" y="13795"/>
                    <a:pt x="48122" y="13795"/>
                  </a:cubicBezTo>
                  <a:cubicBezTo>
                    <a:pt x="47686" y="13795"/>
                    <a:pt x="47244" y="13773"/>
                    <a:pt x="46796" y="13726"/>
                  </a:cubicBezTo>
                  <a:cubicBezTo>
                    <a:pt x="44871" y="13528"/>
                    <a:pt x="42946" y="12712"/>
                    <a:pt x="41084" y="11927"/>
                  </a:cubicBezTo>
                  <a:cubicBezTo>
                    <a:pt x="39881" y="11425"/>
                    <a:pt x="38636" y="10902"/>
                    <a:pt x="37391" y="10546"/>
                  </a:cubicBezTo>
                  <a:cubicBezTo>
                    <a:pt x="35904" y="10115"/>
                    <a:pt x="34396" y="9901"/>
                    <a:pt x="32888" y="9901"/>
                  </a:cubicBezTo>
                  <a:cubicBezTo>
                    <a:pt x="30406" y="9901"/>
                    <a:pt x="27928" y="10482"/>
                    <a:pt x="25558" y="11634"/>
                  </a:cubicBezTo>
                  <a:cubicBezTo>
                    <a:pt x="22566" y="13099"/>
                    <a:pt x="20171" y="15547"/>
                    <a:pt x="17859" y="17921"/>
                  </a:cubicBezTo>
                  <a:cubicBezTo>
                    <a:pt x="14887" y="20976"/>
                    <a:pt x="12073" y="23864"/>
                    <a:pt x="8056" y="24910"/>
                  </a:cubicBezTo>
                  <a:cubicBezTo>
                    <a:pt x="5430" y="25590"/>
                    <a:pt x="2720" y="25925"/>
                    <a:pt x="0" y="26092"/>
                  </a:cubicBezTo>
                  <a:lnTo>
                    <a:pt x="8213" y="26092"/>
                  </a:lnTo>
                  <a:cubicBezTo>
                    <a:pt x="8255" y="26082"/>
                    <a:pt x="8307" y="26071"/>
                    <a:pt x="8349" y="26061"/>
                  </a:cubicBezTo>
                  <a:cubicBezTo>
                    <a:pt x="12690" y="24931"/>
                    <a:pt x="15745" y="21792"/>
                    <a:pt x="18706" y="18748"/>
                  </a:cubicBezTo>
                  <a:cubicBezTo>
                    <a:pt x="21060" y="16342"/>
                    <a:pt x="23267" y="14072"/>
                    <a:pt x="26071" y="12701"/>
                  </a:cubicBezTo>
                  <a:cubicBezTo>
                    <a:pt x="28280" y="11629"/>
                    <a:pt x="30596" y="11088"/>
                    <a:pt x="32913" y="11088"/>
                  </a:cubicBezTo>
                  <a:cubicBezTo>
                    <a:pt x="34304" y="11088"/>
                    <a:pt x="35696" y="11283"/>
                    <a:pt x="37066" y="11676"/>
                  </a:cubicBezTo>
                  <a:cubicBezTo>
                    <a:pt x="38238" y="12021"/>
                    <a:pt x="39399" y="12502"/>
                    <a:pt x="40623" y="13025"/>
                  </a:cubicBezTo>
                  <a:cubicBezTo>
                    <a:pt x="42559" y="13841"/>
                    <a:pt x="44567" y="14689"/>
                    <a:pt x="46670" y="14898"/>
                  </a:cubicBezTo>
                  <a:cubicBezTo>
                    <a:pt x="47173" y="14950"/>
                    <a:pt x="47667" y="14975"/>
                    <a:pt x="48154" y="14975"/>
                  </a:cubicBezTo>
                  <a:cubicBezTo>
                    <a:pt x="55259" y="14975"/>
                    <a:pt x="60662" y="9602"/>
                    <a:pt x="65470" y="4823"/>
                  </a:cubicBezTo>
                  <a:lnTo>
                    <a:pt x="66077" y="4217"/>
                  </a:lnTo>
                  <a:cubicBezTo>
                    <a:pt x="66924" y="3380"/>
                    <a:pt x="67751" y="2543"/>
                    <a:pt x="68588" y="1695"/>
                  </a:cubicBezTo>
                  <a:lnTo>
                    <a:pt x="68588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5090650" y="4961875"/>
              <a:ext cx="1330750" cy="507175"/>
            </a:xfrm>
            <a:custGeom>
              <a:avLst/>
              <a:gdLst/>
              <a:ahLst/>
              <a:cxnLst/>
              <a:rect l="l" t="t" r="r" b="b"/>
              <a:pathLst>
                <a:path w="53230" h="20287" extrusionOk="0">
                  <a:moveTo>
                    <a:pt x="53230" y="1"/>
                  </a:moveTo>
                  <a:cubicBezTo>
                    <a:pt x="52508" y="733"/>
                    <a:pt x="51786" y="1455"/>
                    <a:pt x="51054" y="2177"/>
                  </a:cubicBezTo>
                  <a:lnTo>
                    <a:pt x="50447" y="2784"/>
                  </a:lnTo>
                  <a:cubicBezTo>
                    <a:pt x="45814" y="7387"/>
                    <a:pt x="40609" y="12571"/>
                    <a:pt x="33996" y="12571"/>
                  </a:cubicBezTo>
                  <a:cubicBezTo>
                    <a:pt x="33561" y="12571"/>
                    <a:pt x="33120" y="12549"/>
                    <a:pt x="32672" y="12503"/>
                  </a:cubicBezTo>
                  <a:cubicBezTo>
                    <a:pt x="30758" y="12314"/>
                    <a:pt x="28843" y="11498"/>
                    <a:pt x="26981" y="10724"/>
                  </a:cubicBezTo>
                  <a:cubicBezTo>
                    <a:pt x="25778" y="10211"/>
                    <a:pt x="24533" y="9688"/>
                    <a:pt x="23288" y="9333"/>
                  </a:cubicBezTo>
                  <a:cubicBezTo>
                    <a:pt x="21792" y="8902"/>
                    <a:pt x="20275" y="8688"/>
                    <a:pt x="18761" y="8688"/>
                  </a:cubicBezTo>
                  <a:cubicBezTo>
                    <a:pt x="16262" y="8688"/>
                    <a:pt x="13771" y="9272"/>
                    <a:pt x="11393" y="10431"/>
                  </a:cubicBezTo>
                  <a:cubicBezTo>
                    <a:pt x="8390" y="11896"/>
                    <a:pt x="5984" y="14354"/>
                    <a:pt x="3672" y="16729"/>
                  </a:cubicBezTo>
                  <a:cubicBezTo>
                    <a:pt x="2448" y="17985"/>
                    <a:pt x="1256" y="19209"/>
                    <a:pt x="0" y="20286"/>
                  </a:cubicBezTo>
                  <a:lnTo>
                    <a:pt x="2019" y="20286"/>
                  </a:lnTo>
                  <a:cubicBezTo>
                    <a:pt x="2919" y="19439"/>
                    <a:pt x="3787" y="18560"/>
                    <a:pt x="4635" y="17681"/>
                  </a:cubicBezTo>
                  <a:cubicBezTo>
                    <a:pt x="6978" y="15275"/>
                    <a:pt x="9186" y="13005"/>
                    <a:pt x="11979" y="11645"/>
                  </a:cubicBezTo>
                  <a:cubicBezTo>
                    <a:pt x="14173" y="10580"/>
                    <a:pt x="16473" y="10042"/>
                    <a:pt x="18775" y="10042"/>
                  </a:cubicBezTo>
                  <a:cubicBezTo>
                    <a:pt x="20161" y="10042"/>
                    <a:pt x="21547" y="10237"/>
                    <a:pt x="22911" y="10630"/>
                  </a:cubicBezTo>
                  <a:cubicBezTo>
                    <a:pt x="24083" y="10965"/>
                    <a:pt x="25234" y="11456"/>
                    <a:pt x="26458" y="11969"/>
                  </a:cubicBezTo>
                  <a:cubicBezTo>
                    <a:pt x="28404" y="12785"/>
                    <a:pt x="30423" y="13632"/>
                    <a:pt x="32536" y="13852"/>
                  </a:cubicBezTo>
                  <a:cubicBezTo>
                    <a:pt x="33039" y="13904"/>
                    <a:pt x="33534" y="13929"/>
                    <a:pt x="34021" y="13929"/>
                  </a:cubicBezTo>
                  <a:cubicBezTo>
                    <a:pt x="41157" y="13929"/>
                    <a:pt x="46580" y="8535"/>
                    <a:pt x="51399" y="3746"/>
                  </a:cubicBezTo>
                  <a:lnTo>
                    <a:pt x="52006" y="3139"/>
                  </a:lnTo>
                  <a:cubicBezTo>
                    <a:pt x="52414" y="2731"/>
                    <a:pt x="52822" y="2323"/>
                    <a:pt x="53230" y="1915"/>
                  </a:cubicBezTo>
                  <a:lnTo>
                    <a:pt x="53230" y="1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5237375" y="5106525"/>
              <a:ext cx="1184025" cy="362525"/>
            </a:xfrm>
            <a:custGeom>
              <a:avLst/>
              <a:gdLst/>
              <a:ahLst/>
              <a:cxnLst/>
              <a:rect l="l" t="t" r="r" b="b"/>
              <a:pathLst>
                <a:path w="47361" h="14501" extrusionOk="0">
                  <a:moveTo>
                    <a:pt x="47361" y="0"/>
                  </a:moveTo>
                  <a:cubicBezTo>
                    <a:pt x="47026" y="335"/>
                    <a:pt x="46691" y="670"/>
                    <a:pt x="46356" y="1004"/>
                  </a:cubicBezTo>
                  <a:lnTo>
                    <a:pt x="45739" y="1611"/>
                  </a:lnTo>
                  <a:cubicBezTo>
                    <a:pt x="41123" y="6208"/>
                    <a:pt x="35925" y="11377"/>
                    <a:pt x="29342" y="11377"/>
                  </a:cubicBezTo>
                  <a:cubicBezTo>
                    <a:pt x="28913" y="11377"/>
                    <a:pt x="28478" y="11355"/>
                    <a:pt x="28038" y="11309"/>
                  </a:cubicBezTo>
                  <a:cubicBezTo>
                    <a:pt x="26134" y="11111"/>
                    <a:pt x="24219" y="10305"/>
                    <a:pt x="22367" y="9531"/>
                  </a:cubicBezTo>
                  <a:cubicBezTo>
                    <a:pt x="21164" y="9018"/>
                    <a:pt x="19909" y="8495"/>
                    <a:pt x="18664" y="8139"/>
                  </a:cubicBezTo>
                  <a:cubicBezTo>
                    <a:pt x="17161" y="7705"/>
                    <a:pt x="15637" y="7490"/>
                    <a:pt x="14116" y="7490"/>
                  </a:cubicBezTo>
                  <a:cubicBezTo>
                    <a:pt x="11603" y="7490"/>
                    <a:pt x="9098" y="8078"/>
                    <a:pt x="6706" y="9238"/>
                  </a:cubicBezTo>
                  <a:cubicBezTo>
                    <a:pt x="4133" y="10493"/>
                    <a:pt x="2009" y="12471"/>
                    <a:pt x="0" y="14500"/>
                  </a:cubicBezTo>
                  <a:lnTo>
                    <a:pt x="2166" y="14500"/>
                  </a:lnTo>
                  <a:cubicBezTo>
                    <a:pt x="3777" y="12941"/>
                    <a:pt x="5440" y="11550"/>
                    <a:pt x="7376" y="10608"/>
                  </a:cubicBezTo>
                  <a:cubicBezTo>
                    <a:pt x="9556" y="9544"/>
                    <a:pt x="11838" y="9010"/>
                    <a:pt x="14125" y="9010"/>
                  </a:cubicBezTo>
                  <a:cubicBezTo>
                    <a:pt x="15504" y="9010"/>
                    <a:pt x="16884" y="9204"/>
                    <a:pt x="18246" y="9594"/>
                  </a:cubicBezTo>
                  <a:cubicBezTo>
                    <a:pt x="19407" y="9928"/>
                    <a:pt x="20558" y="10420"/>
                    <a:pt x="21782" y="10933"/>
                  </a:cubicBezTo>
                  <a:cubicBezTo>
                    <a:pt x="23738" y="11759"/>
                    <a:pt x="25747" y="12607"/>
                    <a:pt x="27881" y="12826"/>
                  </a:cubicBezTo>
                  <a:cubicBezTo>
                    <a:pt x="28386" y="12878"/>
                    <a:pt x="28882" y="12903"/>
                    <a:pt x="29371" y="12903"/>
                  </a:cubicBezTo>
                  <a:cubicBezTo>
                    <a:pt x="36543" y="12903"/>
                    <a:pt x="41978" y="7498"/>
                    <a:pt x="46817" y="2689"/>
                  </a:cubicBezTo>
                  <a:lnTo>
                    <a:pt x="47361" y="2155"/>
                  </a:lnTo>
                  <a:lnTo>
                    <a:pt x="47361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6154075" y="5250900"/>
              <a:ext cx="267325" cy="218150"/>
            </a:xfrm>
            <a:custGeom>
              <a:avLst/>
              <a:gdLst/>
              <a:ahLst/>
              <a:cxnLst/>
              <a:rect l="l" t="t" r="r" b="b"/>
              <a:pathLst>
                <a:path w="10693" h="8726" extrusionOk="0">
                  <a:moveTo>
                    <a:pt x="10693" y="0"/>
                  </a:moveTo>
                  <a:lnTo>
                    <a:pt x="10243" y="450"/>
                  </a:lnTo>
                  <a:cubicBezTo>
                    <a:pt x="7031" y="3641"/>
                    <a:pt x="3757" y="6905"/>
                    <a:pt x="1" y="8725"/>
                  </a:cubicBezTo>
                  <a:lnTo>
                    <a:pt x="3338" y="8725"/>
                  </a:lnTo>
                  <a:cubicBezTo>
                    <a:pt x="6006" y="6947"/>
                    <a:pt x="8422" y="4635"/>
                    <a:pt x="10693" y="2385"/>
                  </a:cubicBezTo>
                  <a:lnTo>
                    <a:pt x="1069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5404500" y="5408350"/>
              <a:ext cx="446225" cy="60700"/>
            </a:xfrm>
            <a:custGeom>
              <a:avLst/>
              <a:gdLst/>
              <a:ahLst/>
              <a:cxnLst/>
              <a:rect l="l" t="t" r="r" b="b"/>
              <a:pathLst>
                <a:path w="17849" h="2428" extrusionOk="0">
                  <a:moveTo>
                    <a:pt x="8672" y="1"/>
                  </a:moveTo>
                  <a:cubicBezTo>
                    <a:pt x="6145" y="1"/>
                    <a:pt x="3622" y="593"/>
                    <a:pt x="1214" y="1768"/>
                  </a:cubicBezTo>
                  <a:cubicBezTo>
                    <a:pt x="795" y="1967"/>
                    <a:pt x="398" y="2187"/>
                    <a:pt x="0" y="2427"/>
                  </a:cubicBezTo>
                  <a:lnTo>
                    <a:pt x="4091" y="2427"/>
                  </a:lnTo>
                  <a:cubicBezTo>
                    <a:pt x="5595" y="1941"/>
                    <a:pt x="7130" y="1697"/>
                    <a:pt x="8666" y="1697"/>
                  </a:cubicBezTo>
                  <a:cubicBezTo>
                    <a:pt x="10036" y="1697"/>
                    <a:pt x="11406" y="1891"/>
                    <a:pt x="12753" y="2281"/>
                  </a:cubicBezTo>
                  <a:cubicBezTo>
                    <a:pt x="12921" y="2323"/>
                    <a:pt x="13088" y="2375"/>
                    <a:pt x="13245" y="2427"/>
                  </a:cubicBezTo>
                  <a:lnTo>
                    <a:pt x="17848" y="2427"/>
                  </a:lnTo>
                  <a:cubicBezTo>
                    <a:pt x="17545" y="2302"/>
                    <a:pt x="17241" y="2176"/>
                    <a:pt x="16948" y="2051"/>
                  </a:cubicBezTo>
                  <a:cubicBezTo>
                    <a:pt x="15735" y="1538"/>
                    <a:pt x="14479" y="1015"/>
                    <a:pt x="13224" y="649"/>
                  </a:cubicBezTo>
                  <a:cubicBezTo>
                    <a:pt x="11721" y="216"/>
                    <a:pt x="10196" y="1"/>
                    <a:pt x="8672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6344475" y="5395250"/>
              <a:ext cx="76925" cy="73800"/>
            </a:xfrm>
            <a:custGeom>
              <a:avLst/>
              <a:gdLst/>
              <a:ahLst/>
              <a:cxnLst/>
              <a:rect l="l" t="t" r="r" b="b"/>
              <a:pathLst>
                <a:path w="3077" h="2952" extrusionOk="0">
                  <a:moveTo>
                    <a:pt x="3077" y="1"/>
                  </a:moveTo>
                  <a:cubicBezTo>
                    <a:pt x="2062" y="1005"/>
                    <a:pt x="1037" y="1999"/>
                    <a:pt x="1" y="2951"/>
                  </a:cubicBezTo>
                  <a:lnTo>
                    <a:pt x="2721" y="2951"/>
                  </a:lnTo>
                  <a:cubicBezTo>
                    <a:pt x="2836" y="2836"/>
                    <a:pt x="2962" y="2721"/>
                    <a:pt x="3077" y="2606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14"/>
          <p:cNvSpPr txBox="1">
            <a:spLocks noGrp="1"/>
          </p:cNvSpPr>
          <p:nvPr>
            <p:ph type="subTitle" idx="3"/>
          </p:nvPr>
        </p:nvSpPr>
        <p:spPr>
          <a:xfrm>
            <a:off x="796814" y="3395449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5" name="Google Shape;34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575" y="3639751"/>
            <a:ext cx="155250" cy="23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BA5EBA00-032F-3EF0-2126-F2D2EA861D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adient BG and Wave White Footer" preserve="1">
  <p:cSld name="Divider Slide Gradient BG and Wav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9"/>
          <p:cNvGrpSpPr/>
          <p:nvPr/>
        </p:nvGrpSpPr>
        <p:grpSpPr>
          <a:xfrm>
            <a:off x="4247208" y="3134776"/>
            <a:ext cx="4896535" cy="2008941"/>
            <a:chOff x="3598000" y="4310625"/>
            <a:chExt cx="2823675" cy="1158425"/>
          </a:xfrm>
        </p:grpSpPr>
        <p:sp>
          <p:nvSpPr>
            <p:cNvPr id="199" name="Google Shape;199;p9"/>
            <p:cNvSpPr/>
            <p:nvPr/>
          </p:nvSpPr>
          <p:spPr>
            <a:xfrm>
              <a:off x="3598000" y="4310625"/>
              <a:ext cx="2823675" cy="1158425"/>
            </a:xfrm>
            <a:custGeom>
              <a:avLst/>
              <a:gdLst/>
              <a:ahLst/>
              <a:cxnLst/>
              <a:rect l="l" t="t" r="r" b="b"/>
              <a:pathLst>
                <a:path w="112947" h="46337" extrusionOk="0">
                  <a:moveTo>
                    <a:pt x="112946" y="1"/>
                  </a:moveTo>
                  <a:cubicBezTo>
                    <a:pt x="112496" y="984"/>
                    <a:pt x="112078" y="2062"/>
                    <a:pt x="111638" y="3202"/>
                  </a:cubicBezTo>
                  <a:cubicBezTo>
                    <a:pt x="109395" y="9060"/>
                    <a:pt x="106699" y="16070"/>
                    <a:pt x="96633" y="16070"/>
                  </a:cubicBezTo>
                  <a:cubicBezTo>
                    <a:pt x="94260" y="16070"/>
                    <a:pt x="91477" y="15680"/>
                    <a:pt x="88194" y="14794"/>
                  </a:cubicBezTo>
                  <a:lnTo>
                    <a:pt x="88194" y="14804"/>
                  </a:lnTo>
                  <a:lnTo>
                    <a:pt x="87158" y="14522"/>
                  </a:lnTo>
                  <a:cubicBezTo>
                    <a:pt x="76683" y="11691"/>
                    <a:pt x="68369" y="9444"/>
                    <a:pt x="62085" y="9444"/>
                  </a:cubicBezTo>
                  <a:cubicBezTo>
                    <a:pt x="59915" y="9444"/>
                    <a:pt x="57987" y="9712"/>
                    <a:pt x="56296" y="10316"/>
                  </a:cubicBezTo>
                  <a:cubicBezTo>
                    <a:pt x="52341" y="11728"/>
                    <a:pt x="49862" y="15034"/>
                    <a:pt x="47455" y="18236"/>
                  </a:cubicBezTo>
                  <a:cubicBezTo>
                    <a:pt x="44976" y="21531"/>
                    <a:pt x="42622" y="24649"/>
                    <a:pt x="38793" y="25904"/>
                  </a:cubicBezTo>
                  <a:cubicBezTo>
                    <a:pt x="36690" y="26595"/>
                    <a:pt x="34702" y="27034"/>
                    <a:pt x="32955" y="27432"/>
                  </a:cubicBezTo>
                  <a:cubicBezTo>
                    <a:pt x="27756" y="28593"/>
                    <a:pt x="24324" y="29367"/>
                    <a:pt x="24324" y="34954"/>
                  </a:cubicBezTo>
                  <a:cubicBezTo>
                    <a:pt x="24324" y="36690"/>
                    <a:pt x="23540" y="38396"/>
                    <a:pt x="22159" y="39641"/>
                  </a:cubicBezTo>
                  <a:cubicBezTo>
                    <a:pt x="20839" y="40836"/>
                    <a:pt x="18401" y="42130"/>
                    <a:pt x="14052" y="42130"/>
                  </a:cubicBezTo>
                  <a:cubicBezTo>
                    <a:pt x="13265" y="42130"/>
                    <a:pt x="12415" y="42088"/>
                    <a:pt x="11498" y="41995"/>
                  </a:cubicBezTo>
                  <a:cubicBezTo>
                    <a:pt x="11134" y="41956"/>
                    <a:pt x="10779" y="41938"/>
                    <a:pt x="10430" y="41938"/>
                  </a:cubicBezTo>
                  <a:cubicBezTo>
                    <a:pt x="7055" y="41938"/>
                    <a:pt x="4305" y="43657"/>
                    <a:pt x="911" y="45771"/>
                  </a:cubicBezTo>
                  <a:cubicBezTo>
                    <a:pt x="618" y="45949"/>
                    <a:pt x="304" y="46148"/>
                    <a:pt x="1" y="46336"/>
                  </a:cubicBezTo>
                  <a:lnTo>
                    <a:pt x="388" y="46336"/>
                  </a:lnTo>
                  <a:cubicBezTo>
                    <a:pt x="597" y="46200"/>
                    <a:pt x="817" y="46064"/>
                    <a:pt x="1026" y="45939"/>
                  </a:cubicBezTo>
                  <a:cubicBezTo>
                    <a:pt x="4396" y="43841"/>
                    <a:pt x="7120" y="42139"/>
                    <a:pt x="10441" y="42139"/>
                  </a:cubicBezTo>
                  <a:cubicBezTo>
                    <a:pt x="10780" y="42139"/>
                    <a:pt x="11125" y="42156"/>
                    <a:pt x="11477" y="42193"/>
                  </a:cubicBezTo>
                  <a:cubicBezTo>
                    <a:pt x="12399" y="42287"/>
                    <a:pt x="13255" y="42330"/>
                    <a:pt x="14047" y="42330"/>
                  </a:cubicBezTo>
                  <a:cubicBezTo>
                    <a:pt x="18463" y="42330"/>
                    <a:pt x="20948" y="41002"/>
                    <a:pt x="22305" y="39787"/>
                  </a:cubicBezTo>
                  <a:cubicBezTo>
                    <a:pt x="23718" y="38511"/>
                    <a:pt x="24534" y="36743"/>
                    <a:pt x="24534" y="34954"/>
                  </a:cubicBezTo>
                  <a:cubicBezTo>
                    <a:pt x="24534" y="29524"/>
                    <a:pt x="27902" y="28771"/>
                    <a:pt x="33008" y="27620"/>
                  </a:cubicBezTo>
                  <a:cubicBezTo>
                    <a:pt x="34755" y="27233"/>
                    <a:pt x="36743" y="26783"/>
                    <a:pt x="38866" y="26093"/>
                  </a:cubicBezTo>
                  <a:cubicBezTo>
                    <a:pt x="42758" y="24816"/>
                    <a:pt x="45227" y="21531"/>
                    <a:pt x="47623" y="18351"/>
                  </a:cubicBezTo>
                  <a:cubicBezTo>
                    <a:pt x="50008" y="15181"/>
                    <a:pt x="52477" y="11896"/>
                    <a:pt x="56369" y="10504"/>
                  </a:cubicBezTo>
                  <a:cubicBezTo>
                    <a:pt x="58041" y="9908"/>
                    <a:pt x="59950" y="9643"/>
                    <a:pt x="62100" y="9643"/>
                  </a:cubicBezTo>
                  <a:cubicBezTo>
                    <a:pt x="68355" y="9643"/>
                    <a:pt x="76652" y="11884"/>
                    <a:pt x="87116" y="14710"/>
                  </a:cubicBezTo>
                  <a:lnTo>
                    <a:pt x="88141" y="14993"/>
                  </a:lnTo>
                  <a:cubicBezTo>
                    <a:pt x="91458" y="15889"/>
                    <a:pt x="94269" y="16283"/>
                    <a:pt x="96667" y="16283"/>
                  </a:cubicBezTo>
                  <a:cubicBezTo>
                    <a:pt x="106837" y="16283"/>
                    <a:pt x="109558" y="9193"/>
                    <a:pt x="111827" y="3275"/>
                  </a:cubicBezTo>
                  <a:cubicBezTo>
                    <a:pt x="112203" y="2302"/>
                    <a:pt x="112570" y="1361"/>
                    <a:pt x="112946" y="503"/>
                  </a:cubicBezTo>
                  <a:lnTo>
                    <a:pt x="112946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730350" y="4501050"/>
              <a:ext cx="2691050" cy="968000"/>
            </a:xfrm>
            <a:custGeom>
              <a:avLst/>
              <a:gdLst/>
              <a:ahLst/>
              <a:cxnLst/>
              <a:rect l="l" t="t" r="r" b="b"/>
              <a:pathLst>
                <a:path w="107642" h="38720" extrusionOk="0">
                  <a:moveTo>
                    <a:pt x="107642" y="0"/>
                  </a:moveTo>
                  <a:cubicBezTo>
                    <a:pt x="105317" y="5128"/>
                    <a:pt x="102056" y="10490"/>
                    <a:pt x="93135" y="10490"/>
                  </a:cubicBezTo>
                  <a:cubicBezTo>
                    <a:pt x="90736" y="10490"/>
                    <a:pt x="87926" y="10102"/>
                    <a:pt x="84615" y="9217"/>
                  </a:cubicBezTo>
                  <a:cubicBezTo>
                    <a:pt x="74657" y="6568"/>
                    <a:pt x="66116" y="4480"/>
                    <a:pt x="59499" y="4480"/>
                  </a:cubicBezTo>
                  <a:cubicBezTo>
                    <a:pt x="57072" y="4480"/>
                    <a:pt x="54905" y="4761"/>
                    <a:pt x="53021" y="5398"/>
                  </a:cubicBezTo>
                  <a:cubicBezTo>
                    <a:pt x="49056" y="6758"/>
                    <a:pt x="46493" y="9876"/>
                    <a:pt x="44024" y="12889"/>
                  </a:cubicBezTo>
                  <a:cubicBezTo>
                    <a:pt x="41596" y="15850"/>
                    <a:pt x="39086" y="18915"/>
                    <a:pt x="35246" y="20191"/>
                  </a:cubicBezTo>
                  <a:cubicBezTo>
                    <a:pt x="33237" y="20850"/>
                    <a:pt x="31354" y="21300"/>
                    <a:pt x="29691" y="21687"/>
                  </a:cubicBezTo>
                  <a:cubicBezTo>
                    <a:pt x="24544" y="22911"/>
                    <a:pt x="21144" y="23717"/>
                    <a:pt x="20851" y="29262"/>
                  </a:cubicBezTo>
                  <a:cubicBezTo>
                    <a:pt x="20788" y="30360"/>
                    <a:pt x="20390" y="32463"/>
                    <a:pt x="18350" y="34210"/>
                  </a:cubicBezTo>
                  <a:cubicBezTo>
                    <a:pt x="16480" y="35809"/>
                    <a:pt x="13738" y="36633"/>
                    <a:pt x="10329" y="36633"/>
                  </a:cubicBezTo>
                  <a:cubicBezTo>
                    <a:pt x="9543" y="36633"/>
                    <a:pt x="8722" y="36589"/>
                    <a:pt x="7868" y="36501"/>
                  </a:cubicBezTo>
                  <a:cubicBezTo>
                    <a:pt x="7515" y="36465"/>
                    <a:pt x="7171" y="36447"/>
                    <a:pt x="6833" y="36447"/>
                  </a:cubicBezTo>
                  <a:cubicBezTo>
                    <a:pt x="4368" y="36447"/>
                    <a:pt x="2273" y="37385"/>
                    <a:pt x="0" y="38719"/>
                  </a:cubicBezTo>
                  <a:lnTo>
                    <a:pt x="482" y="38719"/>
                  </a:lnTo>
                  <a:cubicBezTo>
                    <a:pt x="2584" y="37512"/>
                    <a:pt x="4559" y="36689"/>
                    <a:pt x="6839" y="36689"/>
                  </a:cubicBezTo>
                  <a:cubicBezTo>
                    <a:pt x="7168" y="36689"/>
                    <a:pt x="7504" y="36706"/>
                    <a:pt x="7847" y="36742"/>
                  </a:cubicBezTo>
                  <a:cubicBezTo>
                    <a:pt x="8734" y="36833"/>
                    <a:pt x="9560" y="36874"/>
                    <a:pt x="10328" y="36874"/>
                  </a:cubicBezTo>
                  <a:cubicBezTo>
                    <a:pt x="14615" y="36874"/>
                    <a:pt x="17113" y="35587"/>
                    <a:pt x="18497" y="34398"/>
                  </a:cubicBezTo>
                  <a:cubicBezTo>
                    <a:pt x="20610" y="32589"/>
                    <a:pt x="21029" y="30412"/>
                    <a:pt x="21091" y="29272"/>
                  </a:cubicBezTo>
                  <a:cubicBezTo>
                    <a:pt x="21374" y="23905"/>
                    <a:pt x="24701" y="23110"/>
                    <a:pt x="29743" y="21917"/>
                  </a:cubicBezTo>
                  <a:cubicBezTo>
                    <a:pt x="31407" y="21530"/>
                    <a:pt x="33300" y="21081"/>
                    <a:pt x="35319" y="20411"/>
                  </a:cubicBezTo>
                  <a:cubicBezTo>
                    <a:pt x="39222" y="19114"/>
                    <a:pt x="41764" y="16027"/>
                    <a:pt x="44212" y="13035"/>
                  </a:cubicBezTo>
                  <a:cubicBezTo>
                    <a:pt x="46660" y="10054"/>
                    <a:pt x="49192" y="6957"/>
                    <a:pt x="53104" y="5618"/>
                  </a:cubicBezTo>
                  <a:cubicBezTo>
                    <a:pt x="54959" y="4989"/>
                    <a:pt x="57098" y="4712"/>
                    <a:pt x="59496" y="4712"/>
                  </a:cubicBezTo>
                  <a:cubicBezTo>
                    <a:pt x="66077" y="4712"/>
                    <a:pt x="74607" y="6801"/>
                    <a:pt x="84553" y="9447"/>
                  </a:cubicBezTo>
                  <a:cubicBezTo>
                    <a:pt x="87902" y="10341"/>
                    <a:pt x="90743" y="10733"/>
                    <a:pt x="93171" y="10733"/>
                  </a:cubicBezTo>
                  <a:cubicBezTo>
                    <a:pt x="101935" y="10733"/>
                    <a:pt x="105299" y="5622"/>
                    <a:pt x="107642" y="575"/>
                  </a:cubicBezTo>
                  <a:lnTo>
                    <a:pt x="107642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3902450" y="5465400"/>
              <a:ext cx="99150" cy="3650"/>
            </a:xfrm>
            <a:custGeom>
              <a:avLst/>
              <a:gdLst/>
              <a:ahLst/>
              <a:cxnLst/>
              <a:rect l="l" t="t" r="r" b="b"/>
              <a:pathLst>
                <a:path w="3966" h="146" extrusionOk="0">
                  <a:moveTo>
                    <a:pt x="1663" y="1"/>
                  </a:moveTo>
                  <a:cubicBezTo>
                    <a:pt x="1091" y="1"/>
                    <a:pt x="542" y="52"/>
                    <a:pt x="0" y="145"/>
                  </a:cubicBezTo>
                  <a:lnTo>
                    <a:pt x="3965" y="145"/>
                  </a:lnTo>
                  <a:cubicBezTo>
                    <a:pt x="3526" y="124"/>
                    <a:pt x="3086" y="93"/>
                    <a:pt x="2658" y="51"/>
                  </a:cubicBezTo>
                  <a:cubicBezTo>
                    <a:pt x="2317" y="17"/>
                    <a:pt x="1987" y="1"/>
                    <a:pt x="166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4042625" y="4653775"/>
              <a:ext cx="2378775" cy="815275"/>
            </a:xfrm>
            <a:custGeom>
              <a:avLst/>
              <a:gdLst/>
              <a:ahLst/>
              <a:cxnLst/>
              <a:rect l="l" t="t" r="r" b="b"/>
              <a:pathLst>
                <a:path w="95151" h="32611" extrusionOk="0">
                  <a:moveTo>
                    <a:pt x="95151" y="1"/>
                  </a:moveTo>
                  <a:cubicBezTo>
                    <a:pt x="94073" y="1570"/>
                    <a:pt x="92765" y="3024"/>
                    <a:pt x="91071" y="4144"/>
                  </a:cubicBezTo>
                  <a:lnTo>
                    <a:pt x="91081" y="4144"/>
                  </a:lnTo>
                  <a:cubicBezTo>
                    <a:pt x="88760" y="5669"/>
                    <a:pt x="85926" y="6432"/>
                    <a:pt x="82515" y="6432"/>
                  </a:cubicBezTo>
                  <a:cubicBezTo>
                    <a:pt x="79960" y="6432"/>
                    <a:pt x="77081" y="6004"/>
                    <a:pt x="73850" y="5148"/>
                  </a:cubicBezTo>
                  <a:cubicBezTo>
                    <a:pt x="64325" y="2657"/>
                    <a:pt x="56314" y="977"/>
                    <a:pt x="49925" y="977"/>
                  </a:cubicBezTo>
                  <a:cubicBezTo>
                    <a:pt x="47164" y="977"/>
                    <a:pt x="44706" y="1291"/>
                    <a:pt x="42559" y="1988"/>
                  </a:cubicBezTo>
                  <a:cubicBezTo>
                    <a:pt x="38552" y="3286"/>
                    <a:pt x="35927" y="6215"/>
                    <a:pt x="33384" y="9061"/>
                  </a:cubicBezTo>
                  <a:cubicBezTo>
                    <a:pt x="30905" y="11823"/>
                    <a:pt x="28342" y="14689"/>
                    <a:pt x="24492" y="15986"/>
                  </a:cubicBezTo>
                  <a:cubicBezTo>
                    <a:pt x="22588" y="16614"/>
                    <a:pt x="20809" y="17064"/>
                    <a:pt x="19240" y="17461"/>
                  </a:cubicBezTo>
                  <a:cubicBezTo>
                    <a:pt x="14124" y="18738"/>
                    <a:pt x="10745" y="19585"/>
                    <a:pt x="10180" y="25078"/>
                  </a:cubicBezTo>
                  <a:cubicBezTo>
                    <a:pt x="9626" y="30403"/>
                    <a:pt x="4834" y="32411"/>
                    <a:pt x="1" y="32610"/>
                  </a:cubicBezTo>
                  <a:lnTo>
                    <a:pt x="2773" y="32610"/>
                  </a:lnTo>
                  <a:cubicBezTo>
                    <a:pt x="7868" y="31595"/>
                    <a:pt x="10128" y="28248"/>
                    <a:pt x="10452" y="25109"/>
                  </a:cubicBezTo>
                  <a:cubicBezTo>
                    <a:pt x="10996" y="19805"/>
                    <a:pt x="14124" y="19020"/>
                    <a:pt x="19303" y="17723"/>
                  </a:cubicBezTo>
                  <a:cubicBezTo>
                    <a:pt x="20882" y="17336"/>
                    <a:pt x="22661" y="16886"/>
                    <a:pt x="24586" y="16248"/>
                  </a:cubicBezTo>
                  <a:cubicBezTo>
                    <a:pt x="28499" y="14930"/>
                    <a:pt x="31083" y="12042"/>
                    <a:pt x="33583" y="9238"/>
                  </a:cubicBezTo>
                  <a:cubicBezTo>
                    <a:pt x="36104" y="6435"/>
                    <a:pt x="38709" y="3526"/>
                    <a:pt x="42643" y="2250"/>
                  </a:cubicBezTo>
                  <a:cubicBezTo>
                    <a:pt x="44761" y="1562"/>
                    <a:pt x="47190" y="1252"/>
                    <a:pt x="49920" y="1252"/>
                  </a:cubicBezTo>
                  <a:cubicBezTo>
                    <a:pt x="56278" y="1252"/>
                    <a:pt x="64270" y="2931"/>
                    <a:pt x="73777" y="5420"/>
                  </a:cubicBezTo>
                  <a:cubicBezTo>
                    <a:pt x="77164" y="6316"/>
                    <a:pt x="80041" y="6707"/>
                    <a:pt x="82504" y="6707"/>
                  </a:cubicBezTo>
                  <a:cubicBezTo>
                    <a:pt x="89073" y="6707"/>
                    <a:pt x="92693" y="3921"/>
                    <a:pt x="95151" y="482"/>
                  </a:cubicBezTo>
                  <a:lnTo>
                    <a:pt x="95151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4259200" y="4742825"/>
              <a:ext cx="2162200" cy="726225"/>
            </a:xfrm>
            <a:custGeom>
              <a:avLst/>
              <a:gdLst/>
              <a:ahLst/>
              <a:cxnLst/>
              <a:rect l="l" t="t" r="r" b="b"/>
              <a:pathLst>
                <a:path w="86488" h="29049" extrusionOk="0">
                  <a:moveTo>
                    <a:pt x="44342" y="0"/>
                  </a:moveTo>
                  <a:cubicBezTo>
                    <a:pt x="41093" y="0"/>
                    <a:pt x="38323" y="375"/>
                    <a:pt x="35926" y="1115"/>
                  </a:cubicBezTo>
                  <a:cubicBezTo>
                    <a:pt x="31877" y="2360"/>
                    <a:pt x="29178" y="5112"/>
                    <a:pt x="26573" y="7779"/>
                  </a:cubicBezTo>
                  <a:cubicBezTo>
                    <a:pt x="24041" y="10353"/>
                    <a:pt x="21426" y="13021"/>
                    <a:pt x="17576" y="14328"/>
                  </a:cubicBezTo>
                  <a:cubicBezTo>
                    <a:pt x="15766" y="14935"/>
                    <a:pt x="14071" y="15385"/>
                    <a:pt x="12586" y="15783"/>
                  </a:cubicBezTo>
                  <a:cubicBezTo>
                    <a:pt x="7512" y="17122"/>
                    <a:pt x="4153" y="18011"/>
                    <a:pt x="3337" y="23430"/>
                  </a:cubicBezTo>
                  <a:cubicBezTo>
                    <a:pt x="2950" y="26004"/>
                    <a:pt x="1705" y="27814"/>
                    <a:pt x="0" y="29048"/>
                  </a:cubicBezTo>
                  <a:lnTo>
                    <a:pt x="492" y="29048"/>
                  </a:lnTo>
                  <a:cubicBezTo>
                    <a:pt x="2344" y="27542"/>
                    <a:pt x="3337" y="25512"/>
                    <a:pt x="3641" y="23482"/>
                  </a:cubicBezTo>
                  <a:cubicBezTo>
                    <a:pt x="4436" y="18262"/>
                    <a:pt x="7533" y="17436"/>
                    <a:pt x="12669" y="16086"/>
                  </a:cubicBezTo>
                  <a:cubicBezTo>
                    <a:pt x="14155" y="15688"/>
                    <a:pt x="15850" y="15239"/>
                    <a:pt x="17681" y="14621"/>
                  </a:cubicBezTo>
                  <a:cubicBezTo>
                    <a:pt x="21593" y="13293"/>
                    <a:pt x="24240" y="10604"/>
                    <a:pt x="26793" y="7999"/>
                  </a:cubicBezTo>
                  <a:cubicBezTo>
                    <a:pt x="29377" y="5363"/>
                    <a:pt x="32045" y="2643"/>
                    <a:pt x="36010" y="1419"/>
                  </a:cubicBezTo>
                  <a:cubicBezTo>
                    <a:pt x="38385" y="688"/>
                    <a:pt x="41129" y="318"/>
                    <a:pt x="44346" y="318"/>
                  </a:cubicBezTo>
                  <a:cubicBezTo>
                    <a:pt x="50111" y="318"/>
                    <a:pt x="57399" y="1505"/>
                    <a:pt x="66820" y="3929"/>
                  </a:cubicBezTo>
                  <a:cubicBezTo>
                    <a:pt x="70265" y="4829"/>
                    <a:pt x="73195" y="5222"/>
                    <a:pt x="75708" y="5222"/>
                  </a:cubicBezTo>
                  <a:cubicBezTo>
                    <a:pt x="80703" y="5222"/>
                    <a:pt x="84045" y="3670"/>
                    <a:pt x="86488" y="1471"/>
                  </a:cubicBezTo>
                  <a:lnTo>
                    <a:pt x="86488" y="1042"/>
                  </a:lnTo>
                  <a:cubicBezTo>
                    <a:pt x="85818" y="1680"/>
                    <a:pt x="85075" y="2255"/>
                    <a:pt x="84259" y="2758"/>
                  </a:cubicBezTo>
                  <a:cubicBezTo>
                    <a:pt x="81918" y="4197"/>
                    <a:pt x="79092" y="4914"/>
                    <a:pt x="75724" y="4914"/>
                  </a:cubicBezTo>
                  <a:cubicBezTo>
                    <a:pt x="73117" y="4914"/>
                    <a:pt x="70185" y="4484"/>
                    <a:pt x="66903" y="3626"/>
                  </a:cubicBezTo>
                  <a:cubicBezTo>
                    <a:pt x="57457" y="1192"/>
                    <a:pt x="50138" y="0"/>
                    <a:pt x="44342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4350475" y="4807050"/>
              <a:ext cx="2070925" cy="662000"/>
            </a:xfrm>
            <a:custGeom>
              <a:avLst/>
              <a:gdLst/>
              <a:ahLst/>
              <a:cxnLst/>
              <a:rect l="l" t="t" r="r" b="b"/>
              <a:pathLst>
                <a:path w="82837" h="26480" extrusionOk="0">
                  <a:moveTo>
                    <a:pt x="44066" y="1"/>
                  </a:moveTo>
                  <a:cubicBezTo>
                    <a:pt x="40373" y="1"/>
                    <a:pt x="37127" y="416"/>
                    <a:pt x="34294" y="1245"/>
                  </a:cubicBezTo>
                  <a:cubicBezTo>
                    <a:pt x="30214" y="2438"/>
                    <a:pt x="27431" y="5012"/>
                    <a:pt x="24742" y="7501"/>
                  </a:cubicBezTo>
                  <a:cubicBezTo>
                    <a:pt x="22169" y="9887"/>
                    <a:pt x="19512" y="12345"/>
                    <a:pt x="15672" y="13663"/>
                  </a:cubicBezTo>
                  <a:cubicBezTo>
                    <a:pt x="13967" y="14239"/>
                    <a:pt x="12387" y="14689"/>
                    <a:pt x="10985" y="15076"/>
                  </a:cubicBezTo>
                  <a:cubicBezTo>
                    <a:pt x="5922" y="16488"/>
                    <a:pt x="2563" y="17419"/>
                    <a:pt x="1507" y="22786"/>
                  </a:cubicBezTo>
                  <a:cubicBezTo>
                    <a:pt x="1214" y="24272"/>
                    <a:pt x="680" y="25485"/>
                    <a:pt x="0" y="26479"/>
                  </a:cubicBezTo>
                  <a:lnTo>
                    <a:pt x="356" y="26479"/>
                  </a:lnTo>
                  <a:cubicBezTo>
                    <a:pt x="1308" y="25046"/>
                    <a:pt x="1695" y="23644"/>
                    <a:pt x="1852" y="22859"/>
                  </a:cubicBezTo>
                  <a:cubicBezTo>
                    <a:pt x="2867" y="17702"/>
                    <a:pt x="5964" y="16833"/>
                    <a:pt x="11079" y="15411"/>
                  </a:cubicBezTo>
                  <a:cubicBezTo>
                    <a:pt x="12481" y="15023"/>
                    <a:pt x="14071" y="14574"/>
                    <a:pt x="15787" y="13998"/>
                  </a:cubicBezTo>
                  <a:cubicBezTo>
                    <a:pt x="19689" y="12659"/>
                    <a:pt x="22389" y="10169"/>
                    <a:pt x="24983" y="7753"/>
                  </a:cubicBezTo>
                  <a:cubicBezTo>
                    <a:pt x="27766" y="5179"/>
                    <a:pt x="30392" y="2752"/>
                    <a:pt x="34399" y="1580"/>
                  </a:cubicBezTo>
                  <a:cubicBezTo>
                    <a:pt x="37199" y="762"/>
                    <a:pt x="40410" y="351"/>
                    <a:pt x="44065" y="351"/>
                  </a:cubicBezTo>
                  <a:cubicBezTo>
                    <a:pt x="49848" y="351"/>
                    <a:pt x="56744" y="1378"/>
                    <a:pt x="64884" y="3442"/>
                  </a:cubicBezTo>
                  <a:cubicBezTo>
                    <a:pt x="68392" y="4345"/>
                    <a:pt x="71380" y="4738"/>
                    <a:pt x="73947" y="4738"/>
                  </a:cubicBezTo>
                  <a:cubicBezTo>
                    <a:pt x="77717" y="4738"/>
                    <a:pt x="80577" y="3889"/>
                    <a:pt x="82837" y="2563"/>
                  </a:cubicBezTo>
                  <a:lnTo>
                    <a:pt x="82837" y="2176"/>
                  </a:lnTo>
                  <a:cubicBezTo>
                    <a:pt x="82732" y="2239"/>
                    <a:pt x="82627" y="2302"/>
                    <a:pt x="82523" y="2365"/>
                  </a:cubicBezTo>
                  <a:cubicBezTo>
                    <a:pt x="80152" y="3719"/>
                    <a:pt x="77325" y="4395"/>
                    <a:pt x="73988" y="4395"/>
                  </a:cubicBezTo>
                  <a:cubicBezTo>
                    <a:pt x="71318" y="4395"/>
                    <a:pt x="68321" y="3962"/>
                    <a:pt x="64968" y="3097"/>
                  </a:cubicBezTo>
                  <a:cubicBezTo>
                    <a:pt x="56804" y="1030"/>
                    <a:pt x="49881" y="1"/>
                    <a:pt x="44066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419000" y="4869950"/>
              <a:ext cx="2002400" cy="599100"/>
            </a:xfrm>
            <a:custGeom>
              <a:avLst/>
              <a:gdLst/>
              <a:ahLst/>
              <a:cxnLst/>
              <a:rect l="l" t="t" r="r" b="b"/>
              <a:pathLst>
                <a:path w="80096" h="23964" extrusionOk="0">
                  <a:moveTo>
                    <a:pt x="44988" y="1"/>
                  </a:moveTo>
                  <a:cubicBezTo>
                    <a:pt x="40816" y="1"/>
                    <a:pt x="37007" y="473"/>
                    <a:pt x="33583" y="1418"/>
                  </a:cubicBezTo>
                  <a:cubicBezTo>
                    <a:pt x="29440" y="2569"/>
                    <a:pt x="26584" y="4965"/>
                    <a:pt x="23811" y="7277"/>
                  </a:cubicBezTo>
                  <a:cubicBezTo>
                    <a:pt x="21196" y="9463"/>
                    <a:pt x="18497" y="11723"/>
                    <a:pt x="14668" y="13051"/>
                  </a:cubicBezTo>
                  <a:cubicBezTo>
                    <a:pt x="13088" y="13596"/>
                    <a:pt x="11613" y="14024"/>
                    <a:pt x="10316" y="14401"/>
                  </a:cubicBezTo>
                  <a:cubicBezTo>
                    <a:pt x="5231" y="15887"/>
                    <a:pt x="1873" y="16870"/>
                    <a:pt x="586" y="22185"/>
                  </a:cubicBezTo>
                  <a:cubicBezTo>
                    <a:pt x="461" y="22687"/>
                    <a:pt x="283" y="23294"/>
                    <a:pt x="0" y="23963"/>
                  </a:cubicBezTo>
                  <a:lnTo>
                    <a:pt x="419" y="23963"/>
                  </a:lnTo>
                  <a:cubicBezTo>
                    <a:pt x="670" y="23335"/>
                    <a:pt x="848" y="22750"/>
                    <a:pt x="963" y="22279"/>
                  </a:cubicBezTo>
                  <a:cubicBezTo>
                    <a:pt x="2197" y="17184"/>
                    <a:pt x="5294" y="16274"/>
                    <a:pt x="10420" y="14778"/>
                  </a:cubicBezTo>
                  <a:cubicBezTo>
                    <a:pt x="11728" y="14391"/>
                    <a:pt x="13214" y="13962"/>
                    <a:pt x="14793" y="13418"/>
                  </a:cubicBezTo>
                  <a:cubicBezTo>
                    <a:pt x="18685" y="12068"/>
                    <a:pt x="21416" y="9787"/>
                    <a:pt x="24052" y="7580"/>
                  </a:cubicBezTo>
                  <a:cubicBezTo>
                    <a:pt x="26918" y="5174"/>
                    <a:pt x="29628" y="2914"/>
                    <a:pt x="33687" y="1795"/>
                  </a:cubicBezTo>
                  <a:cubicBezTo>
                    <a:pt x="37077" y="856"/>
                    <a:pt x="40849" y="388"/>
                    <a:pt x="44982" y="388"/>
                  </a:cubicBezTo>
                  <a:cubicBezTo>
                    <a:pt x="50618" y="388"/>
                    <a:pt x="56925" y="1259"/>
                    <a:pt x="63849" y="2998"/>
                  </a:cubicBezTo>
                  <a:cubicBezTo>
                    <a:pt x="67299" y="3863"/>
                    <a:pt x="70392" y="4295"/>
                    <a:pt x="73160" y="4295"/>
                  </a:cubicBezTo>
                  <a:cubicBezTo>
                    <a:pt x="75746" y="4295"/>
                    <a:pt x="78049" y="3918"/>
                    <a:pt x="80096" y="3165"/>
                  </a:cubicBezTo>
                  <a:lnTo>
                    <a:pt x="80096" y="2747"/>
                  </a:lnTo>
                  <a:cubicBezTo>
                    <a:pt x="78062" y="3521"/>
                    <a:pt x="75758" y="3909"/>
                    <a:pt x="73159" y="3909"/>
                  </a:cubicBezTo>
                  <a:cubicBezTo>
                    <a:pt x="70423" y="3909"/>
                    <a:pt x="67360" y="3479"/>
                    <a:pt x="63943" y="2621"/>
                  </a:cubicBezTo>
                  <a:cubicBezTo>
                    <a:pt x="56994" y="873"/>
                    <a:pt x="50656" y="1"/>
                    <a:pt x="44988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480200" y="4931475"/>
              <a:ext cx="1941200" cy="537575"/>
            </a:xfrm>
            <a:custGeom>
              <a:avLst/>
              <a:gdLst/>
              <a:ahLst/>
              <a:cxnLst/>
              <a:rect l="l" t="t" r="r" b="b"/>
              <a:pathLst>
                <a:path w="77648" h="21503" extrusionOk="0">
                  <a:moveTo>
                    <a:pt x="46384" y="0"/>
                  </a:moveTo>
                  <a:cubicBezTo>
                    <a:pt x="41782" y="0"/>
                    <a:pt x="37394" y="552"/>
                    <a:pt x="33164" y="1656"/>
                  </a:cubicBezTo>
                  <a:cubicBezTo>
                    <a:pt x="28959" y="2755"/>
                    <a:pt x="26123" y="4878"/>
                    <a:pt x="23121" y="7138"/>
                  </a:cubicBezTo>
                  <a:cubicBezTo>
                    <a:pt x="20485" y="9115"/>
                    <a:pt x="17754" y="11166"/>
                    <a:pt x="13967" y="12495"/>
                  </a:cubicBezTo>
                  <a:cubicBezTo>
                    <a:pt x="12523" y="12997"/>
                    <a:pt x="11153" y="13415"/>
                    <a:pt x="9960" y="13781"/>
                  </a:cubicBezTo>
                  <a:cubicBezTo>
                    <a:pt x="4886" y="15330"/>
                    <a:pt x="1528" y="16365"/>
                    <a:pt x="0" y="21502"/>
                  </a:cubicBezTo>
                  <a:lnTo>
                    <a:pt x="450" y="21502"/>
                  </a:lnTo>
                  <a:cubicBezTo>
                    <a:pt x="1915" y="16690"/>
                    <a:pt x="5012" y="15738"/>
                    <a:pt x="10075" y="14189"/>
                  </a:cubicBezTo>
                  <a:cubicBezTo>
                    <a:pt x="11289" y="13823"/>
                    <a:pt x="12649" y="13405"/>
                    <a:pt x="14103" y="12892"/>
                  </a:cubicBezTo>
                  <a:cubicBezTo>
                    <a:pt x="17953" y="11553"/>
                    <a:pt x="20715" y="9471"/>
                    <a:pt x="23382" y="7473"/>
                  </a:cubicBezTo>
                  <a:cubicBezTo>
                    <a:pt x="26343" y="5245"/>
                    <a:pt x="29147" y="3142"/>
                    <a:pt x="33269" y="2064"/>
                  </a:cubicBezTo>
                  <a:cubicBezTo>
                    <a:pt x="37467" y="971"/>
                    <a:pt x="41820" y="424"/>
                    <a:pt x="46386" y="424"/>
                  </a:cubicBezTo>
                  <a:cubicBezTo>
                    <a:pt x="51652" y="424"/>
                    <a:pt x="57199" y="1151"/>
                    <a:pt x="63116" y="2608"/>
                  </a:cubicBezTo>
                  <a:cubicBezTo>
                    <a:pt x="66677" y="3490"/>
                    <a:pt x="69876" y="3930"/>
                    <a:pt x="72742" y="3930"/>
                  </a:cubicBezTo>
                  <a:cubicBezTo>
                    <a:pt x="74500" y="3930"/>
                    <a:pt x="76133" y="3765"/>
                    <a:pt x="77648" y="3435"/>
                  </a:cubicBezTo>
                  <a:lnTo>
                    <a:pt x="77648" y="3016"/>
                  </a:lnTo>
                  <a:cubicBezTo>
                    <a:pt x="76202" y="3340"/>
                    <a:pt x="74591" y="3520"/>
                    <a:pt x="72779" y="3520"/>
                  </a:cubicBezTo>
                  <a:cubicBezTo>
                    <a:pt x="70079" y="3520"/>
                    <a:pt x="66933" y="3120"/>
                    <a:pt x="63221" y="2200"/>
                  </a:cubicBezTo>
                  <a:cubicBezTo>
                    <a:pt x="57268" y="733"/>
                    <a:pt x="51684" y="0"/>
                    <a:pt x="46384" y="0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546625" y="4991125"/>
              <a:ext cx="1874775" cy="477925"/>
            </a:xfrm>
            <a:custGeom>
              <a:avLst/>
              <a:gdLst/>
              <a:ahLst/>
              <a:cxnLst/>
              <a:rect l="l" t="t" r="r" b="b"/>
              <a:pathLst>
                <a:path w="74991" h="19117" extrusionOk="0">
                  <a:moveTo>
                    <a:pt x="47494" y="0"/>
                  </a:moveTo>
                  <a:cubicBezTo>
                    <a:pt x="41660" y="0"/>
                    <a:pt x="36786" y="916"/>
                    <a:pt x="32537" y="1959"/>
                  </a:cubicBezTo>
                  <a:cubicBezTo>
                    <a:pt x="28237" y="3015"/>
                    <a:pt x="25287" y="4993"/>
                    <a:pt x="22169" y="7085"/>
                  </a:cubicBezTo>
                  <a:cubicBezTo>
                    <a:pt x="19522" y="8853"/>
                    <a:pt x="16781" y="10694"/>
                    <a:pt x="13046" y="12013"/>
                  </a:cubicBezTo>
                  <a:cubicBezTo>
                    <a:pt x="11739" y="12473"/>
                    <a:pt x="10557" y="12850"/>
                    <a:pt x="9416" y="13216"/>
                  </a:cubicBezTo>
                  <a:cubicBezTo>
                    <a:pt x="5012" y="14618"/>
                    <a:pt x="1884" y="15622"/>
                    <a:pt x="1" y="19116"/>
                  </a:cubicBezTo>
                  <a:lnTo>
                    <a:pt x="524" y="19116"/>
                  </a:lnTo>
                  <a:cubicBezTo>
                    <a:pt x="2323" y="15967"/>
                    <a:pt x="5221" y="15036"/>
                    <a:pt x="9552" y="13655"/>
                  </a:cubicBezTo>
                  <a:cubicBezTo>
                    <a:pt x="10651" y="13310"/>
                    <a:pt x="11896" y="12912"/>
                    <a:pt x="13203" y="12452"/>
                  </a:cubicBezTo>
                  <a:cubicBezTo>
                    <a:pt x="16991" y="11113"/>
                    <a:pt x="19752" y="9261"/>
                    <a:pt x="22431" y="7462"/>
                  </a:cubicBezTo>
                  <a:cubicBezTo>
                    <a:pt x="25517" y="5401"/>
                    <a:pt x="28425" y="3444"/>
                    <a:pt x="32652" y="2409"/>
                  </a:cubicBezTo>
                  <a:cubicBezTo>
                    <a:pt x="36865" y="1372"/>
                    <a:pt x="41703" y="462"/>
                    <a:pt x="47494" y="462"/>
                  </a:cubicBezTo>
                  <a:cubicBezTo>
                    <a:pt x="51812" y="462"/>
                    <a:pt x="56661" y="968"/>
                    <a:pt x="62175" y="2304"/>
                  </a:cubicBezTo>
                  <a:cubicBezTo>
                    <a:pt x="66087" y="3251"/>
                    <a:pt x="69407" y="3665"/>
                    <a:pt x="72260" y="3665"/>
                  </a:cubicBezTo>
                  <a:cubicBezTo>
                    <a:pt x="73222" y="3665"/>
                    <a:pt x="74131" y="3618"/>
                    <a:pt x="74991" y="3528"/>
                  </a:cubicBezTo>
                  <a:lnTo>
                    <a:pt x="74991" y="3057"/>
                  </a:lnTo>
                  <a:cubicBezTo>
                    <a:pt x="74130" y="3148"/>
                    <a:pt x="73220" y="3196"/>
                    <a:pt x="72254" y="3196"/>
                  </a:cubicBezTo>
                  <a:cubicBezTo>
                    <a:pt x="69437" y="3196"/>
                    <a:pt x="66151" y="2789"/>
                    <a:pt x="62280" y="1854"/>
                  </a:cubicBezTo>
                  <a:cubicBezTo>
                    <a:pt x="56725" y="509"/>
                    <a:pt x="51843" y="0"/>
                    <a:pt x="47494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4629550" y="5049575"/>
              <a:ext cx="1791850" cy="419475"/>
            </a:xfrm>
            <a:custGeom>
              <a:avLst/>
              <a:gdLst/>
              <a:ahLst/>
              <a:cxnLst/>
              <a:rect l="l" t="t" r="r" b="b"/>
              <a:pathLst>
                <a:path w="71674" h="16779" extrusionOk="0">
                  <a:moveTo>
                    <a:pt x="47847" y="1"/>
                  </a:moveTo>
                  <a:cubicBezTo>
                    <a:pt x="41280" y="1"/>
                    <a:pt x="35904" y="1244"/>
                    <a:pt x="31249" y="2320"/>
                  </a:cubicBezTo>
                  <a:cubicBezTo>
                    <a:pt x="26814" y="3345"/>
                    <a:pt x="23727" y="5176"/>
                    <a:pt x="20463" y="7111"/>
                  </a:cubicBezTo>
                  <a:cubicBezTo>
                    <a:pt x="17827" y="8670"/>
                    <a:pt x="15096" y="10281"/>
                    <a:pt x="11477" y="11579"/>
                  </a:cubicBezTo>
                  <a:cubicBezTo>
                    <a:pt x="10326" y="11997"/>
                    <a:pt x="9259" y="12342"/>
                    <a:pt x="8244" y="12677"/>
                  </a:cubicBezTo>
                  <a:cubicBezTo>
                    <a:pt x="4614" y="13880"/>
                    <a:pt x="1946" y="14769"/>
                    <a:pt x="0" y="16778"/>
                  </a:cubicBezTo>
                  <a:lnTo>
                    <a:pt x="732" y="16778"/>
                  </a:lnTo>
                  <a:cubicBezTo>
                    <a:pt x="2584" y="15083"/>
                    <a:pt x="5074" y="14257"/>
                    <a:pt x="8401" y="13158"/>
                  </a:cubicBezTo>
                  <a:cubicBezTo>
                    <a:pt x="9426" y="12813"/>
                    <a:pt x="10483" y="12468"/>
                    <a:pt x="11644" y="12049"/>
                  </a:cubicBezTo>
                  <a:cubicBezTo>
                    <a:pt x="15316" y="10742"/>
                    <a:pt x="18057" y="9110"/>
                    <a:pt x="20714" y="7540"/>
                  </a:cubicBezTo>
                  <a:cubicBezTo>
                    <a:pt x="23947" y="5615"/>
                    <a:pt x="27002" y="3816"/>
                    <a:pt x="31364" y="2801"/>
                  </a:cubicBezTo>
                  <a:cubicBezTo>
                    <a:pt x="35988" y="1731"/>
                    <a:pt x="41328" y="499"/>
                    <a:pt x="47847" y="499"/>
                  </a:cubicBezTo>
                  <a:cubicBezTo>
                    <a:pt x="51653" y="499"/>
                    <a:pt x="55862" y="919"/>
                    <a:pt x="60563" y="2037"/>
                  </a:cubicBezTo>
                  <a:cubicBezTo>
                    <a:pt x="64661" y="3015"/>
                    <a:pt x="68143" y="3433"/>
                    <a:pt x="71143" y="3433"/>
                  </a:cubicBezTo>
                  <a:cubicBezTo>
                    <a:pt x="71321" y="3433"/>
                    <a:pt x="71498" y="3432"/>
                    <a:pt x="71674" y="3429"/>
                  </a:cubicBezTo>
                  <a:lnTo>
                    <a:pt x="71674" y="2927"/>
                  </a:lnTo>
                  <a:cubicBezTo>
                    <a:pt x="71471" y="2931"/>
                    <a:pt x="71265" y="2933"/>
                    <a:pt x="71058" y="2933"/>
                  </a:cubicBezTo>
                  <a:cubicBezTo>
                    <a:pt x="68117" y="2933"/>
                    <a:pt x="64694" y="2514"/>
                    <a:pt x="60678" y="1556"/>
                  </a:cubicBezTo>
                  <a:cubicBezTo>
                    <a:pt x="55931" y="425"/>
                    <a:pt x="51686" y="1"/>
                    <a:pt x="4784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744625" y="5106950"/>
              <a:ext cx="1676775" cy="362100"/>
            </a:xfrm>
            <a:custGeom>
              <a:avLst/>
              <a:gdLst/>
              <a:ahLst/>
              <a:cxnLst/>
              <a:rect l="l" t="t" r="r" b="b"/>
              <a:pathLst>
                <a:path w="67071" h="14484" extrusionOk="0">
                  <a:moveTo>
                    <a:pt x="46704" y="1"/>
                  </a:moveTo>
                  <a:cubicBezTo>
                    <a:pt x="40642" y="1"/>
                    <a:pt x="35566" y="1158"/>
                    <a:pt x="31176" y="2159"/>
                  </a:cubicBezTo>
                  <a:cubicBezTo>
                    <a:pt x="30318" y="2347"/>
                    <a:pt x="29492" y="2546"/>
                    <a:pt x="28676" y="2714"/>
                  </a:cubicBezTo>
                  <a:cubicBezTo>
                    <a:pt x="24020" y="3728"/>
                    <a:pt x="20746" y="5434"/>
                    <a:pt x="17273" y="7233"/>
                  </a:cubicBezTo>
                  <a:cubicBezTo>
                    <a:pt x="14709" y="8572"/>
                    <a:pt x="12052" y="9943"/>
                    <a:pt x="8610" y="11188"/>
                  </a:cubicBezTo>
                  <a:cubicBezTo>
                    <a:pt x="7627" y="11543"/>
                    <a:pt x="6706" y="11857"/>
                    <a:pt x="5827" y="12161"/>
                  </a:cubicBezTo>
                  <a:cubicBezTo>
                    <a:pt x="3526" y="12956"/>
                    <a:pt x="1611" y="13615"/>
                    <a:pt x="0" y="14483"/>
                  </a:cubicBezTo>
                  <a:lnTo>
                    <a:pt x="1203" y="14483"/>
                  </a:lnTo>
                  <a:cubicBezTo>
                    <a:pt x="2574" y="13845"/>
                    <a:pt x="4164" y="13301"/>
                    <a:pt x="5995" y="12673"/>
                  </a:cubicBezTo>
                  <a:cubicBezTo>
                    <a:pt x="6884" y="12370"/>
                    <a:pt x="7805" y="12056"/>
                    <a:pt x="8799" y="11690"/>
                  </a:cubicBezTo>
                  <a:cubicBezTo>
                    <a:pt x="12272" y="10434"/>
                    <a:pt x="14940" y="9053"/>
                    <a:pt x="17513" y="7704"/>
                  </a:cubicBezTo>
                  <a:cubicBezTo>
                    <a:pt x="20955" y="5915"/>
                    <a:pt x="24209" y="4231"/>
                    <a:pt x="28791" y="3237"/>
                  </a:cubicBezTo>
                  <a:cubicBezTo>
                    <a:pt x="29607" y="3069"/>
                    <a:pt x="30444" y="2871"/>
                    <a:pt x="31291" y="2682"/>
                  </a:cubicBezTo>
                  <a:cubicBezTo>
                    <a:pt x="35847" y="1647"/>
                    <a:pt x="40786" y="522"/>
                    <a:pt x="46670" y="522"/>
                  </a:cubicBezTo>
                  <a:cubicBezTo>
                    <a:pt x="50002" y="522"/>
                    <a:pt x="53637" y="883"/>
                    <a:pt x="57676" y="1824"/>
                  </a:cubicBezTo>
                  <a:cubicBezTo>
                    <a:pt x="61087" y="2619"/>
                    <a:pt x="64215" y="3090"/>
                    <a:pt x="67071" y="3226"/>
                  </a:cubicBezTo>
                  <a:lnTo>
                    <a:pt x="67071" y="2693"/>
                  </a:lnTo>
                  <a:cubicBezTo>
                    <a:pt x="64256" y="2546"/>
                    <a:pt x="61170" y="2086"/>
                    <a:pt x="57791" y="1301"/>
                  </a:cubicBezTo>
                  <a:cubicBezTo>
                    <a:pt x="53756" y="359"/>
                    <a:pt x="50077" y="1"/>
                    <a:pt x="46704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906250" y="5162625"/>
              <a:ext cx="1515150" cy="306425"/>
            </a:xfrm>
            <a:custGeom>
              <a:avLst/>
              <a:gdLst/>
              <a:ahLst/>
              <a:cxnLst/>
              <a:rect l="l" t="t" r="r" b="b"/>
              <a:pathLst>
                <a:path w="60606" h="12257" extrusionOk="0">
                  <a:moveTo>
                    <a:pt x="43431" y="1"/>
                  </a:moveTo>
                  <a:cubicBezTo>
                    <a:pt x="37747" y="1"/>
                    <a:pt x="32928" y="1152"/>
                    <a:pt x="28498" y="2213"/>
                  </a:cubicBezTo>
                  <a:cubicBezTo>
                    <a:pt x="27013" y="2569"/>
                    <a:pt x="25611" y="2903"/>
                    <a:pt x="24241" y="3186"/>
                  </a:cubicBezTo>
                  <a:cubicBezTo>
                    <a:pt x="19198" y="4201"/>
                    <a:pt x="15777" y="5749"/>
                    <a:pt x="11801" y="7548"/>
                  </a:cubicBezTo>
                  <a:cubicBezTo>
                    <a:pt x="9427" y="8626"/>
                    <a:pt x="6968" y="9745"/>
                    <a:pt x="3892" y="10865"/>
                  </a:cubicBezTo>
                  <a:cubicBezTo>
                    <a:pt x="3087" y="11158"/>
                    <a:pt x="2323" y="11430"/>
                    <a:pt x="1601" y="11681"/>
                  </a:cubicBezTo>
                  <a:cubicBezTo>
                    <a:pt x="1047" y="11880"/>
                    <a:pt x="513" y="12068"/>
                    <a:pt x="1" y="12256"/>
                  </a:cubicBezTo>
                  <a:lnTo>
                    <a:pt x="1706" y="12256"/>
                  </a:lnTo>
                  <a:cubicBezTo>
                    <a:pt x="1727" y="12246"/>
                    <a:pt x="1758" y="12235"/>
                    <a:pt x="1790" y="12225"/>
                  </a:cubicBezTo>
                  <a:cubicBezTo>
                    <a:pt x="2511" y="11963"/>
                    <a:pt x="3286" y="11702"/>
                    <a:pt x="4091" y="11398"/>
                  </a:cubicBezTo>
                  <a:cubicBezTo>
                    <a:pt x="7188" y="10268"/>
                    <a:pt x="9657" y="9149"/>
                    <a:pt x="12042" y="8071"/>
                  </a:cubicBezTo>
                  <a:cubicBezTo>
                    <a:pt x="15976" y="6282"/>
                    <a:pt x="19376" y="4745"/>
                    <a:pt x="24356" y="3740"/>
                  </a:cubicBezTo>
                  <a:cubicBezTo>
                    <a:pt x="25737" y="3468"/>
                    <a:pt x="27149" y="3123"/>
                    <a:pt x="28634" y="2767"/>
                  </a:cubicBezTo>
                  <a:cubicBezTo>
                    <a:pt x="33025" y="1720"/>
                    <a:pt x="37801" y="577"/>
                    <a:pt x="43426" y="577"/>
                  </a:cubicBezTo>
                  <a:cubicBezTo>
                    <a:pt x="46340" y="577"/>
                    <a:pt x="49482" y="883"/>
                    <a:pt x="52916" y="1669"/>
                  </a:cubicBezTo>
                  <a:cubicBezTo>
                    <a:pt x="55668" y="2297"/>
                    <a:pt x="58220" y="2725"/>
                    <a:pt x="60606" y="2977"/>
                  </a:cubicBezTo>
                  <a:lnTo>
                    <a:pt x="60606" y="2391"/>
                  </a:lnTo>
                  <a:cubicBezTo>
                    <a:pt x="58315" y="2161"/>
                    <a:pt x="55804" y="1742"/>
                    <a:pt x="53042" y="1104"/>
                  </a:cubicBezTo>
                  <a:cubicBezTo>
                    <a:pt x="49561" y="311"/>
                    <a:pt x="46379" y="1"/>
                    <a:pt x="43431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081475" y="5218200"/>
              <a:ext cx="1339925" cy="250850"/>
            </a:xfrm>
            <a:custGeom>
              <a:avLst/>
              <a:gdLst/>
              <a:ahLst/>
              <a:cxnLst/>
              <a:rect l="l" t="t" r="r" b="b"/>
              <a:pathLst>
                <a:path w="53597" h="10034" extrusionOk="0">
                  <a:moveTo>
                    <a:pt x="39430" y="1"/>
                  </a:moveTo>
                  <a:cubicBezTo>
                    <a:pt x="33884" y="1"/>
                    <a:pt x="29158" y="1223"/>
                    <a:pt x="24827" y="2344"/>
                  </a:cubicBezTo>
                  <a:cubicBezTo>
                    <a:pt x="22881" y="2846"/>
                    <a:pt x="21050" y="3317"/>
                    <a:pt x="19261" y="3651"/>
                  </a:cubicBezTo>
                  <a:cubicBezTo>
                    <a:pt x="13382" y="4750"/>
                    <a:pt x="9511" y="6288"/>
                    <a:pt x="4615" y="8234"/>
                  </a:cubicBezTo>
                  <a:cubicBezTo>
                    <a:pt x="3160" y="8809"/>
                    <a:pt x="1664" y="9405"/>
                    <a:pt x="1" y="10033"/>
                  </a:cubicBezTo>
                  <a:lnTo>
                    <a:pt x="1706" y="10033"/>
                  </a:lnTo>
                  <a:cubicBezTo>
                    <a:pt x="2794" y="9604"/>
                    <a:pt x="3830" y="9196"/>
                    <a:pt x="4845" y="8799"/>
                  </a:cubicBezTo>
                  <a:cubicBezTo>
                    <a:pt x="9710" y="6863"/>
                    <a:pt x="13549" y="5346"/>
                    <a:pt x="19376" y="4258"/>
                  </a:cubicBezTo>
                  <a:cubicBezTo>
                    <a:pt x="21186" y="3913"/>
                    <a:pt x="23027" y="3442"/>
                    <a:pt x="24984" y="2930"/>
                  </a:cubicBezTo>
                  <a:cubicBezTo>
                    <a:pt x="29275" y="1821"/>
                    <a:pt x="33958" y="609"/>
                    <a:pt x="39447" y="609"/>
                  </a:cubicBezTo>
                  <a:cubicBezTo>
                    <a:pt x="41986" y="609"/>
                    <a:pt x="44698" y="869"/>
                    <a:pt x="47623" y="1517"/>
                  </a:cubicBezTo>
                  <a:cubicBezTo>
                    <a:pt x="49726" y="1988"/>
                    <a:pt x="51714" y="2354"/>
                    <a:pt x="53597" y="2626"/>
                  </a:cubicBezTo>
                  <a:lnTo>
                    <a:pt x="53597" y="2009"/>
                  </a:lnTo>
                  <a:cubicBezTo>
                    <a:pt x="51755" y="1747"/>
                    <a:pt x="49810" y="1381"/>
                    <a:pt x="47759" y="931"/>
                  </a:cubicBezTo>
                  <a:cubicBezTo>
                    <a:pt x="44776" y="266"/>
                    <a:pt x="42014" y="1"/>
                    <a:pt x="3943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5256975" y="5272800"/>
              <a:ext cx="1164425" cy="196250"/>
            </a:xfrm>
            <a:custGeom>
              <a:avLst/>
              <a:gdLst/>
              <a:ahLst/>
              <a:cxnLst/>
              <a:rect l="l" t="t" r="r" b="b"/>
              <a:pathLst>
                <a:path w="46577" h="7850" extrusionOk="0">
                  <a:moveTo>
                    <a:pt x="35219" y="1"/>
                  </a:moveTo>
                  <a:cubicBezTo>
                    <a:pt x="29763" y="1"/>
                    <a:pt x="25098" y="1322"/>
                    <a:pt x="20841" y="2535"/>
                  </a:cubicBezTo>
                  <a:cubicBezTo>
                    <a:pt x="18550" y="3183"/>
                    <a:pt x="16394" y="3800"/>
                    <a:pt x="14271" y="4167"/>
                  </a:cubicBezTo>
                  <a:cubicBezTo>
                    <a:pt x="8621" y="5140"/>
                    <a:pt x="4656" y="6238"/>
                    <a:pt x="1" y="7849"/>
                  </a:cubicBezTo>
                  <a:lnTo>
                    <a:pt x="2020" y="7849"/>
                  </a:lnTo>
                  <a:cubicBezTo>
                    <a:pt x="5912" y="6573"/>
                    <a:pt x="9521" y="5642"/>
                    <a:pt x="14386" y="4805"/>
                  </a:cubicBezTo>
                  <a:cubicBezTo>
                    <a:pt x="16541" y="4428"/>
                    <a:pt x="18717" y="3811"/>
                    <a:pt x="21019" y="3152"/>
                  </a:cubicBezTo>
                  <a:cubicBezTo>
                    <a:pt x="25234" y="1959"/>
                    <a:pt x="29848" y="646"/>
                    <a:pt x="35237" y="646"/>
                  </a:cubicBezTo>
                  <a:cubicBezTo>
                    <a:pt x="37457" y="646"/>
                    <a:pt x="39809" y="869"/>
                    <a:pt x="42319" y="1415"/>
                  </a:cubicBezTo>
                  <a:cubicBezTo>
                    <a:pt x="43794" y="1729"/>
                    <a:pt x="45206" y="2011"/>
                    <a:pt x="46577" y="2242"/>
                  </a:cubicBezTo>
                  <a:lnTo>
                    <a:pt x="46577" y="1593"/>
                  </a:lnTo>
                  <a:cubicBezTo>
                    <a:pt x="45248" y="1363"/>
                    <a:pt x="43878" y="1091"/>
                    <a:pt x="42455" y="787"/>
                  </a:cubicBezTo>
                  <a:cubicBezTo>
                    <a:pt x="39888" y="229"/>
                    <a:pt x="37485" y="1"/>
                    <a:pt x="3521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516950" y="5326725"/>
              <a:ext cx="904450" cy="142325"/>
            </a:xfrm>
            <a:custGeom>
              <a:avLst/>
              <a:gdLst/>
              <a:ahLst/>
              <a:cxnLst/>
              <a:rect l="l" t="t" r="r" b="b"/>
              <a:pathLst>
                <a:path w="36178" h="5693" extrusionOk="0">
                  <a:moveTo>
                    <a:pt x="27500" y="0"/>
                  </a:moveTo>
                  <a:cubicBezTo>
                    <a:pt x="22097" y="0"/>
                    <a:pt x="17477" y="1446"/>
                    <a:pt x="13266" y="2763"/>
                  </a:cubicBezTo>
                  <a:cubicBezTo>
                    <a:pt x="10714" y="3568"/>
                    <a:pt x="8297" y="4322"/>
                    <a:pt x="5901" y="4698"/>
                  </a:cubicBezTo>
                  <a:cubicBezTo>
                    <a:pt x="3757" y="5044"/>
                    <a:pt x="1842" y="5357"/>
                    <a:pt x="1" y="5692"/>
                  </a:cubicBezTo>
                  <a:lnTo>
                    <a:pt x="4039" y="5692"/>
                  </a:lnTo>
                  <a:cubicBezTo>
                    <a:pt x="4677" y="5588"/>
                    <a:pt x="5336" y="5483"/>
                    <a:pt x="6006" y="5378"/>
                  </a:cubicBezTo>
                  <a:cubicBezTo>
                    <a:pt x="8444" y="4991"/>
                    <a:pt x="10892" y="4228"/>
                    <a:pt x="13476" y="3411"/>
                  </a:cubicBezTo>
                  <a:cubicBezTo>
                    <a:pt x="17632" y="2115"/>
                    <a:pt x="22193" y="685"/>
                    <a:pt x="27505" y="685"/>
                  </a:cubicBezTo>
                  <a:cubicBezTo>
                    <a:pt x="29440" y="685"/>
                    <a:pt x="31474" y="874"/>
                    <a:pt x="33625" y="1330"/>
                  </a:cubicBezTo>
                  <a:cubicBezTo>
                    <a:pt x="34504" y="1518"/>
                    <a:pt x="35351" y="1685"/>
                    <a:pt x="36178" y="1842"/>
                  </a:cubicBezTo>
                  <a:lnTo>
                    <a:pt x="36178" y="1152"/>
                  </a:lnTo>
                  <a:cubicBezTo>
                    <a:pt x="35393" y="995"/>
                    <a:pt x="34588" y="838"/>
                    <a:pt x="33771" y="660"/>
                  </a:cubicBezTo>
                  <a:cubicBezTo>
                    <a:pt x="31564" y="194"/>
                    <a:pt x="29479" y="0"/>
                    <a:pt x="27500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876325" y="5380225"/>
              <a:ext cx="545075" cy="88825"/>
            </a:xfrm>
            <a:custGeom>
              <a:avLst/>
              <a:gdLst/>
              <a:ahLst/>
              <a:cxnLst/>
              <a:rect l="l" t="t" r="r" b="b"/>
              <a:pathLst>
                <a:path w="21803" h="3553" extrusionOk="0">
                  <a:moveTo>
                    <a:pt x="15649" y="1"/>
                  </a:moveTo>
                  <a:cubicBezTo>
                    <a:pt x="10304" y="1"/>
                    <a:pt x="5731" y="1581"/>
                    <a:pt x="1570" y="3019"/>
                  </a:cubicBezTo>
                  <a:cubicBezTo>
                    <a:pt x="1047" y="3196"/>
                    <a:pt x="523" y="3374"/>
                    <a:pt x="0" y="3552"/>
                  </a:cubicBezTo>
                  <a:lnTo>
                    <a:pt x="2229" y="3552"/>
                  </a:lnTo>
                  <a:cubicBezTo>
                    <a:pt x="6211" y="2180"/>
                    <a:pt x="10593" y="726"/>
                    <a:pt x="15652" y="726"/>
                  </a:cubicBezTo>
                  <a:cubicBezTo>
                    <a:pt x="17344" y="726"/>
                    <a:pt x="19112" y="889"/>
                    <a:pt x="20966" y="1271"/>
                  </a:cubicBezTo>
                  <a:cubicBezTo>
                    <a:pt x="21248" y="1324"/>
                    <a:pt x="21531" y="1387"/>
                    <a:pt x="21803" y="1439"/>
                  </a:cubicBezTo>
                  <a:lnTo>
                    <a:pt x="21803" y="707"/>
                  </a:lnTo>
                  <a:cubicBezTo>
                    <a:pt x="21573" y="654"/>
                    <a:pt x="21342" y="612"/>
                    <a:pt x="21112" y="560"/>
                  </a:cubicBezTo>
                  <a:cubicBezTo>
                    <a:pt x="19202" y="168"/>
                    <a:pt x="17384" y="1"/>
                    <a:pt x="1564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110925" y="5433525"/>
              <a:ext cx="310475" cy="35525"/>
            </a:xfrm>
            <a:custGeom>
              <a:avLst/>
              <a:gdLst/>
              <a:ahLst/>
              <a:cxnLst/>
              <a:rect l="l" t="t" r="r" b="b"/>
              <a:pathLst>
                <a:path w="12419" h="1421" extrusionOk="0">
                  <a:moveTo>
                    <a:pt x="8683" y="1"/>
                  </a:moveTo>
                  <a:cubicBezTo>
                    <a:pt x="5547" y="1"/>
                    <a:pt x="2676" y="604"/>
                    <a:pt x="1" y="1420"/>
                  </a:cubicBezTo>
                  <a:lnTo>
                    <a:pt x="2878" y="1420"/>
                  </a:lnTo>
                  <a:cubicBezTo>
                    <a:pt x="4707" y="1008"/>
                    <a:pt x="6610" y="748"/>
                    <a:pt x="8633" y="748"/>
                  </a:cubicBezTo>
                  <a:cubicBezTo>
                    <a:pt x="9849" y="748"/>
                    <a:pt x="11107" y="842"/>
                    <a:pt x="12419" y="1054"/>
                  </a:cubicBezTo>
                  <a:lnTo>
                    <a:pt x="12419" y="290"/>
                  </a:lnTo>
                  <a:cubicBezTo>
                    <a:pt x="11132" y="90"/>
                    <a:pt x="9888" y="1"/>
                    <a:pt x="868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0" name="Google Shape;220;p9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21" name="Google Shape;221;p9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628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adient BG and Wave" preserve="1">
  <p:cSld name="Divider Slide Gradient BG and Wave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10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37" name="Google Shape;237;p10"/>
          <p:cNvGrpSpPr/>
          <p:nvPr/>
        </p:nvGrpSpPr>
        <p:grpSpPr>
          <a:xfrm>
            <a:off x="4255924" y="3493065"/>
            <a:ext cx="4887782" cy="1650073"/>
            <a:chOff x="3632525" y="4527550"/>
            <a:chExt cx="2788875" cy="941500"/>
          </a:xfrm>
        </p:grpSpPr>
        <p:sp>
          <p:nvSpPr>
            <p:cNvPr id="238" name="Google Shape;238;p10"/>
            <p:cNvSpPr/>
            <p:nvPr/>
          </p:nvSpPr>
          <p:spPr>
            <a:xfrm>
              <a:off x="3632525" y="4527550"/>
              <a:ext cx="2788875" cy="941500"/>
            </a:xfrm>
            <a:custGeom>
              <a:avLst/>
              <a:gdLst/>
              <a:ahLst/>
              <a:cxnLst/>
              <a:rect l="l" t="t" r="r" b="b"/>
              <a:pathLst>
                <a:path w="111555" h="37660" extrusionOk="0">
                  <a:moveTo>
                    <a:pt x="53265" y="0"/>
                  </a:moveTo>
                  <a:cubicBezTo>
                    <a:pt x="48836" y="0"/>
                    <a:pt x="45072" y="572"/>
                    <a:pt x="41973" y="1953"/>
                  </a:cubicBezTo>
                  <a:cubicBezTo>
                    <a:pt x="36617" y="4338"/>
                    <a:pt x="33510" y="9203"/>
                    <a:pt x="30497" y="13921"/>
                  </a:cubicBezTo>
                  <a:cubicBezTo>
                    <a:pt x="27379" y="18786"/>
                    <a:pt x="24439" y="23379"/>
                    <a:pt x="19240" y="25523"/>
                  </a:cubicBezTo>
                  <a:cubicBezTo>
                    <a:pt x="16373" y="26716"/>
                    <a:pt x="13664" y="27543"/>
                    <a:pt x="11268" y="28275"/>
                  </a:cubicBezTo>
                  <a:cubicBezTo>
                    <a:pt x="4803" y="30252"/>
                    <a:pt x="335" y="31612"/>
                    <a:pt x="1" y="37659"/>
                  </a:cubicBezTo>
                  <a:lnTo>
                    <a:pt x="283" y="37659"/>
                  </a:lnTo>
                  <a:cubicBezTo>
                    <a:pt x="639" y="31821"/>
                    <a:pt x="5022" y="30482"/>
                    <a:pt x="11352" y="28547"/>
                  </a:cubicBezTo>
                  <a:cubicBezTo>
                    <a:pt x="13747" y="27815"/>
                    <a:pt x="16468" y="26978"/>
                    <a:pt x="19345" y="25785"/>
                  </a:cubicBezTo>
                  <a:cubicBezTo>
                    <a:pt x="24638" y="23598"/>
                    <a:pt x="27735" y="18755"/>
                    <a:pt x="30737" y="14068"/>
                  </a:cubicBezTo>
                  <a:cubicBezTo>
                    <a:pt x="33729" y="9402"/>
                    <a:pt x="36816" y="4568"/>
                    <a:pt x="42088" y="2215"/>
                  </a:cubicBezTo>
                  <a:cubicBezTo>
                    <a:pt x="45153" y="848"/>
                    <a:pt x="48884" y="281"/>
                    <a:pt x="53278" y="281"/>
                  </a:cubicBezTo>
                  <a:cubicBezTo>
                    <a:pt x="61603" y="281"/>
                    <a:pt x="72311" y="2317"/>
                    <a:pt x="85390" y="4809"/>
                  </a:cubicBezTo>
                  <a:lnTo>
                    <a:pt x="86865" y="5092"/>
                  </a:lnTo>
                  <a:cubicBezTo>
                    <a:pt x="90432" y="5772"/>
                    <a:pt x="93571" y="6075"/>
                    <a:pt x="96333" y="6075"/>
                  </a:cubicBezTo>
                  <a:cubicBezTo>
                    <a:pt x="103656" y="6075"/>
                    <a:pt x="108353" y="3899"/>
                    <a:pt x="111555" y="698"/>
                  </a:cubicBezTo>
                  <a:lnTo>
                    <a:pt x="111555" y="258"/>
                  </a:lnTo>
                  <a:cubicBezTo>
                    <a:pt x="108391" y="3544"/>
                    <a:pt x="103699" y="5786"/>
                    <a:pt x="96291" y="5786"/>
                  </a:cubicBezTo>
                  <a:cubicBezTo>
                    <a:pt x="93556" y="5786"/>
                    <a:pt x="90452" y="5480"/>
                    <a:pt x="86917" y="4809"/>
                  </a:cubicBezTo>
                  <a:lnTo>
                    <a:pt x="85442" y="4527"/>
                  </a:lnTo>
                  <a:cubicBezTo>
                    <a:pt x="72347" y="2038"/>
                    <a:pt x="61622" y="0"/>
                    <a:pt x="53265" y="0"/>
                  </a:cubicBez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3717800" y="4612125"/>
              <a:ext cx="2703600" cy="856925"/>
            </a:xfrm>
            <a:custGeom>
              <a:avLst/>
              <a:gdLst/>
              <a:ahLst/>
              <a:cxnLst/>
              <a:rect l="l" t="t" r="r" b="b"/>
              <a:pathLst>
                <a:path w="108144" h="34277" extrusionOk="0">
                  <a:moveTo>
                    <a:pt x="54551" y="1"/>
                  </a:moveTo>
                  <a:cubicBezTo>
                    <a:pt x="49513" y="1"/>
                    <a:pt x="45181" y="617"/>
                    <a:pt x="41670" y="2117"/>
                  </a:cubicBezTo>
                  <a:cubicBezTo>
                    <a:pt x="36282" y="4429"/>
                    <a:pt x="33049" y="9042"/>
                    <a:pt x="29931" y="13499"/>
                  </a:cubicBezTo>
                  <a:cubicBezTo>
                    <a:pt x="26856" y="17893"/>
                    <a:pt x="23675" y="22433"/>
                    <a:pt x="18465" y="24609"/>
                  </a:cubicBezTo>
                  <a:cubicBezTo>
                    <a:pt x="15724" y="25750"/>
                    <a:pt x="13151" y="26576"/>
                    <a:pt x="10880" y="27298"/>
                  </a:cubicBezTo>
                  <a:cubicBezTo>
                    <a:pt x="5493" y="29014"/>
                    <a:pt x="1496" y="30290"/>
                    <a:pt x="0" y="34276"/>
                  </a:cubicBezTo>
                  <a:lnTo>
                    <a:pt x="377" y="34276"/>
                  </a:lnTo>
                  <a:cubicBezTo>
                    <a:pt x="1883" y="30520"/>
                    <a:pt x="5765" y="29286"/>
                    <a:pt x="10985" y="27612"/>
                  </a:cubicBezTo>
                  <a:cubicBezTo>
                    <a:pt x="13255" y="26890"/>
                    <a:pt x="15839" y="26064"/>
                    <a:pt x="18591" y="24923"/>
                  </a:cubicBezTo>
                  <a:cubicBezTo>
                    <a:pt x="23895" y="22705"/>
                    <a:pt x="27107" y="18123"/>
                    <a:pt x="30203" y="13698"/>
                  </a:cubicBezTo>
                  <a:cubicBezTo>
                    <a:pt x="33300" y="9272"/>
                    <a:pt x="36501" y="4701"/>
                    <a:pt x="41806" y="2420"/>
                  </a:cubicBezTo>
                  <a:cubicBezTo>
                    <a:pt x="45270" y="941"/>
                    <a:pt x="49554" y="332"/>
                    <a:pt x="54545" y="332"/>
                  </a:cubicBezTo>
                  <a:cubicBezTo>
                    <a:pt x="63146" y="332"/>
                    <a:pt x="73844" y="2141"/>
                    <a:pt x="86059" y="4418"/>
                  </a:cubicBezTo>
                  <a:cubicBezTo>
                    <a:pt x="89635" y="5088"/>
                    <a:pt x="92783" y="5392"/>
                    <a:pt x="95562" y="5392"/>
                  </a:cubicBezTo>
                  <a:cubicBezTo>
                    <a:pt x="101035" y="5392"/>
                    <a:pt x="105077" y="4213"/>
                    <a:pt x="108144" y="2326"/>
                  </a:cubicBezTo>
                  <a:lnTo>
                    <a:pt x="108144" y="1928"/>
                  </a:lnTo>
                  <a:cubicBezTo>
                    <a:pt x="104834" y="4016"/>
                    <a:pt x="100673" y="5057"/>
                    <a:pt x="95569" y="5057"/>
                  </a:cubicBezTo>
                  <a:cubicBezTo>
                    <a:pt x="92719" y="5057"/>
                    <a:pt x="89575" y="4732"/>
                    <a:pt x="86122" y="4083"/>
                  </a:cubicBezTo>
                  <a:cubicBezTo>
                    <a:pt x="73899" y="1811"/>
                    <a:pt x="63187" y="1"/>
                    <a:pt x="54551" y="1"/>
                  </a:cubicBez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832350" y="4694625"/>
              <a:ext cx="2589050" cy="774425"/>
            </a:xfrm>
            <a:custGeom>
              <a:avLst/>
              <a:gdLst/>
              <a:ahLst/>
              <a:cxnLst/>
              <a:rect l="l" t="t" r="r" b="b"/>
              <a:pathLst>
                <a:path w="103562" h="30977" extrusionOk="0">
                  <a:moveTo>
                    <a:pt x="54914" y="1"/>
                  </a:moveTo>
                  <a:cubicBezTo>
                    <a:pt x="49143" y="1"/>
                    <a:pt x="44223" y="700"/>
                    <a:pt x="40205" y="2353"/>
                  </a:cubicBezTo>
                  <a:cubicBezTo>
                    <a:pt x="34755" y="4591"/>
                    <a:pt x="31407" y="8965"/>
                    <a:pt x="28164" y="13181"/>
                  </a:cubicBezTo>
                  <a:cubicBezTo>
                    <a:pt x="25004" y="17313"/>
                    <a:pt x="21730" y="21571"/>
                    <a:pt x="16509" y="23778"/>
                  </a:cubicBezTo>
                  <a:cubicBezTo>
                    <a:pt x="13915" y="24866"/>
                    <a:pt x="11488" y="25682"/>
                    <a:pt x="9343" y="26394"/>
                  </a:cubicBezTo>
                  <a:cubicBezTo>
                    <a:pt x="5305" y="27733"/>
                    <a:pt x="2061" y="28821"/>
                    <a:pt x="0" y="30976"/>
                  </a:cubicBezTo>
                  <a:lnTo>
                    <a:pt x="524" y="30976"/>
                  </a:lnTo>
                  <a:cubicBezTo>
                    <a:pt x="2511" y="29083"/>
                    <a:pt x="5556" y="28057"/>
                    <a:pt x="9468" y="26760"/>
                  </a:cubicBezTo>
                  <a:cubicBezTo>
                    <a:pt x="11613" y="26049"/>
                    <a:pt x="14061" y="25233"/>
                    <a:pt x="16666" y="24145"/>
                  </a:cubicBezTo>
                  <a:cubicBezTo>
                    <a:pt x="21970" y="21895"/>
                    <a:pt x="25276" y="17585"/>
                    <a:pt x="28467" y="13421"/>
                  </a:cubicBezTo>
                  <a:cubicBezTo>
                    <a:pt x="31679" y="9237"/>
                    <a:pt x="34995" y="4905"/>
                    <a:pt x="40352" y="2708"/>
                  </a:cubicBezTo>
                  <a:cubicBezTo>
                    <a:pt x="44321" y="1079"/>
                    <a:pt x="49193" y="388"/>
                    <a:pt x="54910" y="388"/>
                  </a:cubicBezTo>
                  <a:cubicBezTo>
                    <a:pt x="62994" y="388"/>
                    <a:pt x="72770" y="1769"/>
                    <a:pt x="84082" y="3828"/>
                  </a:cubicBezTo>
                  <a:cubicBezTo>
                    <a:pt x="87685" y="4490"/>
                    <a:pt x="90861" y="4791"/>
                    <a:pt x="93670" y="4791"/>
                  </a:cubicBezTo>
                  <a:cubicBezTo>
                    <a:pt x="97647" y="4791"/>
                    <a:pt x="100888" y="4188"/>
                    <a:pt x="103562" y="3158"/>
                  </a:cubicBezTo>
                  <a:lnTo>
                    <a:pt x="103562" y="2750"/>
                  </a:lnTo>
                  <a:cubicBezTo>
                    <a:pt x="100754" y="3858"/>
                    <a:pt x="97481" y="4409"/>
                    <a:pt x="93711" y="4409"/>
                  </a:cubicBezTo>
                  <a:cubicBezTo>
                    <a:pt x="90822" y="4409"/>
                    <a:pt x="87641" y="4085"/>
                    <a:pt x="84155" y="3441"/>
                  </a:cubicBezTo>
                  <a:lnTo>
                    <a:pt x="84155" y="3451"/>
                  </a:lnTo>
                  <a:cubicBezTo>
                    <a:pt x="72826" y="1385"/>
                    <a:pt x="63030" y="1"/>
                    <a:pt x="54914" y="1"/>
                  </a:cubicBez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4000250" y="4776000"/>
              <a:ext cx="2421150" cy="693050"/>
            </a:xfrm>
            <a:custGeom>
              <a:avLst/>
              <a:gdLst/>
              <a:ahLst/>
              <a:cxnLst/>
              <a:rect l="l" t="t" r="r" b="b"/>
              <a:pathLst>
                <a:path w="96846" h="27722" extrusionOk="0">
                  <a:moveTo>
                    <a:pt x="53469" y="0"/>
                  </a:moveTo>
                  <a:cubicBezTo>
                    <a:pt x="46556" y="0"/>
                    <a:pt x="41059" y="879"/>
                    <a:pt x="36596" y="2634"/>
                  </a:cubicBezTo>
                  <a:cubicBezTo>
                    <a:pt x="31093" y="4810"/>
                    <a:pt x="27631" y="8932"/>
                    <a:pt x="24272" y="12918"/>
                  </a:cubicBezTo>
                  <a:cubicBezTo>
                    <a:pt x="21019" y="16778"/>
                    <a:pt x="17650" y="20775"/>
                    <a:pt x="12430" y="23003"/>
                  </a:cubicBezTo>
                  <a:cubicBezTo>
                    <a:pt x="9971" y="24049"/>
                    <a:pt x="7659" y="24844"/>
                    <a:pt x="5629" y="25556"/>
                  </a:cubicBezTo>
                  <a:cubicBezTo>
                    <a:pt x="3516" y="26288"/>
                    <a:pt x="1623" y="26947"/>
                    <a:pt x="1" y="27721"/>
                  </a:cubicBezTo>
                  <a:lnTo>
                    <a:pt x="1047" y="27721"/>
                  </a:lnTo>
                  <a:cubicBezTo>
                    <a:pt x="2439" y="27125"/>
                    <a:pt x="4018" y="26581"/>
                    <a:pt x="5776" y="25964"/>
                  </a:cubicBezTo>
                  <a:cubicBezTo>
                    <a:pt x="7816" y="25252"/>
                    <a:pt x="10128" y="24457"/>
                    <a:pt x="12597" y="23400"/>
                  </a:cubicBezTo>
                  <a:cubicBezTo>
                    <a:pt x="17922" y="21141"/>
                    <a:pt x="21322" y="17102"/>
                    <a:pt x="24607" y="13200"/>
                  </a:cubicBezTo>
                  <a:cubicBezTo>
                    <a:pt x="27923" y="9246"/>
                    <a:pt x="31365" y="5176"/>
                    <a:pt x="36764" y="3042"/>
                  </a:cubicBezTo>
                  <a:cubicBezTo>
                    <a:pt x="41175" y="1307"/>
                    <a:pt x="46618" y="438"/>
                    <a:pt x="53470" y="438"/>
                  </a:cubicBezTo>
                  <a:cubicBezTo>
                    <a:pt x="60625" y="438"/>
                    <a:pt x="69315" y="1385"/>
                    <a:pt x="79971" y="3282"/>
                  </a:cubicBezTo>
                  <a:cubicBezTo>
                    <a:pt x="83604" y="3941"/>
                    <a:pt x="86811" y="4237"/>
                    <a:pt x="89652" y="4237"/>
                  </a:cubicBezTo>
                  <a:cubicBezTo>
                    <a:pt x="92365" y="4237"/>
                    <a:pt x="94745" y="3967"/>
                    <a:pt x="96846" y="3481"/>
                  </a:cubicBezTo>
                  <a:lnTo>
                    <a:pt x="96846" y="3042"/>
                  </a:lnTo>
                  <a:cubicBezTo>
                    <a:pt x="94681" y="3551"/>
                    <a:pt x="92296" y="3805"/>
                    <a:pt x="89682" y="3805"/>
                  </a:cubicBezTo>
                  <a:cubicBezTo>
                    <a:pt x="86764" y="3805"/>
                    <a:pt x="83559" y="3488"/>
                    <a:pt x="80055" y="2853"/>
                  </a:cubicBezTo>
                  <a:lnTo>
                    <a:pt x="80044" y="2853"/>
                  </a:lnTo>
                  <a:cubicBezTo>
                    <a:pt x="69370" y="950"/>
                    <a:pt x="60654" y="0"/>
                    <a:pt x="53469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4231725" y="4855850"/>
              <a:ext cx="2189675" cy="613200"/>
            </a:xfrm>
            <a:custGeom>
              <a:avLst/>
              <a:gdLst/>
              <a:ahLst/>
              <a:cxnLst/>
              <a:rect l="l" t="t" r="r" b="b"/>
              <a:pathLst>
                <a:path w="87587" h="24528" extrusionOk="0">
                  <a:moveTo>
                    <a:pt x="49901" y="1"/>
                  </a:moveTo>
                  <a:cubicBezTo>
                    <a:pt x="42175" y="1"/>
                    <a:pt x="35733" y="995"/>
                    <a:pt x="30455" y="2986"/>
                  </a:cubicBezTo>
                  <a:cubicBezTo>
                    <a:pt x="24879" y="5089"/>
                    <a:pt x="21280" y="8970"/>
                    <a:pt x="17796" y="12716"/>
                  </a:cubicBezTo>
                  <a:cubicBezTo>
                    <a:pt x="14459" y="16315"/>
                    <a:pt x="11017" y="20039"/>
                    <a:pt x="5796" y="22278"/>
                  </a:cubicBezTo>
                  <a:cubicBezTo>
                    <a:pt x="3725" y="23167"/>
                    <a:pt x="1769" y="23889"/>
                    <a:pt x="1" y="24527"/>
                  </a:cubicBezTo>
                  <a:lnTo>
                    <a:pt x="1434" y="24527"/>
                  </a:lnTo>
                  <a:cubicBezTo>
                    <a:pt x="2857" y="24004"/>
                    <a:pt x="4384" y="23408"/>
                    <a:pt x="5995" y="22728"/>
                  </a:cubicBezTo>
                  <a:cubicBezTo>
                    <a:pt x="11299" y="20447"/>
                    <a:pt x="14794" y="16681"/>
                    <a:pt x="18162" y="13051"/>
                  </a:cubicBezTo>
                  <a:cubicBezTo>
                    <a:pt x="21761" y="9169"/>
                    <a:pt x="25161" y="5497"/>
                    <a:pt x="30622" y="3447"/>
                  </a:cubicBezTo>
                  <a:cubicBezTo>
                    <a:pt x="35852" y="1476"/>
                    <a:pt x="42237" y="492"/>
                    <a:pt x="49901" y="492"/>
                  </a:cubicBezTo>
                  <a:cubicBezTo>
                    <a:pt x="56678" y="492"/>
                    <a:pt x="64455" y="1261"/>
                    <a:pt x="73317" y="2798"/>
                  </a:cubicBezTo>
                  <a:cubicBezTo>
                    <a:pt x="76919" y="3437"/>
                    <a:pt x="80218" y="3757"/>
                    <a:pt x="83228" y="3757"/>
                  </a:cubicBezTo>
                  <a:cubicBezTo>
                    <a:pt x="84754" y="3757"/>
                    <a:pt x="86207" y="3675"/>
                    <a:pt x="87587" y="3509"/>
                  </a:cubicBezTo>
                  <a:lnTo>
                    <a:pt x="87587" y="3018"/>
                  </a:lnTo>
                  <a:cubicBezTo>
                    <a:pt x="86204" y="3185"/>
                    <a:pt x="84748" y="3268"/>
                    <a:pt x="83215" y="3268"/>
                  </a:cubicBezTo>
                  <a:cubicBezTo>
                    <a:pt x="80237" y="3268"/>
                    <a:pt x="76972" y="2952"/>
                    <a:pt x="73401" y="2317"/>
                  </a:cubicBezTo>
                  <a:cubicBezTo>
                    <a:pt x="64516" y="773"/>
                    <a:pt x="56710" y="1"/>
                    <a:pt x="49901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4454300" y="4933350"/>
              <a:ext cx="1967100" cy="535700"/>
            </a:xfrm>
            <a:custGeom>
              <a:avLst/>
              <a:gdLst/>
              <a:ahLst/>
              <a:cxnLst/>
              <a:rect l="l" t="t" r="r" b="b"/>
              <a:pathLst>
                <a:path w="78684" h="21428" extrusionOk="0">
                  <a:moveTo>
                    <a:pt x="46833" y="1"/>
                  </a:moveTo>
                  <a:cubicBezTo>
                    <a:pt x="38415" y="1"/>
                    <a:pt x="30999" y="1143"/>
                    <a:pt x="24659" y="3422"/>
                  </a:cubicBezTo>
                  <a:cubicBezTo>
                    <a:pt x="19010" y="5462"/>
                    <a:pt x="15275" y="9103"/>
                    <a:pt x="11655" y="12629"/>
                  </a:cubicBezTo>
                  <a:cubicBezTo>
                    <a:pt x="8349" y="15851"/>
                    <a:pt x="4928" y="19178"/>
                    <a:pt x="1" y="21427"/>
                  </a:cubicBezTo>
                  <a:lnTo>
                    <a:pt x="1256" y="21427"/>
                  </a:lnTo>
                  <a:cubicBezTo>
                    <a:pt x="5723" y="19167"/>
                    <a:pt x="8925" y="16050"/>
                    <a:pt x="12032" y="13026"/>
                  </a:cubicBezTo>
                  <a:cubicBezTo>
                    <a:pt x="15777" y="9375"/>
                    <a:pt x="19303" y="5933"/>
                    <a:pt x="24847" y="3935"/>
                  </a:cubicBezTo>
                  <a:cubicBezTo>
                    <a:pt x="31125" y="1670"/>
                    <a:pt x="38475" y="537"/>
                    <a:pt x="46824" y="537"/>
                  </a:cubicBezTo>
                  <a:cubicBezTo>
                    <a:pt x="53016" y="537"/>
                    <a:pt x="59758" y="1160"/>
                    <a:pt x="67019" y="2408"/>
                  </a:cubicBezTo>
                  <a:cubicBezTo>
                    <a:pt x="70653" y="3035"/>
                    <a:pt x="73981" y="3349"/>
                    <a:pt x="77034" y="3349"/>
                  </a:cubicBezTo>
                  <a:cubicBezTo>
                    <a:pt x="77593" y="3349"/>
                    <a:pt x="78143" y="3339"/>
                    <a:pt x="78684" y="3318"/>
                  </a:cubicBezTo>
                  <a:lnTo>
                    <a:pt x="78684" y="2774"/>
                  </a:lnTo>
                  <a:cubicBezTo>
                    <a:pt x="78147" y="2795"/>
                    <a:pt x="77601" y="2805"/>
                    <a:pt x="77046" y="2805"/>
                  </a:cubicBezTo>
                  <a:cubicBezTo>
                    <a:pt x="74020" y="2805"/>
                    <a:pt x="70720" y="2493"/>
                    <a:pt x="67113" y="1874"/>
                  </a:cubicBezTo>
                  <a:cubicBezTo>
                    <a:pt x="59825" y="625"/>
                    <a:pt x="53055" y="1"/>
                    <a:pt x="46833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4631900" y="5008775"/>
              <a:ext cx="1789500" cy="460275"/>
            </a:xfrm>
            <a:custGeom>
              <a:avLst/>
              <a:gdLst/>
              <a:ahLst/>
              <a:cxnLst/>
              <a:rect l="l" t="t" r="r" b="b"/>
              <a:pathLst>
                <a:path w="71580" h="18411" extrusionOk="0">
                  <a:moveTo>
                    <a:pt x="45313" y="1"/>
                  </a:moveTo>
                  <a:cubicBezTo>
                    <a:pt x="36487" y="1"/>
                    <a:pt x="28334" y="1314"/>
                    <a:pt x="20673" y="3952"/>
                  </a:cubicBezTo>
                  <a:cubicBezTo>
                    <a:pt x="14919" y="5929"/>
                    <a:pt x="11194" y="9193"/>
                    <a:pt x="7261" y="12656"/>
                  </a:cubicBezTo>
                  <a:cubicBezTo>
                    <a:pt x="5011" y="14623"/>
                    <a:pt x="2720" y="16632"/>
                    <a:pt x="0" y="18410"/>
                  </a:cubicBezTo>
                  <a:lnTo>
                    <a:pt x="1067" y="18410"/>
                  </a:lnTo>
                  <a:cubicBezTo>
                    <a:pt x="3494" y="16736"/>
                    <a:pt x="5597" y="14905"/>
                    <a:pt x="7648" y="13106"/>
                  </a:cubicBezTo>
                  <a:cubicBezTo>
                    <a:pt x="11540" y="9685"/>
                    <a:pt x="15222" y="6452"/>
                    <a:pt x="20861" y="4517"/>
                  </a:cubicBezTo>
                  <a:cubicBezTo>
                    <a:pt x="28469" y="1899"/>
                    <a:pt x="36562" y="593"/>
                    <a:pt x="45326" y="593"/>
                  </a:cubicBezTo>
                  <a:cubicBezTo>
                    <a:pt x="50782" y="593"/>
                    <a:pt x="56499" y="1099"/>
                    <a:pt x="62520" y="2111"/>
                  </a:cubicBezTo>
                  <a:cubicBezTo>
                    <a:pt x="65763" y="2655"/>
                    <a:pt x="68776" y="2958"/>
                    <a:pt x="71580" y="3031"/>
                  </a:cubicBezTo>
                  <a:lnTo>
                    <a:pt x="71580" y="2445"/>
                  </a:lnTo>
                  <a:cubicBezTo>
                    <a:pt x="68891" y="2372"/>
                    <a:pt x="65920" y="2079"/>
                    <a:pt x="62614" y="1525"/>
                  </a:cubicBezTo>
                  <a:cubicBezTo>
                    <a:pt x="56558" y="509"/>
                    <a:pt x="50805" y="1"/>
                    <a:pt x="45313" y="1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4791700" y="5082200"/>
              <a:ext cx="1629700" cy="386850"/>
            </a:xfrm>
            <a:custGeom>
              <a:avLst/>
              <a:gdLst/>
              <a:ahLst/>
              <a:cxnLst/>
              <a:rect l="l" t="t" r="r" b="b"/>
              <a:pathLst>
                <a:path w="65188" h="15474" extrusionOk="0">
                  <a:moveTo>
                    <a:pt x="44087" y="1"/>
                  </a:moveTo>
                  <a:cubicBezTo>
                    <a:pt x="33135" y="1"/>
                    <a:pt x="24577" y="2192"/>
                    <a:pt x="17388" y="4551"/>
                  </a:cubicBezTo>
                  <a:cubicBezTo>
                    <a:pt x="11508" y="6486"/>
                    <a:pt x="7616" y="9541"/>
                    <a:pt x="3484" y="12784"/>
                  </a:cubicBezTo>
                  <a:cubicBezTo>
                    <a:pt x="2354" y="13684"/>
                    <a:pt x="1203" y="14584"/>
                    <a:pt x="0" y="15473"/>
                  </a:cubicBezTo>
                  <a:lnTo>
                    <a:pt x="1078" y="15473"/>
                  </a:lnTo>
                  <a:cubicBezTo>
                    <a:pt x="2040" y="14751"/>
                    <a:pt x="2961" y="14019"/>
                    <a:pt x="3882" y="13297"/>
                  </a:cubicBezTo>
                  <a:cubicBezTo>
                    <a:pt x="7962" y="10085"/>
                    <a:pt x="11812" y="7062"/>
                    <a:pt x="17587" y="5168"/>
                  </a:cubicBezTo>
                  <a:cubicBezTo>
                    <a:pt x="24724" y="2824"/>
                    <a:pt x="33220" y="647"/>
                    <a:pt x="44092" y="647"/>
                  </a:cubicBezTo>
                  <a:cubicBezTo>
                    <a:pt x="48549" y="647"/>
                    <a:pt x="53406" y="1013"/>
                    <a:pt x="58733" y="1883"/>
                  </a:cubicBezTo>
                  <a:cubicBezTo>
                    <a:pt x="60993" y="2249"/>
                    <a:pt x="63137" y="2511"/>
                    <a:pt x="65188" y="2657"/>
                  </a:cubicBezTo>
                  <a:lnTo>
                    <a:pt x="65188" y="2019"/>
                  </a:lnTo>
                  <a:cubicBezTo>
                    <a:pt x="63210" y="1862"/>
                    <a:pt x="61097" y="1611"/>
                    <a:pt x="58837" y="1245"/>
                  </a:cubicBezTo>
                  <a:cubicBezTo>
                    <a:pt x="53471" y="369"/>
                    <a:pt x="48578" y="1"/>
                    <a:pt x="4408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4956725" y="5154450"/>
              <a:ext cx="1464675" cy="314600"/>
            </a:xfrm>
            <a:custGeom>
              <a:avLst/>
              <a:gdLst/>
              <a:ahLst/>
              <a:cxnLst/>
              <a:rect l="l" t="t" r="r" b="b"/>
              <a:pathLst>
                <a:path w="58587" h="12584" extrusionOk="0">
                  <a:moveTo>
                    <a:pt x="42370" y="1"/>
                  </a:moveTo>
                  <a:cubicBezTo>
                    <a:pt x="30555" y="1"/>
                    <a:pt x="21527" y="2824"/>
                    <a:pt x="13904" y="5208"/>
                  </a:cubicBezTo>
                  <a:cubicBezTo>
                    <a:pt x="8119" y="7007"/>
                    <a:pt x="4123" y="9706"/>
                    <a:pt x="1" y="12583"/>
                  </a:cubicBezTo>
                  <a:lnTo>
                    <a:pt x="1225" y="12583"/>
                  </a:lnTo>
                  <a:cubicBezTo>
                    <a:pt x="5012" y="9957"/>
                    <a:pt x="8810" y="7520"/>
                    <a:pt x="14114" y="5867"/>
                  </a:cubicBezTo>
                  <a:cubicBezTo>
                    <a:pt x="21680" y="3500"/>
                    <a:pt x="30646" y="698"/>
                    <a:pt x="42360" y="698"/>
                  </a:cubicBezTo>
                  <a:cubicBezTo>
                    <a:pt x="46178" y="698"/>
                    <a:pt x="50288" y="996"/>
                    <a:pt x="54737" y="1703"/>
                  </a:cubicBezTo>
                  <a:cubicBezTo>
                    <a:pt x="56065" y="1912"/>
                    <a:pt x="57352" y="2090"/>
                    <a:pt x="58587" y="2226"/>
                  </a:cubicBezTo>
                  <a:lnTo>
                    <a:pt x="58587" y="1525"/>
                  </a:lnTo>
                  <a:cubicBezTo>
                    <a:pt x="57384" y="1389"/>
                    <a:pt x="56139" y="1222"/>
                    <a:pt x="54852" y="1012"/>
                  </a:cubicBezTo>
                  <a:cubicBezTo>
                    <a:pt x="50364" y="300"/>
                    <a:pt x="46219" y="1"/>
                    <a:pt x="4237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5151575" y="5225600"/>
              <a:ext cx="1269825" cy="243450"/>
            </a:xfrm>
            <a:custGeom>
              <a:avLst/>
              <a:gdLst/>
              <a:ahLst/>
              <a:cxnLst/>
              <a:rect l="l" t="t" r="r" b="b"/>
              <a:pathLst>
                <a:path w="50793" h="9738" extrusionOk="0">
                  <a:moveTo>
                    <a:pt x="39116" y="0"/>
                  </a:moveTo>
                  <a:cubicBezTo>
                    <a:pt x="28328" y="0"/>
                    <a:pt x="19813" y="2632"/>
                    <a:pt x="12649" y="4851"/>
                  </a:cubicBezTo>
                  <a:cubicBezTo>
                    <a:pt x="11467" y="5218"/>
                    <a:pt x="10337" y="5563"/>
                    <a:pt x="9228" y="5898"/>
                  </a:cubicBezTo>
                  <a:cubicBezTo>
                    <a:pt x="5661" y="6954"/>
                    <a:pt x="2710" y="8273"/>
                    <a:pt x="1" y="9737"/>
                  </a:cubicBezTo>
                  <a:lnTo>
                    <a:pt x="1622" y="9737"/>
                  </a:lnTo>
                  <a:cubicBezTo>
                    <a:pt x="3945" y="8555"/>
                    <a:pt x="6477" y="7498"/>
                    <a:pt x="9437" y="6609"/>
                  </a:cubicBezTo>
                  <a:cubicBezTo>
                    <a:pt x="10557" y="6285"/>
                    <a:pt x="11687" y="5929"/>
                    <a:pt x="12869" y="5563"/>
                  </a:cubicBezTo>
                  <a:cubicBezTo>
                    <a:pt x="20310" y="3268"/>
                    <a:pt x="28504" y="737"/>
                    <a:pt x="38984" y="737"/>
                  </a:cubicBezTo>
                  <a:cubicBezTo>
                    <a:pt x="42266" y="737"/>
                    <a:pt x="45771" y="985"/>
                    <a:pt x="49548" y="1566"/>
                  </a:cubicBezTo>
                  <a:cubicBezTo>
                    <a:pt x="49966" y="1629"/>
                    <a:pt x="50385" y="1692"/>
                    <a:pt x="50793" y="1755"/>
                  </a:cubicBezTo>
                  <a:lnTo>
                    <a:pt x="50793" y="991"/>
                  </a:lnTo>
                  <a:cubicBezTo>
                    <a:pt x="50416" y="939"/>
                    <a:pt x="50039" y="886"/>
                    <a:pt x="49663" y="824"/>
                  </a:cubicBezTo>
                  <a:cubicBezTo>
                    <a:pt x="45918" y="246"/>
                    <a:pt x="42411" y="0"/>
                    <a:pt x="39116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5434300" y="5295525"/>
              <a:ext cx="987100" cy="173525"/>
            </a:xfrm>
            <a:custGeom>
              <a:avLst/>
              <a:gdLst/>
              <a:ahLst/>
              <a:cxnLst/>
              <a:rect l="l" t="t" r="r" b="b"/>
              <a:pathLst>
                <a:path w="39484" h="6941" extrusionOk="0">
                  <a:moveTo>
                    <a:pt x="31879" y="0"/>
                  </a:moveTo>
                  <a:cubicBezTo>
                    <a:pt x="21924" y="0"/>
                    <a:pt x="14024" y="2538"/>
                    <a:pt x="6864" y="4837"/>
                  </a:cubicBezTo>
                  <a:cubicBezTo>
                    <a:pt x="4834" y="5496"/>
                    <a:pt x="2920" y="6103"/>
                    <a:pt x="1026" y="6637"/>
                  </a:cubicBezTo>
                  <a:cubicBezTo>
                    <a:pt x="681" y="6741"/>
                    <a:pt x="336" y="6836"/>
                    <a:pt x="1" y="6940"/>
                  </a:cubicBezTo>
                  <a:lnTo>
                    <a:pt x="2847" y="6940"/>
                  </a:lnTo>
                  <a:cubicBezTo>
                    <a:pt x="4238" y="6522"/>
                    <a:pt x="5640" y="6072"/>
                    <a:pt x="7115" y="5601"/>
                  </a:cubicBezTo>
                  <a:cubicBezTo>
                    <a:pt x="14216" y="3321"/>
                    <a:pt x="22049" y="804"/>
                    <a:pt x="31907" y="804"/>
                  </a:cubicBezTo>
                  <a:cubicBezTo>
                    <a:pt x="34306" y="804"/>
                    <a:pt x="36826" y="953"/>
                    <a:pt x="39484" y="1291"/>
                  </a:cubicBezTo>
                  <a:lnTo>
                    <a:pt x="39484" y="485"/>
                  </a:lnTo>
                  <a:cubicBezTo>
                    <a:pt x="36816" y="149"/>
                    <a:pt x="34287" y="0"/>
                    <a:pt x="31879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788700" y="5365400"/>
              <a:ext cx="632700" cy="103650"/>
            </a:xfrm>
            <a:custGeom>
              <a:avLst/>
              <a:gdLst/>
              <a:ahLst/>
              <a:cxnLst/>
              <a:rect l="l" t="t" r="r" b="b"/>
              <a:pathLst>
                <a:path w="25308" h="4146" extrusionOk="0">
                  <a:moveTo>
                    <a:pt x="21657" y="1"/>
                  </a:moveTo>
                  <a:cubicBezTo>
                    <a:pt x="13223" y="1"/>
                    <a:pt x="6274" y="2045"/>
                    <a:pt x="1" y="4145"/>
                  </a:cubicBezTo>
                  <a:lnTo>
                    <a:pt x="2731" y="4145"/>
                  </a:lnTo>
                  <a:cubicBezTo>
                    <a:pt x="8291" y="2373"/>
                    <a:pt x="14438" y="848"/>
                    <a:pt x="21679" y="848"/>
                  </a:cubicBezTo>
                  <a:cubicBezTo>
                    <a:pt x="22859" y="848"/>
                    <a:pt x="24068" y="889"/>
                    <a:pt x="25308" y="975"/>
                  </a:cubicBezTo>
                  <a:lnTo>
                    <a:pt x="25308" y="128"/>
                  </a:lnTo>
                  <a:cubicBezTo>
                    <a:pt x="24060" y="41"/>
                    <a:pt x="22844" y="1"/>
                    <a:pt x="2165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6137600" y="5434225"/>
              <a:ext cx="283800" cy="34825"/>
            </a:xfrm>
            <a:custGeom>
              <a:avLst/>
              <a:gdLst/>
              <a:ahLst/>
              <a:cxnLst/>
              <a:rect l="l" t="t" r="r" b="b"/>
              <a:pathLst>
                <a:path w="11352" h="1393" extrusionOk="0">
                  <a:moveTo>
                    <a:pt x="11352" y="1"/>
                  </a:moveTo>
                  <a:cubicBezTo>
                    <a:pt x="7240" y="11"/>
                    <a:pt x="3484" y="566"/>
                    <a:pt x="1" y="1392"/>
                  </a:cubicBezTo>
                  <a:lnTo>
                    <a:pt x="4813" y="1392"/>
                  </a:lnTo>
                  <a:cubicBezTo>
                    <a:pt x="6895" y="1089"/>
                    <a:pt x="9071" y="911"/>
                    <a:pt x="11352" y="911"/>
                  </a:cubicBezTo>
                  <a:lnTo>
                    <a:pt x="1135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7C3B44E6-28C5-7DEA-60EB-A354F67DFF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2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hite Swoosh with Placeholder Photo">
  <p:cSld name="Cover White Swoosh with Placeholder Photo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>
            <a:spLocks noGrp="1"/>
          </p:cNvSpPr>
          <p:nvPr>
            <p:ph type="pic" idx="2"/>
          </p:nvPr>
        </p:nvSpPr>
        <p:spPr>
          <a:xfrm>
            <a:off x="5238600" y="-75"/>
            <a:ext cx="39054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8" name="Google Shape;108;p6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45510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B2B71"/>
              </a:buClr>
              <a:buSzPts val="1400"/>
              <a:buFont typeface="Montserrat Medium"/>
              <a:buNone/>
              <a:defRPr sz="1400">
                <a:solidFill>
                  <a:srgbClr val="2B2B7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48495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144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9E16B-5331-0DD8-7283-D88A8596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20A35-DD46-8AE4-F036-14C94E0C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10BD0-EB03-5BBE-2E0C-658F04EAA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ABBB0E-47DC-4392-BDB2-4D6AA9977D0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139F-1327-8410-0742-CAEDD45FB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56E5B-ABF6-079F-1270-427D11031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AF25BF-D673-4C7E-9E07-0F842DFCE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8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789" r:id="rId9"/>
    <p:sldLayoutId id="21474837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BFF0C-4627-E948-E216-ACB8D90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8085-CF08-27AA-206E-C44EDFCC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8373-A132-5532-6B88-2BAB9E62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954DF-7C64-495B-A04B-6E341FE8864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662E-90BA-FBFF-BA6F-BD8545143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1058-3910-C2AD-A59B-F3C5FA00B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EF929-A256-4DE3-9E60-17C9F1DB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0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5E5A7-B0B9-1E7C-3751-989709D1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9FA0E-F4CF-AAB7-1F91-0A5B34B05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AB199-C344-A923-B6B6-4547BD70E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A70465-E8DC-4813-B8F4-C6D03A590E1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B086-E2AC-C18F-0533-464B00393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13AD1-D03B-1DFC-A7B4-A46C1C931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8E5EDF-E01A-4CD6-89F6-34F7BA38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4" r:id="rId2"/>
    <p:sldLayoutId id="2147483805" r:id="rId3"/>
    <p:sldLayoutId id="214748380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BFF0C-4627-E948-E216-ACB8D90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8085-CF08-27AA-206E-C44EDFCC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8373-A132-5532-6B88-2BAB9E62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954DF-7C64-495B-A04B-6E341FE8864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662E-90BA-FBFF-BA6F-BD8545143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1058-3910-C2AD-A59B-F3C5FA00B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EF929-A256-4DE3-9E60-17C9F1DB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4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87" r:id="rId2"/>
    <p:sldLayoutId id="2147483748" r:id="rId3"/>
    <p:sldLayoutId id="2147483788" r:id="rId4"/>
    <p:sldLayoutId id="2147483749" r:id="rId5"/>
    <p:sldLayoutId id="2147483750" r:id="rId6"/>
    <p:sldLayoutId id="2147483808" r:id="rId7"/>
    <p:sldLayoutId id="2147483752" r:id="rId8"/>
    <p:sldLayoutId id="2147483751" r:id="rId9"/>
    <p:sldLayoutId id="2147483753" r:id="rId10"/>
    <p:sldLayoutId id="2147483786" r:id="rId11"/>
    <p:sldLayoutId id="2147483754" r:id="rId12"/>
    <p:sldLayoutId id="2147483785" r:id="rId13"/>
    <p:sldLayoutId id="214748380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BFF0C-4627-E948-E216-ACB8D90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8085-CF08-27AA-206E-C44EDFCC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8373-A132-5532-6B88-2BAB9E62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954DF-7C64-495B-A04B-6E341FE8864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662E-90BA-FBFF-BA6F-BD8545143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1058-3910-C2AD-A59B-F3C5FA00B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EF929-A256-4DE3-9E60-17C9F1DB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4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5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BFF0C-4627-E948-E216-ACB8D90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8085-CF08-27AA-206E-C44EDFCC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8373-A132-5532-6B88-2BAB9E62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954DF-7C64-495B-A04B-6E341FE8864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662E-90BA-FBFF-BA6F-BD8545143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1058-3910-C2AD-A59B-F3C5FA00B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EF929-A256-4DE3-9E60-17C9F1DB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219313" cy="1157428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9693" b="31474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774741"/>
            <a:ext cx="6130867" cy="765373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700"/>
          </a:p>
        </p:txBody>
      </p:sp>
      <p:sp>
        <p:nvSpPr>
          <p:cNvPr id="5" name="AutoShape 5"/>
          <p:cNvSpPr/>
          <p:nvPr/>
        </p:nvSpPr>
        <p:spPr>
          <a:xfrm>
            <a:off x="223227" y="1496107"/>
            <a:ext cx="4662028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700"/>
          </a:p>
        </p:txBody>
      </p:sp>
      <p:sp>
        <p:nvSpPr>
          <p:cNvPr id="6" name="Freeform 6"/>
          <p:cNvSpPr/>
          <p:nvPr/>
        </p:nvSpPr>
        <p:spPr>
          <a:xfrm>
            <a:off x="300469" y="4727460"/>
            <a:ext cx="1513284" cy="356856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223226" y="929372"/>
            <a:ext cx="5273333" cy="545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2400" b="1">
                <a:solidFill>
                  <a:srgbClr val="FFFFFF"/>
                </a:solidFill>
                <a:latin typeface="LEMON MILK" panose="00000500000000000000" pitchFamily="50" charset="0"/>
                <a:ea typeface="LEMON MILK Pro VAR"/>
                <a:cs typeface="LEMON MILK Pro VAR"/>
                <a:sym typeface="LEMON MILK Pro VAR"/>
              </a:rPr>
              <a:t>January 2025 Awareness:</a:t>
            </a:r>
          </a:p>
          <a:p>
            <a:pPr>
              <a:lnSpc>
                <a:spcPts val="2040"/>
              </a:lnSpc>
            </a:pPr>
            <a:r>
              <a:rPr lang="en-US" sz="2000" b="1">
                <a:solidFill>
                  <a:srgbClr val="F5835C"/>
                </a:solidFill>
                <a:latin typeface="LEMON MILK" panose="00000500000000000000" pitchFamily="50" charset="0"/>
                <a:ea typeface="LEMON MILK Pro VAR"/>
                <a:cs typeface="LEMON MILK Pro VAR"/>
                <a:sym typeface="LEMON MILK Pro VAR"/>
              </a:rPr>
              <a:t>National Mental Wellness Month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6403" y="1763279"/>
            <a:ext cx="6723197" cy="236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2000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TIPS FOR PRIORITIZING  YOUR WELL-BEING: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6403" y="2209367"/>
            <a:ext cx="3733590" cy="1926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88" lvl="1" indent="-118744">
              <a:lnSpc>
                <a:spcPts val="1540"/>
              </a:lnSpc>
              <a:buFont typeface="Arial"/>
              <a:buChar char="•"/>
            </a:pPr>
            <a:r>
              <a:rPr lang="en-US" sz="1600" b="1">
                <a:latin typeface="Montserrat Bold"/>
                <a:ea typeface="Montserrat Bold"/>
                <a:cs typeface="Montserrat Bold"/>
                <a:sym typeface="Montserrat Bold"/>
              </a:rPr>
              <a:t>Practice daily check-ins: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Take a moment each day to ask yourself how you’re doing.</a:t>
            </a:r>
          </a:p>
          <a:p>
            <a:pPr>
              <a:lnSpc>
                <a:spcPts val="1540"/>
              </a:lnSpc>
            </a:pPr>
            <a:endParaRPr lang="en-US" sz="1600">
              <a:latin typeface="Montserrat"/>
              <a:ea typeface="Montserrat"/>
              <a:cs typeface="Montserrat"/>
              <a:sym typeface="Montserrat"/>
            </a:endParaRPr>
          </a:p>
          <a:p>
            <a:pPr marL="237488" lvl="1" indent="-118744">
              <a:lnSpc>
                <a:spcPts val="1540"/>
              </a:lnSpc>
              <a:buFont typeface="Arial"/>
              <a:buChar char="•"/>
            </a:pPr>
            <a:r>
              <a:rPr lang="en-US" sz="1600" b="1">
                <a:latin typeface="Montserrat Bold"/>
                <a:ea typeface="Montserrat Bold"/>
                <a:cs typeface="Montserrat Bold"/>
                <a:sym typeface="Montserrat Bold"/>
              </a:rPr>
              <a:t>Set healthy boundaries: 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Protect your time and energy</a:t>
            </a:r>
            <a:br>
              <a:rPr lang="en-US" sz="1600">
                <a:latin typeface="Montserrat"/>
                <a:ea typeface="Montserrat"/>
                <a:cs typeface="Montserrat"/>
                <a:sym typeface="Montserrat"/>
              </a:rPr>
            </a:br>
            <a:endParaRPr lang="en-US" sz="900">
              <a:latin typeface="Montserrat"/>
              <a:ea typeface="Montserrat"/>
              <a:cs typeface="Montserrat"/>
              <a:sym typeface="Montserrat"/>
            </a:endParaRPr>
          </a:p>
          <a:p>
            <a:pPr marL="237488" lvl="1" indent="-118744">
              <a:lnSpc>
                <a:spcPts val="1540"/>
              </a:lnSpc>
              <a:buFont typeface="Arial"/>
              <a:buChar char="•"/>
            </a:pPr>
            <a:r>
              <a:rPr lang="en-US" sz="1600" b="1">
                <a:latin typeface="Montserrat Bold"/>
                <a:ea typeface="Montserrat Bold"/>
                <a:cs typeface="Montserrat Bold"/>
                <a:sym typeface="Montserrat Bold"/>
              </a:rPr>
              <a:t>Move your body: 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Regular movement can boost mood and reduce stress.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09656" y="2178887"/>
            <a:ext cx="3953073" cy="2310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88" lvl="1" indent="-118744">
              <a:lnSpc>
                <a:spcPts val="1540"/>
              </a:lnSpc>
              <a:buFont typeface="Arial"/>
              <a:buChar char="•"/>
            </a:pPr>
            <a:r>
              <a:rPr lang="en-US" sz="1600" b="1">
                <a:latin typeface="Montserrat Bold"/>
                <a:ea typeface="Montserrat Bold"/>
                <a:cs typeface="Montserrat Bold"/>
                <a:sym typeface="Montserrat Bold"/>
              </a:rPr>
              <a:t>Stay connected: </a:t>
            </a:r>
            <a:r>
              <a:rPr lang="en-US" sz="1600" b="1">
                <a:latin typeface="Montserrat"/>
                <a:ea typeface="Montserrat Bold"/>
                <a:cs typeface="Montserrat Bold"/>
                <a:sym typeface="Montserrat"/>
              </a:rPr>
              <a:t>C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ommunity and conversation can help lighten emotional load.</a:t>
            </a:r>
          </a:p>
          <a:p>
            <a:pPr>
              <a:lnSpc>
                <a:spcPts val="1540"/>
              </a:lnSpc>
            </a:pPr>
            <a:endParaRPr lang="en-US" sz="1600">
              <a:latin typeface="Montserrat"/>
              <a:ea typeface="Montserrat"/>
              <a:cs typeface="Montserrat"/>
              <a:sym typeface="Montserrat"/>
            </a:endParaRPr>
          </a:p>
          <a:p>
            <a:pPr marL="237488" lvl="1" indent="-118744">
              <a:lnSpc>
                <a:spcPts val="1540"/>
              </a:lnSpc>
              <a:buFont typeface="Arial"/>
              <a:buChar char="•"/>
            </a:pPr>
            <a:r>
              <a:rPr lang="en-US" sz="1600" b="1">
                <a:latin typeface="Montserrat Bold"/>
                <a:ea typeface="Montserrat Bold"/>
                <a:cs typeface="Montserrat Bold"/>
                <a:sym typeface="Montserrat Bold"/>
              </a:rPr>
              <a:t>Create moments of rest: 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Schedule time to unplug, breathe, and recharge without guilt.</a:t>
            </a:r>
          </a:p>
          <a:p>
            <a:pPr>
              <a:lnSpc>
                <a:spcPts val="1540"/>
              </a:lnSpc>
            </a:pPr>
            <a:endParaRPr lang="en-US" sz="1600">
              <a:latin typeface="Montserrat"/>
              <a:ea typeface="Montserrat"/>
              <a:cs typeface="Montserrat"/>
              <a:sym typeface="Montserrat"/>
            </a:endParaRPr>
          </a:p>
          <a:p>
            <a:pPr marL="237488" lvl="1" indent="-118744">
              <a:lnSpc>
                <a:spcPts val="1540"/>
              </a:lnSpc>
              <a:buFont typeface="Arial"/>
              <a:buChar char="•"/>
            </a:pPr>
            <a:r>
              <a:rPr lang="en-US" sz="1600" b="1">
                <a:latin typeface="Montserrat Bold"/>
                <a:ea typeface="Montserrat Bold"/>
                <a:cs typeface="Montserrat Bold"/>
                <a:sym typeface="Montserrat Bold"/>
              </a:rPr>
              <a:t>Seek support when needed: 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Talking to a counselor or using available resources is a sign of strength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219313" cy="1157428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5893" b="35893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774741"/>
            <a:ext cx="6130867" cy="765373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700"/>
          </a:p>
        </p:txBody>
      </p:sp>
      <p:sp>
        <p:nvSpPr>
          <p:cNvPr id="5" name="AutoShape 5"/>
          <p:cNvSpPr/>
          <p:nvPr/>
        </p:nvSpPr>
        <p:spPr>
          <a:xfrm>
            <a:off x="223227" y="1496107"/>
            <a:ext cx="4662028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700"/>
          </a:p>
        </p:txBody>
      </p:sp>
      <p:sp>
        <p:nvSpPr>
          <p:cNvPr id="6" name="Freeform 6"/>
          <p:cNvSpPr/>
          <p:nvPr/>
        </p:nvSpPr>
        <p:spPr>
          <a:xfrm>
            <a:off x="300469" y="4727460"/>
            <a:ext cx="1513284" cy="356856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8" name="TextBox 8"/>
          <p:cNvSpPr txBox="1"/>
          <p:nvPr/>
        </p:nvSpPr>
        <p:spPr>
          <a:xfrm>
            <a:off x="223227" y="1813931"/>
            <a:ext cx="5429384" cy="236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2000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QUICK TIPS FOR A STRONGER HEART: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3227" y="2296217"/>
            <a:ext cx="3733590" cy="142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87" lvl="1" indent="-118744">
              <a:lnSpc>
                <a:spcPts val="1540"/>
              </a:lnSpc>
              <a:buFont typeface="Arial"/>
              <a:buChar char="•"/>
            </a:pPr>
            <a:r>
              <a:rPr lang="en-US" sz="1600" b="1">
                <a:latin typeface="Montserrat Bold"/>
                <a:ea typeface="Montserrat Bold"/>
                <a:cs typeface="Montserrat Bold"/>
                <a:sym typeface="Montserrat Bold"/>
              </a:rPr>
              <a:t>Eat Smart: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Load up on fruits, veggies, whole grains, and lean proteins. </a:t>
            </a:r>
            <a:br>
              <a:rPr lang="en-US" sz="1600">
                <a:latin typeface="Montserrat"/>
                <a:ea typeface="Montserrat"/>
                <a:cs typeface="Montserrat"/>
                <a:sym typeface="Montserrat"/>
              </a:rPr>
            </a:br>
            <a:endParaRPr lang="en-US" sz="160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560"/>
              </a:lnSpc>
            </a:pPr>
            <a:endParaRPr lang="en-US" sz="1600">
              <a:latin typeface="Montserrat"/>
              <a:ea typeface="Montserrat"/>
              <a:cs typeface="Montserrat"/>
              <a:sym typeface="Montserrat"/>
            </a:endParaRPr>
          </a:p>
          <a:p>
            <a:pPr marL="237487" lvl="1" indent="-118744">
              <a:lnSpc>
                <a:spcPts val="1540"/>
              </a:lnSpc>
              <a:buFont typeface="Arial"/>
              <a:buChar char="•"/>
            </a:pPr>
            <a:r>
              <a:rPr lang="en-US" sz="1600" b="1">
                <a:latin typeface="Montserrat Bold"/>
                <a:ea typeface="Montserrat Bold"/>
                <a:cs typeface="Montserrat Bold"/>
                <a:sym typeface="Montserrat Bold"/>
              </a:rPr>
              <a:t>Move Daily: 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150 minutes of activity per week keeps your heart pumping strong.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37115" y="2237176"/>
            <a:ext cx="3733590" cy="1887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87" lvl="1" indent="-118744">
              <a:lnSpc>
                <a:spcPts val="1540"/>
              </a:lnSpc>
              <a:buFont typeface="Arial"/>
              <a:buChar char="•"/>
            </a:pPr>
            <a:r>
              <a:rPr lang="en-US" sz="1600" b="1">
                <a:latin typeface="Montserrat Bold"/>
                <a:ea typeface="Montserrat Bold"/>
                <a:cs typeface="Montserrat Bold"/>
                <a:sym typeface="Montserrat Bold"/>
              </a:rPr>
              <a:t>Quit Smoking: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Every cigarette avoided is a win for your heart.</a:t>
            </a:r>
            <a:br>
              <a:rPr lang="en-US" sz="1600">
                <a:latin typeface="Montserrat"/>
                <a:ea typeface="Montserrat"/>
                <a:cs typeface="Montserrat"/>
                <a:sym typeface="Montserrat"/>
              </a:rPr>
            </a:br>
            <a:endParaRPr lang="en-US" sz="160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560"/>
              </a:lnSpc>
            </a:pPr>
            <a:endParaRPr lang="en-US" sz="1600">
              <a:latin typeface="Montserrat"/>
              <a:ea typeface="Montserrat"/>
              <a:cs typeface="Montserrat"/>
              <a:sym typeface="Montserrat"/>
            </a:endParaRPr>
          </a:p>
          <a:p>
            <a:pPr marL="237487" lvl="1" indent="-118744">
              <a:lnSpc>
                <a:spcPts val="1540"/>
              </a:lnSpc>
              <a:buFont typeface="Arial"/>
              <a:buChar char="•"/>
            </a:pPr>
            <a:r>
              <a:rPr lang="en-US" sz="1600" b="1">
                <a:latin typeface="Montserrat Bold"/>
                <a:ea typeface="Montserrat Bold"/>
                <a:cs typeface="Montserrat Bold"/>
                <a:sym typeface="Montserrat Bold"/>
              </a:rPr>
              <a:t>Manage Stress: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Try deep breathing, meditation, or a mindful moment daily</a:t>
            </a:r>
            <a:br>
              <a:rPr lang="en-US" sz="1600">
                <a:latin typeface="Montserrat"/>
                <a:ea typeface="Montserrat"/>
                <a:cs typeface="Montserrat"/>
                <a:sym typeface="Montserrat"/>
              </a:rPr>
            </a:br>
            <a:endParaRPr lang="en-US" sz="160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560"/>
              </a:lnSpc>
            </a:pPr>
            <a:endParaRPr lang="en-US" sz="1600">
              <a:latin typeface="Montserrat"/>
              <a:ea typeface="Montserrat"/>
              <a:cs typeface="Montserrat"/>
              <a:sym typeface="Montserrat"/>
            </a:endParaRPr>
          </a:p>
          <a:p>
            <a:pPr marL="237487" lvl="1" indent="-118744">
              <a:lnSpc>
                <a:spcPts val="1540"/>
              </a:lnSpc>
              <a:buFont typeface="Arial"/>
              <a:buChar char="•"/>
            </a:pPr>
            <a:r>
              <a:rPr lang="en-US" sz="1600" b="1">
                <a:latin typeface="Montserrat Bold"/>
                <a:ea typeface="Montserrat Bold"/>
                <a:cs typeface="Montserrat Bold"/>
                <a:sym typeface="Montserrat Bold"/>
              </a:rPr>
              <a:t>Sleep Well: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7–9 hours of rest lets your heart recharge.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B5303D68-A8BC-AFC3-F08F-5E3240AA7DBE}"/>
              </a:ext>
            </a:extLst>
          </p:cNvPr>
          <p:cNvSpPr txBox="1"/>
          <p:nvPr/>
        </p:nvSpPr>
        <p:spPr>
          <a:xfrm>
            <a:off x="223227" y="929372"/>
            <a:ext cx="5907640" cy="559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2400" b="1">
                <a:solidFill>
                  <a:srgbClr val="FFFFFF"/>
                </a:solidFill>
                <a:latin typeface="LEMON MILK" panose="00000500000000000000" pitchFamily="50" charset="0"/>
                <a:ea typeface="LEMON MILK Pro VAR"/>
                <a:cs typeface="LEMON MILK Pro VAR"/>
                <a:sym typeface="LEMON MILK Pro VAR"/>
              </a:rPr>
              <a:t>February 2025 Awareness:</a:t>
            </a:r>
          </a:p>
          <a:p>
            <a:pPr>
              <a:lnSpc>
                <a:spcPts val="2040"/>
              </a:lnSpc>
            </a:pPr>
            <a:r>
              <a:rPr lang="en-US" sz="2000" b="1">
                <a:solidFill>
                  <a:srgbClr val="F5835C"/>
                </a:solidFill>
                <a:latin typeface="LEMON MILK" panose="00000500000000000000" pitchFamily="50" charset="0"/>
                <a:ea typeface="LEMON MILK Pro VAR"/>
                <a:cs typeface="LEMON MILK Pro VAR"/>
                <a:sym typeface="LEMON MILK Pro VAR"/>
              </a:rPr>
              <a:t>American Heart Month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DCFCE-09A6-8792-F9DD-038C442CE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0D4A737-B06D-2CF0-3748-11E1252740E7}"/>
              </a:ext>
            </a:extLst>
          </p:cNvPr>
          <p:cNvGrpSpPr/>
          <p:nvPr/>
        </p:nvGrpSpPr>
        <p:grpSpPr>
          <a:xfrm>
            <a:off x="0" y="0"/>
            <a:ext cx="9219313" cy="1157428"/>
            <a:chOff x="0" y="0"/>
            <a:chExt cx="24584833" cy="3086473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67D860A8-A6FF-1CD8-5106-3C6273D46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5893" b="35893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>
            <a:extLst>
              <a:ext uri="{FF2B5EF4-FFF2-40B4-BE49-F238E27FC236}">
                <a16:creationId xmlns:a16="http://schemas.microsoft.com/office/drawing/2014/main" id="{D88B87BF-BB2C-AAE7-0ECD-7CE3973A67C9}"/>
              </a:ext>
            </a:extLst>
          </p:cNvPr>
          <p:cNvSpPr/>
          <p:nvPr/>
        </p:nvSpPr>
        <p:spPr>
          <a:xfrm>
            <a:off x="0" y="774741"/>
            <a:ext cx="6130867" cy="765373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700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53B4F87D-5F88-DC48-98B2-1830FCACCE80}"/>
              </a:ext>
            </a:extLst>
          </p:cNvPr>
          <p:cNvSpPr/>
          <p:nvPr/>
        </p:nvSpPr>
        <p:spPr>
          <a:xfrm>
            <a:off x="223227" y="1496107"/>
            <a:ext cx="4662028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7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9D64DC7-95E4-A9E4-BFD0-659F7DC2AC66}"/>
              </a:ext>
            </a:extLst>
          </p:cNvPr>
          <p:cNvSpPr/>
          <p:nvPr/>
        </p:nvSpPr>
        <p:spPr>
          <a:xfrm>
            <a:off x="300469" y="4727460"/>
            <a:ext cx="1513284" cy="356856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7049B69-39B6-B58B-C40B-A4CBA3089E6C}"/>
              </a:ext>
            </a:extLst>
          </p:cNvPr>
          <p:cNvSpPr txBox="1"/>
          <p:nvPr/>
        </p:nvSpPr>
        <p:spPr>
          <a:xfrm>
            <a:off x="223227" y="929372"/>
            <a:ext cx="5907640" cy="559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2400" b="1">
                <a:solidFill>
                  <a:srgbClr val="FFFFFF"/>
                </a:solidFill>
                <a:latin typeface="LEMON MILK" panose="00000500000000000000" pitchFamily="50" charset="0"/>
                <a:ea typeface="LEMON MILK Pro VAR"/>
                <a:cs typeface="LEMON MILK Pro VAR"/>
                <a:sym typeface="LEMON MILK Pro VAR"/>
              </a:rPr>
              <a:t>February 2025 Awareness:</a:t>
            </a:r>
          </a:p>
          <a:p>
            <a:pPr>
              <a:lnSpc>
                <a:spcPts val="2040"/>
              </a:lnSpc>
            </a:pPr>
            <a:r>
              <a:rPr lang="en-US" sz="2000" b="1">
                <a:solidFill>
                  <a:srgbClr val="F5835C"/>
                </a:solidFill>
                <a:latin typeface="LEMON MILK" panose="00000500000000000000" pitchFamily="50" charset="0"/>
                <a:ea typeface="LEMON MILK Pro VAR"/>
                <a:cs typeface="LEMON MILK Pro VAR"/>
                <a:sym typeface="LEMON MILK Pro VAR"/>
              </a:rPr>
              <a:t>American Heart Month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F13C38B-2A66-63E0-3790-2F5AD18A3BCC}"/>
              </a:ext>
            </a:extLst>
          </p:cNvPr>
          <p:cNvSpPr txBox="1"/>
          <p:nvPr/>
        </p:nvSpPr>
        <p:spPr>
          <a:xfrm>
            <a:off x="401708" y="2378631"/>
            <a:ext cx="7634851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000" b="1">
                <a:latin typeface="Montserrat"/>
                <a:ea typeface="Montserrat"/>
                <a:cs typeface="Montserrat"/>
                <a:sym typeface="Montserrat"/>
              </a:rPr>
              <a:t>Chronic stress, 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anxiety, and social </a:t>
            </a:r>
            <a:r>
              <a:rPr lang="en-US" sz="2000" b="1">
                <a:latin typeface="Montserrat"/>
                <a:ea typeface="Montserrat"/>
                <a:cs typeface="Montserrat"/>
                <a:sym typeface="Montserrat"/>
              </a:rPr>
              <a:t>isolation can strain your cardiovascular system.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000" b="1">
                <a:latin typeface="Montserrat"/>
                <a:ea typeface="Montserrat"/>
                <a:cs typeface="Montserrat"/>
                <a:sym typeface="Montserrat"/>
              </a:rPr>
              <a:t>Staying connected 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with loved ones, engaging in activities that bring joy, and practicing mindfulness are </a:t>
            </a:r>
            <a:r>
              <a:rPr lang="en-US" sz="2000" b="1">
                <a:latin typeface="Montserrat"/>
                <a:ea typeface="Montserrat"/>
                <a:cs typeface="Montserrat"/>
                <a:sym typeface="Montserrat"/>
              </a:rPr>
              <a:t>all essential components of heart health.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7B068FB-4CBF-4691-E8F5-DD3383C01D74}"/>
              </a:ext>
            </a:extLst>
          </p:cNvPr>
          <p:cNvSpPr txBox="1"/>
          <p:nvPr/>
        </p:nvSpPr>
        <p:spPr>
          <a:xfrm>
            <a:off x="401709" y="1871359"/>
            <a:ext cx="4744455" cy="249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2400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</p:spTree>
    <p:extLst>
      <p:ext uri="{BB962C8B-B14F-4D97-AF65-F5344CB8AC3E}">
        <p14:creationId xmlns:p14="http://schemas.microsoft.com/office/powerpoint/2010/main" val="292376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988177"/>
            <a:chOff x="0" y="0"/>
            <a:chExt cx="24384000" cy="263513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2827" b="42827"/>
            <a:stretch>
              <a:fillRect/>
            </a:stretch>
          </p:blipFill>
          <p:spPr>
            <a:xfrm>
              <a:off x="0" y="0"/>
              <a:ext cx="24384000" cy="2635139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675982"/>
            <a:ext cx="7982961" cy="567241"/>
          </a:xfrm>
          <a:prstGeom prst="rect">
            <a:avLst/>
          </a:prstGeom>
          <a:solidFill>
            <a:srgbClr val="160071"/>
          </a:solidFill>
        </p:spPr>
        <p:txBody>
          <a:bodyPr/>
          <a:lstStyle/>
          <a:p>
            <a:endParaRPr lang="en-US" sz="700"/>
          </a:p>
        </p:txBody>
      </p:sp>
      <p:sp>
        <p:nvSpPr>
          <p:cNvPr id="12" name="TextBox 12"/>
          <p:cNvSpPr txBox="1"/>
          <p:nvPr/>
        </p:nvSpPr>
        <p:spPr>
          <a:xfrm>
            <a:off x="276886" y="754024"/>
            <a:ext cx="6864430" cy="34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2026 THRIVE EDUCATIONAL WEBINARS</a:t>
            </a:r>
          </a:p>
        </p:txBody>
      </p:sp>
      <p:sp>
        <p:nvSpPr>
          <p:cNvPr id="16" name="Freeform 16"/>
          <p:cNvSpPr/>
          <p:nvPr/>
        </p:nvSpPr>
        <p:spPr>
          <a:xfrm>
            <a:off x="7475481" y="4727441"/>
            <a:ext cx="1513284" cy="356856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1"/>
                </a:lnTo>
                <a:lnTo>
                  <a:pt x="0" y="713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DC1EAD0-18ED-0EF6-D9B0-D77281D82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75" y="1243223"/>
            <a:ext cx="6689285" cy="38016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988177"/>
            <a:chOff x="0" y="0"/>
            <a:chExt cx="24384000" cy="263513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2827" b="42827"/>
            <a:stretch>
              <a:fillRect/>
            </a:stretch>
          </p:blipFill>
          <p:spPr>
            <a:xfrm>
              <a:off x="0" y="0"/>
              <a:ext cx="24384000" cy="2635139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675982"/>
            <a:ext cx="7982961" cy="567241"/>
          </a:xfrm>
          <a:prstGeom prst="rect">
            <a:avLst/>
          </a:prstGeom>
          <a:solidFill>
            <a:srgbClr val="160071"/>
          </a:solidFill>
        </p:spPr>
        <p:txBody>
          <a:bodyPr/>
          <a:lstStyle/>
          <a:p>
            <a:endParaRPr lang="en-US" sz="700"/>
          </a:p>
        </p:txBody>
      </p:sp>
      <p:sp>
        <p:nvSpPr>
          <p:cNvPr id="5" name="TextBox 5"/>
          <p:cNvSpPr txBox="1"/>
          <p:nvPr/>
        </p:nvSpPr>
        <p:spPr>
          <a:xfrm>
            <a:off x="276886" y="754024"/>
            <a:ext cx="6864430" cy="34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2026 THRIVE EDUCATIONAL WEBINARS</a:t>
            </a:r>
          </a:p>
        </p:txBody>
      </p:sp>
      <p:sp>
        <p:nvSpPr>
          <p:cNvPr id="14" name="Freeform 14"/>
          <p:cNvSpPr/>
          <p:nvPr/>
        </p:nvSpPr>
        <p:spPr>
          <a:xfrm>
            <a:off x="7475481" y="4727441"/>
            <a:ext cx="1513284" cy="356856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1"/>
                </a:lnTo>
                <a:lnTo>
                  <a:pt x="0" y="713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D9631A-BECF-95B4-BBB7-527EC0FE9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" y="1321265"/>
            <a:ext cx="6858000" cy="34620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pening Slide Optio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ody Slides">
  <a:themeElements>
    <a:clrScheme name="NEAP Colors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C2D70"/>
      </a:accent1>
      <a:accent2>
        <a:srgbClr val="9D0673"/>
      </a:accent2>
      <a:accent3>
        <a:srgbClr val="FF6F43"/>
      </a:accent3>
      <a:accent4>
        <a:srgbClr val="47BBB7"/>
      </a:accent4>
      <a:accent5>
        <a:srgbClr val="09002C"/>
      </a:accent5>
      <a:accent6>
        <a:srgbClr val="9ECE73"/>
      </a:accent6>
      <a:hlink>
        <a:srgbClr val="160071"/>
      </a:hlink>
      <a:folHlink>
        <a:srgbClr val="9D067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Divider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ody Slides_v2">
  <a:themeElements>
    <a:clrScheme name="NEAP Colors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C2D70"/>
      </a:accent1>
      <a:accent2>
        <a:srgbClr val="9D0673"/>
      </a:accent2>
      <a:accent3>
        <a:srgbClr val="FF6F43"/>
      </a:accent3>
      <a:accent4>
        <a:srgbClr val="47BBB7"/>
      </a:accent4>
      <a:accent5>
        <a:srgbClr val="09002C"/>
      </a:accent5>
      <a:accent6>
        <a:srgbClr val="9ECE73"/>
      </a:accent6>
      <a:hlink>
        <a:srgbClr val="160071"/>
      </a:hlink>
      <a:folHlink>
        <a:srgbClr val="9D067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Branding Gu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42B7E13364B419E5C3182DA222F0B" ma:contentTypeVersion="19" ma:contentTypeDescription="Create a new document." ma:contentTypeScope="" ma:versionID="54a5ce60f42a0880ebced8d75f56035a">
  <xsd:schema xmlns:xsd="http://www.w3.org/2001/XMLSchema" xmlns:xs="http://www.w3.org/2001/XMLSchema" xmlns:p="http://schemas.microsoft.com/office/2006/metadata/properties" xmlns:ns2="620ae1ae-4721-41fb-89df-6594621e9b60" xmlns:ns3="45796d12-762c-4075-8c00-bbfa76c6a0cc" targetNamespace="http://schemas.microsoft.com/office/2006/metadata/properties" ma:root="true" ma:fieldsID="c7c9f0d60a8a50b883a866a284991775" ns2:_="" ns3:_="">
    <xsd:import namespace="620ae1ae-4721-41fb-89df-6594621e9b60"/>
    <xsd:import namespace="45796d12-762c-4075-8c00-bbfa76c6a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ae1ae-4721-41fb-89df-6594621e9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d0fda3-6229-4275-be83-385b7aecff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96d12-762c-4075-8c00-bbfa76c6a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123ab2-0b8c-4c85-adbe-c301d66d481a}" ma:internalName="TaxCatchAll" ma:showField="CatchAllData" ma:web="45796d12-762c-4075-8c00-bbfa76c6a0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796d12-762c-4075-8c00-bbfa76c6a0cc" xsi:nil="true"/>
    <lcf76f155ced4ddcb4097134ff3c332f xmlns="620ae1ae-4721-41fb-89df-6594621e9b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EC6FA1-FAD0-4CC6-8180-411D00970962}">
  <ds:schemaRefs>
    <ds:schemaRef ds:uri="45796d12-762c-4075-8c00-bbfa76c6a0cc"/>
    <ds:schemaRef ds:uri="620ae1ae-4721-41fb-89df-6594621e9b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933B841-5A17-4938-A7A5-93DA69F4BB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5909A9-31FB-4FA7-AF9D-633780CAE9D9}">
  <ds:schemaRefs>
    <ds:schemaRef ds:uri="45796d12-762c-4075-8c00-bbfa76c6a0cc"/>
    <ds:schemaRef ds:uri="620ae1ae-4721-41fb-89df-6594621e9b6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NEAP PPT_MASTER TEMPLATE</Template>
  <TotalTime>0</TotalTime>
  <Words>245</Words>
  <Application>Microsoft Office PowerPoint</Application>
  <PresentationFormat>On-screen Show (16:9)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23" baseType="lpstr">
      <vt:lpstr>LEMON MILK</vt:lpstr>
      <vt:lpstr>LEMON MILK Pro VAR</vt:lpstr>
      <vt:lpstr>Lexend ExtraLight</vt:lpstr>
      <vt:lpstr>Montserrat Medium</vt:lpstr>
      <vt:lpstr>Lexend</vt:lpstr>
      <vt:lpstr>LEMON MILK Pro VAR Light</vt:lpstr>
      <vt:lpstr>Montserrat Bold</vt:lpstr>
      <vt:lpstr>Montserrat</vt:lpstr>
      <vt:lpstr>Montserrat Light</vt:lpstr>
      <vt:lpstr>Arial</vt:lpstr>
      <vt:lpstr>Calibri</vt:lpstr>
      <vt:lpstr>Lexend Light</vt:lpstr>
      <vt:lpstr>Opening Slide Options</vt:lpstr>
      <vt:lpstr>Body Slides</vt:lpstr>
      <vt:lpstr>Divider Slides</vt:lpstr>
      <vt:lpstr>Body Slides_v2</vt:lpstr>
      <vt:lpstr>Closing Slides</vt:lpstr>
      <vt:lpstr>Branding Guide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Rotjan</dc:creator>
  <cp:lastModifiedBy>Sara Rotjan</cp:lastModifiedBy>
  <cp:revision>1</cp:revision>
  <dcterms:created xsi:type="dcterms:W3CDTF">2026-01-29T15:19:16Z</dcterms:created>
  <dcterms:modified xsi:type="dcterms:W3CDTF">2026-01-29T16:09:43Z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0x0101003DA42B7E13364B419E5C3182DA222F0B</vt:lpwstr>
  </property>
  <property fmtid="{D5CDD505-2E9C-101B-9397-08002B2CF9AE}" pid="3" name="MediaServiceImageTags">
    <vt:lpwstr/>
  </property>
</Properties>
</file>