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8" r:id="rId5"/>
    <p:sldId id="259" r:id="rId6"/>
    <p:sldId id="260" r:id="rId7"/>
  </p:sldIdLst>
  <p:sldSz cx="18288000" cy="10287000"/>
  <p:notesSz cx="6858000" cy="9144000"/>
  <p:embeddedFontLst>
    <p:embeddedFont>
      <p:font typeface="LEMON MILK Pro VAR" panose="00000500000000000000" pitchFamily="2" charset="0"/>
      <p:regular r:id="rId8"/>
      <p:bold r:id="rId9"/>
    </p:embeddedFont>
    <p:embeddedFont>
      <p:font typeface="Montserrat" pitchFamily="2" charset="0"/>
      <p:regular r:id="rId10"/>
      <p:bold r:id="rId11"/>
      <p:italic r:id="rId12"/>
      <p:boldItalic r:id="rId13"/>
    </p:embeddedFont>
    <p:embeddedFont>
      <p:font typeface="Montserrat Bold" pitchFamily="2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BA194A-1C92-48B3-9DC1-E06E152AA0CB}" v="20" dt="2026-02-20T16:56:23.1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658" y="2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Rotjan" userId="99672b63-2458-48da-be4b-16b08f8155d1" providerId="ADAL" clId="{53D76B76-0682-45F9-A7F3-3F250A8EE413}"/>
    <pc:docChg chg="undo custSel addSld delSld modSld modMainMaster">
      <pc:chgData name="Sara Rotjan" userId="99672b63-2458-48da-be4b-16b08f8155d1" providerId="ADAL" clId="{53D76B76-0682-45F9-A7F3-3F250A8EE413}" dt="2026-02-20T16:58:03.270" v="115" actId="47"/>
      <pc:docMkLst>
        <pc:docMk/>
      </pc:docMkLst>
      <pc:sldChg chg="delSp modSp mod">
        <pc:chgData name="Sara Rotjan" userId="99672b63-2458-48da-be4b-16b08f8155d1" providerId="ADAL" clId="{53D76B76-0682-45F9-A7F3-3F250A8EE413}" dt="2026-02-18T19:38:21.290" v="104" actId="3626"/>
        <pc:sldMkLst>
          <pc:docMk/>
          <pc:sldMk cId="0" sldId="258"/>
        </pc:sldMkLst>
        <pc:spChg chg="mod">
          <ac:chgData name="Sara Rotjan" userId="99672b63-2458-48da-be4b-16b08f8155d1" providerId="ADAL" clId="{53D76B76-0682-45F9-A7F3-3F250A8EE413}" dt="2026-02-18T19:38:21.290" v="104" actId="3626"/>
          <ac:spMkLst>
            <pc:docMk/>
            <pc:sldMk cId="0" sldId="258"/>
            <ac:spMk id="4" creationId="{00000000-0000-0000-0000-000000000000}"/>
          </ac:spMkLst>
        </pc:spChg>
      </pc:sldChg>
      <pc:sldChg chg="delSp modSp add del mod">
        <pc:chgData name="Sara Rotjan" userId="99672b63-2458-48da-be4b-16b08f8155d1" providerId="ADAL" clId="{53D76B76-0682-45F9-A7F3-3F250A8EE413}" dt="2026-02-18T19:38:16.747" v="103" actId="3626"/>
        <pc:sldMkLst>
          <pc:docMk/>
          <pc:sldMk cId="0" sldId="259"/>
        </pc:sldMkLst>
        <pc:spChg chg="mod">
          <ac:chgData name="Sara Rotjan" userId="99672b63-2458-48da-be4b-16b08f8155d1" providerId="ADAL" clId="{53D76B76-0682-45F9-A7F3-3F250A8EE413}" dt="2026-02-18T19:38:16.747" v="103" actId="3626"/>
          <ac:spMkLst>
            <pc:docMk/>
            <pc:sldMk cId="0" sldId="259"/>
            <ac:spMk id="4" creationId="{00000000-0000-0000-0000-000000000000}"/>
          </ac:spMkLst>
        </pc:spChg>
        <pc:grpChg chg="mod">
          <ac:chgData name="Sara Rotjan" userId="99672b63-2458-48da-be4b-16b08f8155d1" providerId="ADAL" clId="{53D76B76-0682-45F9-A7F3-3F250A8EE413}" dt="2026-02-18T19:36:34.883" v="100" actId="14100"/>
          <ac:grpSpMkLst>
            <pc:docMk/>
            <pc:sldMk cId="0" sldId="259"/>
            <ac:grpSpMk id="10" creationId="{00000000-0000-0000-0000-000000000000}"/>
          </ac:grpSpMkLst>
        </pc:grpChg>
      </pc:sldChg>
      <pc:sldChg chg="modSp add del mod">
        <pc:chgData name="Sara Rotjan" userId="99672b63-2458-48da-be4b-16b08f8155d1" providerId="ADAL" clId="{53D76B76-0682-45F9-A7F3-3F250A8EE413}" dt="2026-02-18T19:39:08.331" v="108" actId="3626"/>
        <pc:sldMkLst>
          <pc:docMk/>
          <pc:sldMk cId="1151077510" sldId="260"/>
        </pc:sldMkLst>
        <pc:spChg chg="mod">
          <ac:chgData name="Sara Rotjan" userId="99672b63-2458-48da-be4b-16b08f8155d1" providerId="ADAL" clId="{53D76B76-0682-45F9-A7F3-3F250A8EE413}" dt="2026-02-18T19:39:08.331" v="108" actId="3626"/>
          <ac:spMkLst>
            <pc:docMk/>
            <pc:sldMk cId="1151077510" sldId="260"/>
            <ac:spMk id="4" creationId="{67FB361B-40E8-CBFE-33A2-942752C1FCFB}"/>
          </ac:spMkLst>
        </pc:spChg>
      </pc:sldChg>
      <pc:sldChg chg="modSp add del mod">
        <pc:chgData name="Sara Rotjan" userId="99672b63-2458-48da-be4b-16b08f8155d1" providerId="ADAL" clId="{53D76B76-0682-45F9-A7F3-3F250A8EE413}" dt="2026-02-20T16:58:03.270" v="115" actId="47"/>
        <pc:sldMkLst>
          <pc:docMk/>
          <pc:sldMk cId="3910146573" sldId="261"/>
        </pc:sldMkLst>
      </pc:sldChg>
      <pc:sldChg chg="delSp add del mod">
        <pc:chgData name="Sara Rotjan" userId="99672b63-2458-48da-be4b-16b08f8155d1" providerId="ADAL" clId="{53D76B76-0682-45F9-A7F3-3F250A8EE413}" dt="2026-02-20T16:58:03.270" v="115" actId="47"/>
        <pc:sldMkLst>
          <pc:docMk/>
          <pc:sldMk cId="0" sldId="262"/>
        </pc:sldMkLst>
      </pc:sldChg>
      <pc:sldChg chg="addSp delSp modSp add del mod">
        <pc:chgData name="Sara Rotjan" userId="99672b63-2458-48da-be4b-16b08f8155d1" providerId="ADAL" clId="{53D76B76-0682-45F9-A7F3-3F250A8EE413}" dt="2026-02-20T16:54:11.233" v="113" actId="47"/>
        <pc:sldMkLst>
          <pc:docMk/>
          <pc:sldMk cId="0" sldId="263"/>
        </pc:sldMkLst>
      </pc:sldChg>
      <pc:sldChg chg="delSp add del mod">
        <pc:chgData name="Sara Rotjan" userId="99672b63-2458-48da-be4b-16b08f8155d1" providerId="ADAL" clId="{53D76B76-0682-45F9-A7F3-3F250A8EE413}" dt="2026-02-20T16:54:11.233" v="113" actId="47"/>
        <pc:sldMkLst>
          <pc:docMk/>
          <pc:sldMk cId="0" sldId="264"/>
        </pc:sldMkLst>
      </pc:sldChg>
      <pc:sldChg chg="delSp add del mod">
        <pc:chgData name="Sara Rotjan" userId="99672b63-2458-48da-be4b-16b08f8155d1" providerId="ADAL" clId="{53D76B76-0682-45F9-A7F3-3F250A8EE413}" dt="2026-02-20T16:54:11.233" v="113" actId="47"/>
        <pc:sldMkLst>
          <pc:docMk/>
          <pc:sldMk cId="0" sldId="265"/>
        </pc:sldMkLst>
      </pc:sldChg>
      <pc:sldChg chg="delSp add del mod">
        <pc:chgData name="Sara Rotjan" userId="99672b63-2458-48da-be4b-16b08f8155d1" providerId="ADAL" clId="{53D76B76-0682-45F9-A7F3-3F250A8EE413}" dt="2026-02-20T16:54:11.233" v="113" actId="47"/>
        <pc:sldMkLst>
          <pc:docMk/>
          <pc:sldMk cId="0" sldId="266"/>
        </pc:sldMkLst>
      </pc:sldChg>
      <pc:sldChg chg="delSp add del mod">
        <pc:chgData name="Sara Rotjan" userId="99672b63-2458-48da-be4b-16b08f8155d1" providerId="ADAL" clId="{53D76B76-0682-45F9-A7F3-3F250A8EE413}" dt="2026-02-20T16:54:11.233" v="113" actId="47"/>
        <pc:sldMkLst>
          <pc:docMk/>
          <pc:sldMk cId="0" sldId="267"/>
        </pc:sldMkLst>
      </pc:sldChg>
      <pc:sldMasterChg chg="addSp modSp mod modSldLayout">
        <pc:chgData name="Sara Rotjan" userId="99672b63-2458-48da-be4b-16b08f8155d1" providerId="ADAL" clId="{53D76B76-0682-45F9-A7F3-3F250A8EE413}" dt="2026-02-18T19:35:23.419" v="98" actId="478"/>
        <pc:sldMasterMkLst>
          <pc:docMk/>
          <pc:sldMasterMk cId="0" sldId="2147483648"/>
        </pc:sldMasterMkLst>
        <pc:spChg chg="mod">
          <ac:chgData name="Sara Rotjan" userId="99672b63-2458-48da-be4b-16b08f8155d1" providerId="ADAL" clId="{53D76B76-0682-45F9-A7F3-3F250A8EE413}" dt="2026-02-18T17:42:56.627" v="1"/>
          <ac:spMkLst>
            <pc:docMk/>
            <pc:sldMasterMk cId="0" sldId="2147483648"/>
            <ac:spMk id="8" creationId="{00000000-0000-0000-0000-000000000000}"/>
          </ac:spMkLst>
        </pc:spChg>
        <pc:spChg chg="mod">
          <ac:chgData name="Sara Rotjan" userId="99672b63-2458-48da-be4b-16b08f8155d1" providerId="ADAL" clId="{53D76B76-0682-45F9-A7F3-3F250A8EE413}" dt="2026-02-18T17:42:56.627" v="1"/>
          <ac:spMkLst>
            <pc:docMk/>
            <pc:sldMasterMk cId="0" sldId="2147483648"/>
            <ac:spMk id="9" creationId="{00000000-0000-0000-0000-000000000000}"/>
          </ac:spMkLst>
        </pc:spChg>
        <pc:spChg chg="add mod">
          <ac:chgData name="Sara Rotjan" userId="99672b63-2458-48da-be4b-16b08f8155d1" providerId="ADAL" clId="{53D76B76-0682-45F9-A7F3-3F250A8EE413}" dt="2026-02-18T17:42:56.627" v="1"/>
          <ac:spMkLst>
            <pc:docMk/>
            <pc:sldMasterMk cId="0" sldId="2147483648"/>
            <ac:spMk id="10" creationId="{00000000-0000-0000-0000-000000000000}"/>
          </ac:spMkLst>
        </pc:spChg>
        <pc:grpChg chg="add mod">
          <ac:chgData name="Sara Rotjan" userId="99672b63-2458-48da-be4b-16b08f8155d1" providerId="ADAL" clId="{53D76B76-0682-45F9-A7F3-3F250A8EE413}" dt="2026-02-18T17:42:56.627" v="1"/>
          <ac:grpSpMkLst>
            <pc:docMk/>
            <pc:sldMasterMk cId="0" sldId="2147483648"/>
            <ac:grpSpMk id="7" creationId="{00000000-0000-0000-0000-000000000000}"/>
          </ac:grpSpMkLst>
        </pc:grpChg>
        <pc:sldLayoutChg chg="delSp mod">
          <pc:chgData name="Sara Rotjan" userId="99672b63-2458-48da-be4b-16b08f8155d1" providerId="ADAL" clId="{53D76B76-0682-45F9-A7F3-3F250A8EE413}" dt="2026-02-18T19:35:23.419" v="98" actId="478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7"/>
          <p:cNvGrpSpPr/>
          <p:nvPr userDrawn="1"/>
        </p:nvGrpSpPr>
        <p:grpSpPr>
          <a:xfrm>
            <a:off x="-96561" y="9258300"/>
            <a:ext cx="18581446" cy="1098640"/>
            <a:chOff x="0" y="0"/>
            <a:chExt cx="7406607" cy="4379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406608" cy="437920"/>
            </a:xfrm>
            <a:custGeom>
              <a:avLst/>
              <a:gdLst/>
              <a:ahLst/>
              <a:cxnLst/>
              <a:rect l="l" t="t" r="r" b="b"/>
              <a:pathLst>
                <a:path w="7406608" h="437920">
                  <a:moveTo>
                    <a:pt x="0" y="0"/>
                  </a:moveTo>
                  <a:lnTo>
                    <a:pt x="7406608" y="0"/>
                  </a:lnTo>
                  <a:lnTo>
                    <a:pt x="7406608" y="437920"/>
                  </a:lnTo>
                  <a:lnTo>
                    <a:pt x="0" y="437920"/>
                  </a:lnTo>
                  <a:close/>
                </a:path>
              </a:pathLst>
            </a:custGeom>
            <a:gradFill rotWithShape="1">
              <a:gsLst>
                <a:gs pos="0">
                  <a:srgbClr val="2B2B71">
                    <a:alpha val="100000"/>
                  </a:srgbClr>
                </a:gs>
                <a:gs pos="25000">
                  <a:srgbClr val="160071">
                    <a:alpha val="100000"/>
                  </a:srgbClr>
                </a:gs>
                <a:gs pos="50000">
                  <a:srgbClr val="160071">
                    <a:alpha val="100000"/>
                  </a:srgbClr>
                </a:gs>
                <a:gs pos="75000">
                  <a:srgbClr val="9D0673">
                    <a:alpha val="100000"/>
                  </a:srgbClr>
                </a:gs>
                <a:gs pos="100000">
                  <a:srgbClr val="F5835C">
                    <a:alpha val="10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7406607" cy="495070"/>
            </a:xfrm>
            <a:prstGeom prst="rect">
              <a:avLst/>
            </a:prstGeom>
          </p:spPr>
          <p:txBody>
            <a:bodyPr lIns="33566" tIns="33566" rIns="33566" bIns="33566" rtlCol="0" anchor="ctr"/>
            <a:lstStyle/>
            <a:p>
              <a:pPr algn="ctr">
                <a:lnSpc>
                  <a:spcPts val="1879"/>
                </a:lnSpc>
              </a:pPr>
              <a:endParaRPr/>
            </a:p>
          </p:txBody>
        </p:sp>
      </p:grpSp>
      <p:sp>
        <p:nvSpPr>
          <p:cNvPr id="10" name="Freeform 10"/>
          <p:cNvSpPr/>
          <p:nvPr userDrawn="1"/>
        </p:nvSpPr>
        <p:spPr>
          <a:xfrm>
            <a:off x="13443902" y="9417327"/>
            <a:ext cx="3639098" cy="725315"/>
          </a:xfrm>
          <a:custGeom>
            <a:avLst/>
            <a:gdLst/>
            <a:ahLst/>
            <a:cxnLst/>
            <a:rect l="l" t="t" r="r" b="b"/>
            <a:pathLst>
              <a:path w="3639098" h="725315">
                <a:moveTo>
                  <a:pt x="0" y="0"/>
                </a:moveTo>
                <a:lnTo>
                  <a:pt x="3639098" y="0"/>
                </a:lnTo>
                <a:lnTo>
                  <a:pt x="3639098" y="725315"/>
                </a:lnTo>
                <a:lnTo>
                  <a:pt x="0" y="7253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157" b="-9157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register.gotowebinar.com/register/6571488980003559515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register.gotowebinar.com/register/2102187518349919579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egister.gotowebinar.com/register/527150229762355337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06922" y="5560469"/>
            <a:ext cx="16445798" cy="1348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59"/>
              </a:lnSpc>
            </a:pPr>
            <a:r>
              <a:rPr lang="en-US" sz="3900" spc="-9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Explore emotional regulation skills that support professionalism, resilience, and effective workplace relationships.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506922" y="3625181"/>
            <a:ext cx="12778944" cy="1654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30"/>
              </a:lnSpc>
            </a:pPr>
            <a:r>
              <a:rPr lang="en-US" sz="5299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Managing Emotional Hot Buttons</a:t>
            </a:r>
          </a:p>
          <a:p>
            <a:pPr algn="l">
              <a:lnSpc>
                <a:spcPts val="1250"/>
              </a:lnSpc>
            </a:pPr>
            <a:endParaRPr lang="en-US" sz="5299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 algn="l"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March 18th | 12:30 pm - 1:00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610726" y="7438658"/>
            <a:ext cx="6054192" cy="669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99"/>
              </a:lnSpc>
            </a:pPr>
            <a:r>
              <a:rPr lang="en-US" sz="3999" b="1" u="sng" spc="-99" dirty="0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Register Online &gt;&gt;</a:t>
            </a:r>
            <a:endParaRPr lang="en-US" sz="3999" b="1" u="sng" spc="-99" dirty="0">
              <a:solidFill>
                <a:srgbClr val="160071"/>
              </a:solidFill>
              <a:latin typeface="Montserrat Bold"/>
              <a:ea typeface="Montserrat Bold"/>
              <a:cs typeface="Montserrat Bold"/>
              <a:sym typeface="Montserrat Bold"/>
              <a:hlinkClick r:id="rId2" tooltip="https://register.gotowebinar.com/register/6571488980003559515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9406" y="7122382"/>
            <a:ext cx="1671023" cy="1671023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0"/>
            <a:ext cx="14129559" cy="3287578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38984" b="-9342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25" y="-1200015"/>
            <a:ext cx="3287593" cy="5687593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59" tIns="21259" rIns="21259" bIns="21259" rtlCol="0" anchor="ctr"/>
            <a:lstStyle/>
            <a:p>
              <a:pPr algn="ctr">
                <a:lnSpc>
                  <a:spcPts val="724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4" y="403394"/>
            <a:ext cx="4499879" cy="2566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2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2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822295" y="6373502"/>
            <a:ext cx="14972336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Explore how mindfulness can transform the way we approach time, shifting from reactive scheduling to intentional planning.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822295" y="3613767"/>
            <a:ext cx="12086574" cy="25150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Mindful Momentum:</a:t>
            </a:r>
          </a:p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Managing Time with Intention</a:t>
            </a:r>
          </a:p>
          <a:p>
            <a:pPr>
              <a:lnSpc>
                <a:spcPts val="1284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April 14th | 1:30 pm - 2:00 pm ET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822295" y="8261091"/>
            <a:ext cx="6343484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 dirty="0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Register Online &gt;&gt;</a:t>
            </a:r>
            <a:endParaRPr lang="en-US" sz="3999" b="1" u="sng" spc="-99" dirty="0">
              <a:solidFill>
                <a:srgbClr val="160071"/>
              </a:solidFill>
              <a:latin typeface="Montserrat Bold"/>
              <a:ea typeface="Montserrat Bold"/>
              <a:cs typeface="Montserrat Bold"/>
              <a:sym typeface="Montserrat Bold"/>
              <a:hlinkClick r:id="rId2" tooltip="https://register.gotowebinar.com/register/2102187518349919579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73" y="7956358"/>
            <a:ext cx="1419716" cy="1419716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0" y="1"/>
            <a:ext cx="13487400" cy="3287579"/>
            <a:chOff x="0" y="0"/>
            <a:chExt cx="36388395" cy="876767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72427" b="-10408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5400000">
            <a:off x="13872826" y="-1200015"/>
            <a:ext cx="3287594" cy="5687594"/>
            <a:chOff x="0" y="0"/>
            <a:chExt cx="1932494" cy="335296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78CDE-5647-0F45-8504-7BBE3F541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EC8614BF-5B32-6434-8C2B-EB67E6ACC261}"/>
              </a:ext>
            </a:extLst>
          </p:cNvPr>
          <p:cNvSpPr txBox="1"/>
          <p:nvPr/>
        </p:nvSpPr>
        <p:spPr>
          <a:xfrm>
            <a:off x="2335700" y="6222960"/>
            <a:ext cx="12656888" cy="1357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60"/>
              </a:lnSpc>
            </a:pPr>
            <a:r>
              <a:rPr lang="en-US" sz="3900" spc="-98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Learn the science behind habit formation using the Habit Loop framework: cue, routine, and reward. 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DD7CDBE-7F94-4EEB-697E-91713EB023C0}"/>
              </a:ext>
            </a:extLst>
          </p:cNvPr>
          <p:cNvSpPr txBox="1"/>
          <p:nvPr/>
        </p:nvSpPr>
        <p:spPr>
          <a:xfrm>
            <a:off x="2301500" y="3653234"/>
            <a:ext cx="13662599" cy="2527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30"/>
              </a:lnSpc>
            </a:pPr>
            <a:r>
              <a:rPr lang="en-US" sz="5301" b="1">
                <a:solidFill>
                  <a:srgbClr val="18265B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The Habit Loop: Rewiring Your Routine for Success</a:t>
            </a:r>
          </a:p>
          <a:p>
            <a:pPr>
              <a:lnSpc>
                <a:spcPts val="1442"/>
              </a:lnSpc>
            </a:pPr>
            <a:endParaRPr lang="en-US" sz="5301" b="1">
              <a:solidFill>
                <a:srgbClr val="18265B"/>
              </a:solidFill>
              <a:latin typeface="Montserrat Bold"/>
              <a:ea typeface="Montserrat Bold"/>
              <a:cs typeface="Montserrat Bold"/>
              <a:sym typeface="Montserrat Bold"/>
            </a:endParaRPr>
          </a:p>
          <a:p>
            <a:pPr>
              <a:lnSpc>
                <a:spcPts val="5379"/>
              </a:lnSpc>
            </a:pPr>
            <a:r>
              <a:rPr lang="en-US" sz="4299" b="1">
                <a:solidFill>
                  <a:srgbClr val="FF6F4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May 13th | 12:30 pm - 1:00 pm ET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67FB361B-40E8-CBFE-33A2-942752C1FCFB}"/>
              </a:ext>
            </a:extLst>
          </p:cNvPr>
          <p:cNvSpPr txBox="1"/>
          <p:nvPr/>
        </p:nvSpPr>
        <p:spPr>
          <a:xfrm>
            <a:off x="2335700" y="8051507"/>
            <a:ext cx="5138159" cy="665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3999" b="1" u="sng" spc="-99" dirty="0">
                <a:solidFill>
                  <a:srgbClr val="160071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Register Online &gt;&gt;</a:t>
            </a:r>
            <a:endParaRPr lang="en-US" sz="3999" b="1" u="sng" spc="-99" dirty="0">
              <a:solidFill>
                <a:srgbClr val="160071"/>
              </a:solidFill>
              <a:latin typeface="Montserrat Bold"/>
              <a:ea typeface="Montserrat Bold"/>
              <a:cs typeface="Montserrat Bold"/>
              <a:sym typeface="Montserrat Bold"/>
              <a:hlinkClick r:id="rId2" tooltip="https://register.gotowebinar.com/register/5271502297623553374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CF6E5A1E-D666-480B-6FE0-D9DD90BFE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195" y="7769624"/>
            <a:ext cx="1282506" cy="1282506"/>
          </a:xfrm>
          <a:prstGeom prst="rect">
            <a:avLst/>
          </a:prstGeom>
        </p:spPr>
      </p:pic>
      <p:grpSp>
        <p:nvGrpSpPr>
          <p:cNvPr id="10" name="Group 10">
            <a:extLst>
              <a:ext uri="{FF2B5EF4-FFF2-40B4-BE49-F238E27FC236}">
                <a16:creationId xmlns:a16="http://schemas.microsoft.com/office/drawing/2014/main" id="{3EFFD6DE-6E9E-7C2B-E07C-E4E2977F097E}"/>
              </a:ext>
            </a:extLst>
          </p:cNvPr>
          <p:cNvGrpSpPr/>
          <p:nvPr/>
        </p:nvGrpSpPr>
        <p:grpSpPr>
          <a:xfrm>
            <a:off x="0" y="0"/>
            <a:ext cx="14129559" cy="3287577"/>
            <a:chOff x="0" y="0"/>
            <a:chExt cx="36388395" cy="8767678"/>
          </a:xfrm>
        </p:grpSpPr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FF06B770-984C-54AA-4631-DE3DB888D28A}"/>
                </a:ext>
              </a:extLst>
            </p:cNvPr>
            <p:cNvSpPr/>
            <p:nvPr/>
          </p:nvSpPr>
          <p:spPr>
            <a:xfrm>
              <a:off x="0" y="0"/>
              <a:ext cx="36388005" cy="8767717"/>
            </a:xfrm>
            <a:custGeom>
              <a:avLst/>
              <a:gdLst/>
              <a:ahLst/>
              <a:cxnLst/>
              <a:rect l="l" t="t" r="r" b="b"/>
              <a:pathLst>
                <a:path w="36388005" h="8767717">
                  <a:moveTo>
                    <a:pt x="0" y="0"/>
                  </a:moveTo>
                  <a:lnTo>
                    <a:pt x="0" y="8767717"/>
                  </a:lnTo>
                  <a:lnTo>
                    <a:pt x="34165124" y="8767717"/>
                  </a:lnTo>
                  <a:cubicBezTo>
                    <a:pt x="35394999" y="8767717"/>
                    <a:pt x="36388005" y="8440663"/>
                    <a:pt x="36388005" y="8036044"/>
                  </a:cubicBezTo>
                  <a:lnTo>
                    <a:pt x="36388005" y="663155"/>
                  </a:lnTo>
                  <a:cubicBezTo>
                    <a:pt x="36388005" y="369276"/>
                    <a:pt x="35864171" y="116523"/>
                    <a:pt x="35106722" y="0"/>
                  </a:cubicBezTo>
                  <a:close/>
                </a:path>
              </a:pathLst>
            </a:custGeom>
            <a:blipFill>
              <a:blip r:embed="rId4">
                <a:alphaModFix amt="86000"/>
              </a:blip>
              <a:stretch>
                <a:fillRect t="-88254" b="-8825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>
            <a:extLst>
              <a:ext uri="{FF2B5EF4-FFF2-40B4-BE49-F238E27FC236}">
                <a16:creationId xmlns:a16="http://schemas.microsoft.com/office/drawing/2014/main" id="{08F20307-D8E9-59B4-3A29-45343BC67C2E}"/>
              </a:ext>
            </a:extLst>
          </p:cNvPr>
          <p:cNvGrpSpPr/>
          <p:nvPr/>
        </p:nvGrpSpPr>
        <p:grpSpPr>
          <a:xfrm rot="5400000">
            <a:off x="13872833" y="-1200007"/>
            <a:ext cx="3287579" cy="5687594"/>
            <a:chOff x="0" y="0"/>
            <a:chExt cx="1932494" cy="3352969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668E0E62-8610-FA7A-57FF-02B6DCE1F3DD}"/>
                </a:ext>
              </a:extLst>
            </p:cNvPr>
            <p:cNvSpPr/>
            <p:nvPr/>
          </p:nvSpPr>
          <p:spPr>
            <a:xfrm>
              <a:off x="0" y="0"/>
              <a:ext cx="1932494" cy="3352969"/>
            </a:xfrm>
            <a:custGeom>
              <a:avLst/>
              <a:gdLst/>
              <a:ahLst/>
              <a:cxnLst/>
              <a:rect l="l" t="t" r="r" b="b"/>
              <a:pathLst>
                <a:path w="1932494" h="3352969">
                  <a:moveTo>
                    <a:pt x="1932494" y="0"/>
                  </a:moveTo>
                  <a:lnTo>
                    <a:pt x="1932494" y="3238669"/>
                  </a:lnTo>
                  <a:lnTo>
                    <a:pt x="966247" y="3352969"/>
                  </a:lnTo>
                  <a:lnTo>
                    <a:pt x="0" y="3238669"/>
                  </a:lnTo>
                  <a:lnTo>
                    <a:pt x="0" y="0"/>
                  </a:lnTo>
                  <a:lnTo>
                    <a:pt x="1932494" y="0"/>
                  </a:lnTo>
                  <a:close/>
                </a:path>
              </a:pathLst>
            </a:custGeom>
            <a:solidFill>
              <a:srgbClr val="2B2B7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D6B66FDA-9DE7-EBF5-70FA-5299CB782BD6}"/>
                </a:ext>
              </a:extLst>
            </p:cNvPr>
            <p:cNvSpPr txBox="1"/>
            <p:nvPr/>
          </p:nvSpPr>
          <p:spPr>
            <a:xfrm>
              <a:off x="0" y="-9525"/>
              <a:ext cx="1932494" cy="3248194"/>
            </a:xfrm>
            <a:prstGeom prst="rect">
              <a:avLst/>
            </a:prstGeom>
          </p:spPr>
          <p:txBody>
            <a:bodyPr lIns="21260" tIns="21260" rIns="21260" bIns="21260" rtlCol="0" anchor="ctr"/>
            <a:lstStyle/>
            <a:p>
              <a:pPr algn="ctr">
                <a:lnSpc>
                  <a:spcPts val="725"/>
                </a:lnSpc>
              </a:pPr>
              <a:endParaRPr/>
            </a:p>
          </p:txBody>
        </p:sp>
      </p:grpSp>
      <p:sp>
        <p:nvSpPr>
          <p:cNvPr id="15" name="TextBox 15">
            <a:extLst>
              <a:ext uri="{FF2B5EF4-FFF2-40B4-BE49-F238E27FC236}">
                <a16:creationId xmlns:a16="http://schemas.microsoft.com/office/drawing/2014/main" id="{ACFF4E17-241F-7F96-96FE-6145D45174EC}"/>
              </a:ext>
            </a:extLst>
          </p:cNvPr>
          <p:cNvSpPr txBox="1"/>
          <p:nvPr/>
        </p:nvSpPr>
        <p:spPr>
          <a:xfrm>
            <a:off x="13266686" y="403395"/>
            <a:ext cx="4499879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THRIVE with NEAP</a:t>
            </a:r>
          </a:p>
          <a:p>
            <a:pPr algn="r">
              <a:lnSpc>
                <a:spcPts val="6503"/>
              </a:lnSpc>
            </a:pPr>
            <a:r>
              <a:rPr lang="en-US" sz="6000" dirty="0">
                <a:solidFill>
                  <a:srgbClr val="FFFFFF"/>
                </a:solidFill>
                <a:latin typeface="LEMON MILK Pro VAR"/>
                <a:ea typeface="LEMON MILK Pro VAR"/>
                <a:cs typeface="LEMON MILK Pro VAR"/>
                <a:sym typeface="LEMON MILK Pro VAR"/>
              </a:rPr>
              <a:t>Webinars</a:t>
            </a:r>
          </a:p>
        </p:txBody>
      </p:sp>
    </p:spTree>
    <p:extLst>
      <p:ext uri="{BB962C8B-B14F-4D97-AF65-F5344CB8AC3E}">
        <p14:creationId xmlns:p14="http://schemas.microsoft.com/office/powerpoint/2010/main" val="1151077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5796d12-762c-4075-8c00-bbfa76c6a0cc" xsi:nil="true"/>
    <lcf76f155ced4ddcb4097134ff3c332f xmlns="620ae1ae-4721-41fb-89df-6594621e9b6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A42B7E13364B419E5C3182DA222F0B" ma:contentTypeVersion="19" ma:contentTypeDescription="Create a new document." ma:contentTypeScope="" ma:versionID="54a5ce60f42a0880ebced8d75f56035a">
  <xsd:schema xmlns:xsd="http://www.w3.org/2001/XMLSchema" xmlns:xs="http://www.w3.org/2001/XMLSchema" xmlns:p="http://schemas.microsoft.com/office/2006/metadata/properties" xmlns:ns2="620ae1ae-4721-41fb-89df-6594621e9b60" xmlns:ns3="45796d12-762c-4075-8c00-bbfa76c6a0cc" targetNamespace="http://schemas.microsoft.com/office/2006/metadata/properties" ma:root="true" ma:fieldsID="c7c9f0d60a8a50b883a866a284991775" ns2:_="" ns3:_="">
    <xsd:import namespace="620ae1ae-4721-41fb-89df-6594621e9b60"/>
    <xsd:import namespace="45796d12-762c-4075-8c00-bbfa76c6a0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0ae1ae-4721-41fb-89df-6594621e9b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6dd0fda3-6229-4275-be83-385b7aecffa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796d12-762c-4075-8c00-bbfa76c6a0c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e123ab2-0b8c-4c85-adbe-c301d66d481a}" ma:internalName="TaxCatchAll" ma:showField="CatchAllData" ma:web="45796d12-762c-4075-8c00-bbfa76c6a0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943FDA-F23A-4D1F-BF7A-23FF1A79A5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6252A4-5F3F-4D23-B72B-8FC277D9EBDC}">
  <ds:schemaRefs>
    <ds:schemaRef ds:uri="http://schemas.microsoft.com/office/2006/metadata/properties"/>
    <ds:schemaRef ds:uri="http://schemas.microsoft.com/office/infopath/2007/PartnerControls"/>
    <ds:schemaRef ds:uri="45796d12-762c-4075-8c00-bbfa76c6a0cc"/>
    <ds:schemaRef ds:uri="620ae1ae-4721-41fb-89df-6594621e9b60"/>
  </ds:schemaRefs>
</ds:datastoreItem>
</file>

<file path=customXml/itemProps3.xml><?xml version="1.0" encoding="utf-8"?>
<ds:datastoreItem xmlns:ds="http://schemas.openxmlformats.org/officeDocument/2006/customXml" ds:itemID="{775B9ED4-E6F5-45C8-8D5D-E8EC259911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0ae1ae-4721-41fb-89df-6594621e9b60"/>
    <ds:schemaRef ds:uri="45796d12-762c-4075-8c00-bbfa76c6a0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121</Words>
  <Application>Microsoft Office PowerPoint</Application>
  <PresentationFormat>Custom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LEMON MILK Pro VAR</vt:lpstr>
      <vt:lpstr>Montserrat</vt:lpstr>
      <vt:lpstr>Calibri</vt:lpstr>
      <vt:lpstr>Montserrat Bold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NEAP THRIVE 2026_PPT</dc:title>
  <dc:creator>Sara Rotjan</dc:creator>
  <cp:lastModifiedBy>Sara Rotjan</cp:lastModifiedBy>
  <cp:revision>3</cp:revision>
  <dcterms:created xsi:type="dcterms:W3CDTF">2006-08-16T00:00:00Z</dcterms:created>
  <dcterms:modified xsi:type="dcterms:W3CDTF">2026-02-20T16:58:04Z</dcterms:modified>
  <dc:identifier>DAHBsMmyAr4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0x0101003DA42B7E13364B419E5C3182DA222F0B</vt:lpwstr>
  </property>
  <property fmtid="{D5CDD505-2E9C-101B-9397-08002B2CF9AE}" pid="3" name="MediaServiceImageTags">
    <vt:lpwstr/>
  </property>
</Properties>
</file>