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64" r:id="rId5"/>
    <p:sldId id="265" r:id="rId6"/>
    <p:sldId id="266" r:id="rId7"/>
    <p:sldId id="267" r:id="rId8"/>
  </p:sldIdLst>
  <p:sldSz cx="18288000" cy="10287000"/>
  <p:notesSz cx="6858000" cy="9144000"/>
  <p:embeddedFontLst>
    <p:embeddedFont>
      <p:font typeface="LEMON MILK Pro VAR" panose="00000500000000000000" pitchFamily="2" charset="0"/>
      <p:regular r:id="rId9"/>
      <p:bold r:id="rId10"/>
    </p:embeddedFont>
    <p:embeddedFont>
      <p:font typeface="Montserrat" pitchFamily="2" charset="0"/>
      <p:regular r:id="rId11"/>
      <p:bold r:id="rId12"/>
      <p:italic r:id="rId13"/>
      <p:boldItalic r:id="rId14"/>
    </p:embeddedFont>
    <p:embeddedFont>
      <p:font typeface="Montserrat Bold" pitchFamily="2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2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Rotjan" userId="99672b63-2458-48da-be4b-16b08f8155d1" providerId="ADAL" clId="{53D76B76-0682-45F9-A7F3-3F250A8EE413}"/>
    <pc:docChg chg="delSld">
      <pc:chgData name="Sara Rotjan" userId="99672b63-2458-48da-be4b-16b08f8155d1" providerId="ADAL" clId="{53D76B76-0682-45F9-A7F3-3F250A8EE413}" dt="2026-02-20T16:57:29.988" v="2" actId="2696"/>
      <pc:docMkLst>
        <pc:docMk/>
      </pc:docMkLst>
      <pc:sldChg chg="del">
        <pc:chgData name="Sara Rotjan" userId="99672b63-2458-48da-be4b-16b08f8155d1" providerId="ADAL" clId="{53D76B76-0682-45F9-A7F3-3F250A8EE413}" dt="2026-02-20T16:53:52.799" v="0" actId="47"/>
        <pc:sldMkLst>
          <pc:docMk/>
          <pc:sldMk cId="0" sldId="258"/>
        </pc:sldMkLst>
      </pc:sldChg>
      <pc:sldChg chg="del">
        <pc:chgData name="Sara Rotjan" userId="99672b63-2458-48da-be4b-16b08f8155d1" providerId="ADAL" clId="{53D76B76-0682-45F9-A7F3-3F250A8EE413}" dt="2026-02-20T16:53:52.799" v="0" actId="47"/>
        <pc:sldMkLst>
          <pc:docMk/>
          <pc:sldMk cId="0" sldId="259"/>
        </pc:sldMkLst>
      </pc:sldChg>
      <pc:sldChg chg="del">
        <pc:chgData name="Sara Rotjan" userId="99672b63-2458-48da-be4b-16b08f8155d1" providerId="ADAL" clId="{53D76B76-0682-45F9-A7F3-3F250A8EE413}" dt="2026-02-20T16:53:52.799" v="0" actId="47"/>
        <pc:sldMkLst>
          <pc:docMk/>
          <pc:sldMk cId="1151077510" sldId="260"/>
        </pc:sldMkLst>
      </pc:sldChg>
      <pc:sldChg chg="del">
        <pc:chgData name="Sara Rotjan" userId="99672b63-2458-48da-be4b-16b08f8155d1" providerId="ADAL" clId="{53D76B76-0682-45F9-A7F3-3F250A8EE413}" dt="2026-02-20T16:53:52.799" v="0" actId="47"/>
        <pc:sldMkLst>
          <pc:docMk/>
          <pc:sldMk cId="3910146573" sldId="261"/>
        </pc:sldMkLst>
      </pc:sldChg>
      <pc:sldChg chg="del">
        <pc:chgData name="Sara Rotjan" userId="99672b63-2458-48da-be4b-16b08f8155d1" providerId="ADAL" clId="{53D76B76-0682-45F9-A7F3-3F250A8EE413}" dt="2026-02-20T16:56:17.762" v="1" actId="2696"/>
        <pc:sldMkLst>
          <pc:docMk/>
          <pc:sldMk cId="0" sldId="262"/>
        </pc:sldMkLst>
      </pc:sldChg>
      <pc:sldChg chg="del">
        <pc:chgData name="Sara Rotjan" userId="99672b63-2458-48da-be4b-16b08f8155d1" providerId="ADAL" clId="{53D76B76-0682-45F9-A7F3-3F250A8EE413}" dt="2026-02-20T16:57:29.988" v="2" actId="2696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 userDrawn="1"/>
        </p:nvGrpSpPr>
        <p:grpSpPr>
          <a:xfrm>
            <a:off x="-96561" y="9258300"/>
            <a:ext cx="18581446" cy="1098640"/>
            <a:chOff x="0" y="0"/>
            <a:chExt cx="7406607" cy="437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406608" cy="437920"/>
            </a:xfrm>
            <a:custGeom>
              <a:avLst/>
              <a:gdLst/>
              <a:ahLst/>
              <a:cxnLst/>
              <a:rect l="l" t="t" r="r" b="b"/>
              <a:pathLst>
                <a:path w="7406608" h="437920">
                  <a:moveTo>
                    <a:pt x="0" y="0"/>
                  </a:moveTo>
                  <a:lnTo>
                    <a:pt x="7406608" y="0"/>
                  </a:lnTo>
                  <a:lnTo>
                    <a:pt x="7406608" y="437920"/>
                  </a:lnTo>
                  <a:lnTo>
                    <a:pt x="0" y="437920"/>
                  </a:lnTo>
                  <a:close/>
                </a:path>
              </a:pathLst>
            </a:custGeom>
            <a:gradFill rotWithShape="1">
              <a:gsLst>
                <a:gs pos="0">
                  <a:srgbClr val="2B2B71">
                    <a:alpha val="100000"/>
                  </a:srgbClr>
                </a:gs>
                <a:gs pos="25000">
                  <a:srgbClr val="160071">
                    <a:alpha val="100000"/>
                  </a:srgbClr>
                </a:gs>
                <a:gs pos="50000">
                  <a:srgbClr val="160071">
                    <a:alpha val="100000"/>
                  </a:srgbClr>
                </a:gs>
                <a:gs pos="75000">
                  <a:srgbClr val="9D0673">
                    <a:alpha val="100000"/>
                  </a:srgbClr>
                </a:gs>
                <a:gs pos="100000">
                  <a:srgbClr val="F5835C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406607" cy="495070"/>
            </a:xfrm>
            <a:prstGeom prst="rect">
              <a:avLst/>
            </a:prstGeom>
          </p:spPr>
          <p:txBody>
            <a:bodyPr lIns="33566" tIns="33566" rIns="33566" bIns="33566" rtlCol="0" anchor="ctr"/>
            <a:lstStyle/>
            <a:p>
              <a:pPr algn="ctr">
                <a:lnSpc>
                  <a:spcPts val="1879"/>
                </a:lnSpc>
              </a:pPr>
              <a:endParaRPr/>
            </a:p>
          </p:txBody>
        </p:sp>
      </p:grpSp>
      <p:sp>
        <p:nvSpPr>
          <p:cNvPr id="10" name="Freeform 10"/>
          <p:cNvSpPr/>
          <p:nvPr userDrawn="1"/>
        </p:nvSpPr>
        <p:spPr>
          <a:xfrm>
            <a:off x="13443902" y="9417327"/>
            <a:ext cx="3639098" cy="725315"/>
          </a:xfrm>
          <a:custGeom>
            <a:avLst/>
            <a:gdLst/>
            <a:ahLst/>
            <a:cxnLst/>
            <a:rect l="l" t="t" r="r" b="b"/>
            <a:pathLst>
              <a:path w="3639098" h="725315">
                <a:moveTo>
                  <a:pt x="0" y="0"/>
                </a:moveTo>
                <a:lnTo>
                  <a:pt x="3639098" y="0"/>
                </a:lnTo>
                <a:lnTo>
                  <a:pt x="3639098" y="725315"/>
                </a:lnTo>
                <a:lnTo>
                  <a:pt x="0" y="7253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157" b="-9157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register.gotowebinar.com/register/8127818002306592862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egister.gotowebinar.com/#register/738654485504610902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attendee.gotowebinar.com/register/5917786437439927899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attendee.gotowebinar.com/register/555447700929719074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69988" y="6387493"/>
            <a:ext cx="13355082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how to navigate tough conversations at work with clarity, composure, and confidence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39012" y="3522983"/>
            <a:ext cx="14405057" cy="2515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Clear the Air: </a:t>
            </a:r>
          </a:p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Resolving Conflict with Confidence</a:t>
            </a:r>
          </a:p>
          <a:p>
            <a:pPr>
              <a:lnSpc>
                <a:spcPts val="1305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September 16th | 12:30 pm - 1:00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669988" y="8214866"/>
            <a:ext cx="5165178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register.gotowebinar.com/register/8127818002306592862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492" y="7795445"/>
            <a:ext cx="1575438" cy="1575438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9517"/>
            <a:ext cx="14129559" cy="3278063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167388" b="-912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7584" y="-1195257"/>
            <a:ext cx="3278078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6394325"/>
            <a:ext cx="13496169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how to navigate tough conversations at work with clarity, composure, and confidence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2" y="3606016"/>
            <a:ext cx="15312395" cy="252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Refill Your Cup: </a:t>
            </a:r>
          </a:p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Strategies for Work/Life Balance</a:t>
            </a:r>
          </a:p>
          <a:p>
            <a:pPr>
              <a:lnSpc>
                <a:spcPts val="1442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October 13th | 1:30 pm - 2:00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7992861"/>
            <a:ext cx="4842363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register.gotowebinar.com/#register/7386544855046109021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063" y="7701008"/>
            <a:ext cx="1320308" cy="1320308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1"/>
            <a:ext cx="14129559" cy="3287579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75172" b="-10176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26" y="-1200015"/>
            <a:ext cx="3287594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9015" y="6167710"/>
            <a:ext cx="13574436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strategies to regain focus, reduce stress, and create more mental space for what matters most.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30566" y="3463105"/>
            <a:ext cx="13632885" cy="252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Cognitive Overload:</a:t>
            </a:r>
          </a:p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Managing Mental Clutter</a:t>
            </a:r>
          </a:p>
          <a:p>
            <a:pPr>
              <a:lnSpc>
                <a:spcPts val="1377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November 18th | 12:30 pm - 1:00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630567" y="7992108"/>
            <a:ext cx="5353496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attendee.gotowebinar.com/register/5917786437439927899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091" y="7645654"/>
            <a:ext cx="1535660" cy="1535660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1"/>
            <a:ext cx="14129559" cy="3287579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49166" b="-7702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26" y="-1200015"/>
            <a:ext cx="3287594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06110" y="6051127"/>
            <a:ext cx="14005868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Join us to explore practical tools to overcome self-doubt, build confidence, and reclaim your power.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06110" y="3300393"/>
            <a:ext cx="13258013" cy="252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Unstuck and Unstoppable: Reclaiming Your Power </a:t>
            </a:r>
          </a:p>
          <a:p>
            <a:pPr>
              <a:lnSpc>
                <a:spcPts val="1391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December 15th | 1:30 pm - 2:00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6110" y="8100759"/>
            <a:ext cx="4912427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attendee.gotowebinar.com/register/5554477009297190741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550" y="7762470"/>
            <a:ext cx="1631814" cy="1631814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9516"/>
            <a:ext cx="14129559" cy="3278061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34443" b="-14206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33" y="-1200007"/>
            <a:ext cx="3287579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42B7E13364B419E5C3182DA222F0B" ma:contentTypeVersion="19" ma:contentTypeDescription="Create a new document." ma:contentTypeScope="" ma:versionID="54a5ce60f42a0880ebced8d75f56035a">
  <xsd:schema xmlns:xsd="http://www.w3.org/2001/XMLSchema" xmlns:xs="http://www.w3.org/2001/XMLSchema" xmlns:p="http://schemas.microsoft.com/office/2006/metadata/properties" xmlns:ns2="620ae1ae-4721-41fb-89df-6594621e9b60" xmlns:ns3="45796d12-762c-4075-8c00-bbfa76c6a0cc" targetNamespace="http://schemas.microsoft.com/office/2006/metadata/properties" ma:root="true" ma:fieldsID="c7c9f0d60a8a50b883a866a284991775" ns2:_="" ns3:_="">
    <xsd:import namespace="620ae1ae-4721-41fb-89df-6594621e9b60"/>
    <xsd:import namespace="45796d12-762c-4075-8c00-bbfa76c6a0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ae1ae-4721-41fb-89df-6594621e9b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d0fda3-6229-4275-be83-385b7aecff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796d12-762c-4075-8c00-bbfa76c6a0c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123ab2-0b8c-4c85-adbe-c301d66d481a}" ma:internalName="TaxCatchAll" ma:showField="CatchAllData" ma:web="45796d12-762c-4075-8c00-bbfa76c6a0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5796d12-762c-4075-8c00-bbfa76c6a0cc" xsi:nil="true"/>
    <lcf76f155ced4ddcb4097134ff3c332f xmlns="620ae1ae-4721-41fb-89df-6594621e9b6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5B9ED4-E6F5-45C8-8D5D-E8EC25991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0ae1ae-4721-41fb-89df-6594621e9b60"/>
    <ds:schemaRef ds:uri="45796d12-762c-4075-8c00-bbfa76c6a0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6252A4-5F3F-4D23-B72B-8FC277D9EBDC}">
  <ds:schemaRefs>
    <ds:schemaRef ds:uri="http://schemas.microsoft.com/office/2006/metadata/properties"/>
    <ds:schemaRef ds:uri="http://schemas.microsoft.com/office/infopath/2007/PartnerControls"/>
    <ds:schemaRef ds:uri="45796d12-762c-4075-8c00-bbfa76c6a0cc"/>
    <ds:schemaRef ds:uri="620ae1ae-4721-41fb-89df-6594621e9b60"/>
  </ds:schemaRefs>
</ds:datastoreItem>
</file>

<file path=customXml/itemProps3.xml><?xml version="1.0" encoding="utf-8"?>
<ds:datastoreItem xmlns:ds="http://schemas.openxmlformats.org/officeDocument/2006/customXml" ds:itemID="{1B943FDA-F23A-4D1F-BF7A-23FF1A79A5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162</Words>
  <Application>Microsoft Office PowerPoint</Application>
  <PresentationFormat>Custom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LEMON MILK Pro VAR</vt:lpstr>
      <vt:lpstr>Montserrat</vt:lpstr>
      <vt:lpstr>Montserrat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NEAP THRIVE 2026_PPT</dc:title>
  <dc:creator>Sara Rotjan</dc:creator>
  <cp:lastModifiedBy>Sara Rotjan</cp:lastModifiedBy>
  <cp:revision>4</cp:revision>
  <dcterms:created xsi:type="dcterms:W3CDTF">2006-08-16T00:00:00Z</dcterms:created>
  <dcterms:modified xsi:type="dcterms:W3CDTF">2026-02-20T16:57:33Z</dcterms:modified>
  <dc:identifier>DAHBsMmyAr4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0x0101003DA42B7E13364B419E5C3182DA222F0B</vt:lpwstr>
  </property>
  <property fmtid="{D5CDD505-2E9C-101B-9397-08002B2CF9AE}" pid="3" name="MediaServiceImageTags">
    <vt:lpwstr/>
  </property>
</Properties>
</file>