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1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D9B4-D994-35D8-8505-C14A82229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30093-3661-3C9A-6364-1F2D76795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EFB91-5470-2CAB-CA1D-E9844CB5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67876-A23A-1326-C05F-E8EDBF21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CF48-DCBD-F007-4712-07B39FC0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8021-B91D-AB43-E0AD-87318B02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2FBEF-BABF-8282-F10B-74054504B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EEC18-37E4-CCA6-18B6-94A4AF53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E00B3-98B0-11F4-5691-66648D79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25765-1761-CD4C-6A5D-06C7E4F7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91238-E319-020A-9688-6ACE9187F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6FA5A-DAEF-E0C9-A55D-CFFE2E817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8A351-5C1E-A836-0C82-A1454B82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5172A-8EF4-6AEA-BE8A-5E7647E9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CD6AD-8979-5BE8-CB38-512A8143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3CC4-F2CD-8C0A-0320-891FF0E3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271C-52CF-9AC4-0D9C-6D6ADD49D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FF45-3DFD-A7DF-530C-74B72C72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CD1F9-2883-3B5B-468D-EF663E65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87E48-0336-9AD8-2684-2890327A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88A5-403C-3F18-D665-797EABB1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8C783-7059-6A82-9F9D-79F68F383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105BF-629C-B947-15AA-2314CF2A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EC07-8D58-C539-5453-6FBD948C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ADC92-CDFE-D763-5069-A1737E53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487B-36BF-6714-1F24-16845F58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E51F-52A0-893D-DF13-9BA096AA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7242-C7C3-E65F-A0E9-F9D5DD617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27928-6208-ED01-C2E2-6A1B6AEB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E54BF-0740-A3A0-9C2B-7A58447A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DB7DF-F916-E515-CB8C-A9B26DE6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4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2602-4255-F512-ED47-00802621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B43A-E501-9C3F-74D8-CB21201F8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CA31F-426A-1EA6-CF82-B14E8116C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62C1B-5777-98C3-7163-82C744829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F9DD7-B703-F2E2-21AA-C977B6D3B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2A76E-E94E-824D-369E-F00E9887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B7CD4-3FE5-CF50-753E-466CDB0A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2C8EE-117D-5C53-B7CC-416F32CC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2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835-5267-8DA6-F5F0-049AF90F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9AA71-4AED-DEF9-2DF8-E3A954AC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6CF51-1768-9C59-78BF-F96DF719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BC7D4-AD68-4612-4637-AB0DE279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1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BCF77-9CC4-60D3-43F0-0C9AA04B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811F2-F279-5179-22AB-65158A00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F19C5-01DB-A5C1-D880-77701D68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C36D-0B25-B22D-F327-8FD5D789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F9E7-8A3D-94AE-8D9D-706834D8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ED92C-94C1-7D1F-B85D-3A5047A0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7EBAF-9B30-D6E6-878C-F5E066CC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84CE0-E4BB-372A-632A-DB00E86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F6D79-7244-A5AF-F95F-3FADDC58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F1DB-5307-3F96-B52C-C5865C9C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26753-292D-067C-24A8-55A09CC4F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EC9F3-A9A2-93C9-6460-CFA75FF44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59925-E87E-1F6C-AED1-7AA0932D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1D238-3322-DE97-002C-7B8F3380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6915A-8B32-955C-3504-867D5AF1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6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10C76-CC6C-E8D0-A218-EC86C7C7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D8F8E-D112-5562-2C6B-E331C4986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1A96D-F074-C3F3-F8C2-858C141F1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E2DF7-24E3-4263-B082-5A0F2DCD768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A1D87-FFFC-B2D5-541F-9DA7A1AB2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97802-E204-717B-1C2A-5635401C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693" b="31474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5" y="1239163"/>
            <a:ext cx="607597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January Awareness:</a:t>
            </a:r>
          </a:p>
          <a:p>
            <a:pPr>
              <a:lnSpc>
                <a:spcPts val="2719"/>
              </a:lnSpc>
            </a:pPr>
            <a:r>
              <a:rPr lang="en-US" sz="2266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Mental Wellness Month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5205" y="2134292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TIPS FOR PRIORITIZING  YOUR WELL-BEING: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5205" y="2566516"/>
            <a:ext cx="4978119" cy="294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daily check-ins: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Take a moment each day to ask yourself how you’re feeling mentally, physically, and emotionally.</a:t>
            </a:r>
          </a:p>
          <a:p>
            <a:pPr>
              <a:lnSpc>
                <a:spcPts val="2053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Set healthy boundaries: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Protect your time and energy by saying no when necessary and creating space for what matters.</a:t>
            </a:r>
          </a:p>
          <a:p>
            <a:pPr>
              <a:lnSpc>
                <a:spcPts val="2053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Move your body: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Regular movement, even gentle stretching or walking, can boost mood and reduce stress.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0626" y="5591655"/>
            <a:ext cx="10326669" cy="5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1826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Mental wellness isn’t about eliminating stress; it’s about developing tools and practices that help us navigate life’s challenges with clarity and resilience.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46208" y="2566516"/>
            <a:ext cx="5270764" cy="267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connected: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Reach out to friends, family, or colleagues—community and conversation can help lighten emotional load.</a:t>
            </a:r>
          </a:p>
          <a:p>
            <a:pPr>
              <a:lnSpc>
                <a:spcPts val="2053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Create moments of rest: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Schedule time to unplug, breathe, and recharge without guilt.</a:t>
            </a:r>
          </a:p>
          <a:p>
            <a:pPr>
              <a:lnSpc>
                <a:spcPts val="2053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Seek support when needed: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Talking to a counselor or using available resources is a sign of strength, not weakness.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5893" b="35893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5" y="1239163"/>
            <a:ext cx="607597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February Awareness:</a:t>
            </a:r>
          </a:p>
          <a:p>
            <a:pPr>
              <a:lnSpc>
                <a:spcPts val="2719"/>
              </a:lnSpc>
            </a:pPr>
            <a:r>
              <a:rPr lang="en-US" sz="2266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American Heart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25665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QUICK TIPS FOR A STRONGER HEART: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6955" y="2688879"/>
            <a:ext cx="4978119" cy="1684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Eat Smart: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Load up on fruits, veggies, whole grains, and lean proteins. Skip processed foods and added sugar.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Move Daily: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150 minutes of activity per week keeps your heart pumping strong. Walk, dance, bike... just get moving!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6954" y="5134487"/>
            <a:ext cx="7638877" cy="831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Chronic stress, anxiety, and social isolation can strain your cardiovascular system. </a:t>
            </a:r>
          </a:p>
          <a:p>
            <a:pPr>
              <a:lnSpc>
                <a:spcPts val="866"/>
              </a:lnSpc>
              <a:spcBef>
                <a:spcPct val="0"/>
              </a:spcBef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Staying connected with loved ones, engaging in activities that bring joy, and practicing mindfulness are all essential components of heart health.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16153" y="2688878"/>
            <a:ext cx="4978119" cy="177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Quit Smoking: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Every cigarette avoided is a win for your heart.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Manage Stress: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Try deep breathing, meditation, or a mindful moment each day.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Sleep Well: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7–9 hours of rest lets your heart recharge.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6955" y="4803864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62340" b="18816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5" y="1239163"/>
            <a:ext cx="6075971" cy="71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March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Nutrition Month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28205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TIPS FOR MINDFUL NUTRITION: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0626" y="2640135"/>
            <a:ext cx="9741247" cy="132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to your body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Eat when you’re hungry, stop when you’re full.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Choose balance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Include fruits, vegetables, protein, and whole grains.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hydrated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Water supports energy, focus, and digestion.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Eat with awareness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Enjoy meals without distractions.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 ahead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Keep healthy snacks and meals ready for busy days.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6955" y="4177682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HEALTHY HABITS CAN SUPPORT: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0626" y="4535762"/>
            <a:ext cx="9741247" cy="105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Energy and focus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work, school, and daily life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well-being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stress management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Long-term health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through disease prevention and healthy aging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Balance and self-care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daily routines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4704" b="26452"/>
            <a:stretch>
              <a:fillRect/>
            </a:stretch>
          </p:blipFill>
          <p:spPr>
            <a:xfrm flipH="1"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739459" cy="715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March Awareness:</a:t>
            </a:r>
          </a:p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Developmental Disabilities Awareness Month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25665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TIPS TO FOSTER INCLUSION EVERY DAY: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6954" y="2669828"/>
            <a:ext cx="4550793" cy="177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Focus on Abilities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Highlight strengths and contributions, not limitations.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Actively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Encourage open dialogue and create space for all voices.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Ensure Accessibility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Make events, communications, and workspaces inclusive.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6954" y="5147187"/>
            <a:ext cx="7121025" cy="523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7"/>
              </a:lnSpc>
              <a:spcBef>
                <a:spcPct val="0"/>
              </a:spcBef>
            </a:pPr>
            <a:r>
              <a:rPr lang="en-US" sz="163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truly inclusive environment values and supports everyone, to bring unique strengths, talents, and perspectives to the workplace.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5" y="4803864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05771" y="2758728"/>
            <a:ext cx="4550793" cy="114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 Biases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Approach each person as capable and valuable.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 Differences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Recognize and honor diverse talents and experiences.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42E4A5-56CC-46BE-AFAE-3E41798D2A12}"/>
</file>

<file path=customXml/itemProps2.xml><?xml version="1.0" encoding="utf-8"?>
<ds:datastoreItem xmlns:ds="http://schemas.openxmlformats.org/officeDocument/2006/customXml" ds:itemID="{362A37FB-34C2-4735-85BE-79FEB9C8FD2A}"/>
</file>

<file path=customXml/itemProps3.xml><?xml version="1.0" encoding="utf-8"?>
<ds:datastoreItem xmlns:ds="http://schemas.openxmlformats.org/officeDocument/2006/customXml" ds:itemID="{94CBD199-FBC0-4E38-BD25-B876A8011F93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514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LEMON MILK Pro VAR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2026-03-19T17:56:56Z</dcterms:created>
  <dcterms:modified xsi:type="dcterms:W3CDTF">2026-03-19T18:01:42Z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</Properties>
</file>