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C8B0-89D0-B8A9-ED31-C75A110B2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E2D5F-6A97-60A2-4FB5-4629AD032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29EC6-3EB3-9778-F45C-1D85955A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7F629-84D5-530E-973F-E883420A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F5C9-F849-C5DC-BEA4-F588D475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B645-EBF5-D74F-25DA-9B703E7F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232F2-E8F9-69AA-CD5F-066A630FC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DD144-657D-DF00-6295-C013AFC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E24F0-3432-DF7C-2DE6-7626A6A4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9836E-CB61-D6F8-C98E-13A4B1DD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7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1B090-61C5-4686-992A-2A8DEFBE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256CB-7801-DE73-B88B-4339DBD2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B029D-9155-F320-D553-A3FB3A4E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16E0-6686-5244-5DB3-5D9AF231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8E32A-E43E-9B5D-CFBB-F9E89835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B6B3-0589-747F-1342-69B7253C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CD39-5AE9-6B99-CF69-DDFBDCA9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910A6-1217-3876-5C50-D1F57091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56FEA-05CE-1343-7CA2-551862CD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16CD0-C9C3-35CA-D88D-7FC2350F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862E-A8DB-2310-5944-787770FF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2C3CF-89AC-9E49-C322-DDAC704EC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E7112-F052-DE11-B2DB-EC6B689F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37C0-5A7B-BC0D-E160-5D2104D1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5EDD0-581F-8A31-D457-F17E5D04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84DE-72BD-C0E0-E819-7781A5B9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4CBAE-6F74-EDB6-F42C-7AA47DB2D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05DE8-5C00-EB06-42F5-61D957730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F8E39-8616-481B-3718-986F4883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09665-E94C-6958-9373-41D86C22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25729-CA28-55BC-52C5-1E4590B0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E0E6-C42C-4AA3-C1C8-AC365884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9A06-5B47-31E1-CB2D-F86E39BE4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FE90B-104D-8F58-A747-F7FA3FBDD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684D9-5187-4F73-A34A-33DE5BB24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5E18D-B92F-AF39-3B7C-1A8388438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C6C0D-BC7F-704C-4C31-510A534B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4329D-9972-58AF-7DD3-CA6FE4A0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4D5DB-D77E-55FF-858E-8A1A5C27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8D65-77E0-C490-6772-8E149E12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481F6-4B51-F3FA-F38A-9CEE52A4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5FFFF-3BB2-7828-3C61-EF300CDD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72D7F-F90A-0806-DA0C-73700D00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0D8F9-64EF-35A2-C7EC-1BCCF10A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88901-1B34-D150-1BAB-E5F6BFD6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05748-1666-018D-22BE-42E4CF3E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C6A1-5625-137D-D874-3D920C2F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EBF8E-74D0-EB53-179F-50BC71793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D872E-9EEE-6A3C-DFBF-E4BB1B87B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DF6F7-AB65-08EC-3F8D-7769F11B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7A9DD-5E1B-4AFB-1946-A25C11DF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D266-E7DF-2B38-0D94-25292F7E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2324-ACCE-61FE-A206-5BAF96D5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52ADF-F74B-155C-1E9B-D066E99CC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71C80-6847-B6B0-1175-F81BFBBD1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C2CCF-C6FE-38AA-9E3A-C4DC7A7F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05576-2569-674A-B0A6-C4A18E33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3884B-5804-A2A4-0600-8ABECCB0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BA8F0-3D97-B1D0-FF61-B16672EB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97070-7399-76BF-D230-5976B85D5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1042-4A2D-5540-3DBD-392B1F75A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CC745-4945-471A-A4BB-BAE275B0C29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0092-67D7-BEB1-2DFC-F28C92F7F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B699E-935F-63E3-8514-8600B1513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95" b="40595"/>
            <a:stretch>
              <a:fillRect/>
            </a:stretch>
          </p:blipFill>
          <p:spPr>
            <a:xfrm flipH="1"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October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Breast Cancer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1183" y="221195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TAKE ACTION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1182" y="5089784"/>
            <a:ext cx="7638877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detected early, the 5-year survival rate for breast cancer is over 90%, highlighting the importance of regular screenings and awareness.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1183" y="4759161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1182" y="2644176"/>
            <a:ext cx="4787449" cy="150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Schedule routine screenings (mammograms and clinical exams)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Know your risk factors and family history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Encourage open conversations about health and prevention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70381" y="2644175"/>
            <a:ext cx="4978119" cy="114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colleagues who may be impacted—with empathy and flexibility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Participate in awareness efforts (wear pink, join fundraisers, share resources)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550" b="73606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October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Intimate Partner Violence Awareness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4" y="2256655"/>
            <a:ext cx="7121025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SUPPORT THEMSELVES &amp; OTHERS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644" y="4823065"/>
            <a:ext cx="4982949" cy="1060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in 4 women</a:t>
            </a: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15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in 7 men in the U.S</a:t>
            </a: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5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experience </a:t>
            </a: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severe intimate partner violence in their lifetime, yet many cases go unreported due to fear, stigma, or lack of support.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9945" y="4447991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4" y="2688878"/>
            <a:ext cx="5410306" cy="150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Learn the warning signs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(unexplained absences, anxiety, isolation, changes in behavior)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without judgment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believe disclosures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Respect privacy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avoid pressuring someone to share details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16153" y="2688878"/>
            <a:ext cx="4978119" cy="114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Share resources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when appropriate (EAP, HR, local support services)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you are experiencing IPV, know help is available,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are not alone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49198" y="4759565"/>
            <a:ext cx="5249138" cy="168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US you can contact the </a:t>
            </a:r>
            <a:r>
              <a:rPr lang="en-US" sz="15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National Domestic Violence Hotline:</a:t>
            </a:r>
          </a:p>
          <a:p>
            <a:pPr>
              <a:lnSpc>
                <a:spcPts val="207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 1-800-799-7233 or text START to 88788 for confidential support.</a:t>
            </a:r>
          </a:p>
          <a:p>
            <a:pPr>
              <a:lnSpc>
                <a:spcPts val="693"/>
              </a:lnSpc>
              <a:spcBef>
                <a:spcPct val="0"/>
              </a:spcBef>
            </a:pPr>
            <a:endParaRPr lang="en-US" sz="15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07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Also, NEAP (National EAP), your EAP provider is always here for you.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49199" y="4358921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YOU NEED HELP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5608" b="55548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October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World Mental Health Day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6105" y="2356269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IT MATTERS IN THE WORKPLACE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526780"/>
            <a:ext cx="7638877" cy="4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in 5 adults experiences a mental health condition each year, but many do not receive the support or care they need.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1" y="5196157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6104" y="2788493"/>
            <a:ext cx="4127565" cy="177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Mental health directly impacts engagement, focus, and productivity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Stigma can prevent people from seeking help early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Supportive environments improve retention, morale, and well-being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35303" y="2788493"/>
            <a:ext cx="5361252" cy="239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Normalize conversations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about mental health</a:t>
            </a:r>
          </a:p>
          <a:p>
            <a:pPr>
              <a:lnSpc>
                <a:spcPts val="46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breaks and set boundaries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prevent burnout</a:t>
            </a:r>
          </a:p>
          <a:p>
            <a:pPr>
              <a:lnSpc>
                <a:spcPts val="46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available resources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(EAP, therapy benefits, wellness programs)</a:t>
            </a:r>
          </a:p>
          <a:p>
            <a:pPr>
              <a:lnSpc>
                <a:spcPts val="46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without judgment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if someone chooses to share</a:t>
            </a:r>
          </a:p>
          <a:p>
            <a:pPr>
              <a:lnSpc>
                <a:spcPts val="46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Encourage seeking help early,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makes a difference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35303" y="2356269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YOU CAN 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7513" b="23643"/>
            <a:stretch>
              <a:fillRect/>
            </a:stretch>
          </p:blipFill>
          <p:spPr>
            <a:xfrm flipH="1"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474765" cy="715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October Awareness:</a:t>
            </a:r>
          </a:p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Disability Employment Awareness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9172" y="245264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SUPPORT INCLUSION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9172" y="5330477"/>
            <a:ext cx="7638877" cy="4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 1 in 4 adults in the U.S. lives with a disability, and many disabilities are non-visible—making inclusive design and awareness essential in every workplace.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9172" y="4999853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9172" y="2884869"/>
            <a:ext cx="4978119" cy="176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inclusive, respectful language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person-first or identity-first preferences as appropriate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Design for accessibility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meetings, documents, and digital content 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Avoid assumptions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about what people can or cannot 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38371" y="2884868"/>
            <a:ext cx="4656287" cy="114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Respect confidentiality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around accommodations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to lived experiences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amplify disability voices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LEMON MILK Pro VAR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2026-03-19T18:05:00Z</dcterms:created>
  <dcterms:modified xsi:type="dcterms:W3CDTF">2026-03-19T18:05:22Z</dcterms:modified>
</cp:coreProperties>
</file>