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81" r:id="rId4"/>
    <p:sldMasterId id="2147483694" r:id="rId5"/>
    <p:sldMasterId id="2147483792" r:id="rId6"/>
    <p:sldMasterId id="2147483746" r:id="rId7"/>
    <p:sldMasterId id="2147483714" r:id="rId8"/>
    <p:sldMasterId id="2147483735" r:id="rId9"/>
  </p:sldMasterIdLst>
  <p:notesMasterIdLst>
    <p:notesMasterId r:id="rId12"/>
  </p:notesMasterIdLst>
  <p:sldIdLst>
    <p:sldId id="262" r:id="rId10"/>
    <p:sldId id="263" r:id="rId11"/>
  </p:sldIdLst>
  <p:sldSz cx="9144000" cy="5143500" type="screen16x9"/>
  <p:notesSz cx="6858000" cy="9144000"/>
  <p:embeddedFontLst>
    <p:embeddedFont>
      <p:font typeface="LEMON MILK" panose="00000500000000000000" pitchFamily="50" charset="0"/>
      <p:regular r:id="rId13"/>
      <p:italic r:id="rId14"/>
    </p:embeddedFont>
    <p:embeddedFont>
      <p:font typeface="LEMON MILK Pro VAR" panose="00000500000000000000" pitchFamily="2" charset="0"/>
      <p:bold r:id="rId15"/>
    </p:embeddedFont>
    <p:embeddedFont>
      <p:font typeface="LEMON MILK Pro VAR Light" panose="00000500000000000000" pitchFamily="2" charset="0"/>
      <p:regular r:id="rId16"/>
    </p:embeddedFont>
    <p:embeddedFont>
      <p:font typeface="Lexend" panose="020B0604020202020204" charset="0"/>
      <p:regular r:id="rId17"/>
      <p:bold r:id="rId18"/>
    </p:embeddedFont>
    <p:embeddedFont>
      <p:font typeface="Lexend ExtraLight" panose="020B0604020202020204" charset="0"/>
      <p:regular r:id="rId19"/>
      <p:bold r:id="rId20"/>
    </p:embeddedFont>
    <p:embeddedFont>
      <p:font typeface="Lexend Light" panose="020B0604020202020204" charset="0"/>
      <p:regular r:id="rId21"/>
      <p:bold r:id="rId22"/>
    </p:embeddedFont>
    <p:embeddedFont>
      <p:font typeface="Montserrat" pitchFamily="2" charset="0"/>
      <p:regular r:id="rId23"/>
      <p:bold r:id="rId24"/>
      <p:italic r:id="rId25"/>
      <p:boldItalic r:id="rId26"/>
    </p:embeddedFont>
    <p:embeddedFont>
      <p:font typeface="Montserrat Light" pitchFamily="2" charset="0"/>
      <p:regular r:id="rId27"/>
      <p:bold r:id="rId28"/>
      <p:italic r:id="rId29"/>
      <p:boldItalic r:id="rId30"/>
    </p:embeddedFont>
    <p:embeddedFont>
      <p:font typeface="Montserrat Medium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addSld delSld modSld">
      <pc:chgData name="Sara Rotjan" userId="99672b63-2458-48da-be4b-16b08f8155d1" providerId="ADAL" clId="{53D76B76-0682-45F9-A7F3-3F250A8EE413}" dt="2026-03-19T18:10:32.841" v="6" actId="47"/>
      <pc:docMkLst>
        <pc:docMk/>
      </pc:docMkLst>
      <pc:sldChg chg="del">
        <pc:chgData name="Sara Rotjan" userId="99672b63-2458-48da-be4b-16b08f8155d1" providerId="ADAL" clId="{53D76B76-0682-45F9-A7F3-3F250A8EE413}" dt="2026-03-19T18:10:32.841" v="6" actId="47"/>
        <pc:sldMkLst>
          <pc:docMk/>
          <pc:sldMk cId="0" sldId="257"/>
        </pc:sldMkLst>
      </pc:sldChg>
      <pc:sldChg chg="del">
        <pc:chgData name="Sara Rotjan" userId="99672b63-2458-48da-be4b-16b08f8155d1" providerId="ADAL" clId="{53D76B76-0682-45F9-A7F3-3F250A8EE413}" dt="2026-03-19T18:10:32.841" v="6" actId="47"/>
        <pc:sldMkLst>
          <pc:docMk/>
          <pc:sldMk cId="0" sldId="258"/>
        </pc:sldMkLst>
      </pc:sldChg>
      <pc:sldChg chg="del">
        <pc:chgData name="Sara Rotjan" userId="99672b63-2458-48da-be4b-16b08f8155d1" providerId="ADAL" clId="{53D76B76-0682-45F9-A7F3-3F250A8EE413}" dt="2026-03-19T18:10:32.841" v="6" actId="47"/>
        <pc:sldMkLst>
          <pc:docMk/>
          <pc:sldMk cId="2923768672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6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5" Type="http://schemas.openxmlformats.org/officeDocument/2006/relationships/hyperlink" Target="https://unsplash.com/" TargetMode="External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Gradient BG" preserve="1">
  <p:cSld name="Cover with Halo Gradient BG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46771" y="583141"/>
            <a:ext cx="1508570" cy="886545"/>
            <a:chOff x="459500" y="815100"/>
            <a:chExt cx="6516500" cy="3878150"/>
          </a:xfrm>
        </p:grpSpPr>
        <p:sp>
          <p:nvSpPr>
            <p:cNvPr id="15" name="Google Shape;15;p2"/>
            <p:cNvSpPr/>
            <p:nvPr/>
          </p:nvSpPr>
          <p:spPr>
            <a:xfrm>
              <a:off x="655075" y="815100"/>
              <a:ext cx="1630975" cy="2125425"/>
            </a:xfrm>
            <a:custGeom>
              <a:avLst/>
              <a:gdLst/>
              <a:ahLst/>
              <a:cxnLst/>
              <a:rect l="l" t="t" r="r" b="b"/>
              <a:pathLst>
                <a:path w="65239" h="85017" extrusionOk="0">
                  <a:moveTo>
                    <a:pt x="1" y="1"/>
                  </a:moveTo>
                  <a:lnTo>
                    <a:pt x="1" y="85017"/>
                  </a:lnTo>
                  <a:lnTo>
                    <a:pt x="16236" y="85017"/>
                  </a:lnTo>
                  <a:lnTo>
                    <a:pt x="16236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11125" y="815100"/>
              <a:ext cx="4309900" cy="2125425"/>
            </a:xfrm>
            <a:custGeom>
              <a:avLst/>
              <a:gdLst/>
              <a:ahLst/>
              <a:cxnLst/>
              <a:rect l="l" t="t" r="r" b="b"/>
              <a:pathLst>
                <a:path w="172396" h="85017" extrusionOk="0">
                  <a:moveTo>
                    <a:pt x="143466" y="19041"/>
                  </a:moveTo>
                  <a:cubicBezTo>
                    <a:pt x="150255" y="19041"/>
                    <a:pt x="155864" y="24207"/>
                    <a:pt x="155864" y="30406"/>
                  </a:cubicBezTo>
                  <a:cubicBezTo>
                    <a:pt x="155864" y="36605"/>
                    <a:pt x="150403" y="41919"/>
                    <a:pt x="143466" y="41919"/>
                  </a:cubicBezTo>
                  <a:lnTo>
                    <a:pt x="131215" y="41919"/>
                  </a:lnTo>
                  <a:lnTo>
                    <a:pt x="131215" y="19041"/>
                  </a:lnTo>
                  <a:close/>
                  <a:moveTo>
                    <a:pt x="81622" y="37491"/>
                  </a:moveTo>
                  <a:lnTo>
                    <a:pt x="91659" y="59335"/>
                  </a:lnTo>
                  <a:lnTo>
                    <a:pt x="71586" y="59335"/>
                  </a:lnTo>
                  <a:lnTo>
                    <a:pt x="81622" y="37491"/>
                  </a:lnTo>
                  <a:close/>
                  <a:moveTo>
                    <a:pt x="81475" y="1"/>
                  </a:moveTo>
                  <a:lnTo>
                    <a:pt x="49741" y="68486"/>
                  </a:lnTo>
                  <a:lnTo>
                    <a:pt x="16531" y="68486"/>
                  </a:lnTo>
                  <a:lnTo>
                    <a:pt x="16531" y="51512"/>
                  </a:lnTo>
                  <a:lnTo>
                    <a:pt x="44870" y="51512"/>
                  </a:lnTo>
                  <a:lnTo>
                    <a:pt x="44870" y="34981"/>
                  </a:lnTo>
                  <a:lnTo>
                    <a:pt x="16531" y="34981"/>
                  </a:lnTo>
                  <a:lnTo>
                    <a:pt x="16531" y="19041"/>
                  </a:lnTo>
                  <a:lnTo>
                    <a:pt x="49593" y="19041"/>
                  </a:lnTo>
                  <a:lnTo>
                    <a:pt x="49593" y="2805"/>
                  </a:lnTo>
                  <a:lnTo>
                    <a:pt x="0" y="2805"/>
                  </a:lnTo>
                  <a:lnTo>
                    <a:pt x="0" y="85017"/>
                  </a:lnTo>
                  <a:lnTo>
                    <a:pt x="59925" y="85017"/>
                  </a:lnTo>
                  <a:lnTo>
                    <a:pt x="65091" y="73504"/>
                  </a:lnTo>
                  <a:lnTo>
                    <a:pt x="98006" y="73504"/>
                  </a:lnTo>
                  <a:lnTo>
                    <a:pt x="103172" y="85017"/>
                  </a:lnTo>
                  <a:lnTo>
                    <a:pt x="131068" y="85017"/>
                  </a:lnTo>
                  <a:lnTo>
                    <a:pt x="131068" y="58302"/>
                  </a:lnTo>
                  <a:lnTo>
                    <a:pt x="143466" y="58302"/>
                  </a:lnTo>
                  <a:cubicBezTo>
                    <a:pt x="159406" y="58302"/>
                    <a:pt x="172395" y="45756"/>
                    <a:pt x="172395" y="30554"/>
                  </a:cubicBezTo>
                  <a:cubicBezTo>
                    <a:pt x="172395" y="15351"/>
                    <a:pt x="159406" y="2805"/>
                    <a:pt x="143466" y="2805"/>
                  </a:cubicBezTo>
                  <a:lnTo>
                    <a:pt x="114684" y="2805"/>
                  </a:lnTo>
                  <a:lnTo>
                    <a:pt x="114684" y="70995"/>
                  </a:lnTo>
                  <a:lnTo>
                    <a:pt x="8147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3500" y="4320550"/>
              <a:ext cx="276775" cy="372700"/>
            </a:xfrm>
            <a:custGeom>
              <a:avLst/>
              <a:gdLst/>
              <a:ahLst/>
              <a:cxnLst/>
              <a:rect l="l" t="t" r="r" b="b"/>
              <a:pathLst>
                <a:path w="11071" h="14908" extrusionOk="0">
                  <a:moveTo>
                    <a:pt x="1" y="0"/>
                  </a:moveTo>
                  <a:lnTo>
                    <a:pt x="1" y="14760"/>
                  </a:lnTo>
                  <a:lnTo>
                    <a:pt x="1624" y="14760"/>
                  </a:lnTo>
                  <a:lnTo>
                    <a:pt x="1624" y="3986"/>
                  </a:lnTo>
                  <a:lnTo>
                    <a:pt x="11071" y="14908"/>
                  </a:lnTo>
                  <a:lnTo>
                    <a:pt x="11071" y="296"/>
                  </a:lnTo>
                  <a:lnTo>
                    <a:pt x="11071" y="148"/>
                  </a:lnTo>
                  <a:lnTo>
                    <a:pt x="9595" y="148"/>
                  </a:lnTo>
                  <a:lnTo>
                    <a:pt x="9595" y="110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75700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348" y="3543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348" y="3543"/>
                  </a:lnTo>
                  <a:close/>
                  <a:moveTo>
                    <a:pt x="6348" y="0"/>
                  </a:moveTo>
                  <a:lnTo>
                    <a:pt x="1" y="14760"/>
                  </a:lnTo>
                  <a:lnTo>
                    <a:pt x="1624" y="14760"/>
                  </a:lnTo>
                  <a:lnTo>
                    <a:pt x="2658" y="12399"/>
                  </a:lnTo>
                  <a:lnTo>
                    <a:pt x="10185" y="12399"/>
                  </a:lnTo>
                  <a:lnTo>
                    <a:pt x="11071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52075" y="4327925"/>
              <a:ext cx="239875" cy="361650"/>
            </a:xfrm>
            <a:custGeom>
              <a:avLst/>
              <a:gdLst/>
              <a:ahLst/>
              <a:cxnLst/>
              <a:rect l="l" t="t" r="r" b="b"/>
              <a:pathLst>
                <a:path w="9595" h="14466" extrusionOk="0">
                  <a:moveTo>
                    <a:pt x="1" y="1"/>
                  </a:moveTo>
                  <a:lnTo>
                    <a:pt x="1" y="1624"/>
                  </a:lnTo>
                  <a:lnTo>
                    <a:pt x="3986" y="1624"/>
                  </a:lnTo>
                  <a:lnTo>
                    <a:pt x="3986" y="14465"/>
                  </a:lnTo>
                  <a:lnTo>
                    <a:pt x="5610" y="14465"/>
                  </a:lnTo>
                  <a:lnTo>
                    <a:pt x="5610" y="1624"/>
                  </a:lnTo>
                  <a:lnTo>
                    <a:pt x="9595" y="1624"/>
                  </a:lnTo>
                  <a:lnTo>
                    <a:pt x="959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28450" y="4327925"/>
              <a:ext cx="40625" cy="361650"/>
            </a:xfrm>
            <a:custGeom>
              <a:avLst/>
              <a:gdLst/>
              <a:ahLst/>
              <a:cxnLst/>
              <a:rect l="l" t="t" r="r" b="b"/>
              <a:pathLst>
                <a:path w="1625" h="14466" extrusionOk="0">
                  <a:moveTo>
                    <a:pt x="1" y="1"/>
                  </a:moveTo>
                  <a:lnTo>
                    <a:pt x="1" y="14465"/>
                  </a:lnTo>
                  <a:lnTo>
                    <a:pt x="1624" y="14465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005575" y="4320550"/>
              <a:ext cx="350575" cy="372700"/>
            </a:xfrm>
            <a:custGeom>
              <a:avLst/>
              <a:gdLst/>
              <a:ahLst/>
              <a:cxnLst/>
              <a:rect l="l" t="t" r="r" b="b"/>
              <a:pathLst>
                <a:path w="14023" h="14908" extrusionOk="0">
                  <a:moveTo>
                    <a:pt x="6938" y="1772"/>
                  </a:moveTo>
                  <a:cubicBezTo>
                    <a:pt x="10037" y="1772"/>
                    <a:pt x="12399" y="4281"/>
                    <a:pt x="12399" y="7528"/>
                  </a:cubicBezTo>
                  <a:cubicBezTo>
                    <a:pt x="12399" y="10627"/>
                    <a:pt x="10037" y="13284"/>
                    <a:pt x="6938" y="13284"/>
                  </a:cubicBezTo>
                  <a:cubicBezTo>
                    <a:pt x="3986" y="13284"/>
                    <a:pt x="1477" y="10627"/>
                    <a:pt x="1477" y="7528"/>
                  </a:cubicBezTo>
                  <a:cubicBezTo>
                    <a:pt x="1477" y="4281"/>
                    <a:pt x="3986" y="1772"/>
                    <a:pt x="6938" y="1772"/>
                  </a:cubicBezTo>
                  <a:close/>
                  <a:moveTo>
                    <a:pt x="6938" y="0"/>
                  </a:moveTo>
                  <a:cubicBezTo>
                    <a:pt x="3100" y="0"/>
                    <a:pt x="1" y="3395"/>
                    <a:pt x="1" y="7528"/>
                  </a:cubicBezTo>
                  <a:cubicBezTo>
                    <a:pt x="1" y="11661"/>
                    <a:pt x="3100" y="14908"/>
                    <a:pt x="6938" y="14908"/>
                  </a:cubicBezTo>
                  <a:cubicBezTo>
                    <a:pt x="10923" y="14908"/>
                    <a:pt x="14022" y="11661"/>
                    <a:pt x="14022" y="7528"/>
                  </a:cubicBezTo>
                  <a:cubicBezTo>
                    <a:pt x="14022" y="3395"/>
                    <a:pt x="10923" y="0"/>
                    <a:pt x="6938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485275" y="4320550"/>
              <a:ext cx="276775" cy="372700"/>
            </a:xfrm>
            <a:custGeom>
              <a:avLst/>
              <a:gdLst/>
              <a:ahLst/>
              <a:cxnLst/>
              <a:rect l="l" t="t" r="r" b="b"/>
              <a:pathLst>
                <a:path w="11071" h="14908" extrusionOk="0">
                  <a:moveTo>
                    <a:pt x="0" y="0"/>
                  </a:moveTo>
                  <a:lnTo>
                    <a:pt x="0" y="14760"/>
                  </a:lnTo>
                  <a:lnTo>
                    <a:pt x="1624" y="14760"/>
                  </a:lnTo>
                  <a:lnTo>
                    <a:pt x="1624" y="3986"/>
                  </a:lnTo>
                  <a:lnTo>
                    <a:pt x="11070" y="14908"/>
                  </a:lnTo>
                  <a:lnTo>
                    <a:pt x="11070" y="296"/>
                  </a:lnTo>
                  <a:lnTo>
                    <a:pt x="11070" y="148"/>
                  </a:lnTo>
                  <a:lnTo>
                    <a:pt x="9594" y="148"/>
                  </a:lnTo>
                  <a:lnTo>
                    <a:pt x="9594" y="110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69025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495" y="3543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495" y="3543"/>
                  </a:lnTo>
                  <a:close/>
                  <a:moveTo>
                    <a:pt x="6347" y="0"/>
                  </a:moveTo>
                  <a:lnTo>
                    <a:pt x="1" y="14760"/>
                  </a:lnTo>
                  <a:lnTo>
                    <a:pt x="1772" y="14760"/>
                  </a:lnTo>
                  <a:lnTo>
                    <a:pt x="2657" y="12399"/>
                  </a:lnTo>
                  <a:lnTo>
                    <a:pt x="10185" y="12399"/>
                  </a:lnTo>
                  <a:lnTo>
                    <a:pt x="11218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15500" y="43279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5"/>
                  </a:lnTo>
                  <a:lnTo>
                    <a:pt x="8266" y="14465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28425" y="43279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5"/>
                  </a:lnTo>
                  <a:lnTo>
                    <a:pt x="8118" y="14465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3"/>
                  </a:lnTo>
                  <a:lnTo>
                    <a:pt x="7232" y="7823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4"/>
                  </a:lnTo>
                  <a:lnTo>
                    <a:pt x="8118" y="1624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142050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495" y="3543"/>
                  </a:moveTo>
                  <a:lnTo>
                    <a:pt x="9595" y="10923"/>
                  </a:lnTo>
                  <a:lnTo>
                    <a:pt x="3396" y="10923"/>
                  </a:lnTo>
                  <a:lnTo>
                    <a:pt x="6495" y="3543"/>
                  </a:lnTo>
                  <a:close/>
                  <a:moveTo>
                    <a:pt x="6348" y="0"/>
                  </a:moveTo>
                  <a:lnTo>
                    <a:pt x="1" y="14760"/>
                  </a:lnTo>
                  <a:lnTo>
                    <a:pt x="1772" y="14760"/>
                  </a:lnTo>
                  <a:lnTo>
                    <a:pt x="2805" y="12399"/>
                  </a:lnTo>
                  <a:lnTo>
                    <a:pt x="10185" y="12399"/>
                  </a:lnTo>
                  <a:lnTo>
                    <a:pt x="11218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577475" y="43279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4"/>
                  </a:moveTo>
                  <a:cubicBezTo>
                    <a:pt x="6052" y="1624"/>
                    <a:pt x="7528" y="2953"/>
                    <a:pt x="7528" y="4576"/>
                  </a:cubicBezTo>
                  <a:cubicBezTo>
                    <a:pt x="7528" y="6200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4"/>
                  </a:lnTo>
                  <a:close/>
                  <a:moveTo>
                    <a:pt x="1" y="1"/>
                  </a:moveTo>
                  <a:lnTo>
                    <a:pt x="1" y="14465"/>
                  </a:lnTo>
                  <a:lnTo>
                    <a:pt x="1476" y="14465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576"/>
                  </a:cubicBezTo>
                  <a:cubicBezTo>
                    <a:pt x="9152" y="2067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>
            <a:off x="5818492" y="2066166"/>
            <a:ext cx="3611893" cy="3297167"/>
            <a:chOff x="971775" y="237250"/>
            <a:chExt cx="5676400" cy="5207150"/>
          </a:xfrm>
        </p:grpSpPr>
        <p:sp>
          <p:nvSpPr>
            <p:cNvPr id="42" name="Google Shape;42;p2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F3F4FA">
                <a:alpha val="29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F3F4FA">
                    <a:alpha val="29019"/>
                  </a:srgbClr>
                </a:gs>
                <a:gs pos="39000">
                  <a:srgbClr val="F3F4FA">
                    <a:alpha val="29019"/>
                  </a:srgbClr>
                </a:gs>
                <a:gs pos="89000">
                  <a:srgbClr val="F3F4FA">
                    <a:alpha val="5882"/>
                  </a:srgbClr>
                </a:gs>
                <a:gs pos="100000">
                  <a:srgbClr val="F3F4FA">
                    <a:alpha val="5882"/>
                  </a:srgbClr>
                </a:gs>
              </a:gsLst>
              <a:lin ang="144007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F3F4FA">
                    <a:alpha val="29019"/>
                  </a:srgbClr>
                </a:gs>
                <a:gs pos="61000">
                  <a:srgbClr val="F3F4FA">
                    <a:alpha val="29019"/>
                  </a:srgbClr>
                </a:gs>
                <a:gs pos="100000">
                  <a:srgbClr val="F3F4FA">
                    <a:alpha val="5882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000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or Agenda with White BG and Wave2">
  <p:cSld name="Divider or Agenda with White BG and Wave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p8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 Medium"/>
              <a:buNone/>
              <a:defRPr sz="140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71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455;p20">
            <a:extLst>
              <a:ext uri="{FF2B5EF4-FFF2-40B4-BE49-F238E27FC236}">
                <a16:creationId xmlns:a16="http://schemas.microsoft.com/office/drawing/2014/main" id="{BFAD07A5-7208-DF6F-1A20-FBDE706FD8BF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56;p20">
            <a:extLst>
              <a:ext uri="{FF2B5EF4-FFF2-40B4-BE49-F238E27FC236}">
                <a16:creationId xmlns:a16="http://schemas.microsoft.com/office/drawing/2014/main" id="{64CB8F83-F5C2-B559-7C36-29BA5972DF66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459;p20">
            <a:extLst>
              <a:ext uri="{FF2B5EF4-FFF2-40B4-BE49-F238E27FC236}">
                <a16:creationId xmlns:a16="http://schemas.microsoft.com/office/drawing/2014/main" id="{92DA271E-F13B-E619-1970-7C2BCD3E4DED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0" name="Google Shape;460;p20">
              <a:extLst>
                <a:ext uri="{FF2B5EF4-FFF2-40B4-BE49-F238E27FC236}">
                  <a16:creationId xmlns:a16="http://schemas.microsoft.com/office/drawing/2014/main" id="{6648F4B7-20D4-361B-EB79-41D4609D6F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1;p20">
              <a:extLst>
                <a:ext uri="{FF2B5EF4-FFF2-40B4-BE49-F238E27FC236}">
                  <a16:creationId xmlns:a16="http://schemas.microsoft.com/office/drawing/2014/main" id="{DF76CD53-9725-62BE-CD32-DD9DFD3D314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2;p20">
              <a:extLst>
                <a:ext uri="{FF2B5EF4-FFF2-40B4-BE49-F238E27FC236}">
                  <a16:creationId xmlns:a16="http://schemas.microsoft.com/office/drawing/2014/main" id="{281162D8-28B5-95D4-09CA-B2A891D353E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20">
              <a:extLst>
                <a:ext uri="{FF2B5EF4-FFF2-40B4-BE49-F238E27FC236}">
                  <a16:creationId xmlns:a16="http://schemas.microsoft.com/office/drawing/2014/main" id="{88B7A039-4570-A0A3-A8B7-6EBFE0E0C5D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20">
              <a:extLst>
                <a:ext uri="{FF2B5EF4-FFF2-40B4-BE49-F238E27FC236}">
                  <a16:creationId xmlns:a16="http://schemas.microsoft.com/office/drawing/2014/main" id="{F09AB842-F1F9-0667-8639-AD86C5F1BCE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20">
              <a:extLst>
                <a:ext uri="{FF2B5EF4-FFF2-40B4-BE49-F238E27FC236}">
                  <a16:creationId xmlns:a16="http://schemas.microsoft.com/office/drawing/2014/main" id="{CEDCF285-9C91-6BD0-931F-D3553BEA4155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6;p20">
              <a:extLst>
                <a:ext uri="{FF2B5EF4-FFF2-40B4-BE49-F238E27FC236}">
                  <a16:creationId xmlns:a16="http://schemas.microsoft.com/office/drawing/2014/main" id="{D16BE3EB-076D-E05F-4B80-44BFCAD1B011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7;p20">
              <a:extLst>
                <a:ext uri="{FF2B5EF4-FFF2-40B4-BE49-F238E27FC236}">
                  <a16:creationId xmlns:a16="http://schemas.microsoft.com/office/drawing/2014/main" id="{C13CD646-0BA8-7C4A-4347-5171711E910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;p20">
              <a:extLst>
                <a:ext uri="{FF2B5EF4-FFF2-40B4-BE49-F238E27FC236}">
                  <a16:creationId xmlns:a16="http://schemas.microsoft.com/office/drawing/2014/main" id="{91893916-4E80-0F11-D73A-2D3772BD5BC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;p20">
              <a:extLst>
                <a:ext uri="{FF2B5EF4-FFF2-40B4-BE49-F238E27FC236}">
                  <a16:creationId xmlns:a16="http://schemas.microsoft.com/office/drawing/2014/main" id="{1BD4BE34-99C6-9052-2F3D-E260726445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;p20">
              <a:extLst>
                <a:ext uri="{FF2B5EF4-FFF2-40B4-BE49-F238E27FC236}">
                  <a16:creationId xmlns:a16="http://schemas.microsoft.com/office/drawing/2014/main" id="{A836E9ED-CF28-D939-28C1-FC13C6C35BF2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1;p20">
              <a:extLst>
                <a:ext uri="{FF2B5EF4-FFF2-40B4-BE49-F238E27FC236}">
                  <a16:creationId xmlns:a16="http://schemas.microsoft.com/office/drawing/2014/main" id="{BF9B4ADE-F3A2-C3FA-BCCB-4A67760E8C4A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2;p20">
              <a:extLst>
                <a:ext uri="{FF2B5EF4-FFF2-40B4-BE49-F238E27FC236}">
                  <a16:creationId xmlns:a16="http://schemas.microsoft.com/office/drawing/2014/main" id="{34FF3DA8-84AD-589F-C19E-49F05E132A29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642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455;p20">
            <a:extLst>
              <a:ext uri="{FF2B5EF4-FFF2-40B4-BE49-F238E27FC236}">
                <a16:creationId xmlns:a16="http://schemas.microsoft.com/office/drawing/2014/main" id="{39AC2C31-1856-D1B3-2F34-2AB10F928716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56;p20">
            <a:extLst>
              <a:ext uri="{FF2B5EF4-FFF2-40B4-BE49-F238E27FC236}">
                <a16:creationId xmlns:a16="http://schemas.microsoft.com/office/drawing/2014/main" id="{B6679C06-9BC5-FC68-D85D-E56FF23FCF6A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459;p20">
            <a:extLst>
              <a:ext uri="{FF2B5EF4-FFF2-40B4-BE49-F238E27FC236}">
                <a16:creationId xmlns:a16="http://schemas.microsoft.com/office/drawing/2014/main" id="{2D205D03-AA30-949E-F1AD-6FA08D890C2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0" name="Google Shape;460;p20">
              <a:extLst>
                <a:ext uri="{FF2B5EF4-FFF2-40B4-BE49-F238E27FC236}">
                  <a16:creationId xmlns:a16="http://schemas.microsoft.com/office/drawing/2014/main" id="{17512A13-63D7-F671-5F46-DA0A15678050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1;p20">
              <a:extLst>
                <a:ext uri="{FF2B5EF4-FFF2-40B4-BE49-F238E27FC236}">
                  <a16:creationId xmlns:a16="http://schemas.microsoft.com/office/drawing/2014/main" id="{F01B6E85-6EB0-BF8E-8244-9A7B68370171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2;p20">
              <a:extLst>
                <a:ext uri="{FF2B5EF4-FFF2-40B4-BE49-F238E27FC236}">
                  <a16:creationId xmlns:a16="http://schemas.microsoft.com/office/drawing/2014/main" id="{AA1CD726-3511-9190-F0AE-936DFE1D92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20">
              <a:extLst>
                <a:ext uri="{FF2B5EF4-FFF2-40B4-BE49-F238E27FC236}">
                  <a16:creationId xmlns:a16="http://schemas.microsoft.com/office/drawing/2014/main" id="{C8076F0F-6A5F-35A6-0BB9-800C2526DD91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20">
              <a:extLst>
                <a:ext uri="{FF2B5EF4-FFF2-40B4-BE49-F238E27FC236}">
                  <a16:creationId xmlns:a16="http://schemas.microsoft.com/office/drawing/2014/main" id="{C83980B7-C576-5A81-8EE5-095AAAD5163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20">
              <a:extLst>
                <a:ext uri="{FF2B5EF4-FFF2-40B4-BE49-F238E27FC236}">
                  <a16:creationId xmlns:a16="http://schemas.microsoft.com/office/drawing/2014/main" id="{06AD22F4-0385-7065-BA8D-2B39084E35EC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6;p20">
              <a:extLst>
                <a:ext uri="{FF2B5EF4-FFF2-40B4-BE49-F238E27FC236}">
                  <a16:creationId xmlns:a16="http://schemas.microsoft.com/office/drawing/2014/main" id="{41B7C12C-684A-D1C9-8EC3-95B073E5DF18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7;p20">
              <a:extLst>
                <a:ext uri="{FF2B5EF4-FFF2-40B4-BE49-F238E27FC236}">
                  <a16:creationId xmlns:a16="http://schemas.microsoft.com/office/drawing/2014/main" id="{683DC22F-114D-3463-71B6-7890F75BD2E8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;p20">
              <a:extLst>
                <a:ext uri="{FF2B5EF4-FFF2-40B4-BE49-F238E27FC236}">
                  <a16:creationId xmlns:a16="http://schemas.microsoft.com/office/drawing/2014/main" id="{E4A0E8B1-1C8D-B960-F695-612D14F43C3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;p20">
              <a:extLst>
                <a:ext uri="{FF2B5EF4-FFF2-40B4-BE49-F238E27FC236}">
                  <a16:creationId xmlns:a16="http://schemas.microsoft.com/office/drawing/2014/main" id="{D08AFC49-C34F-9A8D-BDFA-F1410E020D83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;p20">
              <a:extLst>
                <a:ext uri="{FF2B5EF4-FFF2-40B4-BE49-F238E27FC236}">
                  <a16:creationId xmlns:a16="http://schemas.microsoft.com/office/drawing/2014/main" id="{16B8FD03-6C54-C545-3D30-95416747984D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1;p20">
              <a:extLst>
                <a:ext uri="{FF2B5EF4-FFF2-40B4-BE49-F238E27FC236}">
                  <a16:creationId xmlns:a16="http://schemas.microsoft.com/office/drawing/2014/main" id="{AE19360C-3F35-9AD3-65DD-EEA8274821A3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2;p20">
              <a:extLst>
                <a:ext uri="{FF2B5EF4-FFF2-40B4-BE49-F238E27FC236}">
                  <a16:creationId xmlns:a16="http://schemas.microsoft.com/office/drawing/2014/main" id="{160FBF7B-D19A-0101-B6EC-4FE55AF89FC6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941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5B93-8D0F-FA0D-E7C6-653E9AF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33B2-10FC-3520-594B-31921FB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61D2-AF50-E7A6-D00E-F720B9E2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D50F72F8-A95F-19B2-EA26-9FD416EE8288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C6728AF0-26A4-E402-67E8-C33D7683E31B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D697736C-B68F-71DA-4E1A-C24C27851D5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97D6799C-90FA-261E-ADBF-D6F939AF8F3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97CC29F4-04A0-8620-D14E-FAEAE0A1DFD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5A652BD8-4EE0-02E8-E9D1-EB3617F06448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EC72907C-F79A-FEF5-B55A-32C94F3A79A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C06AE2DB-B76B-FE6E-EEC8-2BE6AA5E5B8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07B002EB-4387-3B08-C67B-B520C828080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C567F040-A95D-E17D-6C9B-E06C0338FD16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420FCD19-4635-0C3A-31A2-091215764D4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C4D45E8A-872B-BD38-EBEE-30906074401C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CA0F8786-4F9E-9A2C-0B7A-08FBC81CBA00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78C58103-47E3-70CD-6008-466CF999EE1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9B3B0592-07D2-14DA-08CB-A7330EA0044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C775C817-B1E2-D9D0-9B94-858C446331F1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383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48EB-6766-A889-E5B7-243ED7F4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5;p20">
            <a:extLst>
              <a:ext uri="{FF2B5EF4-FFF2-40B4-BE49-F238E27FC236}">
                <a16:creationId xmlns:a16="http://schemas.microsoft.com/office/drawing/2014/main" id="{9A275DDD-7BDC-01E4-5002-9A5FA1250988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56;p20">
            <a:extLst>
              <a:ext uri="{FF2B5EF4-FFF2-40B4-BE49-F238E27FC236}">
                <a16:creationId xmlns:a16="http://schemas.microsoft.com/office/drawing/2014/main" id="{0F08A7F0-E55A-F5D5-103B-AA1ACF53A718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oogle Shape;459;p20">
            <a:extLst>
              <a:ext uri="{FF2B5EF4-FFF2-40B4-BE49-F238E27FC236}">
                <a16:creationId xmlns:a16="http://schemas.microsoft.com/office/drawing/2014/main" id="{6F6777F7-1DC1-D3E5-9E32-1424762B2A19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3" name="Google Shape;460;p20">
              <a:extLst>
                <a:ext uri="{FF2B5EF4-FFF2-40B4-BE49-F238E27FC236}">
                  <a16:creationId xmlns:a16="http://schemas.microsoft.com/office/drawing/2014/main" id="{D8EF2AB2-D54E-A1E9-E929-FC038B608DEA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1;p20">
              <a:extLst>
                <a:ext uri="{FF2B5EF4-FFF2-40B4-BE49-F238E27FC236}">
                  <a16:creationId xmlns:a16="http://schemas.microsoft.com/office/drawing/2014/main" id="{01B08E0F-C523-9142-48FC-5B3CAB5757C6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2;p20">
              <a:extLst>
                <a:ext uri="{FF2B5EF4-FFF2-40B4-BE49-F238E27FC236}">
                  <a16:creationId xmlns:a16="http://schemas.microsoft.com/office/drawing/2014/main" id="{10E459FA-8C14-2BF0-B420-565CDD92E5F0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3;p20">
              <a:extLst>
                <a:ext uri="{FF2B5EF4-FFF2-40B4-BE49-F238E27FC236}">
                  <a16:creationId xmlns:a16="http://schemas.microsoft.com/office/drawing/2014/main" id="{533D2A6F-1A2D-52EC-BC7D-14D81FA0427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4;p20">
              <a:extLst>
                <a:ext uri="{FF2B5EF4-FFF2-40B4-BE49-F238E27FC236}">
                  <a16:creationId xmlns:a16="http://schemas.microsoft.com/office/drawing/2014/main" id="{8B453023-0237-F6D7-41E9-578D3B415142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5;p20">
              <a:extLst>
                <a:ext uri="{FF2B5EF4-FFF2-40B4-BE49-F238E27FC236}">
                  <a16:creationId xmlns:a16="http://schemas.microsoft.com/office/drawing/2014/main" id="{C6BE4848-58D7-6CC1-95F6-9B6D877838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6;p20">
              <a:extLst>
                <a:ext uri="{FF2B5EF4-FFF2-40B4-BE49-F238E27FC236}">
                  <a16:creationId xmlns:a16="http://schemas.microsoft.com/office/drawing/2014/main" id="{79081D8C-C8C2-DB44-D4D8-BB792F6A30D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7;p20">
              <a:extLst>
                <a:ext uri="{FF2B5EF4-FFF2-40B4-BE49-F238E27FC236}">
                  <a16:creationId xmlns:a16="http://schemas.microsoft.com/office/drawing/2014/main" id="{91A6683C-D7A8-B008-6D6D-F07EBA3D23B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8;p20">
              <a:extLst>
                <a:ext uri="{FF2B5EF4-FFF2-40B4-BE49-F238E27FC236}">
                  <a16:creationId xmlns:a16="http://schemas.microsoft.com/office/drawing/2014/main" id="{DF32BA62-0F33-40D9-F63B-EFE26A05D694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9;p20">
              <a:extLst>
                <a:ext uri="{FF2B5EF4-FFF2-40B4-BE49-F238E27FC236}">
                  <a16:creationId xmlns:a16="http://schemas.microsoft.com/office/drawing/2014/main" id="{F02CA494-902A-7DD5-DE09-E892C89680E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0;p20">
              <a:extLst>
                <a:ext uri="{FF2B5EF4-FFF2-40B4-BE49-F238E27FC236}">
                  <a16:creationId xmlns:a16="http://schemas.microsoft.com/office/drawing/2014/main" id="{70D2F8AA-1FFC-1D4E-76EA-DCC1F73EFD8B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1;p20">
              <a:extLst>
                <a:ext uri="{FF2B5EF4-FFF2-40B4-BE49-F238E27FC236}">
                  <a16:creationId xmlns:a16="http://schemas.microsoft.com/office/drawing/2014/main" id="{D1426CEB-EF68-C916-2591-264ED0DD1FE4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2;p20">
              <a:extLst>
                <a:ext uri="{FF2B5EF4-FFF2-40B4-BE49-F238E27FC236}">
                  <a16:creationId xmlns:a16="http://schemas.microsoft.com/office/drawing/2014/main" id="{D5A6791E-E6C0-E1F2-FE1B-CC6A6EA28E6E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9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A867-486E-E616-D940-65394C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LEMON MILK Pro VAR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Google Shape;455;p20">
            <a:extLst>
              <a:ext uri="{FF2B5EF4-FFF2-40B4-BE49-F238E27FC236}">
                <a16:creationId xmlns:a16="http://schemas.microsoft.com/office/drawing/2014/main" id="{68D4500E-6107-4FC2-29CA-6C2029355202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56;p20">
            <a:extLst>
              <a:ext uri="{FF2B5EF4-FFF2-40B4-BE49-F238E27FC236}">
                <a16:creationId xmlns:a16="http://schemas.microsoft.com/office/drawing/2014/main" id="{D31DB3F8-A9B8-7E2C-058D-C06BCC55A8FC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oogle Shape;459;p20">
            <a:extLst>
              <a:ext uri="{FF2B5EF4-FFF2-40B4-BE49-F238E27FC236}">
                <a16:creationId xmlns:a16="http://schemas.microsoft.com/office/drawing/2014/main" id="{32CC8DBF-46F3-747D-C0FF-EC6FAF3C487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9" name="Google Shape;460;p20">
              <a:extLst>
                <a:ext uri="{FF2B5EF4-FFF2-40B4-BE49-F238E27FC236}">
                  <a16:creationId xmlns:a16="http://schemas.microsoft.com/office/drawing/2014/main" id="{2631F38E-B138-CC1E-CB9A-59BFAADEBF64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1;p20">
              <a:extLst>
                <a:ext uri="{FF2B5EF4-FFF2-40B4-BE49-F238E27FC236}">
                  <a16:creationId xmlns:a16="http://schemas.microsoft.com/office/drawing/2014/main" id="{56C66D19-B020-BB83-B3C4-C34FE20533B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2;p20">
              <a:extLst>
                <a:ext uri="{FF2B5EF4-FFF2-40B4-BE49-F238E27FC236}">
                  <a16:creationId xmlns:a16="http://schemas.microsoft.com/office/drawing/2014/main" id="{1363C773-CDD0-1BD9-B2AC-DFFFAFD981AC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3;p20">
              <a:extLst>
                <a:ext uri="{FF2B5EF4-FFF2-40B4-BE49-F238E27FC236}">
                  <a16:creationId xmlns:a16="http://schemas.microsoft.com/office/drawing/2014/main" id="{91BA5764-1175-2846-1503-EC8A2271646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4;p20">
              <a:extLst>
                <a:ext uri="{FF2B5EF4-FFF2-40B4-BE49-F238E27FC236}">
                  <a16:creationId xmlns:a16="http://schemas.microsoft.com/office/drawing/2014/main" id="{935465C8-1BE4-11A9-D26A-FF12873A3E0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5;p20">
              <a:extLst>
                <a:ext uri="{FF2B5EF4-FFF2-40B4-BE49-F238E27FC236}">
                  <a16:creationId xmlns:a16="http://schemas.microsoft.com/office/drawing/2014/main" id="{ABF3CF13-1794-585B-8A63-E5069F000598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6;p20">
              <a:extLst>
                <a:ext uri="{FF2B5EF4-FFF2-40B4-BE49-F238E27FC236}">
                  <a16:creationId xmlns:a16="http://schemas.microsoft.com/office/drawing/2014/main" id="{5879AAAD-A530-DB4D-0BD4-4A28AF19BFE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7;p20">
              <a:extLst>
                <a:ext uri="{FF2B5EF4-FFF2-40B4-BE49-F238E27FC236}">
                  <a16:creationId xmlns:a16="http://schemas.microsoft.com/office/drawing/2014/main" id="{65C1E7DA-93C9-2347-E10A-B0DA9DB4646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8;p20">
              <a:extLst>
                <a:ext uri="{FF2B5EF4-FFF2-40B4-BE49-F238E27FC236}">
                  <a16:creationId xmlns:a16="http://schemas.microsoft.com/office/drawing/2014/main" id="{FD089148-FE01-6D78-6501-B1DB271B8A03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9;p20">
              <a:extLst>
                <a:ext uri="{FF2B5EF4-FFF2-40B4-BE49-F238E27FC236}">
                  <a16:creationId xmlns:a16="http://schemas.microsoft.com/office/drawing/2014/main" id="{057B02A6-065D-4617-EB90-8A372C75D748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0;p20">
              <a:extLst>
                <a:ext uri="{FF2B5EF4-FFF2-40B4-BE49-F238E27FC236}">
                  <a16:creationId xmlns:a16="http://schemas.microsoft.com/office/drawing/2014/main" id="{78AC5CC5-07E5-33E9-8406-E9DEF23FB252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1;p20">
              <a:extLst>
                <a:ext uri="{FF2B5EF4-FFF2-40B4-BE49-F238E27FC236}">
                  <a16:creationId xmlns:a16="http://schemas.microsoft.com/office/drawing/2014/main" id="{C0A2972A-CD8A-B7F5-3EAC-F9FB707A2816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2;p20">
              <a:extLst>
                <a:ext uri="{FF2B5EF4-FFF2-40B4-BE49-F238E27FC236}">
                  <a16:creationId xmlns:a16="http://schemas.microsoft.com/office/drawing/2014/main" id="{8D13169A-145F-872D-4F0B-346A68D205D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118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5;p20">
            <a:extLst>
              <a:ext uri="{FF2B5EF4-FFF2-40B4-BE49-F238E27FC236}">
                <a16:creationId xmlns:a16="http://schemas.microsoft.com/office/drawing/2014/main" id="{5245072A-7A60-7DD7-4CD8-691D26DB3CB3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56;p20">
            <a:extLst>
              <a:ext uri="{FF2B5EF4-FFF2-40B4-BE49-F238E27FC236}">
                <a16:creationId xmlns:a16="http://schemas.microsoft.com/office/drawing/2014/main" id="{A6EACF62-0915-65D1-2D1B-CD4D70B464EC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oogle Shape;459;p20">
            <a:extLst>
              <a:ext uri="{FF2B5EF4-FFF2-40B4-BE49-F238E27FC236}">
                <a16:creationId xmlns:a16="http://schemas.microsoft.com/office/drawing/2014/main" id="{B8350070-DA97-83EE-01A0-893DA455B495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8" name="Google Shape;460;p20">
              <a:extLst>
                <a:ext uri="{FF2B5EF4-FFF2-40B4-BE49-F238E27FC236}">
                  <a16:creationId xmlns:a16="http://schemas.microsoft.com/office/drawing/2014/main" id="{53DDFAF5-2448-51A2-6986-9C1149797FE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1;p20">
              <a:extLst>
                <a:ext uri="{FF2B5EF4-FFF2-40B4-BE49-F238E27FC236}">
                  <a16:creationId xmlns:a16="http://schemas.microsoft.com/office/drawing/2014/main" id="{BB87089A-7604-4436-392C-009B886A22B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2;p20">
              <a:extLst>
                <a:ext uri="{FF2B5EF4-FFF2-40B4-BE49-F238E27FC236}">
                  <a16:creationId xmlns:a16="http://schemas.microsoft.com/office/drawing/2014/main" id="{1DD4D8C5-22F2-C931-E4BF-C3EDEA2FFC1F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3;p20">
              <a:extLst>
                <a:ext uri="{FF2B5EF4-FFF2-40B4-BE49-F238E27FC236}">
                  <a16:creationId xmlns:a16="http://schemas.microsoft.com/office/drawing/2014/main" id="{A29C8E3A-5732-4955-E242-1876397410E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4;p20">
              <a:extLst>
                <a:ext uri="{FF2B5EF4-FFF2-40B4-BE49-F238E27FC236}">
                  <a16:creationId xmlns:a16="http://schemas.microsoft.com/office/drawing/2014/main" id="{91CA82EE-9501-DF22-A4D9-6CC16E3ED1F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5;p20">
              <a:extLst>
                <a:ext uri="{FF2B5EF4-FFF2-40B4-BE49-F238E27FC236}">
                  <a16:creationId xmlns:a16="http://schemas.microsoft.com/office/drawing/2014/main" id="{22BA9521-8DEA-1C5E-0C1D-3904912AACAF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6;p20">
              <a:extLst>
                <a:ext uri="{FF2B5EF4-FFF2-40B4-BE49-F238E27FC236}">
                  <a16:creationId xmlns:a16="http://schemas.microsoft.com/office/drawing/2014/main" id="{2F08330D-E54D-662F-A7D8-56B92923EFC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7;p20">
              <a:extLst>
                <a:ext uri="{FF2B5EF4-FFF2-40B4-BE49-F238E27FC236}">
                  <a16:creationId xmlns:a16="http://schemas.microsoft.com/office/drawing/2014/main" id="{4336EFB9-58AF-2AC0-AF6A-8ADA634A1E9B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8;p20">
              <a:extLst>
                <a:ext uri="{FF2B5EF4-FFF2-40B4-BE49-F238E27FC236}">
                  <a16:creationId xmlns:a16="http://schemas.microsoft.com/office/drawing/2014/main" id="{E560234D-9B96-4EE0-BC47-92CFCE816A0D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9;p20">
              <a:extLst>
                <a:ext uri="{FF2B5EF4-FFF2-40B4-BE49-F238E27FC236}">
                  <a16:creationId xmlns:a16="http://schemas.microsoft.com/office/drawing/2014/main" id="{808C0FC7-0156-0881-3BDD-67318805B86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0;p20">
              <a:extLst>
                <a:ext uri="{FF2B5EF4-FFF2-40B4-BE49-F238E27FC236}">
                  <a16:creationId xmlns:a16="http://schemas.microsoft.com/office/drawing/2014/main" id="{37D4917A-441F-2100-2516-F92C00028BB3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1;p20">
              <a:extLst>
                <a:ext uri="{FF2B5EF4-FFF2-40B4-BE49-F238E27FC236}">
                  <a16:creationId xmlns:a16="http://schemas.microsoft.com/office/drawing/2014/main" id="{82A4988D-BDCC-CB2A-5388-9035177D2E9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2;p20">
              <a:extLst>
                <a:ext uri="{FF2B5EF4-FFF2-40B4-BE49-F238E27FC236}">
                  <a16:creationId xmlns:a16="http://schemas.microsoft.com/office/drawing/2014/main" id="{FBF3EBC9-5A88-6F9E-3593-223A6255C33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557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0DFB62A8-E942-C272-DEFD-14415E18BDE3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AC8CF32F-32A9-2587-9A9A-394D789982F6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7F170A62-B0AD-6BD0-7575-9B2C2338581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F9FC4826-77E6-61A1-8D6E-779A25FC21D5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0D6C0AE1-C38C-1A02-DEF5-98A38327713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090FE607-19DF-AA06-DDA0-B40295B6496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DE060B04-2CF0-06DA-104E-1E3CEE8E8573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E4E99089-4D1E-DDFC-EA3C-B5557443167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8303BE73-745A-111C-4EBD-04BCF26055FD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A8437D9F-F303-3395-F46E-40CE3B7B3E2F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05B9F75E-02A9-EF65-0D7D-CF9AEB21433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79455204-FD07-C1EE-9D01-A2F1EF055CE5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B72F327D-A0E8-F963-5798-E4BB5F1B9D7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552A66C3-8C5F-B16D-88C8-F516EB3CC515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7AE1BF9C-A64E-7132-4ED6-91238CFDF120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3CB7D809-2EBB-6921-6205-C61D20C480CF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3612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D391-0DA3-3E2E-DA78-1D4DB24E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E21C6A24-1D2B-4DD2-DCCA-565217940AE0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90E12DCD-511F-D3B7-BB1E-4F26A34AF989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A35F7524-8C11-0B88-06B4-1306F02FDAD8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AAA69796-4413-C4F9-9037-8C095CCA4A64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560ABB83-D96A-3225-439D-924D4BE6DEAB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F5F8CC3B-1173-63B2-24F6-83295BB1897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969C563C-06F5-DF59-7B28-71EA266B9F0F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FB568422-E19C-6F08-80BA-D01355D32475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61954570-C2B9-39AF-5262-E39BC98A0A9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32C604C7-0251-B51B-516F-0248FDA8B06D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4021FE3A-5CA8-5639-2C11-051AB84B172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7ECF7866-740F-2E19-39D4-EB1D92B9893D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D1CF1105-6CC9-16F7-D007-4F63BAD2B92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331763A0-7687-D569-DA67-6A8F8A8B9ADD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98CFAF45-7EAA-597F-8DBE-895EACF55DF6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172A66CE-A105-5D33-E424-A2CEAEA4FA59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999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White BG" preserve="1">
  <p:cSld name="Cover with Halo White BG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47" name="Google Shape;47;p3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51" name="Google Shape;51;p3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rgbClr val="1600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White BG" preserve="1">
  <p:cSld name="Cover with Halo White BG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47" name="Google Shape;47;p3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51" name="Google Shape;51;p3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rgbClr val="1600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635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318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7391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Use Gradient" preserve="1">
  <p:cSld name="General Use Gradient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"/>
          <p:cNvSpPr txBox="1">
            <a:spLocks noGrp="1"/>
          </p:cNvSpPr>
          <p:nvPr>
            <p:ph type="subTitle" idx="1"/>
          </p:nvPr>
        </p:nvSpPr>
        <p:spPr>
          <a:xfrm>
            <a:off x="557115" y="2446702"/>
            <a:ext cx="51159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 sz="140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Montserrat Medium"/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 Medium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5B03DF4-042E-9792-BF15-DAEA79B5B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91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1EF4936F-3D4F-146B-934B-F9027D0FBAB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85" y="1076044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C3D8E5DF-F807-8F33-3200-F5DEA23CCAC3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6" name="Google Shape;352;p15">
              <a:extLst>
                <a:ext uri="{FF2B5EF4-FFF2-40B4-BE49-F238E27FC236}">
                  <a16:creationId xmlns:a16="http://schemas.microsoft.com/office/drawing/2014/main" id="{B2D67CC0-7C6D-4EE2-62F5-573D5062287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56810C37-5A30-35A4-8D66-3628E1573B52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F14566B5-A0E7-ED76-EBF3-FA276D231D8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95B864C6-1D84-5C07-416B-9787323CD875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C2BD6BA1-3E9B-9670-4872-8CC8F713D40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A669C6E4-C780-579F-A9A1-1137A2355DBE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112BB874-496C-78C4-29E0-CBC0344841E7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3101FAC6-9756-E108-C154-E0202AC6DA9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F37A28D6-F6D0-3877-28AA-8698295FCD5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7E60ABC6-C695-2F43-30BB-0737C7E0AF0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855A5E39-8D06-2CA3-3664-6E742F36257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F0B63AF1-3393-2F8B-1F59-BB4A873B72C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A76E4A9F-1185-626B-84FD-B33349F08BE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653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1EF4936F-3D4F-146B-934B-F9027D0FBAB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85" y="1076044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C3D8E5DF-F807-8F33-3200-F5DEA23CCAC3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6" name="Google Shape;352;p15">
              <a:extLst>
                <a:ext uri="{FF2B5EF4-FFF2-40B4-BE49-F238E27FC236}">
                  <a16:creationId xmlns:a16="http://schemas.microsoft.com/office/drawing/2014/main" id="{B2D67CC0-7C6D-4EE2-62F5-573D5062287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56810C37-5A30-35A4-8D66-3628E1573B52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F14566B5-A0E7-ED76-EBF3-FA276D231D8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95B864C6-1D84-5C07-416B-9787323CD875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C2BD6BA1-3E9B-9670-4872-8CC8F713D40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A669C6E4-C780-579F-A9A1-1137A2355DBE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112BB874-496C-78C4-29E0-CBC0344841E7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3101FAC6-9756-E108-C154-E0202AC6DA9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F37A28D6-F6D0-3877-28AA-8698295FCD5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7E60ABC6-C695-2F43-30BB-0737C7E0AF0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855A5E39-8D06-2CA3-3664-6E742F36257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F0B63AF1-3393-2F8B-1F59-BB4A873B72C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A76E4A9F-1185-626B-84FD-B33349F08BE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84;p16">
            <a:extLst>
              <a:ext uri="{FF2B5EF4-FFF2-40B4-BE49-F238E27FC236}">
                <a16:creationId xmlns:a16="http://schemas.microsoft.com/office/drawing/2014/main" id="{ECD34DDE-3993-6495-A2AD-4404D7633E38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FCD3C312-4151-826C-896B-255039CFF823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12DCB09D-ADE5-253A-DD3C-D57886CD1993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ADA7B3A1-8B06-7CB1-57AF-A48FE710AB62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498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A9EDEF3D-D17E-A584-0471-9E37AD8D4687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ADCF174-7F9B-F756-C8A8-C67FD16F094A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3" name="Google Shape;352;p15">
              <a:extLst>
                <a:ext uri="{FF2B5EF4-FFF2-40B4-BE49-F238E27FC236}">
                  <a16:creationId xmlns:a16="http://schemas.microsoft.com/office/drawing/2014/main" id="{E76C724C-04EC-3E24-C16E-4E9EBCE309A2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E2D8DD76-BD4E-2DB8-62B7-D68010CA274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164BEC15-6A70-76F8-8ACD-EAF0E4BEC6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375015E6-3275-8F9A-16C8-C5BFE8FC5AE6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D055687A-9F51-12E9-884B-AD56DBF6DC2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0D70F020-52C6-E794-3458-DD79A4A4F56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0E51D1AC-4CEC-4C95-615E-AD0150BA5120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AE7E3E61-509B-7356-0809-1FAD2847E3D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9FD29E1D-115B-6860-5029-72CAE34F0308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B6F8C367-B605-E4D2-36D7-EC7417D04D7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3EF916D-5621-3367-940B-9570122F42F8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33D6EB14-A78E-F29D-D3AB-46EDB05133B7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AE06EAAE-95F3-E70E-6E10-4CCB5AC6F23D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4DB19F0-2E5D-4284-88A5-BCD54D41167B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42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EMON MILK Pro VAR Ligh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20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A9EDEF3D-D17E-A584-0471-9E37AD8D4687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ADCF174-7F9B-F756-C8A8-C67FD16F094A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3" name="Google Shape;352;p15">
              <a:extLst>
                <a:ext uri="{FF2B5EF4-FFF2-40B4-BE49-F238E27FC236}">
                  <a16:creationId xmlns:a16="http://schemas.microsoft.com/office/drawing/2014/main" id="{E76C724C-04EC-3E24-C16E-4E9EBCE309A2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E2D8DD76-BD4E-2DB8-62B7-D68010CA274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164BEC15-6A70-76F8-8ACD-EAF0E4BEC6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375015E6-3275-8F9A-16C8-C5BFE8FC5AE6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D055687A-9F51-12E9-884B-AD56DBF6DC2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0D70F020-52C6-E794-3458-DD79A4A4F56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0E51D1AC-4CEC-4C95-615E-AD0150BA5120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AE7E3E61-509B-7356-0809-1FAD2847E3D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9FD29E1D-115B-6860-5029-72CAE34F0308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B6F8C367-B605-E4D2-36D7-EC7417D04D7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3EF916D-5621-3367-940B-9570122F42F8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33D6EB14-A78E-F29D-D3AB-46EDB05133B7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AE06EAAE-95F3-E70E-6E10-4CCB5AC6F23D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4DB19F0-2E5D-4284-88A5-BCD54D41167B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42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EMON MILK Pro VAR Ligh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Click to edit Master title style</a:t>
            </a:r>
          </a:p>
        </p:txBody>
      </p:sp>
      <p:grpSp>
        <p:nvGrpSpPr>
          <p:cNvPr id="5" name="Google Shape;384;p16">
            <a:extLst>
              <a:ext uri="{FF2B5EF4-FFF2-40B4-BE49-F238E27FC236}">
                <a16:creationId xmlns:a16="http://schemas.microsoft.com/office/drawing/2014/main" id="{DCD29536-5E78-7DAB-B820-69DF494A3840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7" name="Google Shape;385;p16">
              <a:extLst>
                <a:ext uri="{FF2B5EF4-FFF2-40B4-BE49-F238E27FC236}">
                  <a16:creationId xmlns:a16="http://schemas.microsoft.com/office/drawing/2014/main" id="{DF621AAF-299D-04DB-6C8D-345C926E29C1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6;p16">
              <a:extLst>
                <a:ext uri="{FF2B5EF4-FFF2-40B4-BE49-F238E27FC236}">
                  <a16:creationId xmlns:a16="http://schemas.microsoft.com/office/drawing/2014/main" id="{2F2B177B-4272-CFC7-6A42-DAA2BD7ED9E8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7;p16">
              <a:extLst>
                <a:ext uri="{FF2B5EF4-FFF2-40B4-BE49-F238E27FC236}">
                  <a16:creationId xmlns:a16="http://schemas.microsoft.com/office/drawing/2014/main" id="{110E38B0-B78F-5DF5-CB70-EC69F9D277D6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038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33B2-10FC-3520-594B-31921FB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5144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61D2-AF50-E7A6-D00E-F720B9E2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5144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3423DE9B-78B5-F169-2448-AF2AE3A83A24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F46DE687-DF84-A5D9-3E9A-7BF63CDE237B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C5595E83-80CF-BA05-0EC6-3CBC1ABC4CFF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7D8EA0B3-F5C5-5E47-87EC-5D1AFF55172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1301604F-9E98-9FF1-64EE-922BCEDB764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C93A1C86-790A-9FC1-9A87-84778F2B152E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1ED4FF7F-C4F7-29D9-D289-C74DB1DA55C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ADC152E8-868E-ED0D-CBD7-3A5BD8EFA07B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AE8205F1-624C-1AA7-E6F2-E070CA63191C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2282AEFE-7F9B-53D8-B3CA-5D3FE6E16DF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25D153F4-E5A8-3F25-2A26-3AA880D53F9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C57483B7-0657-C149-902A-111B79846598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C9D2766C-32B6-3C8F-D7B3-0E67D233A70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BA490E84-94D2-3260-B28C-F809377EEB6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CB60626C-12B7-89E3-8E31-01A7F2831D6E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F01605A4-6CDE-D577-266F-180F9BB9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07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310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6103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310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6103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349;p15">
            <a:extLst>
              <a:ext uri="{FF2B5EF4-FFF2-40B4-BE49-F238E27FC236}">
                <a16:creationId xmlns:a16="http://schemas.microsoft.com/office/drawing/2014/main" id="{97FFAF69-9113-627C-807B-35821650644A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51;p15">
            <a:extLst>
              <a:ext uri="{FF2B5EF4-FFF2-40B4-BE49-F238E27FC236}">
                <a16:creationId xmlns:a16="http://schemas.microsoft.com/office/drawing/2014/main" id="{A6445080-A26E-8B29-8090-3E92378B2911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6" name="Google Shape;352;p15">
              <a:extLst>
                <a:ext uri="{FF2B5EF4-FFF2-40B4-BE49-F238E27FC236}">
                  <a16:creationId xmlns:a16="http://schemas.microsoft.com/office/drawing/2014/main" id="{953C1BAB-2A1D-9C33-670B-152CA4C5715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3;p15">
              <a:extLst>
                <a:ext uri="{FF2B5EF4-FFF2-40B4-BE49-F238E27FC236}">
                  <a16:creationId xmlns:a16="http://schemas.microsoft.com/office/drawing/2014/main" id="{08599280-0D3C-0993-C0D1-80E779053BF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;p15">
              <a:extLst>
                <a:ext uri="{FF2B5EF4-FFF2-40B4-BE49-F238E27FC236}">
                  <a16:creationId xmlns:a16="http://schemas.microsoft.com/office/drawing/2014/main" id="{655B9F07-C353-4E48-C20B-4F8F0D6C07F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15F8534C-A04A-2D11-E83C-5EA133A7A33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FC0EA97C-D5E7-E9DA-EBD9-A17CB234F7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73E77D7D-A58D-282C-B98A-A81DBD6867B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8A2533DA-B0DA-95CB-1146-0A8A26F22F5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4D9A0C3B-30F5-662B-ADA2-4D6CE404A571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F68BF990-51C9-8904-D48B-80CC3C7183E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5D0370AE-52DE-5F0F-C67F-092CCC469CC6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338B4FA5-4E5B-0AD5-B04A-B96B3BB8DBD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B60F7D16-195F-5B85-1741-29D98D9F7CCF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BA157D02-C55F-C97C-DEBF-A49C8376D66A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13050CF-63FF-6B1C-3F65-74FBDA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9DAB8607-527B-99FF-164F-B4BAD82AC769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10719889-E038-5728-29D4-580D4D338204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6;p16">
              <a:extLst>
                <a:ext uri="{FF2B5EF4-FFF2-40B4-BE49-F238E27FC236}">
                  <a16:creationId xmlns:a16="http://schemas.microsoft.com/office/drawing/2014/main" id="{D4AFF827-F094-453F-8988-239B8CFCD459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7;p16">
              <a:extLst>
                <a:ext uri="{FF2B5EF4-FFF2-40B4-BE49-F238E27FC236}">
                  <a16:creationId xmlns:a16="http://schemas.microsoft.com/office/drawing/2014/main" id="{35DB0905-778B-D73E-0111-F9BB04B7EA24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1032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310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6103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310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6103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349;p15">
            <a:extLst>
              <a:ext uri="{FF2B5EF4-FFF2-40B4-BE49-F238E27FC236}">
                <a16:creationId xmlns:a16="http://schemas.microsoft.com/office/drawing/2014/main" id="{97FFAF69-9113-627C-807B-35821650644A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51;p15">
            <a:extLst>
              <a:ext uri="{FF2B5EF4-FFF2-40B4-BE49-F238E27FC236}">
                <a16:creationId xmlns:a16="http://schemas.microsoft.com/office/drawing/2014/main" id="{A6445080-A26E-8B29-8090-3E92378B2911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6" name="Google Shape;352;p15">
              <a:extLst>
                <a:ext uri="{FF2B5EF4-FFF2-40B4-BE49-F238E27FC236}">
                  <a16:creationId xmlns:a16="http://schemas.microsoft.com/office/drawing/2014/main" id="{953C1BAB-2A1D-9C33-670B-152CA4C5715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3;p15">
              <a:extLst>
                <a:ext uri="{FF2B5EF4-FFF2-40B4-BE49-F238E27FC236}">
                  <a16:creationId xmlns:a16="http://schemas.microsoft.com/office/drawing/2014/main" id="{08599280-0D3C-0993-C0D1-80E779053BF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;p15">
              <a:extLst>
                <a:ext uri="{FF2B5EF4-FFF2-40B4-BE49-F238E27FC236}">
                  <a16:creationId xmlns:a16="http://schemas.microsoft.com/office/drawing/2014/main" id="{655B9F07-C353-4E48-C20B-4F8F0D6C07F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15F8534C-A04A-2D11-E83C-5EA133A7A33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FC0EA97C-D5E7-E9DA-EBD9-A17CB234F7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73E77D7D-A58D-282C-B98A-A81DBD6867B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8A2533DA-B0DA-95CB-1146-0A8A26F22F5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4D9A0C3B-30F5-662B-ADA2-4D6CE404A571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F68BF990-51C9-8904-D48B-80CC3C7183E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5D0370AE-52DE-5F0F-C67F-092CCC469CC6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338B4FA5-4E5B-0AD5-B04A-B96B3BB8DBD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B60F7D16-195F-5B85-1741-29D98D9F7CCF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BA157D02-C55F-C97C-DEBF-A49C8376D66A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13050CF-63FF-6B1C-3F65-74FBDA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17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ption NO Photo" preserve="1">
  <p:cSld name="Cover Option NO Photo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0" y="125"/>
            <a:ext cx="6675346" cy="5147951"/>
          </a:xfrm>
          <a:custGeom>
            <a:avLst/>
            <a:gdLst/>
            <a:ahLst/>
            <a:cxnLst/>
            <a:rect l="l" t="t" r="r" b="b"/>
            <a:pathLst>
              <a:path w="270970" h="209160" extrusionOk="0">
                <a:moveTo>
                  <a:pt x="0" y="0"/>
                </a:moveTo>
                <a:lnTo>
                  <a:pt x="0" y="209160"/>
                </a:lnTo>
                <a:lnTo>
                  <a:pt x="213004" y="209160"/>
                </a:lnTo>
                <a:cubicBezTo>
                  <a:pt x="213004" y="209160"/>
                  <a:pt x="211934" y="171579"/>
                  <a:pt x="225565" y="136739"/>
                </a:cubicBezTo>
                <a:cubicBezTo>
                  <a:pt x="236520" y="108743"/>
                  <a:pt x="260304" y="80791"/>
                  <a:pt x="267582" y="39866"/>
                </a:cubicBezTo>
                <a:cubicBezTo>
                  <a:pt x="270803" y="21711"/>
                  <a:pt x="270869" y="9351"/>
                  <a:pt x="270970" y="3656"/>
                </a:cubicBezTo>
                <a:lnTo>
                  <a:pt x="270970" y="0"/>
                </a:lnTo>
                <a:close/>
              </a:path>
            </a:pathLst>
          </a:custGeom>
          <a:gradFill>
            <a:gsLst>
              <a:gs pos="0">
                <a:srgbClr val="24217C"/>
              </a:gs>
              <a:gs pos="42000">
                <a:srgbClr val="160071"/>
              </a:gs>
              <a:gs pos="70000">
                <a:srgbClr val="9D0673"/>
              </a:gs>
              <a:gs pos="87000">
                <a:srgbClr val="F2A25E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557125" y="944900"/>
            <a:ext cx="46398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1"/>
          </p:nvPr>
        </p:nvSpPr>
        <p:spPr>
          <a:xfrm>
            <a:off x="557125" y="2038675"/>
            <a:ext cx="46398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>
            <a:off x="6834932" y="3525738"/>
            <a:ext cx="1865674" cy="1100619"/>
            <a:chOff x="459500" y="815100"/>
            <a:chExt cx="6516500" cy="3878150"/>
          </a:xfrm>
        </p:grpSpPr>
        <p:sp>
          <p:nvSpPr>
            <p:cNvPr id="72" name="Google Shape;72;p4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16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9;p15">
            <a:extLst>
              <a:ext uri="{FF2B5EF4-FFF2-40B4-BE49-F238E27FC236}">
                <a16:creationId xmlns:a16="http://schemas.microsoft.com/office/drawing/2014/main" id="{BFC69BE9-C813-8DA5-2D00-443893E2CB13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E0B50-02C1-A4C4-71EE-B277A766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oogle Shape;351;p15">
            <a:extLst>
              <a:ext uri="{FF2B5EF4-FFF2-40B4-BE49-F238E27FC236}">
                <a16:creationId xmlns:a16="http://schemas.microsoft.com/office/drawing/2014/main" id="{416D3D2E-8842-8FFF-DBBF-96FE4A9F920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1" name="Google Shape;352;p15">
              <a:extLst>
                <a:ext uri="{FF2B5EF4-FFF2-40B4-BE49-F238E27FC236}">
                  <a16:creationId xmlns:a16="http://schemas.microsoft.com/office/drawing/2014/main" id="{B4050704-785B-FBC5-A7BA-A2691027E410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3;p15">
              <a:extLst>
                <a:ext uri="{FF2B5EF4-FFF2-40B4-BE49-F238E27FC236}">
                  <a16:creationId xmlns:a16="http://schemas.microsoft.com/office/drawing/2014/main" id="{EC539E53-1E99-DC55-39A8-7A816E3F1F9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4;p15">
              <a:extLst>
                <a:ext uri="{FF2B5EF4-FFF2-40B4-BE49-F238E27FC236}">
                  <a16:creationId xmlns:a16="http://schemas.microsoft.com/office/drawing/2014/main" id="{E6EEBD28-3705-2B20-8261-3BD10603AF32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5;p15">
              <a:extLst>
                <a:ext uri="{FF2B5EF4-FFF2-40B4-BE49-F238E27FC236}">
                  <a16:creationId xmlns:a16="http://schemas.microsoft.com/office/drawing/2014/main" id="{DB79084B-4AAD-893E-4912-95192E5E15D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6;p15">
              <a:extLst>
                <a:ext uri="{FF2B5EF4-FFF2-40B4-BE49-F238E27FC236}">
                  <a16:creationId xmlns:a16="http://schemas.microsoft.com/office/drawing/2014/main" id="{FCE25126-4F9A-A9F4-9239-E60FADF7B3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7;p15">
              <a:extLst>
                <a:ext uri="{FF2B5EF4-FFF2-40B4-BE49-F238E27FC236}">
                  <a16:creationId xmlns:a16="http://schemas.microsoft.com/office/drawing/2014/main" id="{97260F3F-40AF-287D-8996-DBAD2E55B338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8;p15">
              <a:extLst>
                <a:ext uri="{FF2B5EF4-FFF2-40B4-BE49-F238E27FC236}">
                  <a16:creationId xmlns:a16="http://schemas.microsoft.com/office/drawing/2014/main" id="{3F8F1C20-44A1-EB78-89BE-FAFB40A0A7A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9;p15">
              <a:extLst>
                <a:ext uri="{FF2B5EF4-FFF2-40B4-BE49-F238E27FC236}">
                  <a16:creationId xmlns:a16="http://schemas.microsoft.com/office/drawing/2014/main" id="{3A267CF6-22F7-02FC-18F0-C83F3C8AD260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0;p15">
              <a:extLst>
                <a:ext uri="{FF2B5EF4-FFF2-40B4-BE49-F238E27FC236}">
                  <a16:creationId xmlns:a16="http://schemas.microsoft.com/office/drawing/2014/main" id="{CE878E1C-7E99-A073-4FBB-D9CB0390DCF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1;p15">
              <a:extLst>
                <a:ext uri="{FF2B5EF4-FFF2-40B4-BE49-F238E27FC236}">
                  <a16:creationId xmlns:a16="http://schemas.microsoft.com/office/drawing/2014/main" id="{D36229FB-09BB-2832-7056-180389E231AF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2;p15">
              <a:extLst>
                <a:ext uri="{FF2B5EF4-FFF2-40B4-BE49-F238E27FC236}">
                  <a16:creationId xmlns:a16="http://schemas.microsoft.com/office/drawing/2014/main" id="{55A524EF-EEDA-99E1-F6EE-0E6408F8023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3;p15">
              <a:extLst>
                <a:ext uri="{FF2B5EF4-FFF2-40B4-BE49-F238E27FC236}">
                  <a16:creationId xmlns:a16="http://schemas.microsoft.com/office/drawing/2014/main" id="{E3929004-6015-F68E-34E2-83C57A947050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4;p15">
              <a:extLst>
                <a:ext uri="{FF2B5EF4-FFF2-40B4-BE49-F238E27FC236}">
                  <a16:creationId xmlns:a16="http://schemas.microsoft.com/office/drawing/2014/main" id="{77488636-2880-E380-7FC8-3F7B444E89A0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7488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9;p15">
            <a:extLst>
              <a:ext uri="{FF2B5EF4-FFF2-40B4-BE49-F238E27FC236}">
                <a16:creationId xmlns:a16="http://schemas.microsoft.com/office/drawing/2014/main" id="{A2BCD633-6AB8-21BC-00F0-3D63366FFAD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D8206C-EBB8-A817-743C-9B4E0894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E25A8755-1EA4-92F2-52DA-6293E2AFB3B4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" name="Google Shape;352;p15">
              <a:extLst>
                <a:ext uri="{FF2B5EF4-FFF2-40B4-BE49-F238E27FC236}">
                  <a16:creationId xmlns:a16="http://schemas.microsoft.com/office/drawing/2014/main" id="{5676C147-3587-93F2-02CF-E15AFDE0FB28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203984D5-011A-6685-6ED4-84C51856982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EFB5C9B4-1268-2E7B-8A50-A866E9FCED30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7E7D85C0-FA47-C42C-DB40-00D9CF727879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B6E9D53F-D171-FD46-24E6-BA86CEACE34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993004D1-D74E-D7A5-EA27-6A219D897CA6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43EB5C2B-89BC-26A2-835D-481F44CCF5CF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FABE1BC8-18D3-938C-63D0-8546079F26E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17468D41-B640-9BBC-C121-207F7E6B9714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C9EBF079-1413-AB88-B431-4A1AB216A5A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4CAF4B78-0013-69E2-9D80-5E040C3F9CE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49EE899F-BE1D-CD3E-61A8-FB864F8CCAA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162197F0-F318-A015-01C0-B43D9F24935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0CF9ABFB-D88A-F6C8-990C-533A3D277733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6" name="Google Shape;385;p16">
              <a:extLst>
                <a:ext uri="{FF2B5EF4-FFF2-40B4-BE49-F238E27FC236}">
                  <a16:creationId xmlns:a16="http://schemas.microsoft.com/office/drawing/2014/main" id="{C7BD82BF-63B8-7ED4-14C8-FC0A921C66B9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6;p16">
              <a:extLst>
                <a:ext uri="{FF2B5EF4-FFF2-40B4-BE49-F238E27FC236}">
                  <a16:creationId xmlns:a16="http://schemas.microsoft.com/office/drawing/2014/main" id="{9D7C9532-A813-EA91-ABAF-0549DD5FB6DA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7;p16">
              <a:extLst>
                <a:ext uri="{FF2B5EF4-FFF2-40B4-BE49-F238E27FC236}">
                  <a16:creationId xmlns:a16="http://schemas.microsoft.com/office/drawing/2014/main" id="{D8D89903-ECC8-AB34-7182-BC4AC9255C74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935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49551"/>
            <a:ext cx="2949178" cy="8556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026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0517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A2CF9875-5CE4-CAF3-DA77-E1107DEC2966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260DA3F7-04CC-B812-4BA7-01B7961419C0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66B51588-3A07-8CC9-C933-22BB95CF049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5040C5BB-6D20-9715-5B41-09AFD9FBE929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A2B18511-C80B-A814-34E8-F8F26C39E4B4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B34179DA-A791-C6D3-FC9A-77615560CB8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AFB6EAAC-3BEF-7A88-0616-FF9CFDC77886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80AD963E-BA37-331A-8DC5-5E704D1597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43310249-FD40-A597-D61A-6FE7064021B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E66AABAA-7B9B-439D-5421-58005C5460D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A7BAF2B6-392D-708F-3393-15B4132AA40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6B8ABCAC-E160-CFE5-1C9B-F531B5B08F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8E85C745-8BBE-5579-2813-15ADD13F937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11A6F401-AB14-D6F5-F81A-11BF6EE50BD5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6B849A84-004B-95A0-00E6-3C4A4EC4D9A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8586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49551"/>
            <a:ext cx="2949178" cy="8556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166" y="1129677"/>
            <a:ext cx="4097882" cy="31699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0517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A2CF9875-5CE4-CAF3-DA77-E1107DEC2966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260DA3F7-04CC-B812-4BA7-01B7961419C0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66B51588-3A07-8CC9-C933-22BB95CF049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5040C5BB-6D20-9715-5B41-09AFD9FBE929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A2B18511-C80B-A814-34E8-F8F26C39E4B4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B34179DA-A791-C6D3-FC9A-77615560CB8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AFB6EAAC-3BEF-7A88-0616-FF9CFDC77886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80AD963E-BA37-331A-8DC5-5E704D1597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43310249-FD40-A597-D61A-6FE7064021B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E66AABAA-7B9B-439D-5421-58005C5460D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A7BAF2B6-392D-708F-3393-15B4132AA40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6B8ABCAC-E160-CFE5-1C9B-F531B5B08F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8E85C745-8BBE-5579-2813-15ADD13F937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11A6F401-AB14-D6F5-F81A-11BF6EE50BD5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6B849A84-004B-95A0-00E6-3C4A4EC4D9A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84;p16">
            <a:extLst>
              <a:ext uri="{FF2B5EF4-FFF2-40B4-BE49-F238E27FC236}">
                <a16:creationId xmlns:a16="http://schemas.microsoft.com/office/drawing/2014/main" id="{3D206739-70AF-7AED-F9A5-0CCD81A54124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F03315FE-834F-90C8-51CA-EDAB82FA2B4E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73CAF5FA-B692-0482-8AB6-2238690BC56F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FE0A820B-43DB-B155-7D69-3B16798A55DE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0095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4160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761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C5231639-DFFD-222A-D2C0-3BC26637F9DC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CD8B29C-0CF2-5BE8-EB1F-4C047E54323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7" name="Google Shape;352;p15">
              <a:extLst>
                <a:ext uri="{FF2B5EF4-FFF2-40B4-BE49-F238E27FC236}">
                  <a16:creationId xmlns:a16="http://schemas.microsoft.com/office/drawing/2014/main" id="{8FF0CFBF-19CC-B3F1-52D3-D5775B900C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3EBD3AA6-A53C-9A03-4D2D-00043634C5C8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BDB7FE9D-96BE-3FF8-27A8-DBC9AD59D42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10E3CA7F-A76F-B3C7-6563-FF25551BD694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F48033E1-BC84-EF72-2E7D-BD37AAC84E6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D7B77EA3-F781-487E-E80C-DB7BD6F462A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C3A60601-8C3F-D27A-37D4-5C031AC8684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F69B5806-606A-BF85-3150-4BA156B9B26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8F58BFD5-657C-32A1-93F8-640AF97926D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42D54080-5D35-840A-67F4-49DC1E2C2179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9949F06-DF78-747D-EE8E-0C73BD1B59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D3712A1F-4D16-8A4D-950A-12A1446C80E9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9795B73F-B225-5824-D0B5-98AA3B51CAB8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B9752FE5-2903-7633-99F5-B4FA2BA2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371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76044"/>
            <a:ext cx="3693698" cy="27224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761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C5231639-DFFD-222A-D2C0-3BC26637F9DC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CD8B29C-0CF2-5BE8-EB1F-4C047E54323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7" name="Google Shape;352;p15">
              <a:extLst>
                <a:ext uri="{FF2B5EF4-FFF2-40B4-BE49-F238E27FC236}">
                  <a16:creationId xmlns:a16="http://schemas.microsoft.com/office/drawing/2014/main" id="{8FF0CFBF-19CC-B3F1-52D3-D5775B900C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3EBD3AA6-A53C-9A03-4D2D-00043634C5C8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BDB7FE9D-96BE-3FF8-27A8-DBC9AD59D42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10E3CA7F-A76F-B3C7-6563-FF25551BD694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F48033E1-BC84-EF72-2E7D-BD37AAC84E6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D7B77EA3-F781-487E-E80C-DB7BD6F462A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C3A60601-8C3F-D27A-37D4-5C031AC8684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F69B5806-606A-BF85-3150-4BA156B9B26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8F58BFD5-657C-32A1-93F8-640AF97926D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42D54080-5D35-840A-67F4-49DC1E2C2179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9949F06-DF78-747D-EE8E-0C73BD1B59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D3712A1F-4D16-8A4D-950A-12A1446C80E9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9795B73F-B225-5824-D0B5-98AA3B51CAB8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B9752FE5-2903-7633-99F5-B4FA2BA2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92B7146C-67C5-9A2F-3890-355BB27286D0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757D5F9B-F5AE-1FB3-8AA1-35C18F7F2575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799EBD4C-B2C7-0C81-18B6-D29575BFB614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11359A88-DFDD-3064-CFEF-6691F572B4B7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661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4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Swoosh with Placeholder Photo" preserve="1">
  <p:cSld name="Cover Gradient Swoosh with Placeholder Photo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>
            <a:spLocks noGrp="1"/>
          </p:cNvSpPr>
          <p:nvPr>
            <p:ph type="pic" idx="2"/>
          </p:nvPr>
        </p:nvSpPr>
        <p:spPr>
          <a:xfrm>
            <a:off x="5238600" y="-75"/>
            <a:ext cx="390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5"/>
          <p:cNvSpPr/>
          <p:nvPr/>
        </p:nvSpPr>
        <p:spPr>
          <a:xfrm>
            <a:off x="0" y="125"/>
            <a:ext cx="6675346" cy="5147951"/>
          </a:xfrm>
          <a:custGeom>
            <a:avLst/>
            <a:gdLst/>
            <a:ahLst/>
            <a:cxnLst/>
            <a:rect l="l" t="t" r="r" b="b"/>
            <a:pathLst>
              <a:path w="270970" h="209160" extrusionOk="0">
                <a:moveTo>
                  <a:pt x="0" y="0"/>
                </a:moveTo>
                <a:lnTo>
                  <a:pt x="0" y="209160"/>
                </a:lnTo>
                <a:lnTo>
                  <a:pt x="213004" y="209160"/>
                </a:lnTo>
                <a:cubicBezTo>
                  <a:pt x="213004" y="209160"/>
                  <a:pt x="211934" y="171579"/>
                  <a:pt x="225565" y="136739"/>
                </a:cubicBezTo>
                <a:cubicBezTo>
                  <a:pt x="236520" y="108743"/>
                  <a:pt x="260304" y="80791"/>
                  <a:pt x="267582" y="39866"/>
                </a:cubicBezTo>
                <a:cubicBezTo>
                  <a:pt x="270803" y="21711"/>
                  <a:pt x="270869" y="9351"/>
                  <a:pt x="270970" y="3656"/>
                </a:cubicBezTo>
                <a:lnTo>
                  <a:pt x="270970" y="0"/>
                </a:lnTo>
                <a:close/>
              </a:path>
            </a:pathLst>
          </a:custGeom>
          <a:gradFill>
            <a:gsLst>
              <a:gs pos="0">
                <a:srgbClr val="24217C"/>
              </a:gs>
              <a:gs pos="27000">
                <a:srgbClr val="160071"/>
              </a:gs>
              <a:gs pos="57000">
                <a:srgbClr val="9D0673"/>
              </a:gs>
              <a:gs pos="84000">
                <a:srgbClr val="F2A25E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48486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46344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91" name="Google Shape;91;p5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92" name="Google Shape;92;p5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6370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5030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1" preserve="1">
  <p:cSld name="Thank You Page or Contact Card 1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454856" y="2801910"/>
            <a:ext cx="4701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NEAP CONTACT</a:t>
            </a:r>
            <a:endParaRPr sz="2017">
              <a:solidFill>
                <a:schemeClr val="lt1"/>
              </a:solidFill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81294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59555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>
            <a:spLocks noGrp="1"/>
          </p:cNvSpPr>
          <p:nvPr>
            <p:ph type="subTitle" idx="1"/>
          </p:nvPr>
        </p:nvSpPr>
        <p:spPr>
          <a:xfrm>
            <a:off x="545689" y="29616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2"/>
          </p:nvPr>
        </p:nvSpPr>
        <p:spPr>
          <a:xfrm>
            <a:off x="545689" y="31815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3"/>
          </p:nvPr>
        </p:nvSpPr>
        <p:spPr>
          <a:xfrm>
            <a:off x="796814" y="35417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799200" y="380423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313" name="Google Shape;313;p13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ACD2E9D-8218-EBB9-E7EA-FFAF062A1C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7875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2" preserve="1">
  <p:cSld name="Thank You Page or Contact Card 2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96309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44484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545689" y="296792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subTitle" idx="2"/>
          </p:nvPr>
        </p:nvSpPr>
        <p:spPr>
          <a:xfrm>
            <a:off x="796814" y="3676902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99200" y="395438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57125" y="17696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991860" y="2970000"/>
            <a:ext cx="6152152" cy="2173506"/>
            <a:chOff x="2930025" y="4235575"/>
            <a:chExt cx="3491375" cy="1233475"/>
          </a:xfrm>
        </p:grpSpPr>
        <p:sp>
          <p:nvSpPr>
            <p:cNvPr id="334" name="Google Shape;334;p14"/>
            <p:cNvSpPr/>
            <p:nvPr/>
          </p:nvSpPr>
          <p:spPr>
            <a:xfrm>
              <a:off x="2930025" y="4235575"/>
              <a:ext cx="3491375" cy="1233475"/>
            </a:xfrm>
            <a:custGeom>
              <a:avLst/>
              <a:gdLst/>
              <a:ahLst/>
              <a:cxnLst/>
              <a:rect l="l" t="t" r="r" b="b"/>
              <a:pathLst>
                <a:path w="139655" h="49339" extrusionOk="0">
                  <a:moveTo>
                    <a:pt x="139655" y="0"/>
                  </a:moveTo>
                  <a:cubicBezTo>
                    <a:pt x="139111" y="565"/>
                    <a:pt x="138556" y="1130"/>
                    <a:pt x="138012" y="1695"/>
                  </a:cubicBezTo>
                  <a:cubicBezTo>
                    <a:pt x="135941" y="3829"/>
                    <a:pt x="133796" y="6037"/>
                    <a:pt x="131651" y="8171"/>
                  </a:cubicBezTo>
                  <a:lnTo>
                    <a:pt x="131034" y="8778"/>
                  </a:lnTo>
                  <a:cubicBezTo>
                    <a:pt x="126346" y="13436"/>
                    <a:pt x="121079" y="18684"/>
                    <a:pt x="114301" y="18684"/>
                  </a:cubicBezTo>
                  <a:cubicBezTo>
                    <a:pt x="113849" y="18684"/>
                    <a:pt x="113391" y="18660"/>
                    <a:pt x="112925" y="18612"/>
                  </a:cubicBezTo>
                  <a:cubicBezTo>
                    <a:pt x="110948" y="18413"/>
                    <a:pt x="109002" y="17597"/>
                    <a:pt x="107119" y="16802"/>
                  </a:cubicBezTo>
                  <a:cubicBezTo>
                    <a:pt x="105926" y="16300"/>
                    <a:pt x="104681" y="15777"/>
                    <a:pt x="103467" y="15421"/>
                  </a:cubicBezTo>
                  <a:cubicBezTo>
                    <a:pt x="102017" y="15004"/>
                    <a:pt x="100546" y="14797"/>
                    <a:pt x="99076" y="14797"/>
                  </a:cubicBezTo>
                  <a:cubicBezTo>
                    <a:pt x="96634" y="14797"/>
                    <a:pt x="94197" y="15369"/>
                    <a:pt x="91865" y="16499"/>
                  </a:cubicBezTo>
                  <a:cubicBezTo>
                    <a:pt x="88936" y="17932"/>
                    <a:pt x="86561" y="20359"/>
                    <a:pt x="84270" y="22713"/>
                  </a:cubicBezTo>
                  <a:cubicBezTo>
                    <a:pt x="81393" y="25674"/>
                    <a:pt x="78411" y="28728"/>
                    <a:pt x="74300" y="29795"/>
                  </a:cubicBezTo>
                  <a:cubicBezTo>
                    <a:pt x="69289" y="31093"/>
                    <a:pt x="63985" y="31135"/>
                    <a:pt x="58858" y="31166"/>
                  </a:cubicBezTo>
                  <a:cubicBezTo>
                    <a:pt x="54370" y="31197"/>
                    <a:pt x="49725" y="31229"/>
                    <a:pt x="45310" y="32128"/>
                  </a:cubicBezTo>
                  <a:cubicBezTo>
                    <a:pt x="39828" y="33237"/>
                    <a:pt x="34577" y="35926"/>
                    <a:pt x="30162" y="38416"/>
                  </a:cubicBezTo>
                  <a:cubicBezTo>
                    <a:pt x="28435" y="39379"/>
                    <a:pt x="26772" y="40477"/>
                    <a:pt x="25161" y="41544"/>
                  </a:cubicBezTo>
                  <a:cubicBezTo>
                    <a:pt x="22200" y="43500"/>
                    <a:pt x="19145" y="45509"/>
                    <a:pt x="15724" y="46723"/>
                  </a:cubicBezTo>
                  <a:cubicBezTo>
                    <a:pt x="12774" y="47591"/>
                    <a:pt x="9667" y="47968"/>
                    <a:pt x="6664" y="48334"/>
                  </a:cubicBezTo>
                  <a:cubicBezTo>
                    <a:pt x="4468" y="48595"/>
                    <a:pt x="2218" y="48867"/>
                    <a:pt x="0" y="49338"/>
                  </a:cubicBezTo>
                  <a:lnTo>
                    <a:pt x="2898" y="49338"/>
                  </a:lnTo>
                  <a:cubicBezTo>
                    <a:pt x="4175" y="49139"/>
                    <a:pt x="5461" y="48982"/>
                    <a:pt x="6727" y="48836"/>
                  </a:cubicBezTo>
                  <a:cubicBezTo>
                    <a:pt x="9751" y="48470"/>
                    <a:pt x="12879" y="48093"/>
                    <a:pt x="15881" y="47204"/>
                  </a:cubicBezTo>
                  <a:lnTo>
                    <a:pt x="15881" y="47214"/>
                  </a:lnTo>
                  <a:cubicBezTo>
                    <a:pt x="19365" y="45980"/>
                    <a:pt x="22451" y="43940"/>
                    <a:pt x="25433" y="41973"/>
                  </a:cubicBezTo>
                  <a:cubicBezTo>
                    <a:pt x="27044" y="40906"/>
                    <a:pt x="28697" y="39818"/>
                    <a:pt x="30402" y="38855"/>
                  </a:cubicBezTo>
                  <a:cubicBezTo>
                    <a:pt x="34786" y="36386"/>
                    <a:pt x="39996" y="33719"/>
                    <a:pt x="45415" y="32631"/>
                  </a:cubicBezTo>
                  <a:cubicBezTo>
                    <a:pt x="49778" y="31741"/>
                    <a:pt x="54391" y="31710"/>
                    <a:pt x="58869" y="31679"/>
                  </a:cubicBezTo>
                  <a:cubicBezTo>
                    <a:pt x="64026" y="31647"/>
                    <a:pt x="69352" y="31605"/>
                    <a:pt x="74436" y="30287"/>
                  </a:cubicBezTo>
                  <a:cubicBezTo>
                    <a:pt x="78683" y="29178"/>
                    <a:pt x="81707" y="26082"/>
                    <a:pt x="84636" y="23069"/>
                  </a:cubicBezTo>
                  <a:cubicBezTo>
                    <a:pt x="86896" y="20746"/>
                    <a:pt x="89239" y="18350"/>
                    <a:pt x="92095" y="16959"/>
                  </a:cubicBezTo>
                  <a:cubicBezTo>
                    <a:pt x="94349" y="15862"/>
                    <a:pt x="96708" y="15307"/>
                    <a:pt x="99071" y="15307"/>
                  </a:cubicBezTo>
                  <a:cubicBezTo>
                    <a:pt x="100494" y="15307"/>
                    <a:pt x="101918" y="15508"/>
                    <a:pt x="103321" y="15913"/>
                  </a:cubicBezTo>
                  <a:cubicBezTo>
                    <a:pt x="104514" y="16258"/>
                    <a:pt x="105738" y="16771"/>
                    <a:pt x="106920" y="17262"/>
                  </a:cubicBezTo>
                  <a:cubicBezTo>
                    <a:pt x="108834" y="18078"/>
                    <a:pt x="110822" y="18905"/>
                    <a:pt x="112873" y="19124"/>
                  </a:cubicBezTo>
                  <a:cubicBezTo>
                    <a:pt x="113354" y="19177"/>
                    <a:pt x="113835" y="19198"/>
                    <a:pt x="114306" y="19198"/>
                  </a:cubicBezTo>
                  <a:cubicBezTo>
                    <a:pt x="121284" y="19198"/>
                    <a:pt x="126640" y="13873"/>
                    <a:pt x="131400" y="9133"/>
                  </a:cubicBezTo>
                  <a:lnTo>
                    <a:pt x="132007" y="8527"/>
                  </a:lnTo>
                  <a:cubicBezTo>
                    <a:pt x="134162" y="6392"/>
                    <a:pt x="136307" y="4185"/>
                    <a:pt x="138378" y="2040"/>
                  </a:cubicBezTo>
                  <a:cubicBezTo>
                    <a:pt x="138807" y="1611"/>
                    <a:pt x="139226" y="1172"/>
                    <a:pt x="139655" y="733"/>
                  </a:cubicBezTo>
                  <a:lnTo>
                    <a:pt x="139655" y="0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460700" y="4381000"/>
              <a:ext cx="2960700" cy="1088050"/>
            </a:xfrm>
            <a:custGeom>
              <a:avLst/>
              <a:gdLst/>
              <a:ahLst/>
              <a:cxnLst/>
              <a:rect l="l" t="t" r="r" b="b"/>
              <a:pathLst>
                <a:path w="118428" h="43522" extrusionOk="0">
                  <a:moveTo>
                    <a:pt x="118428" y="0"/>
                  </a:moveTo>
                  <a:cubicBezTo>
                    <a:pt x="118271" y="167"/>
                    <a:pt x="118114" y="324"/>
                    <a:pt x="117957" y="492"/>
                  </a:cubicBezTo>
                  <a:cubicBezTo>
                    <a:pt x="115885" y="2626"/>
                    <a:pt x="113741" y="4833"/>
                    <a:pt x="111586" y="6968"/>
                  </a:cubicBezTo>
                  <a:lnTo>
                    <a:pt x="110979" y="7574"/>
                  </a:lnTo>
                  <a:cubicBezTo>
                    <a:pt x="106298" y="12226"/>
                    <a:pt x="101028" y="17458"/>
                    <a:pt x="94287" y="17458"/>
                  </a:cubicBezTo>
                  <a:cubicBezTo>
                    <a:pt x="93842" y="17458"/>
                    <a:pt x="93391" y="17435"/>
                    <a:pt x="92932" y="17388"/>
                  </a:cubicBezTo>
                  <a:cubicBezTo>
                    <a:pt x="90966" y="17189"/>
                    <a:pt x="89030" y="16373"/>
                    <a:pt x="87147" y="15578"/>
                  </a:cubicBezTo>
                  <a:cubicBezTo>
                    <a:pt x="85954" y="15075"/>
                    <a:pt x="84709" y="14552"/>
                    <a:pt x="83485" y="14197"/>
                  </a:cubicBezTo>
                  <a:cubicBezTo>
                    <a:pt x="82024" y="13779"/>
                    <a:pt x="80543" y="13571"/>
                    <a:pt x="79063" y="13571"/>
                  </a:cubicBezTo>
                  <a:cubicBezTo>
                    <a:pt x="76612" y="13571"/>
                    <a:pt x="74167" y="14143"/>
                    <a:pt x="71831" y="15285"/>
                  </a:cubicBezTo>
                  <a:cubicBezTo>
                    <a:pt x="68881" y="16718"/>
                    <a:pt x="66506" y="19156"/>
                    <a:pt x="64204" y="21520"/>
                  </a:cubicBezTo>
                  <a:cubicBezTo>
                    <a:pt x="61338" y="24460"/>
                    <a:pt x="58367" y="27504"/>
                    <a:pt x="54276" y="28571"/>
                  </a:cubicBezTo>
                  <a:cubicBezTo>
                    <a:pt x="49275" y="29868"/>
                    <a:pt x="43982" y="29910"/>
                    <a:pt x="38855" y="29942"/>
                  </a:cubicBezTo>
                  <a:cubicBezTo>
                    <a:pt x="34357" y="29973"/>
                    <a:pt x="29712" y="30004"/>
                    <a:pt x="25297" y="30904"/>
                  </a:cubicBezTo>
                  <a:cubicBezTo>
                    <a:pt x="19794" y="32013"/>
                    <a:pt x="14532" y="34712"/>
                    <a:pt x="10117" y="37192"/>
                  </a:cubicBezTo>
                  <a:cubicBezTo>
                    <a:pt x="8391" y="38165"/>
                    <a:pt x="6727" y="39263"/>
                    <a:pt x="5106" y="40330"/>
                  </a:cubicBezTo>
                  <a:cubicBezTo>
                    <a:pt x="3453" y="41429"/>
                    <a:pt x="1758" y="42538"/>
                    <a:pt x="0" y="43521"/>
                  </a:cubicBezTo>
                  <a:lnTo>
                    <a:pt x="1350" y="43521"/>
                  </a:lnTo>
                  <a:cubicBezTo>
                    <a:pt x="2773" y="42684"/>
                    <a:pt x="4133" y="41784"/>
                    <a:pt x="5482" y="40895"/>
                  </a:cubicBezTo>
                  <a:cubicBezTo>
                    <a:pt x="7083" y="39839"/>
                    <a:pt x="8746" y="38740"/>
                    <a:pt x="10441" y="37788"/>
                  </a:cubicBezTo>
                  <a:cubicBezTo>
                    <a:pt x="14825" y="35319"/>
                    <a:pt x="20024" y="32662"/>
                    <a:pt x="25422" y="31563"/>
                  </a:cubicBezTo>
                  <a:cubicBezTo>
                    <a:pt x="29775" y="30685"/>
                    <a:pt x="34399" y="30653"/>
                    <a:pt x="38866" y="30622"/>
                  </a:cubicBezTo>
                  <a:cubicBezTo>
                    <a:pt x="44023" y="30580"/>
                    <a:pt x="49359" y="30549"/>
                    <a:pt x="54454" y="29220"/>
                  </a:cubicBezTo>
                  <a:cubicBezTo>
                    <a:pt x="58722" y="28111"/>
                    <a:pt x="61756" y="25004"/>
                    <a:pt x="64686" y="21991"/>
                  </a:cubicBezTo>
                  <a:cubicBezTo>
                    <a:pt x="66945" y="19668"/>
                    <a:pt x="69289" y="17272"/>
                    <a:pt x="72124" y="15892"/>
                  </a:cubicBezTo>
                  <a:cubicBezTo>
                    <a:pt x="74374" y="14799"/>
                    <a:pt x="76726" y="14247"/>
                    <a:pt x="79081" y="14247"/>
                  </a:cubicBezTo>
                  <a:cubicBezTo>
                    <a:pt x="80492" y="14247"/>
                    <a:pt x="81905" y="14445"/>
                    <a:pt x="83297" y="14845"/>
                  </a:cubicBezTo>
                  <a:cubicBezTo>
                    <a:pt x="84490" y="15191"/>
                    <a:pt x="85703" y="15703"/>
                    <a:pt x="86885" y="16205"/>
                  </a:cubicBezTo>
                  <a:cubicBezTo>
                    <a:pt x="88810" y="17011"/>
                    <a:pt x="90798" y="17848"/>
                    <a:pt x="92859" y="18057"/>
                  </a:cubicBezTo>
                  <a:cubicBezTo>
                    <a:pt x="93352" y="18108"/>
                    <a:pt x="93837" y="18133"/>
                    <a:pt x="94314" y="18133"/>
                  </a:cubicBezTo>
                  <a:cubicBezTo>
                    <a:pt x="101323" y="18133"/>
                    <a:pt x="106680" y="12796"/>
                    <a:pt x="111450" y="8056"/>
                  </a:cubicBezTo>
                  <a:lnTo>
                    <a:pt x="112067" y="7449"/>
                  </a:lnTo>
                  <a:cubicBezTo>
                    <a:pt x="114212" y="5315"/>
                    <a:pt x="116356" y="3107"/>
                    <a:pt x="118428" y="973"/>
                  </a:cubicBezTo>
                  <a:lnTo>
                    <a:pt x="118428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72025" y="4526150"/>
              <a:ext cx="2749375" cy="942625"/>
            </a:xfrm>
            <a:custGeom>
              <a:avLst/>
              <a:gdLst/>
              <a:ahLst/>
              <a:cxnLst/>
              <a:rect l="l" t="t" r="r" b="b"/>
              <a:pathLst>
                <a:path w="109975" h="37705" extrusionOk="0">
                  <a:moveTo>
                    <a:pt x="109975" y="0"/>
                  </a:moveTo>
                  <a:cubicBezTo>
                    <a:pt x="108112" y="1915"/>
                    <a:pt x="106208" y="3871"/>
                    <a:pt x="104304" y="5765"/>
                  </a:cubicBezTo>
                  <a:lnTo>
                    <a:pt x="103687" y="6372"/>
                  </a:lnTo>
                  <a:cubicBezTo>
                    <a:pt x="99026" y="11013"/>
                    <a:pt x="93776" y="16234"/>
                    <a:pt x="87065" y="16234"/>
                  </a:cubicBezTo>
                  <a:cubicBezTo>
                    <a:pt x="86621" y="16234"/>
                    <a:pt x="86171" y="16211"/>
                    <a:pt x="85714" y="16164"/>
                  </a:cubicBezTo>
                  <a:cubicBezTo>
                    <a:pt x="83757" y="15965"/>
                    <a:pt x="81822" y="15149"/>
                    <a:pt x="79960" y="14364"/>
                  </a:cubicBezTo>
                  <a:cubicBezTo>
                    <a:pt x="78757" y="13862"/>
                    <a:pt x="77512" y="13339"/>
                    <a:pt x="76277" y="12983"/>
                  </a:cubicBezTo>
                  <a:cubicBezTo>
                    <a:pt x="74814" y="12562"/>
                    <a:pt x="73328" y="12353"/>
                    <a:pt x="71843" y="12353"/>
                  </a:cubicBezTo>
                  <a:cubicBezTo>
                    <a:pt x="69380" y="12353"/>
                    <a:pt x="66920" y="12929"/>
                    <a:pt x="64571" y="14071"/>
                  </a:cubicBezTo>
                  <a:cubicBezTo>
                    <a:pt x="61599" y="15505"/>
                    <a:pt x="59225" y="17953"/>
                    <a:pt x="56923" y="20317"/>
                  </a:cubicBezTo>
                  <a:cubicBezTo>
                    <a:pt x="54056" y="23257"/>
                    <a:pt x="51096" y="26291"/>
                    <a:pt x="47037" y="27348"/>
                  </a:cubicBezTo>
                  <a:cubicBezTo>
                    <a:pt x="42036" y="28645"/>
                    <a:pt x="36753" y="28687"/>
                    <a:pt x="31637" y="28718"/>
                  </a:cubicBezTo>
                  <a:cubicBezTo>
                    <a:pt x="27128" y="28749"/>
                    <a:pt x="22472" y="28781"/>
                    <a:pt x="18047" y="29680"/>
                  </a:cubicBezTo>
                  <a:cubicBezTo>
                    <a:pt x="12544" y="30800"/>
                    <a:pt x="7271" y="33489"/>
                    <a:pt x="2846" y="35978"/>
                  </a:cubicBezTo>
                  <a:cubicBezTo>
                    <a:pt x="1884" y="36523"/>
                    <a:pt x="932" y="37119"/>
                    <a:pt x="0" y="37705"/>
                  </a:cubicBezTo>
                  <a:lnTo>
                    <a:pt x="1591" y="37705"/>
                  </a:lnTo>
                  <a:cubicBezTo>
                    <a:pt x="2145" y="37370"/>
                    <a:pt x="2700" y="37035"/>
                    <a:pt x="3264" y="36721"/>
                  </a:cubicBezTo>
                  <a:cubicBezTo>
                    <a:pt x="7627" y="34263"/>
                    <a:pt x="12827" y="31605"/>
                    <a:pt x="18225" y="30507"/>
                  </a:cubicBezTo>
                  <a:lnTo>
                    <a:pt x="18225" y="30507"/>
                  </a:lnTo>
                  <a:lnTo>
                    <a:pt x="18214" y="30517"/>
                  </a:lnTo>
                  <a:cubicBezTo>
                    <a:pt x="22566" y="29639"/>
                    <a:pt x="27180" y="29607"/>
                    <a:pt x="31637" y="29576"/>
                  </a:cubicBezTo>
                  <a:cubicBezTo>
                    <a:pt x="36805" y="29534"/>
                    <a:pt x="42151" y="29492"/>
                    <a:pt x="47246" y="28174"/>
                  </a:cubicBezTo>
                  <a:cubicBezTo>
                    <a:pt x="51535" y="27055"/>
                    <a:pt x="54580" y="23937"/>
                    <a:pt x="57519" y="20913"/>
                  </a:cubicBezTo>
                  <a:cubicBezTo>
                    <a:pt x="59779" y="18601"/>
                    <a:pt x="62102" y="16206"/>
                    <a:pt x="64937" y="14835"/>
                  </a:cubicBezTo>
                  <a:cubicBezTo>
                    <a:pt x="67167" y="13746"/>
                    <a:pt x="69500" y="13198"/>
                    <a:pt x="71835" y="13198"/>
                  </a:cubicBezTo>
                  <a:cubicBezTo>
                    <a:pt x="73245" y="13198"/>
                    <a:pt x="74656" y="13398"/>
                    <a:pt x="76047" y="13799"/>
                  </a:cubicBezTo>
                  <a:cubicBezTo>
                    <a:pt x="77229" y="14134"/>
                    <a:pt x="78391" y="14626"/>
                    <a:pt x="79625" y="15149"/>
                  </a:cubicBezTo>
                  <a:cubicBezTo>
                    <a:pt x="81550" y="15955"/>
                    <a:pt x="83548" y="16802"/>
                    <a:pt x="85630" y="17011"/>
                  </a:cubicBezTo>
                  <a:cubicBezTo>
                    <a:pt x="86122" y="17064"/>
                    <a:pt x="86603" y="17084"/>
                    <a:pt x="87074" y="17084"/>
                  </a:cubicBezTo>
                  <a:cubicBezTo>
                    <a:pt x="94115" y="17084"/>
                    <a:pt x="99502" y="11728"/>
                    <a:pt x="104283" y="6978"/>
                  </a:cubicBezTo>
                  <a:lnTo>
                    <a:pt x="104901" y="6372"/>
                  </a:lnTo>
                  <a:cubicBezTo>
                    <a:pt x="106606" y="4677"/>
                    <a:pt x="108311" y="2930"/>
                    <a:pt x="109975" y="1214"/>
                  </a:cubicBezTo>
                  <a:lnTo>
                    <a:pt x="109975" y="0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09250" y="4671575"/>
              <a:ext cx="2512150" cy="797475"/>
            </a:xfrm>
            <a:custGeom>
              <a:avLst/>
              <a:gdLst/>
              <a:ahLst/>
              <a:cxnLst/>
              <a:rect l="l" t="t" r="r" b="b"/>
              <a:pathLst>
                <a:path w="100486" h="31899" extrusionOk="0">
                  <a:moveTo>
                    <a:pt x="100486" y="0"/>
                  </a:moveTo>
                  <a:cubicBezTo>
                    <a:pt x="99000" y="1528"/>
                    <a:pt x="97494" y="3065"/>
                    <a:pt x="95977" y="4561"/>
                  </a:cubicBezTo>
                  <a:lnTo>
                    <a:pt x="95370" y="5179"/>
                  </a:lnTo>
                  <a:cubicBezTo>
                    <a:pt x="90709" y="9800"/>
                    <a:pt x="85469" y="15010"/>
                    <a:pt x="78804" y="15010"/>
                  </a:cubicBezTo>
                  <a:cubicBezTo>
                    <a:pt x="78362" y="15010"/>
                    <a:pt x="77914" y="14987"/>
                    <a:pt x="77459" y="14940"/>
                  </a:cubicBezTo>
                  <a:cubicBezTo>
                    <a:pt x="75513" y="14741"/>
                    <a:pt x="73588" y="13935"/>
                    <a:pt x="71726" y="13151"/>
                  </a:cubicBezTo>
                  <a:cubicBezTo>
                    <a:pt x="70523" y="12638"/>
                    <a:pt x="69278" y="12115"/>
                    <a:pt x="68033" y="11759"/>
                  </a:cubicBezTo>
                  <a:cubicBezTo>
                    <a:pt x="66558" y="11333"/>
                    <a:pt x="65061" y="11121"/>
                    <a:pt x="63565" y="11121"/>
                  </a:cubicBezTo>
                  <a:cubicBezTo>
                    <a:pt x="61092" y="11121"/>
                    <a:pt x="58623" y="11700"/>
                    <a:pt x="56264" y="12847"/>
                  </a:cubicBezTo>
                  <a:cubicBezTo>
                    <a:pt x="53293" y="14301"/>
                    <a:pt x="50897" y="16749"/>
                    <a:pt x="48595" y="19124"/>
                  </a:cubicBezTo>
                  <a:cubicBezTo>
                    <a:pt x="45739" y="22054"/>
                    <a:pt x="42789" y="25077"/>
                    <a:pt x="38740" y="26134"/>
                  </a:cubicBezTo>
                  <a:cubicBezTo>
                    <a:pt x="33760" y="27421"/>
                    <a:pt x="28477" y="27462"/>
                    <a:pt x="23361" y="27494"/>
                  </a:cubicBezTo>
                  <a:cubicBezTo>
                    <a:pt x="18863" y="27525"/>
                    <a:pt x="14197" y="27567"/>
                    <a:pt x="9772" y="28456"/>
                  </a:cubicBezTo>
                  <a:cubicBezTo>
                    <a:pt x="6371" y="29147"/>
                    <a:pt x="3076" y="30434"/>
                    <a:pt x="0" y="31898"/>
                  </a:cubicBezTo>
                  <a:lnTo>
                    <a:pt x="2459" y="31898"/>
                  </a:lnTo>
                  <a:cubicBezTo>
                    <a:pt x="4865" y="30852"/>
                    <a:pt x="7397" y="29973"/>
                    <a:pt x="9970" y="29450"/>
                  </a:cubicBezTo>
                  <a:cubicBezTo>
                    <a:pt x="14302" y="28571"/>
                    <a:pt x="18915" y="28540"/>
                    <a:pt x="23372" y="28509"/>
                  </a:cubicBezTo>
                  <a:cubicBezTo>
                    <a:pt x="28550" y="28477"/>
                    <a:pt x="33896" y="28435"/>
                    <a:pt x="39002" y="27107"/>
                  </a:cubicBezTo>
                  <a:cubicBezTo>
                    <a:pt x="43323" y="25987"/>
                    <a:pt x="46367" y="22859"/>
                    <a:pt x="49317" y="19825"/>
                  </a:cubicBezTo>
                  <a:cubicBezTo>
                    <a:pt x="51566" y="17524"/>
                    <a:pt x="53889" y="15128"/>
                    <a:pt x="56714" y="13757"/>
                  </a:cubicBezTo>
                  <a:cubicBezTo>
                    <a:pt x="58933" y="12681"/>
                    <a:pt x="61253" y="12137"/>
                    <a:pt x="63577" y="12137"/>
                  </a:cubicBezTo>
                  <a:cubicBezTo>
                    <a:pt x="64978" y="12137"/>
                    <a:pt x="66380" y="12335"/>
                    <a:pt x="67761" y="12732"/>
                  </a:cubicBezTo>
                  <a:cubicBezTo>
                    <a:pt x="68943" y="13067"/>
                    <a:pt x="70105" y="13559"/>
                    <a:pt x="71329" y="14082"/>
                  </a:cubicBezTo>
                  <a:cubicBezTo>
                    <a:pt x="73264" y="14898"/>
                    <a:pt x="75262" y="15735"/>
                    <a:pt x="77355" y="15954"/>
                  </a:cubicBezTo>
                  <a:cubicBezTo>
                    <a:pt x="77850" y="16005"/>
                    <a:pt x="78337" y="16030"/>
                    <a:pt x="78816" y="16030"/>
                  </a:cubicBezTo>
                  <a:cubicBezTo>
                    <a:pt x="85892" y="16030"/>
                    <a:pt x="91280" y="10662"/>
                    <a:pt x="96081" y="5890"/>
                  </a:cubicBezTo>
                  <a:lnTo>
                    <a:pt x="96688" y="5283"/>
                  </a:lnTo>
                  <a:cubicBezTo>
                    <a:pt x="97964" y="4028"/>
                    <a:pt x="99230" y="2741"/>
                    <a:pt x="100486" y="1454"/>
                  </a:cubicBezTo>
                  <a:lnTo>
                    <a:pt x="100486" y="0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706700" y="4816725"/>
              <a:ext cx="1714700" cy="652325"/>
            </a:xfrm>
            <a:custGeom>
              <a:avLst/>
              <a:gdLst/>
              <a:ahLst/>
              <a:cxnLst/>
              <a:rect l="l" t="t" r="r" b="b"/>
              <a:pathLst>
                <a:path w="68588" h="26093" extrusionOk="0">
                  <a:moveTo>
                    <a:pt x="68588" y="0"/>
                  </a:moveTo>
                  <a:cubicBezTo>
                    <a:pt x="67479" y="1130"/>
                    <a:pt x="66370" y="2260"/>
                    <a:pt x="65250" y="3369"/>
                  </a:cubicBezTo>
                  <a:lnTo>
                    <a:pt x="64633" y="3976"/>
                  </a:lnTo>
                  <a:cubicBezTo>
                    <a:pt x="59990" y="8600"/>
                    <a:pt x="54765" y="13795"/>
                    <a:pt x="48122" y="13795"/>
                  </a:cubicBezTo>
                  <a:cubicBezTo>
                    <a:pt x="47686" y="13795"/>
                    <a:pt x="47244" y="13773"/>
                    <a:pt x="46796" y="13726"/>
                  </a:cubicBezTo>
                  <a:cubicBezTo>
                    <a:pt x="44871" y="13528"/>
                    <a:pt x="42946" y="12712"/>
                    <a:pt x="41084" y="11927"/>
                  </a:cubicBezTo>
                  <a:cubicBezTo>
                    <a:pt x="39881" y="11425"/>
                    <a:pt x="38636" y="10902"/>
                    <a:pt x="37391" y="10546"/>
                  </a:cubicBezTo>
                  <a:cubicBezTo>
                    <a:pt x="35904" y="10115"/>
                    <a:pt x="34396" y="9901"/>
                    <a:pt x="32888" y="9901"/>
                  </a:cubicBezTo>
                  <a:cubicBezTo>
                    <a:pt x="30406" y="9901"/>
                    <a:pt x="27928" y="10482"/>
                    <a:pt x="25558" y="11634"/>
                  </a:cubicBezTo>
                  <a:cubicBezTo>
                    <a:pt x="22566" y="13099"/>
                    <a:pt x="20171" y="15547"/>
                    <a:pt x="17859" y="17921"/>
                  </a:cubicBezTo>
                  <a:cubicBezTo>
                    <a:pt x="14887" y="20976"/>
                    <a:pt x="12073" y="23864"/>
                    <a:pt x="8056" y="24910"/>
                  </a:cubicBezTo>
                  <a:cubicBezTo>
                    <a:pt x="5430" y="25590"/>
                    <a:pt x="2720" y="25925"/>
                    <a:pt x="0" y="26092"/>
                  </a:cubicBezTo>
                  <a:lnTo>
                    <a:pt x="8213" y="26092"/>
                  </a:lnTo>
                  <a:cubicBezTo>
                    <a:pt x="8255" y="26082"/>
                    <a:pt x="8307" y="26071"/>
                    <a:pt x="8349" y="26061"/>
                  </a:cubicBezTo>
                  <a:cubicBezTo>
                    <a:pt x="12690" y="24931"/>
                    <a:pt x="15745" y="21792"/>
                    <a:pt x="18706" y="18748"/>
                  </a:cubicBezTo>
                  <a:cubicBezTo>
                    <a:pt x="21060" y="16342"/>
                    <a:pt x="23267" y="14072"/>
                    <a:pt x="26071" y="12701"/>
                  </a:cubicBezTo>
                  <a:cubicBezTo>
                    <a:pt x="28280" y="11629"/>
                    <a:pt x="30596" y="11088"/>
                    <a:pt x="32913" y="11088"/>
                  </a:cubicBezTo>
                  <a:cubicBezTo>
                    <a:pt x="34304" y="11088"/>
                    <a:pt x="35696" y="11283"/>
                    <a:pt x="37066" y="11676"/>
                  </a:cubicBezTo>
                  <a:cubicBezTo>
                    <a:pt x="38238" y="12021"/>
                    <a:pt x="39399" y="12502"/>
                    <a:pt x="40623" y="13025"/>
                  </a:cubicBezTo>
                  <a:cubicBezTo>
                    <a:pt x="42559" y="13841"/>
                    <a:pt x="44567" y="14689"/>
                    <a:pt x="46670" y="14898"/>
                  </a:cubicBezTo>
                  <a:cubicBezTo>
                    <a:pt x="47173" y="14950"/>
                    <a:pt x="47667" y="14975"/>
                    <a:pt x="48154" y="14975"/>
                  </a:cubicBezTo>
                  <a:cubicBezTo>
                    <a:pt x="55259" y="14975"/>
                    <a:pt x="60662" y="9602"/>
                    <a:pt x="65470" y="4823"/>
                  </a:cubicBezTo>
                  <a:lnTo>
                    <a:pt x="66077" y="4217"/>
                  </a:lnTo>
                  <a:cubicBezTo>
                    <a:pt x="66924" y="3380"/>
                    <a:pt x="67751" y="2543"/>
                    <a:pt x="68588" y="1695"/>
                  </a:cubicBezTo>
                  <a:lnTo>
                    <a:pt x="68588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090650" y="4961875"/>
              <a:ext cx="1330750" cy="507175"/>
            </a:xfrm>
            <a:custGeom>
              <a:avLst/>
              <a:gdLst/>
              <a:ahLst/>
              <a:cxnLst/>
              <a:rect l="l" t="t" r="r" b="b"/>
              <a:pathLst>
                <a:path w="53230" h="20287" extrusionOk="0">
                  <a:moveTo>
                    <a:pt x="53230" y="1"/>
                  </a:moveTo>
                  <a:cubicBezTo>
                    <a:pt x="52508" y="733"/>
                    <a:pt x="51786" y="1455"/>
                    <a:pt x="51054" y="2177"/>
                  </a:cubicBezTo>
                  <a:lnTo>
                    <a:pt x="50447" y="2784"/>
                  </a:lnTo>
                  <a:cubicBezTo>
                    <a:pt x="45814" y="7387"/>
                    <a:pt x="40609" y="12571"/>
                    <a:pt x="33996" y="12571"/>
                  </a:cubicBezTo>
                  <a:cubicBezTo>
                    <a:pt x="33561" y="12571"/>
                    <a:pt x="33120" y="12549"/>
                    <a:pt x="32672" y="12503"/>
                  </a:cubicBezTo>
                  <a:cubicBezTo>
                    <a:pt x="30758" y="12314"/>
                    <a:pt x="28843" y="11498"/>
                    <a:pt x="26981" y="10724"/>
                  </a:cubicBezTo>
                  <a:cubicBezTo>
                    <a:pt x="25778" y="10211"/>
                    <a:pt x="24533" y="9688"/>
                    <a:pt x="23288" y="9333"/>
                  </a:cubicBezTo>
                  <a:cubicBezTo>
                    <a:pt x="21792" y="8902"/>
                    <a:pt x="20275" y="8688"/>
                    <a:pt x="18761" y="8688"/>
                  </a:cubicBezTo>
                  <a:cubicBezTo>
                    <a:pt x="16262" y="8688"/>
                    <a:pt x="13771" y="9272"/>
                    <a:pt x="11393" y="10431"/>
                  </a:cubicBezTo>
                  <a:cubicBezTo>
                    <a:pt x="8390" y="11896"/>
                    <a:pt x="5984" y="14354"/>
                    <a:pt x="3672" y="16729"/>
                  </a:cubicBezTo>
                  <a:cubicBezTo>
                    <a:pt x="2448" y="17985"/>
                    <a:pt x="1256" y="19209"/>
                    <a:pt x="0" y="20286"/>
                  </a:cubicBezTo>
                  <a:lnTo>
                    <a:pt x="2019" y="20286"/>
                  </a:lnTo>
                  <a:cubicBezTo>
                    <a:pt x="2919" y="19439"/>
                    <a:pt x="3787" y="18560"/>
                    <a:pt x="4635" y="17681"/>
                  </a:cubicBezTo>
                  <a:cubicBezTo>
                    <a:pt x="6978" y="15275"/>
                    <a:pt x="9186" y="13005"/>
                    <a:pt x="11979" y="11645"/>
                  </a:cubicBezTo>
                  <a:cubicBezTo>
                    <a:pt x="14173" y="10580"/>
                    <a:pt x="16473" y="10042"/>
                    <a:pt x="18775" y="10042"/>
                  </a:cubicBezTo>
                  <a:cubicBezTo>
                    <a:pt x="20161" y="10042"/>
                    <a:pt x="21547" y="10237"/>
                    <a:pt x="22911" y="10630"/>
                  </a:cubicBezTo>
                  <a:cubicBezTo>
                    <a:pt x="24083" y="10965"/>
                    <a:pt x="25234" y="11456"/>
                    <a:pt x="26458" y="11969"/>
                  </a:cubicBezTo>
                  <a:cubicBezTo>
                    <a:pt x="28404" y="12785"/>
                    <a:pt x="30423" y="13632"/>
                    <a:pt x="32536" y="13852"/>
                  </a:cubicBezTo>
                  <a:cubicBezTo>
                    <a:pt x="33039" y="13904"/>
                    <a:pt x="33534" y="13929"/>
                    <a:pt x="34021" y="13929"/>
                  </a:cubicBezTo>
                  <a:cubicBezTo>
                    <a:pt x="41157" y="13929"/>
                    <a:pt x="46580" y="8535"/>
                    <a:pt x="51399" y="3746"/>
                  </a:cubicBezTo>
                  <a:lnTo>
                    <a:pt x="52006" y="3139"/>
                  </a:lnTo>
                  <a:cubicBezTo>
                    <a:pt x="52414" y="2731"/>
                    <a:pt x="52822" y="2323"/>
                    <a:pt x="53230" y="1915"/>
                  </a:cubicBezTo>
                  <a:lnTo>
                    <a:pt x="53230" y="1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237375" y="5106525"/>
              <a:ext cx="1184025" cy="362525"/>
            </a:xfrm>
            <a:custGeom>
              <a:avLst/>
              <a:gdLst/>
              <a:ahLst/>
              <a:cxnLst/>
              <a:rect l="l" t="t" r="r" b="b"/>
              <a:pathLst>
                <a:path w="47361" h="14501" extrusionOk="0">
                  <a:moveTo>
                    <a:pt x="47361" y="0"/>
                  </a:moveTo>
                  <a:cubicBezTo>
                    <a:pt x="47026" y="335"/>
                    <a:pt x="46691" y="670"/>
                    <a:pt x="46356" y="1004"/>
                  </a:cubicBezTo>
                  <a:lnTo>
                    <a:pt x="45739" y="1611"/>
                  </a:lnTo>
                  <a:cubicBezTo>
                    <a:pt x="41123" y="6208"/>
                    <a:pt x="35925" y="11377"/>
                    <a:pt x="29342" y="11377"/>
                  </a:cubicBezTo>
                  <a:cubicBezTo>
                    <a:pt x="28913" y="11377"/>
                    <a:pt x="28478" y="11355"/>
                    <a:pt x="28038" y="11309"/>
                  </a:cubicBezTo>
                  <a:cubicBezTo>
                    <a:pt x="26134" y="11111"/>
                    <a:pt x="24219" y="10305"/>
                    <a:pt x="22367" y="9531"/>
                  </a:cubicBezTo>
                  <a:cubicBezTo>
                    <a:pt x="21164" y="9018"/>
                    <a:pt x="19909" y="8495"/>
                    <a:pt x="18664" y="8139"/>
                  </a:cubicBezTo>
                  <a:cubicBezTo>
                    <a:pt x="17161" y="7705"/>
                    <a:pt x="15637" y="7490"/>
                    <a:pt x="14116" y="7490"/>
                  </a:cubicBezTo>
                  <a:cubicBezTo>
                    <a:pt x="11603" y="7490"/>
                    <a:pt x="9098" y="8078"/>
                    <a:pt x="6706" y="9238"/>
                  </a:cubicBezTo>
                  <a:cubicBezTo>
                    <a:pt x="4133" y="10493"/>
                    <a:pt x="2009" y="12471"/>
                    <a:pt x="0" y="14500"/>
                  </a:cubicBezTo>
                  <a:lnTo>
                    <a:pt x="2166" y="14500"/>
                  </a:lnTo>
                  <a:cubicBezTo>
                    <a:pt x="3777" y="12941"/>
                    <a:pt x="5440" y="11550"/>
                    <a:pt x="7376" y="10608"/>
                  </a:cubicBezTo>
                  <a:cubicBezTo>
                    <a:pt x="9556" y="9544"/>
                    <a:pt x="11838" y="9010"/>
                    <a:pt x="14125" y="9010"/>
                  </a:cubicBezTo>
                  <a:cubicBezTo>
                    <a:pt x="15504" y="9010"/>
                    <a:pt x="16884" y="9204"/>
                    <a:pt x="18246" y="9594"/>
                  </a:cubicBezTo>
                  <a:cubicBezTo>
                    <a:pt x="19407" y="9928"/>
                    <a:pt x="20558" y="10420"/>
                    <a:pt x="21782" y="10933"/>
                  </a:cubicBezTo>
                  <a:cubicBezTo>
                    <a:pt x="23738" y="11759"/>
                    <a:pt x="25747" y="12607"/>
                    <a:pt x="27881" y="12826"/>
                  </a:cubicBezTo>
                  <a:cubicBezTo>
                    <a:pt x="28386" y="12878"/>
                    <a:pt x="28882" y="12903"/>
                    <a:pt x="29371" y="12903"/>
                  </a:cubicBezTo>
                  <a:cubicBezTo>
                    <a:pt x="36543" y="12903"/>
                    <a:pt x="41978" y="7498"/>
                    <a:pt x="46817" y="2689"/>
                  </a:cubicBezTo>
                  <a:lnTo>
                    <a:pt x="47361" y="2155"/>
                  </a:lnTo>
                  <a:lnTo>
                    <a:pt x="47361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54075" y="5250900"/>
              <a:ext cx="267325" cy="218150"/>
            </a:xfrm>
            <a:custGeom>
              <a:avLst/>
              <a:gdLst/>
              <a:ahLst/>
              <a:cxnLst/>
              <a:rect l="l" t="t" r="r" b="b"/>
              <a:pathLst>
                <a:path w="10693" h="8726" extrusionOk="0">
                  <a:moveTo>
                    <a:pt x="10693" y="0"/>
                  </a:moveTo>
                  <a:lnTo>
                    <a:pt x="10243" y="450"/>
                  </a:lnTo>
                  <a:cubicBezTo>
                    <a:pt x="7031" y="3641"/>
                    <a:pt x="3757" y="6905"/>
                    <a:pt x="1" y="8725"/>
                  </a:cubicBezTo>
                  <a:lnTo>
                    <a:pt x="3338" y="8725"/>
                  </a:lnTo>
                  <a:cubicBezTo>
                    <a:pt x="6006" y="6947"/>
                    <a:pt x="8422" y="4635"/>
                    <a:pt x="10693" y="2385"/>
                  </a:cubicBezTo>
                  <a:lnTo>
                    <a:pt x="1069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404500" y="5408350"/>
              <a:ext cx="446225" cy="60700"/>
            </a:xfrm>
            <a:custGeom>
              <a:avLst/>
              <a:gdLst/>
              <a:ahLst/>
              <a:cxnLst/>
              <a:rect l="l" t="t" r="r" b="b"/>
              <a:pathLst>
                <a:path w="17849" h="2428" extrusionOk="0">
                  <a:moveTo>
                    <a:pt x="8672" y="1"/>
                  </a:moveTo>
                  <a:cubicBezTo>
                    <a:pt x="6145" y="1"/>
                    <a:pt x="3622" y="593"/>
                    <a:pt x="1214" y="1768"/>
                  </a:cubicBezTo>
                  <a:cubicBezTo>
                    <a:pt x="795" y="1967"/>
                    <a:pt x="398" y="2187"/>
                    <a:pt x="0" y="2427"/>
                  </a:cubicBezTo>
                  <a:lnTo>
                    <a:pt x="4091" y="2427"/>
                  </a:lnTo>
                  <a:cubicBezTo>
                    <a:pt x="5595" y="1941"/>
                    <a:pt x="7130" y="1697"/>
                    <a:pt x="8666" y="1697"/>
                  </a:cubicBezTo>
                  <a:cubicBezTo>
                    <a:pt x="10036" y="1697"/>
                    <a:pt x="11406" y="1891"/>
                    <a:pt x="12753" y="2281"/>
                  </a:cubicBezTo>
                  <a:cubicBezTo>
                    <a:pt x="12921" y="2323"/>
                    <a:pt x="13088" y="2375"/>
                    <a:pt x="13245" y="2427"/>
                  </a:cubicBezTo>
                  <a:lnTo>
                    <a:pt x="17848" y="2427"/>
                  </a:lnTo>
                  <a:cubicBezTo>
                    <a:pt x="17545" y="2302"/>
                    <a:pt x="17241" y="2176"/>
                    <a:pt x="16948" y="2051"/>
                  </a:cubicBezTo>
                  <a:cubicBezTo>
                    <a:pt x="15735" y="1538"/>
                    <a:pt x="14479" y="1015"/>
                    <a:pt x="13224" y="649"/>
                  </a:cubicBezTo>
                  <a:cubicBezTo>
                    <a:pt x="11721" y="216"/>
                    <a:pt x="10196" y="1"/>
                    <a:pt x="8672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44475" y="5395250"/>
              <a:ext cx="76925" cy="73800"/>
            </a:xfrm>
            <a:custGeom>
              <a:avLst/>
              <a:gdLst/>
              <a:ahLst/>
              <a:cxnLst/>
              <a:rect l="l" t="t" r="r" b="b"/>
              <a:pathLst>
                <a:path w="3077" h="2952" extrusionOk="0">
                  <a:moveTo>
                    <a:pt x="3077" y="1"/>
                  </a:moveTo>
                  <a:cubicBezTo>
                    <a:pt x="2062" y="1005"/>
                    <a:pt x="1037" y="1999"/>
                    <a:pt x="1" y="2951"/>
                  </a:cubicBezTo>
                  <a:lnTo>
                    <a:pt x="2721" y="2951"/>
                  </a:lnTo>
                  <a:cubicBezTo>
                    <a:pt x="2836" y="2836"/>
                    <a:pt x="2962" y="2721"/>
                    <a:pt x="3077" y="2606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subTitle" idx="3"/>
          </p:nvPr>
        </p:nvSpPr>
        <p:spPr>
          <a:xfrm>
            <a:off x="796814" y="339544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75" y="3639751"/>
            <a:ext cx="155250" cy="2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21CE9A8-2804-9F1A-4F76-145B5D0856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7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A3F2240-40B1-6115-4609-CFDC6B1B0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9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5557-BAB2-FECC-B142-D0C15114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59608-B0A4-0103-8BE0-D9B8D352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06299AC9-D3A8-3141-B895-F2D3708BE424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8205428D-7E9F-5F91-BA3F-459007C7EA89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6161FC1D-304E-C1AC-047B-DDC221B7313F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A5C03953-9A60-3320-1F76-2FE6AD6C43F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A14C7397-B964-5760-C895-210E3F48F40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BD1F5F6B-A56F-1F8F-8F71-F36FDED8B3B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884FC967-DAD5-59E7-3CAE-448A2C92FDBB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BC6FC0E0-4448-18F0-B64C-ADF20C11154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23F44E41-91F9-ECC1-2990-372ED2226ACF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6F4E16A8-A042-77B5-833D-C882FD12A598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CF459863-6A3F-D1FD-A47E-FD8F176700B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E9EA7B25-EED7-88D7-92E3-1C0046579B9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A5C153FB-24AF-E33E-47C1-4F2BE35D7A70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F2A44CF3-E9FB-509B-55BF-638A77C65A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5A3A62A8-5CD1-0B89-B116-FE52CA49C383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2103C21F-35D4-FA5B-C09E-B606B330DD73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7457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02;p61">
            <a:extLst>
              <a:ext uri="{FF2B5EF4-FFF2-40B4-BE49-F238E27FC236}">
                <a16:creationId xmlns:a16="http://schemas.microsoft.com/office/drawing/2014/main" id="{29418E87-7976-320B-D931-B0D7F0C448C8}"/>
              </a:ext>
            </a:extLst>
          </p:cNvPr>
          <p:cNvSpPr/>
          <p:nvPr userDrawn="1"/>
        </p:nvSpPr>
        <p:spPr>
          <a:xfrm>
            <a:off x="6852925" y="-25"/>
            <a:ext cx="2286000" cy="2571900"/>
          </a:xfrm>
          <a:prstGeom prst="rect">
            <a:avLst/>
          </a:prstGeom>
          <a:solidFill>
            <a:srgbClr val="9D0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" name="Google Shape;1203;p61">
            <a:extLst>
              <a:ext uri="{FF2B5EF4-FFF2-40B4-BE49-F238E27FC236}">
                <a16:creationId xmlns:a16="http://schemas.microsoft.com/office/drawing/2014/main" id="{E07C39B0-D11B-80A6-ABD6-BD65F00230D9}"/>
              </a:ext>
            </a:extLst>
          </p:cNvPr>
          <p:cNvSpPr/>
          <p:nvPr userDrawn="1"/>
        </p:nvSpPr>
        <p:spPr>
          <a:xfrm>
            <a:off x="2275850" y="-25"/>
            <a:ext cx="2301000" cy="2571900"/>
          </a:xfrm>
          <a:prstGeom prst="rect">
            <a:avLst/>
          </a:prstGeom>
          <a:solidFill>
            <a:srgbClr val="635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" name="Google Shape;1204;p61">
            <a:extLst>
              <a:ext uri="{FF2B5EF4-FFF2-40B4-BE49-F238E27FC236}">
                <a16:creationId xmlns:a16="http://schemas.microsoft.com/office/drawing/2014/main" id="{03F13FF9-D07D-2080-BFF4-E44694FC4581}"/>
              </a:ext>
            </a:extLst>
          </p:cNvPr>
          <p:cNvSpPr/>
          <p:nvPr userDrawn="1"/>
        </p:nvSpPr>
        <p:spPr>
          <a:xfrm>
            <a:off x="0" y="-25"/>
            <a:ext cx="2286000" cy="2571900"/>
          </a:xfrm>
          <a:prstGeom prst="rect">
            <a:avLst/>
          </a:prstGeom>
          <a:solidFill>
            <a:srgbClr val="2B2B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" name="Google Shape;1205;p61">
            <a:extLst>
              <a:ext uri="{FF2B5EF4-FFF2-40B4-BE49-F238E27FC236}">
                <a16:creationId xmlns:a16="http://schemas.microsoft.com/office/drawing/2014/main" id="{B29448A0-FE1F-0738-7DF8-2C97F4C17AE3}"/>
              </a:ext>
            </a:extLst>
          </p:cNvPr>
          <p:cNvSpPr txBox="1"/>
          <p:nvPr userDrawn="1"/>
        </p:nvSpPr>
        <p:spPr>
          <a:xfrm>
            <a:off x="2292622" y="144475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Periwinkle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" name="Google Shape;1206;p61">
            <a:extLst>
              <a:ext uri="{FF2B5EF4-FFF2-40B4-BE49-F238E27FC236}">
                <a16:creationId xmlns:a16="http://schemas.microsoft.com/office/drawing/2014/main" id="{6944CCA6-539B-E4E3-7EC0-3E5CC69A919D}"/>
              </a:ext>
            </a:extLst>
          </p:cNvPr>
          <p:cNvSpPr txBox="1"/>
          <p:nvPr userDrawn="1"/>
        </p:nvSpPr>
        <p:spPr>
          <a:xfrm>
            <a:off x="1950" y="144475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NEAP Purple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" name="Google Shape;1207;p61">
            <a:extLst>
              <a:ext uri="{FF2B5EF4-FFF2-40B4-BE49-F238E27FC236}">
                <a16:creationId xmlns:a16="http://schemas.microsoft.com/office/drawing/2014/main" id="{4B9A9F4E-2B4B-248D-5A8B-D0E5514BFBC9}"/>
              </a:ext>
            </a:extLst>
          </p:cNvPr>
          <p:cNvSpPr/>
          <p:nvPr userDrawn="1"/>
        </p:nvSpPr>
        <p:spPr>
          <a:xfrm>
            <a:off x="4566925" y="25"/>
            <a:ext cx="2286000" cy="2571900"/>
          </a:xfrm>
          <a:prstGeom prst="rect">
            <a:avLst/>
          </a:prstGeom>
          <a:solidFill>
            <a:srgbClr val="FF8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" name="Google Shape;1208;p61">
            <a:extLst>
              <a:ext uri="{FF2B5EF4-FFF2-40B4-BE49-F238E27FC236}">
                <a16:creationId xmlns:a16="http://schemas.microsoft.com/office/drawing/2014/main" id="{C59BB5EA-7708-0BF8-44F5-C0C527924D1E}"/>
              </a:ext>
            </a:extLst>
          </p:cNvPr>
          <p:cNvSpPr txBox="1"/>
          <p:nvPr userDrawn="1"/>
        </p:nvSpPr>
        <p:spPr>
          <a:xfrm>
            <a:off x="4577000" y="125125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Coral </a:t>
            </a: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Light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3" name="Google Shape;1209;p61">
            <a:extLst>
              <a:ext uri="{FF2B5EF4-FFF2-40B4-BE49-F238E27FC236}">
                <a16:creationId xmlns:a16="http://schemas.microsoft.com/office/drawing/2014/main" id="{415C9358-8BC1-FDCC-DC58-7A373F9A3D41}"/>
              </a:ext>
            </a:extLst>
          </p:cNvPr>
          <p:cNvSpPr/>
          <p:nvPr userDrawn="1"/>
        </p:nvSpPr>
        <p:spPr>
          <a:xfrm>
            <a:off x="4566925" y="2571725"/>
            <a:ext cx="2286000" cy="2571900"/>
          </a:xfrm>
          <a:prstGeom prst="rect">
            <a:avLst/>
          </a:prstGeom>
          <a:solidFill>
            <a:srgbClr val="FF6F43">
              <a:alpha val="9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4" name="Google Shape;1210;p61">
            <a:extLst>
              <a:ext uri="{FF2B5EF4-FFF2-40B4-BE49-F238E27FC236}">
                <a16:creationId xmlns:a16="http://schemas.microsoft.com/office/drawing/2014/main" id="{9EA71647-4065-F0D4-B1E5-4847F689D514}"/>
              </a:ext>
            </a:extLst>
          </p:cNvPr>
          <p:cNvSpPr txBox="1"/>
          <p:nvPr userDrawn="1"/>
        </p:nvSpPr>
        <p:spPr>
          <a:xfrm>
            <a:off x="4569775" y="2723550"/>
            <a:ext cx="2286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Coral </a:t>
            </a: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Dark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" name="Google Shape;1211;p61">
            <a:extLst>
              <a:ext uri="{FF2B5EF4-FFF2-40B4-BE49-F238E27FC236}">
                <a16:creationId xmlns:a16="http://schemas.microsoft.com/office/drawing/2014/main" id="{144DC132-6153-908E-3111-B690980DD9FF}"/>
              </a:ext>
            </a:extLst>
          </p:cNvPr>
          <p:cNvSpPr/>
          <p:nvPr userDrawn="1"/>
        </p:nvSpPr>
        <p:spPr>
          <a:xfrm>
            <a:off x="-5075" y="2571575"/>
            <a:ext cx="2286000" cy="2571900"/>
          </a:xfrm>
          <a:prstGeom prst="rect">
            <a:avLst/>
          </a:prstGeom>
          <a:solidFill>
            <a:srgbClr val="0207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" name="Google Shape;1212;p61">
            <a:extLst>
              <a:ext uri="{FF2B5EF4-FFF2-40B4-BE49-F238E27FC236}">
                <a16:creationId xmlns:a16="http://schemas.microsoft.com/office/drawing/2014/main" id="{1BD50EBE-7127-78C7-9E98-5D966886D613}"/>
              </a:ext>
            </a:extLst>
          </p:cNvPr>
          <p:cNvSpPr txBox="1"/>
          <p:nvPr userDrawn="1"/>
        </p:nvSpPr>
        <p:spPr>
          <a:xfrm>
            <a:off x="6650" y="2723550"/>
            <a:ext cx="2286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Midnight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" name="Google Shape;1213;p61">
            <a:extLst>
              <a:ext uri="{FF2B5EF4-FFF2-40B4-BE49-F238E27FC236}">
                <a16:creationId xmlns:a16="http://schemas.microsoft.com/office/drawing/2014/main" id="{1C83364C-3B5C-4A9C-CD51-54AAEC4E6AB4}"/>
              </a:ext>
            </a:extLst>
          </p:cNvPr>
          <p:cNvSpPr txBox="1"/>
          <p:nvPr userDrawn="1"/>
        </p:nvSpPr>
        <p:spPr>
          <a:xfrm>
            <a:off x="-5075" y="446130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#020739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" name="Google Shape;1214;p61">
            <a:extLst>
              <a:ext uri="{FF2B5EF4-FFF2-40B4-BE49-F238E27FC236}">
                <a16:creationId xmlns:a16="http://schemas.microsoft.com/office/drawing/2014/main" id="{28FACC3F-AAC3-EB46-FB8A-F52A834C1511}"/>
              </a:ext>
            </a:extLst>
          </p:cNvPr>
          <p:cNvSpPr txBox="1"/>
          <p:nvPr userDrawn="1"/>
        </p:nvSpPr>
        <p:spPr>
          <a:xfrm>
            <a:off x="2292648" y="2045550"/>
            <a:ext cx="2274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#6356E4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" name="Google Shape;1215;p61">
            <a:extLst>
              <a:ext uri="{FF2B5EF4-FFF2-40B4-BE49-F238E27FC236}">
                <a16:creationId xmlns:a16="http://schemas.microsoft.com/office/drawing/2014/main" id="{B2C9D105-6903-3341-E894-3B58CA203A03}"/>
              </a:ext>
            </a:extLst>
          </p:cNvPr>
          <p:cNvSpPr txBox="1"/>
          <p:nvPr userDrawn="1"/>
        </p:nvSpPr>
        <p:spPr>
          <a:xfrm>
            <a:off x="4566625" y="446130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#FF6F43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" name="Google Shape;1216;p61">
            <a:extLst>
              <a:ext uri="{FF2B5EF4-FFF2-40B4-BE49-F238E27FC236}">
                <a16:creationId xmlns:a16="http://schemas.microsoft.com/office/drawing/2014/main" id="{FD1B7962-35F7-572A-7466-220A566A7873}"/>
              </a:ext>
            </a:extLst>
          </p:cNvPr>
          <p:cNvSpPr txBox="1"/>
          <p:nvPr userDrawn="1"/>
        </p:nvSpPr>
        <p:spPr>
          <a:xfrm>
            <a:off x="-5077" y="2045550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#2B2B71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" name="Google Shape;1217;p61">
            <a:extLst>
              <a:ext uri="{FF2B5EF4-FFF2-40B4-BE49-F238E27FC236}">
                <a16:creationId xmlns:a16="http://schemas.microsoft.com/office/drawing/2014/main" id="{564A0630-7996-BA47-9AE4-168F9367E5A9}"/>
              </a:ext>
            </a:extLst>
          </p:cNvPr>
          <p:cNvSpPr/>
          <p:nvPr userDrawn="1"/>
        </p:nvSpPr>
        <p:spPr>
          <a:xfrm>
            <a:off x="2280925" y="2571713"/>
            <a:ext cx="2286000" cy="2571900"/>
          </a:xfrm>
          <a:prstGeom prst="rect">
            <a:avLst/>
          </a:prstGeom>
          <a:solidFill>
            <a:srgbClr val="1600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" name="Google Shape;1218;p61">
            <a:extLst>
              <a:ext uri="{FF2B5EF4-FFF2-40B4-BE49-F238E27FC236}">
                <a16:creationId xmlns:a16="http://schemas.microsoft.com/office/drawing/2014/main" id="{F79659CD-FBF9-2BD9-01B0-E9313CE47B7F}"/>
              </a:ext>
            </a:extLst>
          </p:cNvPr>
          <p:cNvSpPr txBox="1"/>
          <p:nvPr userDrawn="1"/>
        </p:nvSpPr>
        <p:spPr>
          <a:xfrm>
            <a:off x="2292625" y="2723550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Nightshade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" name="Google Shape;1219;p61">
            <a:extLst>
              <a:ext uri="{FF2B5EF4-FFF2-40B4-BE49-F238E27FC236}">
                <a16:creationId xmlns:a16="http://schemas.microsoft.com/office/drawing/2014/main" id="{AF2A828D-D67E-0A4E-22BB-1629F215139B}"/>
              </a:ext>
            </a:extLst>
          </p:cNvPr>
          <p:cNvSpPr txBox="1"/>
          <p:nvPr userDrawn="1"/>
        </p:nvSpPr>
        <p:spPr>
          <a:xfrm>
            <a:off x="2295925" y="4471375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#160071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" name="Google Shape;1220;p61">
            <a:extLst>
              <a:ext uri="{FF2B5EF4-FFF2-40B4-BE49-F238E27FC236}">
                <a16:creationId xmlns:a16="http://schemas.microsoft.com/office/drawing/2014/main" id="{419DA60C-A53D-AB5B-8E4B-FF614265B1F7}"/>
              </a:ext>
            </a:extLst>
          </p:cNvPr>
          <p:cNvSpPr txBox="1"/>
          <p:nvPr userDrawn="1"/>
        </p:nvSpPr>
        <p:spPr>
          <a:xfrm>
            <a:off x="4577000" y="204555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#FF8459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5" name="Google Shape;1221;p61">
            <a:extLst>
              <a:ext uri="{FF2B5EF4-FFF2-40B4-BE49-F238E27FC236}">
                <a16:creationId xmlns:a16="http://schemas.microsoft.com/office/drawing/2014/main" id="{FF41FF42-F58B-7FF9-CBC9-2AAD1441E431}"/>
              </a:ext>
            </a:extLst>
          </p:cNvPr>
          <p:cNvSpPr txBox="1"/>
          <p:nvPr userDrawn="1"/>
        </p:nvSpPr>
        <p:spPr>
          <a:xfrm>
            <a:off x="6850997" y="144475"/>
            <a:ext cx="2286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Bold Pink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6" name="Google Shape;1222;p61">
            <a:extLst>
              <a:ext uri="{FF2B5EF4-FFF2-40B4-BE49-F238E27FC236}">
                <a16:creationId xmlns:a16="http://schemas.microsoft.com/office/drawing/2014/main" id="{F7A8B950-2D3D-7E95-4C5B-6799D1C0C397}"/>
              </a:ext>
            </a:extLst>
          </p:cNvPr>
          <p:cNvSpPr/>
          <p:nvPr userDrawn="1"/>
        </p:nvSpPr>
        <p:spPr>
          <a:xfrm>
            <a:off x="6852925" y="2571725"/>
            <a:ext cx="1136100" cy="2571900"/>
          </a:xfrm>
          <a:prstGeom prst="rect">
            <a:avLst/>
          </a:prstGeom>
          <a:solidFill>
            <a:srgbClr val="47BB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" name="Google Shape;1223;p61">
            <a:extLst>
              <a:ext uri="{FF2B5EF4-FFF2-40B4-BE49-F238E27FC236}">
                <a16:creationId xmlns:a16="http://schemas.microsoft.com/office/drawing/2014/main" id="{91536CD0-704E-D791-55B9-8E5D16ED201F}"/>
              </a:ext>
            </a:extLst>
          </p:cNvPr>
          <p:cNvSpPr txBox="1"/>
          <p:nvPr userDrawn="1"/>
        </p:nvSpPr>
        <p:spPr>
          <a:xfrm>
            <a:off x="6850998" y="2745150"/>
            <a:ext cx="1163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Mint Green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8" name="Google Shape;1224;p61">
            <a:extLst>
              <a:ext uri="{FF2B5EF4-FFF2-40B4-BE49-F238E27FC236}">
                <a16:creationId xmlns:a16="http://schemas.microsoft.com/office/drawing/2014/main" id="{70E5AB6D-C9B7-2BEF-8597-2635EF75D708}"/>
              </a:ext>
            </a:extLst>
          </p:cNvPr>
          <p:cNvSpPr txBox="1"/>
          <p:nvPr userDrawn="1"/>
        </p:nvSpPr>
        <p:spPr>
          <a:xfrm>
            <a:off x="6855774" y="4441075"/>
            <a:ext cx="116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#47BBB7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9" name="Google Shape;1225;p61">
            <a:extLst>
              <a:ext uri="{FF2B5EF4-FFF2-40B4-BE49-F238E27FC236}">
                <a16:creationId xmlns:a16="http://schemas.microsoft.com/office/drawing/2014/main" id="{894AAB7A-4122-8EB5-B796-63382BCD4569}"/>
              </a:ext>
            </a:extLst>
          </p:cNvPr>
          <p:cNvSpPr/>
          <p:nvPr userDrawn="1"/>
        </p:nvSpPr>
        <p:spPr>
          <a:xfrm>
            <a:off x="7990804" y="2571725"/>
            <a:ext cx="1136100" cy="2571900"/>
          </a:xfrm>
          <a:prstGeom prst="rect">
            <a:avLst/>
          </a:prstGeom>
          <a:solidFill>
            <a:srgbClr val="9EC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0" name="Google Shape;1226;p61">
            <a:extLst>
              <a:ext uri="{FF2B5EF4-FFF2-40B4-BE49-F238E27FC236}">
                <a16:creationId xmlns:a16="http://schemas.microsoft.com/office/drawing/2014/main" id="{08E71FC6-94DD-64E2-5B30-4609B6EB1F08}"/>
              </a:ext>
            </a:extLst>
          </p:cNvPr>
          <p:cNvSpPr txBox="1"/>
          <p:nvPr userDrawn="1"/>
        </p:nvSpPr>
        <p:spPr>
          <a:xfrm>
            <a:off x="7977148" y="2745150"/>
            <a:ext cx="1163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Sea Foam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Green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1" name="Google Shape;1227;p61">
            <a:extLst>
              <a:ext uri="{FF2B5EF4-FFF2-40B4-BE49-F238E27FC236}">
                <a16:creationId xmlns:a16="http://schemas.microsoft.com/office/drawing/2014/main" id="{D1155E7A-4B57-A793-3C65-F8D2E1EAAFD2}"/>
              </a:ext>
            </a:extLst>
          </p:cNvPr>
          <p:cNvSpPr txBox="1"/>
          <p:nvPr userDrawn="1"/>
        </p:nvSpPr>
        <p:spPr>
          <a:xfrm>
            <a:off x="8020974" y="4441075"/>
            <a:ext cx="116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#9ECE74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2" name="Google Shape;1228;p61">
            <a:extLst>
              <a:ext uri="{FF2B5EF4-FFF2-40B4-BE49-F238E27FC236}">
                <a16:creationId xmlns:a16="http://schemas.microsoft.com/office/drawing/2014/main" id="{3BC7A1AB-83D4-AE10-DB8F-5E9F6115F7FD}"/>
              </a:ext>
            </a:extLst>
          </p:cNvPr>
          <p:cNvSpPr txBox="1"/>
          <p:nvPr userDrawn="1"/>
        </p:nvSpPr>
        <p:spPr>
          <a:xfrm>
            <a:off x="-5077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44 / 45 / 112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100 / 98 / 24 / 11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3" name="Google Shape;1229;p61">
            <a:extLst>
              <a:ext uri="{FF2B5EF4-FFF2-40B4-BE49-F238E27FC236}">
                <a16:creationId xmlns:a16="http://schemas.microsoft.com/office/drawing/2014/main" id="{9B18C99D-4096-360C-E882-0D4A3011BA6D}"/>
              </a:ext>
            </a:extLst>
          </p:cNvPr>
          <p:cNvSpPr txBox="1"/>
          <p:nvPr userDrawn="1"/>
        </p:nvSpPr>
        <p:spPr>
          <a:xfrm>
            <a:off x="4553123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255 / 132 / 89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0 / 66 / 67/ 0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4" name="Google Shape;1230;p61">
            <a:extLst>
              <a:ext uri="{FF2B5EF4-FFF2-40B4-BE49-F238E27FC236}">
                <a16:creationId xmlns:a16="http://schemas.microsoft.com/office/drawing/2014/main" id="{62F95513-E606-B407-0136-566B778F8D98}"/>
              </a:ext>
            </a:extLst>
          </p:cNvPr>
          <p:cNvSpPr txBox="1"/>
          <p:nvPr userDrawn="1"/>
        </p:nvSpPr>
        <p:spPr>
          <a:xfrm>
            <a:off x="2273423" y="4725213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22 / 0 / 113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100 / 100 / 17 / 23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5" name="Google Shape;1231;p61">
            <a:extLst>
              <a:ext uri="{FF2B5EF4-FFF2-40B4-BE49-F238E27FC236}">
                <a16:creationId xmlns:a16="http://schemas.microsoft.com/office/drawing/2014/main" id="{392AD9AA-F0E9-A03D-B2A0-3D9F2557A157}"/>
              </a:ext>
            </a:extLst>
          </p:cNvPr>
          <p:cNvSpPr txBox="1"/>
          <p:nvPr userDrawn="1"/>
        </p:nvSpPr>
        <p:spPr>
          <a:xfrm>
            <a:off x="-18577" y="4725213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 / 7 / 57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99 / 93 / 41 / 58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6" name="Google Shape;1232;p61">
            <a:extLst>
              <a:ext uri="{FF2B5EF4-FFF2-40B4-BE49-F238E27FC236}">
                <a16:creationId xmlns:a16="http://schemas.microsoft.com/office/drawing/2014/main" id="{96294A9B-9098-BB05-D1AA-393455233335}"/>
              </a:ext>
            </a:extLst>
          </p:cNvPr>
          <p:cNvSpPr txBox="1"/>
          <p:nvPr userDrawn="1"/>
        </p:nvSpPr>
        <p:spPr>
          <a:xfrm>
            <a:off x="2274073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99 / 86 / 228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72 / 70 / 0 / 0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7" name="Google Shape;1233;p61">
            <a:extLst>
              <a:ext uri="{FF2B5EF4-FFF2-40B4-BE49-F238E27FC236}">
                <a16:creationId xmlns:a16="http://schemas.microsoft.com/office/drawing/2014/main" id="{EB28C0F2-3AA0-90B3-BB9E-D3B600B88B22}"/>
              </a:ext>
            </a:extLst>
          </p:cNvPr>
          <p:cNvSpPr txBox="1"/>
          <p:nvPr userDrawn="1"/>
        </p:nvSpPr>
        <p:spPr>
          <a:xfrm>
            <a:off x="6853198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157 / 6 / 115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42 / 100 / 31 / 8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8" name="Google Shape;1234;p61">
            <a:extLst>
              <a:ext uri="{FF2B5EF4-FFF2-40B4-BE49-F238E27FC236}">
                <a16:creationId xmlns:a16="http://schemas.microsoft.com/office/drawing/2014/main" id="{B636D8A8-8406-B377-E516-C4EB801AA33E}"/>
              </a:ext>
            </a:extLst>
          </p:cNvPr>
          <p:cNvSpPr txBox="1"/>
          <p:nvPr userDrawn="1"/>
        </p:nvSpPr>
        <p:spPr>
          <a:xfrm>
            <a:off x="6855773" y="204555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#9D0673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9925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6;p62">
            <a:extLst>
              <a:ext uri="{FF2B5EF4-FFF2-40B4-BE49-F238E27FC236}">
                <a16:creationId xmlns:a16="http://schemas.microsoft.com/office/drawing/2014/main" id="{6DDFED42-1F3A-A196-26F8-4DCD3E4E308D}"/>
              </a:ext>
            </a:extLst>
          </p:cNvPr>
          <p:cNvSpPr/>
          <p:nvPr userDrawn="1"/>
        </p:nvSpPr>
        <p:spPr>
          <a:xfrm>
            <a:off x="4566925" y="-25"/>
            <a:ext cx="4572000" cy="5143500"/>
          </a:xfrm>
          <a:prstGeom prst="rect">
            <a:avLst/>
          </a:prstGeom>
          <a:gradFill>
            <a:gsLst>
              <a:gs pos="0">
                <a:srgbClr val="20145F"/>
              </a:gs>
              <a:gs pos="50000">
                <a:srgbClr val="20145F"/>
              </a:gs>
              <a:gs pos="100000">
                <a:srgbClr val="5438F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" name="Google Shape;1247;p62">
            <a:extLst>
              <a:ext uri="{FF2B5EF4-FFF2-40B4-BE49-F238E27FC236}">
                <a16:creationId xmlns:a16="http://schemas.microsoft.com/office/drawing/2014/main" id="{919D6F68-DF13-608B-BDBB-61DB52681C75}"/>
              </a:ext>
            </a:extLst>
          </p:cNvPr>
          <p:cNvSpPr/>
          <p:nvPr userDrawn="1"/>
        </p:nvSpPr>
        <p:spPr>
          <a:xfrm>
            <a:off x="-5075" y="-25"/>
            <a:ext cx="2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" name="Google Shape;1248;p62">
            <a:extLst>
              <a:ext uri="{FF2B5EF4-FFF2-40B4-BE49-F238E27FC236}">
                <a16:creationId xmlns:a16="http://schemas.microsoft.com/office/drawing/2014/main" id="{3F6F3030-BA5D-980F-892C-C2BCC80A5798}"/>
              </a:ext>
            </a:extLst>
          </p:cNvPr>
          <p:cNvSpPr/>
          <p:nvPr userDrawn="1"/>
        </p:nvSpPr>
        <p:spPr>
          <a:xfrm>
            <a:off x="-5075" y="-25"/>
            <a:ext cx="4572000" cy="5143500"/>
          </a:xfrm>
          <a:prstGeom prst="rect">
            <a:avLst/>
          </a:prstGeom>
          <a:gradFill>
            <a:gsLst>
              <a:gs pos="0">
                <a:srgbClr val="24217C"/>
              </a:gs>
              <a:gs pos="46000">
                <a:srgbClr val="160071"/>
              </a:gs>
              <a:gs pos="82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" name="Google Shape;1249;p62">
            <a:extLst>
              <a:ext uri="{FF2B5EF4-FFF2-40B4-BE49-F238E27FC236}">
                <a16:creationId xmlns:a16="http://schemas.microsoft.com/office/drawing/2014/main" id="{43E0A907-B3B3-E78A-D514-6D0D5BDE8FCD}"/>
              </a:ext>
            </a:extLst>
          </p:cNvPr>
          <p:cNvSpPr txBox="1"/>
          <p:nvPr userDrawn="1"/>
        </p:nvSpPr>
        <p:spPr>
          <a:xfrm>
            <a:off x="282525" y="236500"/>
            <a:ext cx="38421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Gradient Backgrounds</a:t>
            </a:r>
            <a:br>
              <a:rPr lang="en-US"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offer flexibility when building gradients to best suit the material. The nightshade color is ideally holding the logo or headlines.</a:t>
            </a:r>
            <a:b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gradients may be formed from our palette with approval from core NEAP team.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250;p62">
            <a:extLst>
              <a:ext uri="{FF2B5EF4-FFF2-40B4-BE49-F238E27FC236}">
                <a16:creationId xmlns:a16="http://schemas.microsoft.com/office/drawing/2014/main" id="{EC5D90C4-C8B3-D816-C5DC-DA70650F1DEE}"/>
              </a:ext>
            </a:extLst>
          </p:cNvPr>
          <p:cNvSpPr txBox="1"/>
          <p:nvPr userDrawn="1"/>
        </p:nvSpPr>
        <p:spPr>
          <a:xfrm>
            <a:off x="279050" y="4206850"/>
            <a:ext cx="3024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Gradient 1</a:t>
            </a:r>
            <a:b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Nightshade + Bold Pink + Coral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45• angle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" name="Google Shape;1251;p62">
            <a:extLst>
              <a:ext uri="{FF2B5EF4-FFF2-40B4-BE49-F238E27FC236}">
                <a16:creationId xmlns:a16="http://schemas.microsoft.com/office/drawing/2014/main" id="{050EFD18-1CA7-5B35-FACD-D600439F54AA}"/>
              </a:ext>
            </a:extLst>
          </p:cNvPr>
          <p:cNvSpPr txBox="1"/>
          <p:nvPr userDrawn="1"/>
        </p:nvSpPr>
        <p:spPr>
          <a:xfrm>
            <a:off x="6572750" y="4206850"/>
            <a:ext cx="22740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Gradient 2</a:t>
            </a:r>
            <a:b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Midnight to Periwinkle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45• angle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61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58;p60">
            <a:extLst>
              <a:ext uri="{FF2B5EF4-FFF2-40B4-BE49-F238E27FC236}">
                <a16:creationId xmlns:a16="http://schemas.microsoft.com/office/drawing/2014/main" id="{B01FD437-5F0D-76B1-BE4C-D96C8F35660D}"/>
              </a:ext>
            </a:extLst>
          </p:cNvPr>
          <p:cNvSpPr txBox="1"/>
          <p:nvPr userDrawn="1"/>
        </p:nvSpPr>
        <p:spPr>
          <a:xfrm>
            <a:off x="6648700" y="388900"/>
            <a:ext cx="240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We’ll create a link that contains original photos, thumbnails, links, and licensing info.</a:t>
            </a:r>
            <a:endParaRPr sz="6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59;p60">
            <a:extLst>
              <a:ext uri="{FF2B5EF4-FFF2-40B4-BE49-F238E27FC236}">
                <a16:creationId xmlns:a16="http://schemas.microsoft.com/office/drawing/2014/main" id="{1B7946CF-1F67-08E6-ABE5-D5384438D4DF}"/>
              </a:ext>
            </a:extLst>
          </p:cNvPr>
          <p:cNvSpPr txBox="1"/>
          <p:nvPr userDrawn="1"/>
        </p:nvSpPr>
        <p:spPr>
          <a:xfrm>
            <a:off x="6648700" y="0"/>
            <a:ext cx="2475300" cy="4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</a:rPr>
              <a:t>DROPBOX LINK TO IMAGES WORK IN PROGRESS…</a:t>
            </a:r>
            <a:endParaRPr sz="700" b="1">
              <a:solidFill>
                <a:schemeClr val="dk1"/>
              </a:solidFill>
            </a:endParaRPr>
          </a:p>
        </p:txBody>
      </p:sp>
      <p:pic>
        <p:nvPicPr>
          <p:cNvPr id="8" name="Google Shape;1160;p60" title="cristofer-maximilian-XWhxPnv5xaU-unsplash-thumbnail.jpg">
            <a:extLst>
              <a:ext uri="{FF2B5EF4-FFF2-40B4-BE49-F238E27FC236}">
                <a16:creationId xmlns:a16="http://schemas.microsoft.com/office/drawing/2014/main" id="{0FEA7215-B366-C071-BBC8-8AFDF49D089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7780" y="1168742"/>
            <a:ext cx="892051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61;p60" title="sajad-nori-ZAvN2FQIbkQ-unsplash-thumbnail.jpg">
            <a:extLst>
              <a:ext uri="{FF2B5EF4-FFF2-40B4-BE49-F238E27FC236}">
                <a16:creationId xmlns:a16="http://schemas.microsoft.com/office/drawing/2014/main" id="{E2F6BD1B-7FD2-53DA-D44E-AAD958C0F1C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091" y="1168742"/>
            <a:ext cx="892051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62;p60" title="yoann-boyer-i14h2xyPr18-unsplash-thumbnail.jpg">
            <a:extLst>
              <a:ext uri="{FF2B5EF4-FFF2-40B4-BE49-F238E27FC236}">
                <a16:creationId xmlns:a16="http://schemas.microsoft.com/office/drawing/2014/main" id="{CBDF2184-FA60-40D8-B730-FD0346A9BDC8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723" y="1167263"/>
            <a:ext cx="891195" cy="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63;p60">
            <a:extLst>
              <a:ext uri="{FF2B5EF4-FFF2-40B4-BE49-F238E27FC236}">
                <a16:creationId xmlns:a16="http://schemas.microsoft.com/office/drawing/2014/main" id="{F162D015-7773-3B3B-BB6E-E95FFA71E4D3}"/>
              </a:ext>
            </a:extLst>
          </p:cNvPr>
          <p:cNvSpPr txBox="1"/>
          <p:nvPr userDrawn="1"/>
        </p:nvSpPr>
        <p:spPr>
          <a:xfrm>
            <a:off x="317625" y="975275"/>
            <a:ext cx="60378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SELECT IMAGES (ORIGINAL)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64;p60">
            <a:extLst>
              <a:ext uri="{FF2B5EF4-FFF2-40B4-BE49-F238E27FC236}">
                <a16:creationId xmlns:a16="http://schemas.microsoft.com/office/drawing/2014/main" id="{935765FA-35A7-D941-1811-8A1D57702CF0}"/>
              </a:ext>
            </a:extLst>
          </p:cNvPr>
          <p:cNvSpPr txBox="1"/>
          <p:nvPr userDrawn="1"/>
        </p:nvSpPr>
        <p:spPr>
          <a:xfrm>
            <a:off x="340396" y="2775075"/>
            <a:ext cx="58962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ALT IMAGES (ORIGINAL)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65;p60">
            <a:extLst>
              <a:ext uri="{FF2B5EF4-FFF2-40B4-BE49-F238E27FC236}">
                <a16:creationId xmlns:a16="http://schemas.microsoft.com/office/drawing/2014/main" id="{FCA5A6EE-EE82-2D4C-70B4-B05A32132B8E}"/>
              </a:ext>
            </a:extLst>
          </p:cNvPr>
          <p:cNvSpPr txBox="1"/>
          <p:nvPr userDrawn="1"/>
        </p:nvSpPr>
        <p:spPr>
          <a:xfrm>
            <a:off x="340400" y="337600"/>
            <a:ext cx="6891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0739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PHOTOGRAPHY FOR PPT</a:t>
            </a:r>
            <a:endParaRPr sz="9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This royalty free photography from </a:t>
            </a:r>
            <a:r>
              <a:rPr lang="en-US" sz="1000" u="sng">
                <a:solidFill>
                  <a:srgbClr val="47BBB7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</a:t>
            </a:r>
            <a:r>
              <a:rPr lang="en-US" sz="1000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 can be used to enhance your slides.</a:t>
            </a:r>
            <a:endParaRPr sz="1900" u="sng">
              <a:solidFill>
                <a:srgbClr val="020739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14" name="Google Shape;1166;p60" title="artem-kovalev-fk3XUcfTAvk-unsplash-thumbnail.jpg">
            <a:extLst>
              <a:ext uri="{FF2B5EF4-FFF2-40B4-BE49-F238E27FC236}">
                <a16:creationId xmlns:a16="http://schemas.microsoft.com/office/drawing/2014/main" id="{18782684-80C8-788E-5CA8-DF4E9CEEE545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8007" y="1168742"/>
            <a:ext cx="891195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7;p60" title="brennan-martinez-jNUU8pKkkL8-unsplash-thumbnail.jpg">
            <a:extLst>
              <a:ext uri="{FF2B5EF4-FFF2-40B4-BE49-F238E27FC236}">
                <a16:creationId xmlns:a16="http://schemas.microsoft.com/office/drawing/2014/main" id="{8F7CD45A-45A8-8396-93B6-9CD11235F233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9040" y="1167273"/>
            <a:ext cx="394840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68;p60" title="vitaly-gariev-g6fWZW7euWM-unsplash-thumbnail.jpg">
            <a:extLst>
              <a:ext uri="{FF2B5EF4-FFF2-40B4-BE49-F238E27FC236}">
                <a16:creationId xmlns:a16="http://schemas.microsoft.com/office/drawing/2014/main" id="{1346C808-CD24-98E3-E4E6-47523CBED350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635" y="1168742"/>
            <a:ext cx="1056455" cy="59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69;p60" title="annie-spratt-0ZPSX_mQ3xI-unsplash.jpg">
            <a:extLst>
              <a:ext uri="{FF2B5EF4-FFF2-40B4-BE49-F238E27FC236}">
                <a16:creationId xmlns:a16="http://schemas.microsoft.com/office/drawing/2014/main" id="{26B18320-DAB5-1A9B-B809-8F2C2F61FC23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910" y="2954423"/>
            <a:ext cx="420759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70;p60" title="daniel-j-schwarz-rOK03wxRCDo-unsplash.jpg">
            <a:extLst>
              <a:ext uri="{FF2B5EF4-FFF2-40B4-BE49-F238E27FC236}">
                <a16:creationId xmlns:a16="http://schemas.microsoft.com/office/drawing/2014/main" id="{4EAD240F-C73A-4085-888B-20A025B85715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0046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71;p60" title="fatih-YvFkJguo4pw-unsplash.jpg">
            <a:extLst>
              <a:ext uri="{FF2B5EF4-FFF2-40B4-BE49-F238E27FC236}">
                <a16:creationId xmlns:a16="http://schemas.microsoft.com/office/drawing/2014/main" id="{A1AD4DB5-61AA-119D-7BEE-CDDCE37761E0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78806" y="2954423"/>
            <a:ext cx="445845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2;p60" title="gregoire-thibaud-vUf_9xDZYBs-unsplash.jpg">
            <a:extLst>
              <a:ext uri="{FF2B5EF4-FFF2-40B4-BE49-F238E27FC236}">
                <a16:creationId xmlns:a16="http://schemas.microsoft.com/office/drawing/2014/main" id="{2DFD0B2C-46C4-B9F8-18D5-846ABD3F2CDA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37766" y="2954423"/>
            <a:ext cx="359185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73;p60" title="hannah-busing-Zyx1bK9mqmA-unsplash.jpg">
            <a:extLst>
              <a:ext uri="{FF2B5EF4-FFF2-40B4-BE49-F238E27FC236}">
                <a16:creationId xmlns:a16="http://schemas.microsoft.com/office/drawing/2014/main" id="{29824B6F-16D5-FA93-C294-F21B7CA84AF0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08869" y="2954413"/>
            <a:ext cx="8924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74;p60" title="ionela-mat-gg-IT-RCI4Y-unsplash.jpg">
            <a:extLst>
              <a:ext uri="{FF2B5EF4-FFF2-40B4-BE49-F238E27FC236}">
                <a16:creationId xmlns:a16="http://schemas.microsoft.com/office/drawing/2014/main" id="{59C79361-EE11-40AB-25A1-820ADE50F43E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44462" y="2954413"/>
            <a:ext cx="8919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75;p60" title="nazym-jumadilova-jc0hvIOUbUk-unsplash.jpg">
            <a:extLst>
              <a:ext uri="{FF2B5EF4-FFF2-40B4-BE49-F238E27FC236}">
                <a16:creationId xmlns:a16="http://schemas.microsoft.com/office/drawing/2014/main" id="{15747114-424E-8E68-69D4-AC630A8195B0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73797" y="2954413"/>
            <a:ext cx="8919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76;p60" title="pawel-czerwinski-0Kc8iNLn8jA-unsplash.jpg">
            <a:extLst>
              <a:ext uri="{FF2B5EF4-FFF2-40B4-BE49-F238E27FC236}">
                <a16:creationId xmlns:a16="http://schemas.microsoft.com/office/drawing/2014/main" id="{3A7FA3ED-DC03-391C-519D-957958FB7C89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0388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77;p60" title="rod-long-Kfm5yjX7x-s-unsplash.jpg">
            <a:extLst>
              <a:ext uri="{FF2B5EF4-FFF2-40B4-BE49-F238E27FC236}">
                <a16:creationId xmlns:a16="http://schemas.microsoft.com/office/drawing/2014/main" id="{1DFF8C04-BD88-8D6A-853F-007514A48CE3}"/>
              </a:ext>
            </a:extLst>
          </p:cNvPr>
          <p:cNvPicPr preferRelativeResize="0"/>
          <p:nvPr userDrawn="1"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67744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78;p60" title="tatum-bergen-AX1hDB8Tkug-unsplash.jpg">
            <a:extLst>
              <a:ext uri="{FF2B5EF4-FFF2-40B4-BE49-F238E27FC236}">
                <a16:creationId xmlns:a16="http://schemas.microsoft.com/office/drawing/2014/main" id="{2A667BCC-A75A-3602-84FC-02CCC08CAABB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006504" y="2954423"/>
            <a:ext cx="424180" cy="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79;p60">
            <a:extLst>
              <a:ext uri="{FF2B5EF4-FFF2-40B4-BE49-F238E27FC236}">
                <a16:creationId xmlns:a16="http://schemas.microsoft.com/office/drawing/2014/main" id="{2A139A63-F28B-AB73-BF04-2C19A5AF1C48}"/>
              </a:ext>
            </a:extLst>
          </p:cNvPr>
          <p:cNvSpPr txBox="1"/>
          <p:nvPr userDrawn="1"/>
        </p:nvSpPr>
        <p:spPr>
          <a:xfrm>
            <a:off x="317625" y="1875175"/>
            <a:ext cx="60378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SELECT IMAGES (EDITED &amp; OPTIMIZED)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1180;p60">
            <a:extLst>
              <a:ext uri="{FF2B5EF4-FFF2-40B4-BE49-F238E27FC236}">
                <a16:creationId xmlns:a16="http://schemas.microsoft.com/office/drawing/2014/main" id="{24967ADE-71B2-5504-F77A-8E01E5D053D0}"/>
              </a:ext>
            </a:extLst>
          </p:cNvPr>
          <p:cNvSpPr txBox="1"/>
          <p:nvPr userDrawn="1"/>
        </p:nvSpPr>
        <p:spPr>
          <a:xfrm>
            <a:off x="340396" y="3669725"/>
            <a:ext cx="58962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ALT IMAGES (EDITED &amp; OPTIMIZED)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1181;p60" title="NEAP Select Image Edit Thumbnail - Image 3.jpg">
            <a:extLst>
              <a:ext uri="{FF2B5EF4-FFF2-40B4-BE49-F238E27FC236}">
                <a16:creationId xmlns:a16="http://schemas.microsoft.com/office/drawing/2014/main" id="{51C7551C-4821-56CA-B36B-B5CD3154B8DE}"/>
              </a:ext>
            </a:extLst>
          </p:cNvPr>
          <p:cNvPicPr preferRelativeResize="0"/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983875" y="2060850"/>
            <a:ext cx="3958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82;p60" title="NEAP Select Image Edit Thumbnail - Image 4.jpg">
            <a:extLst>
              <a:ext uri="{FF2B5EF4-FFF2-40B4-BE49-F238E27FC236}">
                <a16:creationId xmlns:a16="http://schemas.microsoft.com/office/drawing/2014/main" id="{F4D8704D-F5EC-CDC3-BABB-307F2BBF577D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351175" y="20601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83;p60" title="NEAP Select Image Edit Thumbnail - Image 5.jpg">
            <a:extLst>
              <a:ext uri="{FF2B5EF4-FFF2-40B4-BE49-F238E27FC236}">
                <a16:creationId xmlns:a16="http://schemas.microsoft.com/office/drawing/2014/main" id="{92232DC1-D3D5-90CD-3AA9-468EA428FE3D}"/>
              </a:ext>
            </a:extLst>
          </p:cNvPr>
          <p:cNvPicPr preferRelativeResize="0"/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22600" y="20601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184;p60" title="NEAP Select Image Edit Thumbnail - Image 6.jpg">
            <a:extLst>
              <a:ext uri="{FF2B5EF4-FFF2-40B4-BE49-F238E27FC236}">
                <a16:creationId xmlns:a16="http://schemas.microsoft.com/office/drawing/2014/main" id="{47E9AC42-5863-3A76-0E70-F621C9472C1E}"/>
              </a:ext>
            </a:extLst>
          </p:cNvPr>
          <p:cNvPicPr preferRelativeResize="0"/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059813" y="2060838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85;p60" title="NEAP Select Image Edit Thumbnail - Image 7.jpg">
            <a:extLst>
              <a:ext uri="{FF2B5EF4-FFF2-40B4-BE49-F238E27FC236}">
                <a16:creationId xmlns:a16="http://schemas.microsoft.com/office/drawing/2014/main" id="{540C3A42-EC6A-6C45-C860-381F60CF6EBF}"/>
              </a:ext>
            </a:extLst>
          </p:cNvPr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14363" y="2060096"/>
            <a:ext cx="898451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186;p60" title="NEAP Select Image Edit Thumbnail - Image 8.jpg">
            <a:extLst>
              <a:ext uri="{FF2B5EF4-FFF2-40B4-BE49-F238E27FC236}">
                <a16:creationId xmlns:a16="http://schemas.microsoft.com/office/drawing/2014/main" id="{71EB66E5-9140-27FF-B1A9-C7B4591A9499}"/>
              </a:ext>
            </a:extLst>
          </p:cNvPr>
          <p:cNvPicPr preferRelativeResize="0"/>
          <p:nvPr userDrawn="1"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31875" y="2060090"/>
            <a:ext cx="1044146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87;p60" title="NEAP Alt Image Edit Thumbnail - Image 5.jpg">
            <a:extLst>
              <a:ext uri="{FF2B5EF4-FFF2-40B4-BE49-F238E27FC236}">
                <a16:creationId xmlns:a16="http://schemas.microsoft.com/office/drawing/2014/main" id="{66F43303-BA92-6BAC-16EE-90CA14F008E6}"/>
              </a:ext>
            </a:extLst>
          </p:cNvPr>
          <p:cNvPicPr preferRelativeResize="0"/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76514" y="3848000"/>
            <a:ext cx="420807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88;p60" title="NEAP Alt Image Edit Thumbnail - Image 7.jpg">
            <a:extLst>
              <a:ext uri="{FF2B5EF4-FFF2-40B4-BE49-F238E27FC236}">
                <a16:creationId xmlns:a16="http://schemas.microsoft.com/office/drawing/2014/main" id="{BFA4F972-3355-82A2-A318-DF60C2C9D149}"/>
              </a:ext>
            </a:extLst>
          </p:cNvPr>
          <p:cNvPicPr preferRelativeResize="0"/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37800" y="38480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89;p60" title="NEAP Alt Image Edit Thumbnail - Image 8.jpg">
            <a:extLst>
              <a:ext uri="{FF2B5EF4-FFF2-40B4-BE49-F238E27FC236}">
                <a16:creationId xmlns:a16="http://schemas.microsoft.com/office/drawing/2014/main" id="{812562F8-4257-A071-EC99-A1228081DAD8}"/>
              </a:ext>
            </a:extLst>
          </p:cNvPr>
          <p:cNvPicPr preferRelativeResize="0"/>
          <p:nvPr userDrawn="1"/>
        </p:nvPicPr>
        <p:blipFill>
          <a:blip r:embed="rId27">
            <a:alphaModFix/>
          </a:blip>
          <a:stretch>
            <a:fillRect/>
          </a:stretch>
        </p:blipFill>
        <p:spPr>
          <a:xfrm rot="5400000">
            <a:off x="235700" y="3947258"/>
            <a:ext cx="594360" cy="39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90;p60" title="NEAP Alt Image Edit Thumbnail - Image 9.jpg">
            <a:extLst>
              <a:ext uri="{FF2B5EF4-FFF2-40B4-BE49-F238E27FC236}">
                <a16:creationId xmlns:a16="http://schemas.microsoft.com/office/drawing/2014/main" id="{562D1ACB-8AC0-4D46-57F7-A3454546F232}"/>
              </a:ext>
            </a:extLst>
          </p:cNvPr>
          <p:cNvPicPr preferRelativeResize="0"/>
          <p:nvPr userDrawn="1"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872633" y="3847988"/>
            <a:ext cx="395844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91;p60" title="NEAP Alt Image Edit Thumbnail - Image 3.jpg">
            <a:extLst>
              <a:ext uri="{FF2B5EF4-FFF2-40B4-BE49-F238E27FC236}">
                <a16:creationId xmlns:a16="http://schemas.microsoft.com/office/drawing/2014/main" id="{15E58B43-9619-DA3D-7163-4A35410C01C3}"/>
              </a:ext>
            </a:extLst>
          </p:cNvPr>
          <p:cNvPicPr preferRelativeResize="0"/>
          <p:nvPr userDrawn="1"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308950" y="384875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192;p60" title="NEAP Alt Image Edit Thumbnail - Image 1.jpg">
            <a:extLst>
              <a:ext uri="{FF2B5EF4-FFF2-40B4-BE49-F238E27FC236}">
                <a16:creationId xmlns:a16="http://schemas.microsoft.com/office/drawing/2014/main" id="{42926033-9F1D-3821-4A2F-6ECAAEB63937}"/>
              </a:ext>
            </a:extLst>
          </p:cNvPr>
          <p:cNvPicPr preferRelativeResize="0"/>
          <p:nvPr userDrawn="1"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14925" y="3848725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93;p60" title="NEAP Alt Image Edit Thumbnail - Image 2.jpg">
            <a:extLst>
              <a:ext uri="{FF2B5EF4-FFF2-40B4-BE49-F238E27FC236}">
                <a16:creationId xmlns:a16="http://schemas.microsoft.com/office/drawing/2014/main" id="{A9B2C341-7F3B-259E-767A-E9F9A0E7F0F1}"/>
              </a:ext>
            </a:extLst>
          </p:cNvPr>
          <p:cNvPicPr preferRelativeResize="0"/>
          <p:nvPr userDrawn="1"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649750" y="3848733"/>
            <a:ext cx="898451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194;p60" title="NEAP Alt Image Edit Thumbnail - Image 4.jpg">
            <a:extLst>
              <a:ext uri="{FF2B5EF4-FFF2-40B4-BE49-F238E27FC236}">
                <a16:creationId xmlns:a16="http://schemas.microsoft.com/office/drawing/2014/main" id="{28E0426B-444A-CA74-1C98-13E2C2FCAEBC}"/>
              </a:ext>
            </a:extLst>
          </p:cNvPr>
          <p:cNvPicPr preferRelativeResize="0"/>
          <p:nvPr userDrawn="1"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588675" y="3848733"/>
            <a:ext cx="898474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95;p60" title="NEAP Alt Image Edit Thumbnail - Image 6.jpg">
            <a:extLst>
              <a:ext uri="{FF2B5EF4-FFF2-40B4-BE49-F238E27FC236}">
                <a16:creationId xmlns:a16="http://schemas.microsoft.com/office/drawing/2014/main" id="{2455D915-D4DD-EF39-59CD-4D8581CC421D}"/>
              </a:ext>
            </a:extLst>
          </p:cNvPr>
          <p:cNvPicPr preferRelativeResize="0"/>
          <p:nvPr userDrawn="1"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943775" y="384875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96;p60" title="NEAP Alt Image Edit Thumbnail - Image 10.jpg">
            <a:extLst>
              <a:ext uri="{FF2B5EF4-FFF2-40B4-BE49-F238E27FC236}">
                <a16:creationId xmlns:a16="http://schemas.microsoft.com/office/drawing/2014/main" id="{39037148-2EE1-9C0D-ECAF-990C45121069}"/>
              </a:ext>
            </a:extLst>
          </p:cNvPr>
          <p:cNvPicPr preferRelativeResize="0"/>
          <p:nvPr userDrawn="1"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578608" y="3847975"/>
            <a:ext cx="395844" cy="5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1" preserve="1">
  <p:cSld name="Thank You Page or Contact Card 1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557125" y="2648976"/>
            <a:ext cx="4701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NEAP CONTACT</a:t>
            </a:r>
            <a:endParaRPr sz="2017">
              <a:solidFill>
                <a:schemeClr val="lt1"/>
              </a:solidFill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81294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59555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>
            <a:spLocks noGrp="1"/>
          </p:cNvSpPr>
          <p:nvPr>
            <p:ph type="subTitle" idx="1"/>
          </p:nvPr>
        </p:nvSpPr>
        <p:spPr>
          <a:xfrm>
            <a:off x="545689" y="29616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2"/>
          </p:nvPr>
        </p:nvSpPr>
        <p:spPr>
          <a:xfrm>
            <a:off x="545689" y="31815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3"/>
          </p:nvPr>
        </p:nvSpPr>
        <p:spPr>
          <a:xfrm>
            <a:off x="796814" y="35417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799200" y="380423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313" name="Google Shape;313;p13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87DEBBB-E30D-EE6B-5EFF-76F33EB8DE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6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2" preserve="1">
  <p:cSld name="Thank You Page or Contact Card 2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96309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44484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545689" y="296792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subTitle" idx="2"/>
          </p:nvPr>
        </p:nvSpPr>
        <p:spPr>
          <a:xfrm>
            <a:off x="796814" y="3676902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99200" y="395438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57125" y="17696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991860" y="2970000"/>
            <a:ext cx="6152152" cy="2173506"/>
            <a:chOff x="2930025" y="4235575"/>
            <a:chExt cx="3491375" cy="1233475"/>
          </a:xfrm>
        </p:grpSpPr>
        <p:sp>
          <p:nvSpPr>
            <p:cNvPr id="334" name="Google Shape;334;p14"/>
            <p:cNvSpPr/>
            <p:nvPr/>
          </p:nvSpPr>
          <p:spPr>
            <a:xfrm>
              <a:off x="2930025" y="4235575"/>
              <a:ext cx="3491375" cy="1233475"/>
            </a:xfrm>
            <a:custGeom>
              <a:avLst/>
              <a:gdLst/>
              <a:ahLst/>
              <a:cxnLst/>
              <a:rect l="l" t="t" r="r" b="b"/>
              <a:pathLst>
                <a:path w="139655" h="49339" extrusionOk="0">
                  <a:moveTo>
                    <a:pt x="139655" y="0"/>
                  </a:moveTo>
                  <a:cubicBezTo>
                    <a:pt x="139111" y="565"/>
                    <a:pt x="138556" y="1130"/>
                    <a:pt x="138012" y="1695"/>
                  </a:cubicBezTo>
                  <a:cubicBezTo>
                    <a:pt x="135941" y="3829"/>
                    <a:pt x="133796" y="6037"/>
                    <a:pt x="131651" y="8171"/>
                  </a:cubicBezTo>
                  <a:lnTo>
                    <a:pt x="131034" y="8778"/>
                  </a:lnTo>
                  <a:cubicBezTo>
                    <a:pt x="126346" y="13436"/>
                    <a:pt x="121079" y="18684"/>
                    <a:pt x="114301" y="18684"/>
                  </a:cubicBezTo>
                  <a:cubicBezTo>
                    <a:pt x="113849" y="18684"/>
                    <a:pt x="113391" y="18660"/>
                    <a:pt x="112925" y="18612"/>
                  </a:cubicBezTo>
                  <a:cubicBezTo>
                    <a:pt x="110948" y="18413"/>
                    <a:pt x="109002" y="17597"/>
                    <a:pt x="107119" y="16802"/>
                  </a:cubicBezTo>
                  <a:cubicBezTo>
                    <a:pt x="105926" y="16300"/>
                    <a:pt x="104681" y="15777"/>
                    <a:pt x="103467" y="15421"/>
                  </a:cubicBezTo>
                  <a:cubicBezTo>
                    <a:pt x="102017" y="15004"/>
                    <a:pt x="100546" y="14797"/>
                    <a:pt x="99076" y="14797"/>
                  </a:cubicBezTo>
                  <a:cubicBezTo>
                    <a:pt x="96634" y="14797"/>
                    <a:pt x="94197" y="15369"/>
                    <a:pt x="91865" y="16499"/>
                  </a:cubicBezTo>
                  <a:cubicBezTo>
                    <a:pt x="88936" y="17932"/>
                    <a:pt x="86561" y="20359"/>
                    <a:pt x="84270" y="22713"/>
                  </a:cubicBezTo>
                  <a:cubicBezTo>
                    <a:pt x="81393" y="25674"/>
                    <a:pt x="78411" y="28728"/>
                    <a:pt x="74300" y="29795"/>
                  </a:cubicBezTo>
                  <a:cubicBezTo>
                    <a:pt x="69289" y="31093"/>
                    <a:pt x="63985" y="31135"/>
                    <a:pt x="58858" y="31166"/>
                  </a:cubicBezTo>
                  <a:cubicBezTo>
                    <a:pt x="54370" y="31197"/>
                    <a:pt x="49725" y="31229"/>
                    <a:pt x="45310" y="32128"/>
                  </a:cubicBezTo>
                  <a:cubicBezTo>
                    <a:pt x="39828" y="33237"/>
                    <a:pt x="34577" y="35926"/>
                    <a:pt x="30162" y="38416"/>
                  </a:cubicBezTo>
                  <a:cubicBezTo>
                    <a:pt x="28435" y="39379"/>
                    <a:pt x="26772" y="40477"/>
                    <a:pt x="25161" y="41544"/>
                  </a:cubicBezTo>
                  <a:cubicBezTo>
                    <a:pt x="22200" y="43500"/>
                    <a:pt x="19145" y="45509"/>
                    <a:pt x="15724" y="46723"/>
                  </a:cubicBezTo>
                  <a:cubicBezTo>
                    <a:pt x="12774" y="47591"/>
                    <a:pt x="9667" y="47968"/>
                    <a:pt x="6664" y="48334"/>
                  </a:cubicBezTo>
                  <a:cubicBezTo>
                    <a:pt x="4468" y="48595"/>
                    <a:pt x="2218" y="48867"/>
                    <a:pt x="0" y="49338"/>
                  </a:cubicBezTo>
                  <a:lnTo>
                    <a:pt x="2898" y="49338"/>
                  </a:lnTo>
                  <a:cubicBezTo>
                    <a:pt x="4175" y="49139"/>
                    <a:pt x="5461" y="48982"/>
                    <a:pt x="6727" y="48836"/>
                  </a:cubicBezTo>
                  <a:cubicBezTo>
                    <a:pt x="9751" y="48470"/>
                    <a:pt x="12879" y="48093"/>
                    <a:pt x="15881" y="47204"/>
                  </a:cubicBezTo>
                  <a:lnTo>
                    <a:pt x="15881" y="47214"/>
                  </a:lnTo>
                  <a:cubicBezTo>
                    <a:pt x="19365" y="45980"/>
                    <a:pt x="22451" y="43940"/>
                    <a:pt x="25433" y="41973"/>
                  </a:cubicBezTo>
                  <a:cubicBezTo>
                    <a:pt x="27044" y="40906"/>
                    <a:pt x="28697" y="39818"/>
                    <a:pt x="30402" y="38855"/>
                  </a:cubicBezTo>
                  <a:cubicBezTo>
                    <a:pt x="34786" y="36386"/>
                    <a:pt x="39996" y="33719"/>
                    <a:pt x="45415" y="32631"/>
                  </a:cubicBezTo>
                  <a:cubicBezTo>
                    <a:pt x="49778" y="31741"/>
                    <a:pt x="54391" y="31710"/>
                    <a:pt x="58869" y="31679"/>
                  </a:cubicBezTo>
                  <a:cubicBezTo>
                    <a:pt x="64026" y="31647"/>
                    <a:pt x="69352" y="31605"/>
                    <a:pt x="74436" y="30287"/>
                  </a:cubicBezTo>
                  <a:cubicBezTo>
                    <a:pt x="78683" y="29178"/>
                    <a:pt x="81707" y="26082"/>
                    <a:pt x="84636" y="23069"/>
                  </a:cubicBezTo>
                  <a:cubicBezTo>
                    <a:pt x="86896" y="20746"/>
                    <a:pt x="89239" y="18350"/>
                    <a:pt x="92095" y="16959"/>
                  </a:cubicBezTo>
                  <a:cubicBezTo>
                    <a:pt x="94349" y="15862"/>
                    <a:pt x="96708" y="15307"/>
                    <a:pt x="99071" y="15307"/>
                  </a:cubicBezTo>
                  <a:cubicBezTo>
                    <a:pt x="100494" y="15307"/>
                    <a:pt x="101918" y="15508"/>
                    <a:pt x="103321" y="15913"/>
                  </a:cubicBezTo>
                  <a:cubicBezTo>
                    <a:pt x="104514" y="16258"/>
                    <a:pt x="105738" y="16771"/>
                    <a:pt x="106920" y="17262"/>
                  </a:cubicBezTo>
                  <a:cubicBezTo>
                    <a:pt x="108834" y="18078"/>
                    <a:pt x="110822" y="18905"/>
                    <a:pt x="112873" y="19124"/>
                  </a:cubicBezTo>
                  <a:cubicBezTo>
                    <a:pt x="113354" y="19177"/>
                    <a:pt x="113835" y="19198"/>
                    <a:pt x="114306" y="19198"/>
                  </a:cubicBezTo>
                  <a:cubicBezTo>
                    <a:pt x="121284" y="19198"/>
                    <a:pt x="126640" y="13873"/>
                    <a:pt x="131400" y="9133"/>
                  </a:cubicBezTo>
                  <a:lnTo>
                    <a:pt x="132007" y="8527"/>
                  </a:lnTo>
                  <a:cubicBezTo>
                    <a:pt x="134162" y="6392"/>
                    <a:pt x="136307" y="4185"/>
                    <a:pt x="138378" y="2040"/>
                  </a:cubicBezTo>
                  <a:cubicBezTo>
                    <a:pt x="138807" y="1611"/>
                    <a:pt x="139226" y="1172"/>
                    <a:pt x="139655" y="733"/>
                  </a:cubicBezTo>
                  <a:lnTo>
                    <a:pt x="139655" y="0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460700" y="4381000"/>
              <a:ext cx="2960700" cy="1088050"/>
            </a:xfrm>
            <a:custGeom>
              <a:avLst/>
              <a:gdLst/>
              <a:ahLst/>
              <a:cxnLst/>
              <a:rect l="l" t="t" r="r" b="b"/>
              <a:pathLst>
                <a:path w="118428" h="43522" extrusionOk="0">
                  <a:moveTo>
                    <a:pt x="118428" y="0"/>
                  </a:moveTo>
                  <a:cubicBezTo>
                    <a:pt x="118271" y="167"/>
                    <a:pt x="118114" y="324"/>
                    <a:pt x="117957" y="492"/>
                  </a:cubicBezTo>
                  <a:cubicBezTo>
                    <a:pt x="115885" y="2626"/>
                    <a:pt x="113741" y="4833"/>
                    <a:pt x="111586" y="6968"/>
                  </a:cubicBezTo>
                  <a:lnTo>
                    <a:pt x="110979" y="7574"/>
                  </a:lnTo>
                  <a:cubicBezTo>
                    <a:pt x="106298" y="12226"/>
                    <a:pt x="101028" y="17458"/>
                    <a:pt x="94287" y="17458"/>
                  </a:cubicBezTo>
                  <a:cubicBezTo>
                    <a:pt x="93842" y="17458"/>
                    <a:pt x="93391" y="17435"/>
                    <a:pt x="92932" y="17388"/>
                  </a:cubicBezTo>
                  <a:cubicBezTo>
                    <a:pt x="90966" y="17189"/>
                    <a:pt x="89030" y="16373"/>
                    <a:pt x="87147" y="15578"/>
                  </a:cubicBezTo>
                  <a:cubicBezTo>
                    <a:pt x="85954" y="15075"/>
                    <a:pt x="84709" y="14552"/>
                    <a:pt x="83485" y="14197"/>
                  </a:cubicBezTo>
                  <a:cubicBezTo>
                    <a:pt x="82024" y="13779"/>
                    <a:pt x="80543" y="13571"/>
                    <a:pt x="79063" y="13571"/>
                  </a:cubicBezTo>
                  <a:cubicBezTo>
                    <a:pt x="76612" y="13571"/>
                    <a:pt x="74167" y="14143"/>
                    <a:pt x="71831" y="15285"/>
                  </a:cubicBezTo>
                  <a:cubicBezTo>
                    <a:pt x="68881" y="16718"/>
                    <a:pt x="66506" y="19156"/>
                    <a:pt x="64204" y="21520"/>
                  </a:cubicBezTo>
                  <a:cubicBezTo>
                    <a:pt x="61338" y="24460"/>
                    <a:pt x="58367" y="27504"/>
                    <a:pt x="54276" y="28571"/>
                  </a:cubicBezTo>
                  <a:cubicBezTo>
                    <a:pt x="49275" y="29868"/>
                    <a:pt x="43982" y="29910"/>
                    <a:pt x="38855" y="29942"/>
                  </a:cubicBezTo>
                  <a:cubicBezTo>
                    <a:pt x="34357" y="29973"/>
                    <a:pt x="29712" y="30004"/>
                    <a:pt x="25297" y="30904"/>
                  </a:cubicBezTo>
                  <a:cubicBezTo>
                    <a:pt x="19794" y="32013"/>
                    <a:pt x="14532" y="34712"/>
                    <a:pt x="10117" y="37192"/>
                  </a:cubicBezTo>
                  <a:cubicBezTo>
                    <a:pt x="8391" y="38165"/>
                    <a:pt x="6727" y="39263"/>
                    <a:pt x="5106" y="40330"/>
                  </a:cubicBezTo>
                  <a:cubicBezTo>
                    <a:pt x="3453" y="41429"/>
                    <a:pt x="1758" y="42538"/>
                    <a:pt x="0" y="43521"/>
                  </a:cubicBezTo>
                  <a:lnTo>
                    <a:pt x="1350" y="43521"/>
                  </a:lnTo>
                  <a:cubicBezTo>
                    <a:pt x="2773" y="42684"/>
                    <a:pt x="4133" y="41784"/>
                    <a:pt x="5482" y="40895"/>
                  </a:cubicBezTo>
                  <a:cubicBezTo>
                    <a:pt x="7083" y="39839"/>
                    <a:pt x="8746" y="38740"/>
                    <a:pt x="10441" y="37788"/>
                  </a:cubicBezTo>
                  <a:cubicBezTo>
                    <a:pt x="14825" y="35319"/>
                    <a:pt x="20024" y="32662"/>
                    <a:pt x="25422" y="31563"/>
                  </a:cubicBezTo>
                  <a:cubicBezTo>
                    <a:pt x="29775" y="30685"/>
                    <a:pt x="34399" y="30653"/>
                    <a:pt x="38866" y="30622"/>
                  </a:cubicBezTo>
                  <a:cubicBezTo>
                    <a:pt x="44023" y="30580"/>
                    <a:pt x="49359" y="30549"/>
                    <a:pt x="54454" y="29220"/>
                  </a:cubicBezTo>
                  <a:cubicBezTo>
                    <a:pt x="58722" y="28111"/>
                    <a:pt x="61756" y="25004"/>
                    <a:pt x="64686" y="21991"/>
                  </a:cubicBezTo>
                  <a:cubicBezTo>
                    <a:pt x="66945" y="19668"/>
                    <a:pt x="69289" y="17272"/>
                    <a:pt x="72124" y="15892"/>
                  </a:cubicBezTo>
                  <a:cubicBezTo>
                    <a:pt x="74374" y="14799"/>
                    <a:pt x="76726" y="14247"/>
                    <a:pt x="79081" y="14247"/>
                  </a:cubicBezTo>
                  <a:cubicBezTo>
                    <a:pt x="80492" y="14247"/>
                    <a:pt x="81905" y="14445"/>
                    <a:pt x="83297" y="14845"/>
                  </a:cubicBezTo>
                  <a:cubicBezTo>
                    <a:pt x="84490" y="15191"/>
                    <a:pt x="85703" y="15703"/>
                    <a:pt x="86885" y="16205"/>
                  </a:cubicBezTo>
                  <a:cubicBezTo>
                    <a:pt x="88810" y="17011"/>
                    <a:pt x="90798" y="17848"/>
                    <a:pt x="92859" y="18057"/>
                  </a:cubicBezTo>
                  <a:cubicBezTo>
                    <a:pt x="93352" y="18108"/>
                    <a:pt x="93837" y="18133"/>
                    <a:pt x="94314" y="18133"/>
                  </a:cubicBezTo>
                  <a:cubicBezTo>
                    <a:pt x="101323" y="18133"/>
                    <a:pt x="106680" y="12796"/>
                    <a:pt x="111450" y="8056"/>
                  </a:cubicBezTo>
                  <a:lnTo>
                    <a:pt x="112067" y="7449"/>
                  </a:lnTo>
                  <a:cubicBezTo>
                    <a:pt x="114212" y="5315"/>
                    <a:pt x="116356" y="3107"/>
                    <a:pt x="118428" y="973"/>
                  </a:cubicBezTo>
                  <a:lnTo>
                    <a:pt x="118428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72025" y="4526150"/>
              <a:ext cx="2749375" cy="942625"/>
            </a:xfrm>
            <a:custGeom>
              <a:avLst/>
              <a:gdLst/>
              <a:ahLst/>
              <a:cxnLst/>
              <a:rect l="l" t="t" r="r" b="b"/>
              <a:pathLst>
                <a:path w="109975" h="37705" extrusionOk="0">
                  <a:moveTo>
                    <a:pt x="109975" y="0"/>
                  </a:moveTo>
                  <a:cubicBezTo>
                    <a:pt x="108112" y="1915"/>
                    <a:pt x="106208" y="3871"/>
                    <a:pt x="104304" y="5765"/>
                  </a:cubicBezTo>
                  <a:lnTo>
                    <a:pt x="103687" y="6372"/>
                  </a:lnTo>
                  <a:cubicBezTo>
                    <a:pt x="99026" y="11013"/>
                    <a:pt x="93776" y="16234"/>
                    <a:pt x="87065" y="16234"/>
                  </a:cubicBezTo>
                  <a:cubicBezTo>
                    <a:pt x="86621" y="16234"/>
                    <a:pt x="86171" y="16211"/>
                    <a:pt x="85714" y="16164"/>
                  </a:cubicBezTo>
                  <a:cubicBezTo>
                    <a:pt x="83757" y="15965"/>
                    <a:pt x="81822" y="15149"/>
                    <a:pt x="79960" y="14364"/>
                  </a:cubicBezTo>
                  <a:cubicBezTo>
                    <a:pt x="78757" y="13862"/>
                    <a:pt x="77512" y="13339"/>
                    <a:pt x="76277" y="12983"/>
                  </a:cubicBezTo>
                  <a:cubicBezTo>
                    <a:pt x="74814" y="12562"/>
                    <a:pt x="73328" y="12353"/>
                    <a:pt x="71843" y="12353"/>
                  </a:cubicBezTo>
                  <a:cubicBezTo>
                    <a:pt x="69380" y="12353"/>
                    <a:pt x="66920" y="12929"/>
                    <a:pt x="64571" y="14071"/>
                  </a:cubicBezTo>
                  <a:cubicBezTo>
                    <a:pt x="61599" y="15505"/>
                    <a:pt x="59225" y="17953"/>
                    <a:pt x="56923" y="20317"/>
                  </a:cubicBezTo>
                  <a:cubicBezTo>
                    <a:pt x="54056" y="23257"/>
                    <a:pt x="51096" y="26291"/>
                    <a:pt x="47037" y="27348"/>
                  </a:cubicBezTo>
                  <a:cubicBezTo>
                    <a:pt x="42036" y="28645"/>
                    <a:pt x="36753" y="28687"/>
                    <a:pt x="31637" y="28718"/>
                  </a:cubicBezTo>
                  <a:cubicBezTo>
                    <a:pt x="27128" y="28749"/>
                    <a:pt x="22472" y="28781"/>
                    <a:pt x="18047" y="29680"/>
                  </a:cubicBezTo>
                  <a:cubicBezTo>
                    <a:pt x="12544" y="30800"/>
                    <a:pt x="7271" y="33489"/>
                    <a:pt x="2846" y="35978"/>
                  </a:cubicBezTo>
                  <a:cubicBezTo>
                    <a:pt x="1884" y="36523"/>
                    <a:pt x="932" y="37119"/>
                    <a:pt x="0" y="37705"/>
                  </a:cubicBezTo>
                  <a:lnTo>
                    <a:pt x="1591" y="37705"/>
                  </a:lnTo>
                  <a:cubicBezTo>
                    <a:pt x="2145" y="37370"/>
                    <a:pt x="2700" y="37035"/>
                    <a:pt x="3264" y="36721"/>
                  </a:cubicBezTo>
                  <a:cubicBezTo>
                    <a:pt x="7627" y="34263"/>
                    <a:pt x="12827" y="31605"/>
                    <a:pt x="18225" y="30507"/>
                  </a:cubicBezTo>
                  <a:lnTo>
                    <a:pt x="18225" y="30507"/>
                  </a:lnTo>
                  <a:lnTo>
                    <a:pt x="18214" y="30517"/>
                  </a:lnTo>
                  <a:cubicBezTo>
                    <a:pt x="22566" y="29639"/>
                    <a:pt x="27180" y="29607"/>
                    <a:pt x="31637" y="29576"/>
                  </a:cubicBezTo>
                  <a:cubicBezTo>
                    <a:pt x="36805" y="29534"/>
                    <a:pt x="42151" y="29492"/>
                    <a:pt x="47246" y="28174"/>
                  </a:cubicBezTo>
                  <a:cubicBezTo>
                    <a:pt x="51535" y="27055"/>
                    <a:pt x="54580" y="23937"/>
                    <a:pt x="57519" y="20913"/>
                  </a:cubicBezTo>
                  <a:cubicBezTo>
                    <a:pt x="59779" y="18601"/>
                    <a:pt x="62102" y="16206"/>
                    <a:pt x="64937" y="14835"/>
                  </a:cubicBezTo>
                  <a:cubicBezTo>
                    <a:pt x="67167" y="13746"/>
                    <a:pt x="69500" y="13198"/>
                    <a:pt x="71835" y="13198"/>
                  </a:cubicBezTo>
                  <a:cubicBezTo>
                    <a:pt x="73245" y="13198"/>
                    <a:pt x="74656" y="13398"/>
                    <a:pt x="76047" y="13799"/>
                  </a:cubicBezTo>
                  <a:cubicBezTo>
                    <a:pt x="77229" y="14134"/>
                    <a:pt x="78391" y="14626"/>
                    <a:pt x="79625" y="15149"/>
                  </a:cubicBezTo>
                  <a:cubicBezTo>
                    <a:pt x="81550" y="15955"/>
                    <a:pt x="83548" y="16802"/>
                    <a:pt x="85630" y="17011"/>
                  </a:cubicBezTo>
                  <a:cubicBezTo>
                    <a:pt x="86122" y="17064"/>
                    <a:pt x="86603" y="17084"/>
                    <a:pt x="87074" y="17084"/>
                  </a:cubicBezTo>
                  <a:cubicBezTo>
                    <a:pt x="94115" y="17084"/>
                    <a:pt x="99502" y="11728"/>
                    <a:pt x="104283" y="6978"/>
                  </a:cubicBezTo>
                  <a:lnTo>
                    <a:pt x="104901" y="6372"/>
                  </a:lnTo>
                  <a:cubicBezTo>
                    <a:pt x="106606" y="4677"/>
                    <a:pt x="108311" y="2930"/>
                    <a:pt x="109975" y="1214"/>
                  </a:cubicBezTo>
                  <a:lnTo>
                    <a:pt x="109975" y="0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09250" y="4671575"/>
              <a:ext cx="2512150" cy="797475"/>
            </a:xfrm>
            <a:custGeom>
              <a:avLst/>
              <a:gdLst/>
              <a:ahLst/>
              <a:cxnLst/>
              <a:rect l="l" t="t" r="r" b="b"/>
              <a:pathLst>
                <a:path w="100486" h="31899" extrusionOk="0">
                  <a:moveTo>
                    <a:pt x="100486" y="0"/>
                  </a:moveTo>
                  <a:cubicBezTo>
                    <a:pt x="99000" y="1528"/>
                    <a:pt x="97494" y="3065"/>
                    <a:pt x="95977" y="4561"/>
                  </a:cubicBezTo>
                  <a:lnTo>
                    <a:pt x="95370" y="5179"/>
                  </a:lnTo>
                  <a:cubicBezTo>
                    <a:pt x="90709" y="9800"/>
                    <a:pt x="85469" y="15010"/>
                    <a:pt x="78804" y="15010"/>
                  </a:cubicBezTo>
                  <a:cubicBezTo>
                    <a:pt x="78362" y="15010"/>
                    <a:pt x="77914" y="14987"/>
                    <a:pt x="77459" y="14940"/>
                  </a:cubicBezTo>
                  <a:cubicBezTo>
                    <a:pt x="75513" y="14741"/>
                    <a:pt x="73588" y="13935"/>
                    <a:pt x="71726" y="13151"/>
                  </a:cubicBezTo>
                  <a:cubicBezTo>
                    <a:pt x="70523" y="12638"/>
                    <a:pt x="69278" y="12115"/>
                    <a:pt x="68033" y="11759"/>
                  </a:cubicBezTo>
                  <a:cubicBezTo>
                    <a:pt x="66558" y="11333"/>
                    <a:pt x="65061" y="11121"/>
                    <a:pt x="63565" y="11121"/>
                  </a:cubicBezTo>
                  <a:cubicBezTo>
                    <a:pt x="61092" y="11121"/>
                    <a:pt x="58623" y="11700"/>
                    <a:pt x="56264" y="12847"/>
                  </a:cubicBezTo>
                  <a:cubicBezTo>
                    <a:pt x="53293" y="14301"/>
                    <a:pt x="50897" y="16749"/>
                    <a:pt x="48595" y="19124"/>
                  </a:cubicBezTo>
                  <a:cubicBezTo>
                    <a:pt x="45739" y="22054"/>
                    <a:pt x="42789" y="25077"/>
                    <a:pt x="38740" y="26134"/>
                  </a:cubicBezTo>
                  <a:cubicBezTo>
                    <a:pt x="33760" y="27421"/>
                    <a:pt x="28477" y="27462"/>
                    <a:pt x="23361" y="27494"/>
                  </a:cubicBezTo>
                  <a:cubicBezTo>
                    <a:pt x="18863" y="27525"/>
                    <a:pt x="14197" y="27567"/>
                    <a:pt x="9772" y="28456"/>
                  </a:cubicBezTo>
                  <a:cubicBezTo>
                    <a:pt x="6371" y="29147"/>
                    <a:pt x="3076" y="30434"/>
                    <a:pt x="0" y="31898"/>
                  </a:cubicBezTo>
                  <a:lnTo>
                    <a:pt x="2459" y="31898"/>
                  </a:lnTo>
                  <a:cubicBezTo>
                    <a:pt x="4865" y="30852"/>
                    <a:pt x="7397" y="29973"/>
                    <a:pt x="9970" y="29450"/>
                  </a:cubicBezTo>
                  <a:cubicBezTo>
                    <a:pt x="14302" y="28571"/>
                    <a:pt x="18915" y="28540"/>
                    <a:pt x="23372" y="28509"/>
                  </a:cubicBezTo>
                  <a:cubicBezTo>
                    <a:pt x="28550" y="28477"/>
                    <a:pt x="33896" y="28435"/>
                    <a:pt x="39002" y="27107"/>
                  </a:cubicBezTo>
                  <a:cubicBezTo>
                    <a:pt x="43323" y="25987"/>
                    <a:pt x="46367" y="22859"/>
                    <a:pt x="49317" y="19825"/>
                  </a:cubicBezTo>
                  <a:cubicBezTo>
                    <a:pt x="51566" y="17524"/>
                    <a:pt x="53889" y="15128"/>
                    <a:pt x="56714" y="13757"/>
                  </a:cubicBezTo>
                  <a:cubicBezTo>
                    <a:pt x="58933" y="12681"/>
                    <a:pt x="61253" y="12137"/>
                    <a:pt x="63577" y="12137"/>
                  </a:cubicBezTo>
                  <a:cubicBezTo>
                    <a:pt x="64978" y="12137"/>
                    <a:pt x="66380" y="12335"/>
                    <a:pt x="67761" y="12732"/>
                  </a:cubicBezTo>
                  <a:cubicBezTo>
                    <a:pt x="68943" y="13067"/>
                    <a:pt x="70105" y="13559"/>
                    <a:pt x="71329" y="14082"/>
                  </a:cubicBezTo>
                  <a:cubicBezTo>
                    <a:pt x="73264" y="14898"/>
                    <a:pt x="75262" y="15735"/>
                    <a:pt x="77355" y="15954"/>
                  </a:cubicBezTo>
                  <a:cubicBezTo>
                    <a:pt x="77850" y="16005"/>
                    <a:pt x="78337" y="16030"/>
                    <a:pt x="78816" y="16030"/>
                  </a:cubicBezTo>
                  <a:cubicBezTo>
                    <a:pt x="85892" y="16030"/>
                    <a:pt x="91280" y="10662"/>
                    <a:pt x="96081" y="5890"/>
                  </a:cubicBezTo>
                  <a:lnTo>
                    <a:pt x="96688" y="5283"/>
                  </a:lnTo>
                  <a:cubicBezTo>
                    <a:pt x="97964" y="4028"/>
                    <a:pt x="99230" y="2741"/>
                    <a:pt x="100486" y="1454"/>
                  </a:cubicBezTo>
                  <a:lnTo>
                    <a:pt x="100486" y="0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706700" y="4816725"/>
              <a:ext cx="1714700" cy="652325"/>
            </a:xfrm>
            <a:custGeom>
              <a:avLst/>
              <a:gdLst/>
              <a:ahLst/>
              <a:cxnLst/>
              <a:rect l="l" t="t" r="r" b="b"/>
              <a:pathLst>
                <a:path w="68588" h="26093" extrusionOk="0">
                  <a:moveTo>
                    <a:pt x="68588" y="0"/>
                  </a:moveTo>
                  <a:cubicBezTo>
                    <a:pt x="67479" y="1130"/>
                    <a:pt x="66370" y="2260"/>
                    <a:pt x="65250" y="3369"/>
                  </a:cubicBezTo>
                  <a:lnTo>
                    <a:pt x="64633" y="3976"/>
                  </a:lnTo>
                  <a:cubicBezTo>
                    <a:pt x="59990" y="8600"/>
                    <a:pt x="54765" y="13795"/>
                    <a:pt x="48122" y="13795"/>
                  </a:cubicBezTo>
                  <a:cubicBezTo>
                    <a:pt x="47686" y="13795"/>
                    <a:pt x="47244" y="13773"/>
                    <a:pt x="46796" y="13726"/>
                  </a:cubicBezTo>
                  <a:cubicBezTo>
                    <a:pt x="44871" y="13528"/>
                    <a:pt x="42946" y="12712"/>
                    <a:pt x="41084" y="11927"/>
                  </a:cubicBezTo>
                  <a:cubicBezTo>
                    <a:pt x="39881" y="11425"/>
                    <a:pt x="38636" y="10902"/>
                    <a:pt x="37391" y="10546"/>
                  </a:cubicBezTo>
                  <a:cubicBezTo>
                    <a:pt x="35904" y="10115"/>
                    <a:pt x="34396" y="9901"/>
                    <a:pt x="32888" y="9901"/>
                  </a:cubicBezTo>
                  <a:cubicBezTo>
                    <a:pt x="30406" y="9901"/>
                    <a:pt x="27928" y="10482"/>
                    <a:pt x="25558" y="11634"/>
                  </a:cubicBezTo>
                  <a:cubicBezTo>
                    <a:pt x="22566" y="13099"/>
                    <a:pt x="20171" y="15547"/>
                    <a:pt x="17859" y="17921"/>
                  </a:cubicBezTo>
                  <a:cubicBezTo>
                    <a:pt x="14887" y="20976"/>
                    <a:pt x="12073" y="23864"/>
                    <a:pt x="8056" y="24910"/>
                  </a:cubicBezTo>
                  <a:cubicBezTo>
                    <a:pt x="5430" y="25590"/>
                    <a:pt x="2720" y="25925"/>
                    <a:pt x="0" y="26092"/>
                  </a:cubicBezTo>
                  <a:lnTo>
                    <a:pt x="8213" y="26092"/>
                  </a:lnTo>
                  <a:cubicBezTo>
                    <a:pt x="8255" y="26082"/>
                    <a:pt x="8307" y="26071"/>
                    <a:pt x="8349" y="26061"/>
                  </a:cubicBezTo>
                  <a:cubicBezTo>
                    <a:pt x="12690" y="24931"/>
                    <a:pt x="15745" y="21792"/>
                    <a:pt x="18706" y="18748"/>
                  </a:cubicBezTo>
                  <a:cubicBezTo>
                    <a:pt x="21060" y="16342"/>
                    <a:pt x="23267" y="14072"/>
                    <a:pt x="26071" y="12701"/>
                  </a:cubicBezTo>
                  <a:cubicBezTo>
                    <a:pt x="28280" y="11629"/>
                    <a:pt x="30596" y="11088"/>
                    <a:pt x="32913" y="11088"/>
                  </a:cubicBezTo>
                  <a:cubicBezTo>
                    <a:pt x="34304" y="11088"/>
                    <a:pt x="35696" y="11283"/>
                    <a:pt x="37066" y="11676"/>
                  </a:cubicBezTo>
                  <a:cubicBezTo>
                    <a:pt x="38238" y="12021"/>
                    <a:pt x="39399" y="12502"/>
                    <a:pt x="40623" y="13025"/>
                  </a:cubicBezTo>
                  <a:cubicBezTo>
                    <a:pt x="42559" y="13841"/>
                    <a:pt x="44567" y="14689"/>
                    <a:pt x="46670" y="14898"/>
                  </a:cubicBezTo>
                  <a:cubicBezTo>
                    <a:pt x="47173" y="14950"/>
                    <a:pt x="47667" y="14975"/>
                    <a:pt x="48154" y="14975"/>
                  </a:cubicBezTo>
                  <a:cubicBezTo>
                    <a:pt x="55259" y="14975"/>
                    <a:pt x="60662" y="9602"/>
                    <a:pt x="65470" y="4823"/>
                  </a:cubicBezTo>
                  <a:lnTo>
                    <a:pt x="66077" y="4217"/>
                  </a:lnTo>
                  <a:cubicBezTo>
                    <a:pt x="66924" y="3380"/>
                    <a:pt x="67751" y="2543"/>
                    <a:pt x="68588" y="1695"/>
                  </a:cubicBezTo>
                  <a:lnTo>
                    <a:pt x="68588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090650" y="4961875"/>
              <a:ext cx="1330750" cy="507175"/>
            </a:xfrm>
            <a:custGeom>
              <a:avLst/>
              <a:gdLst/>
              <a:ahLst/>
              <a:cxnLst/>
              <a:rect l="l" t="t" r="r" b="b"/>
              <a:pathLst>
                <a:path w="53230" h="20287" extrusionOk="0">
                  <a:moveTo>
                    <a:pt x="53230" y="1"/>
                  </a:moveTo>
                  <a:cubicBezTo>
                    <a:pt x="52508" y="733"/>
                    <a:pt x="51786" y="1455"/>
                    <a:pt x="51054" y="2177"/>
                  </a:cubicBezTo>
                  <a:lnTo>
                    <a:pt x="50447" y="2784"/>
                  </a:lnTo>
                  <a:cubicBezTo>
                    <a:pt x="45814" y="7387"/>
                    <a:pt x="40609" y="12571"/>
                    <a:pt x="33996" y="12571"/>
                  </a:cubicBezTo>
                  <a:cubicBezTo>
                    <a:pt x="33561" y="12571"/>
                    <a:pt x="33120" y="12549"/>
                    <a:pt x="32672" y="12503"/>
                  </a:cubicBezTo>
                  <a:cubicBezTo>
                    <a:pt x="30758" y="12314"/>
                    <a:pt x="28843" y="11498"/>
                    <a:pt x="26981" y="10724"/>
                  </a:cubicBezTo>
                  <a:cubicBezTo>
                    <a:pt x="25778" y="10211"/>
                    <a:pt x="24533" y="9688"/>
                    <a:pt x="23288" y="9333"/>
                  </a:cubicBezTo>
                  <a:cubicBezTo>
                    <a:pt x="21792" y="8902"/>
                    <a:pt x="20275" y="8688"/>
                    <a:pt x="18761" y="8688"/>
                  </a:cubicBezTo>
                  <a:cubicBezTo>
                    <a:pt x="16262" y="8688"/>
                    <a:pt x="13771" y="9272"/>
                    <a:pt x="11393" y="10431"/>
                  </a:cubicBezTo>
                  <a:cubicBezTo>
                    <a:pt x="8390" y="11896"/>
                    <a:pt x="5984" y="14354"/>
                    <a:pt x="3672" y="16729"/>
                  </a:cubicBezTo>
                  <a:cubicBezTo>
                    <a:pt x="2448" y="17985"/>
                    <a:pt x="1256" y="19209"/>
                    <a:pt x="0" y="20286"/>
                  </a:cubicBezTo>
                  <a:lnTo>
                    <a:pt x="2019" y="20286"/>
                  </a:lnTo>
                  <a:cubicBezTo>
                    <a:pt x="2919" y="19439"/>
                    <a:pt x="3787" y="18560"/>
                    <a:pt x="4635" y="17681"/>
                  </a:cubicBezTo>
                  <a:cubicBezTo>
                    <a:pt x="6978" y="15275"/>
                    <a:pt x="9186" y="13005"/>
                    <a:pt x="11979" y="11645"/>
                  </a:cubicBezTo>
                  <a:cubicBezTo>
                    <a:pt x="14173" y="10580"/>
                    <a:pt x="16473" y="10042"/>
                    <a:pt x="18775" y="10042"/>
                  </a:cubicBezTo>
                  <a:cubicBezTo>
                    <a:pt x="20161" y="10042"/>
                    <a:pt x="21547" y="10237"/>
                    <a:pt x="22911" y="10630"/>
                  </a:cubicBezTo>
                  <a:cubicBezTo>
                    <a:pt x="24083" y="10965"/>
                    <a:pt x="25234" y="11456"/>
                    <a:pt x="26458" y="11969"/>
                  </a:cubicBezTo>
                  <a:cubicBezTo>
                    <a:pt x="28404" y="12785"/>
                    <a:pt x="30423" y="13632"/>
                    <a:pt x="32536" y="13852"/>
                  </a:cubicBezTo>
                  <a:cubicBezTo>
                    <a:pt x="33039" y="13904"/>
                    <a:pt x="33534" y="13929"/>
                    <a:pt x="34021" y="13929"/>
                  </a:cubicBezTo>
                  <a:cubicBezTo>
                    <a:pt x="41157" y="13929"/>
                    <a:pt x="46580" y="8535"/>
                    <a:pt x="51399" y="3746"/>
                  </a:cubicBezTo>
                  <a:lnTo>
                    <a:pt x="52006" y="3139"/>
                  </a:lnTo>
                  <a:cubicBezTo>
                    <a:pt x="52414" y="2731"/>
                    <a:pt x="52822" y="2323"/>
                    <a:pt x="53230" y="1915"/>
                  </a:cubicBezTo>
                  <a:lnTo>
                    <a:pt x="53230" y="1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237375" y="5106525"/>
              <a:ext cx="1184025" cy="362525"/>
            </a:xfrm>
            <a:custGeom>
              <a:avLst/>
              <a:gdLst/>
              <a:ahLst/>
              <a:cxnLst/>
              <a:rect l="l" t="t" r="r" b="b"/>
              <a:pathLst>
                <a:path w="47361" h="14501" extrusionOk="0">
                  <a:moveTo>
                    <a:pt x="47361" y="0"/>
                  </a:moveTo>
                  <a:cubicBezTo>
                    <a:pt x="47026" y="335"/>
                    <a:pt x="46691" y="670"/>
                    <a:pt x="46356" y="1004"/>
                  </a:cubicBezTo>
                  <a:lnTo>
                    <a:pt x="45739" y="1611"/>
                  </a:lnTo>
                  <a:cubicBezTo>
                    <a:pt x="41123" y="6208"/>
                    <a:pt x="35925" y="11377"/>
                    <a:pt x="29342" y="11377"/>
                  </a:cubicBezTo>
                  <a:cubicBezTo>
                    <a:pt x="28913" y="11377"/>
                    <a:pt x="28478" y="11355"/>
                    <a:pt x="28038" y="11309"/>
                  </a:cubicBezTo>
                  <a:cubicBezTo>
                    <a:pt x="26134" y="11111"/>
                    <a:pt x="24219" y="10305"/>
                    <a:pt x="22367" y="9531"/>
                  </a:cubicBezTo>
                  <a:cubicBezTo>
                    <a:pt x="21164" y="9018"/>
                    <a:pt x="19909" y="8495"/>
                    <a:pt x="18664" y="8139"/>
                  </a:cubicBezTo>
                  <a:cubicBezTo>
                    <a:pt x="17161" y="7705"/>
                    <a:pt x="15637" y="7490"/>
                    <a:pt x="14116" y="7490"/>
                  </a:cubicBezTo>
                  <a:cubicBezTo>
                    <a:pt x="11603" y="7490"/>
                    <a:pt x="9098" y="8078"/>
                    <a:pt x="6706" y="9238"/>
                  </a:cubicBezTo>
                  <a:cubicBezTo>
                    <a:pt x="4133" y="10493"/>
                    <a:pt x="2009" y="12471"/>
                    <a:pt x="0" y="14500"/>
                  </a:cubicBezTo>
                  <a:lnTo>
                    <a:pt x="2166" y="14500"/>
                  </a:lnTo>
                  <a:cubicBezTo>
                    <a:pt x="3777" y="12941"/>
                    <a:pt x="5440" y="11550"/>
                    <a:pt x="7376" y="10608"/>
                  </a:cubicBezTo>
                  <a:cubicBezTo>
                    <a:pt x="9556" y="9544"/>
                    <a:pt x="11838" y="9010"/>
                    <a:pt x="14125" y="9010"/>
                  </a:cubicBezTo>
                  <a:cubicBezTo>
                    <a:pt x="15504" y="9010"/>
                    <a:pt x="16884" y="9204"/>
                    <a:pt x="18246" y="9594"/>
                  </a:cubicBezTo>
                  <a:cubicBezTo>
                    <a:pt x="19407" y="9928"/>
                    <a:pt x="20558" y="10420"/>
                    <a:pt x="21782" y="10933"/>
                  </a:cubicBezTo>
                  <a:cubicBezTo>
                    <a:pt x="23738" y="11759"/>
                    <a:pt x="25747" y="12607"/>
                    <a:pt x="27881" y="12826"/>
                  </a:cubicBezTo>
                  <a:cubicBezTo>
                    <a:pt x="28386" y="12878"/>
                    <a:pt x="28882" y="12903"/>
                    <a:pt x="29371" y="12903"/>
                  </a:cubicBezTo>
                  <a:cubicBezTo>
                    <a:pt x="36543" y="12903"/>
                    <a:pt x="41978" y="7498"/>
                    <a:pt x="46817" y="2689"/>
                  </a:cubicBezTo>
                  <a:lnTo>
                    <a:pt x="47361" y="2155"/>
                  </a:lnTo>
                  <a:lnTo>
                    <a:pt x="47361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54075" y="5250900"/>
              <a:ext cx="267325" cy="218150"/>
            </a:xfrm>
            <a:custGeom>
              <a:avLst/>
              <a:gdLst/>
              <a:ahLst/>
              <a:cxnLst/>
              <a:rect l="l" t="t" r="r" b="b"/>
              <a:pathLst>
                <a:path w="10693" h="8726" extrusionOk="0">
                  <a:moveTo>
                    <a:pt x="10693" y="0"/>
                  </a:moveTo>
                  <a:lnTo>
                    <a:pt x="10243" y="450"/>
                  </a:lnTo>
                  <a:cubicBezTo>
                    <a:pt x="7031" y="3641"/>
                    <a:pt x="3757" y="6905"/>
                    <a:pt x="1" y="8725"/>
                  </a:cubicBezTo>
                  <a:lnTo>
                    <a:pt x="3338" y="8725"/>
                  </a:lnTo>
                  <a:cubicBezTo>
                    <a:pt x="6006" y="6947"/>
                    <a:pt x="8422" y="4635"/>
                    <a:pt x="10693" y="2385"/>
                  </a:cubicBezTo>
                  <a:lnTo>
                    <a:pt x="1069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404500" y="5408350"/>
              <a:ext cx="446225" cy="60700"/>
            </a:xfrm>
            <a:custGeom>
              <a:avLst/>
              <a:gdLst/>
              <a:ahLst/>
              <a:cxnLst/>
              <a:rect l="l" t="t" r="r" b="b"/>
              <a:pathLst>
                <a:path w="17849" h="2428" extrusionOk="0">
                  <a:moveTo>
                    <a:pt x="8672" y="1"/>
                  </a:moveTo>
                  <a:cubicBezTo>
                    <a:pt x="6145" y="1"/>
                    <a:pt x="3622" y="593"/>
                    <a:pt x="1214" y="1768"/>
                  </a:cubicBezTo>
                  <a:cubicBezTo>
                    <a:pt x="795" y="1967"/>
                    <a:pt x="398" y="2187"/>
                    <a:pt x="0" y="2427"/>
                  </a:cubicBezTo>
                  <a:lnTo>
                    <a:pt x="4091" y="2427"/>
                  </a:lnTo>
                  <a:cubicBezTo>
                    <a:pt x="5595" y="1941"/>
                    <a:pt x="7130" y="1697"/>
                    <a:pt x="8666" y="1697"/>
                  </a:cubicBezTo>
                  <a:cubicBezTo>
                    <a:pt x="10036" y="1697"/>
                    <a:pt x="11406" y="1891"/>
                    <a:pt x="12753" y="2281"/>
                  </a:cubicBezTo>
                  <a:cubicBezTo>
                    <a:pt x="12921" y="2323"/>
                    <a:pt x="13088" y="2375"/>
                    <a:pt x="13245" y="2427"/>
                  </a:cubicBezTo>
                  <a:lnTo>
                    <a:pt x="17848" y="2427"/>
                  </a:lnTo>
                  <a:cubicBezTo>
                    <a:pt x="17545" y="2302"/>
                    <a:pt x="17241" y="2176"/>
                    <a:pt x="16948" y="2051"/>
                  </a:cubicBezTo>
                  <a:cubicBezTo>
                    <a:pt x="15735" y="1538"/>
                    <a:pt x="14479" y="1015"/>
                    <a:pt x="13224" y="649"/>
                  </a:cubicBezTo>
                  <a:cubicBezTo>
                    <a:pt x="11721" y="216"/>
                    <a:pt x="10196" y="1"/>
                    <a:pt x="8672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44475" y="5395250"/>
              <a:ext cx="76925" cy="73800"/>
            </a:xfrm>
            <a:custGeom>
              <a:avLst/>
              <a:gdLst/>
              <a:ahLst/>
              <a:cxnLst/>
              <a:rect l="l" t="t" r="r" b="b"/>
              <a:pathLst>
                <a:path w="3077" h="2952" extrusionOk="0">
                  <a:moveTo>
                    <a:pt x="3077" y="1"/>
                  </a:moveTo>
                  <a:cubicBezTo>
                    <a:pt x="2062" y="1005"/>
                    <a:pt x="1037" y="1999"/>
                    <a:pt x="1" y="2951"/>
                  </a:cubicBezTo>
                  <a:lnTo>
                    <a:pt x="2721" y="2951"/>
                  </a:lnTo>
                  <a:cubicBezTo>
                    <a:pt x="2836" y="2836"/>
                    <a:pt x="2962" y="2721"/>
                    <a:pt x="3077" y="2606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subTitle" idx="3"/>
          </p:nvPr>
        </p:nvSpPr>
        <p:spPr>
          <a:xfrm>
            <a:off x="796814" y="339544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75" y="3639751"/>
            <a:ext cx="155250" cy="2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BA5EBA00-032F-3EF0-2126-F2D2EA861D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62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" preserve="1">
  <p:cSld name="Divider Slide Gradient BG and Wave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37" name="Google Shape;237;p10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238" name="Google Shape;238;p10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C3B44E6-28C5-7DEA-60EB-A354F67DF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hite Swoosh with Placeholder Photo">
  <p:cSld name="Cover White Swoosh with Placeholder Photo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>
            <a:spLocks noGrp="1"/>
          </p:cNvSpPr>
          <p:nvPr>
            <p:ph type="pic" idx="2"/>
          </p:nvPr>
        </p:nvSpPr>
        <p:spPr>
          <a:xfrm>
            <a:off x="5238600" y="-75"/>
            <a:ext cx="39054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8" name="Google Shape;108;p6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45510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48495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14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9E16B-5331-0DD8-7283-D88A8596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20A35-DD46-8AE4-F036-14C94E0C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0BD0-EB03-5BBE-2E0C-658F04EAA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BBB0E-47DC-4392-BDB2-4D6AA9977D07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139F-1327-8410-0742-CAEDD45FB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6E5B-ABF6-079F-1270-427D1103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F25BF-D673-4C7E-9E07-0F842DFCE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789" r:id="rId9"/>
    <p:sldLayoutId id="21474837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E5A7-B0B9-1E7C-3751-989709D1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9FA0E-F4CF-AAB7-1F91-0A5B34B05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B199-C344-A923-B6B6-4547BD70E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70465-E8DC-4813-B8F4-C6D03A590E1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B086-E2AC-C18F-0533-464B00393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3AD1-D03B-1DFC-A7B4-A46C1C93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E5EDF-E01A-4CD6-89F6-34F7BA38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4" r:id="rId2"/>
    <p:sldLayoutId id="2147483805" r:id="rId3"/>
    <p:sldLayoutId id="21474838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87" r:id="rId2"/>
    <p:sldLayoutId id="2147483748" r:id="rId3"/>
    <p:sldLayoutId id="2147483788" r:id="rId4"/>
    <p:sldLayoutId id="2147483749" r:id="rId5"/>
    <p:sldLayoutId id="2147483750" r:id="rId6"/>
    <p:sldLayoutId id="2147483808" r:id="rId7"/>
    <p:sldLayoutId id="2147483752" r:id="rId8"/>
    <p:sldLayoutId id="2147483751" r:id="rId9"/>
    <p:sldLayoutId id="2147483753" r:id="rId10"/>
    <p:sldLayoutId id="2147483786" r:id="rId11"/>
    <p:sldLayoutId id="2147483754" r:id="rId12"/>
    <p:sldLayoutId id="2147483785" r:id="rId13"/>
    <p:sldLayoutId id="214748380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988177"/>
            <a:chOff x="0" y="0"/>
            <a:chExt cx="24384000" cy="26351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2827" b="42827"/>
            <a:stretch>
              <a:fillRect/>
            </a:stretch>
          </p:blipFill>
          <p:spPr>
            <a:xfrm>
              <a:off x="0" y="0"/>
              <a:ext cx="24384000" cy="2635139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675982"/>
            <a:ext cx="7982961" cy="567241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12" name="TextBox 12"/>
          <p:cNvSpPr txBox="1"/>
          <p:nvPr/>
        </p:nvSpPr>
        <p:spPr>
          <a:xfrm>
            <a:off x="276886" y="754024"/>
            <a:ext cx="6864430" cy="3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2026 THRIVE EDUCATIONAL WEBINARS</a:t>
            </a:r>
          </a:p>
        </p:txBody>
      </p:sp>
      <p:sp>
        <p:nvSpPr>
          <p:cNvPr id="16" name="Freeform 16"/>
          <p:cNvSpPr/>
          <p:nvPr/>
        </p:nvSpPr>
        <p:spPr>
          <a:xfrm>
            <a:off x="7475481" y="4727441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1"/>
                </a:lnTo>
                <a:lnTo>
                  <a:pt x="0" y="71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C1EAD0-18ED-0EF6-D9B0-D77281D82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75" y="1243223"/>
            <a:ext cx="6689285" cy="38016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988177"/>
            <a:chOff x="0" y="0"/>
            <a:chExt cx="24384000" cy="26351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2827" b="42827"/>
            <a:stretch>
              <a:fillRect/>
            </a:stretch>
          </p:blipFill>
          <p:spPr>
            <a:xfrm>
              <a:off x="0" y="0"/>
              <a:ext cx="24384000" cy="2635139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675982"/>
            <a:ext cx="7982961" cy="567241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5" name="TextBox 5"/>
          <p:cNvSpPr txBox="1"/>
          <p:nvPr/>
        </p:nvSpPr>
        <p:spPr>
          <a:xfrm>
            <a:off x="276886" y="754024"/>
            <a:ext cx="6864430" cy="3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2026 THRIVE EDUCATIONAL WEBINARS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475481" y="4727441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1"/>
                </a:lnTo>
                <a:lnTo>
                  <a:pt x="0" y="713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D9631A-BECF-95B4-BBB7-527EC0FE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" y="1321265"/>
            <a:ext cx="6858000" cy="3462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ening Slide Optio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ody Slides">
  <a:themeElements>
    <a:clrScheme name="NEAP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C2D70"/>
      </a:accent1>
      <a:accent2>
        <a:srgbClr val="9D0673"/>
      </a:accent2>
      <a:accent3>
        <a:srgbClr val="FF6F43"/>
      </a:accent3>
      <a:accent4>
        <a:srgbClr val="47BBB7"/>
      </a:accent4>
      <a:accent5>
        <a:srgbClr val="09002C"/>
      </a:accent5>
      <a:accent6>
        <a:srgbClr val="9ECE73"/>
      </a:accent6>
      <a:hlink>
        <a:srgbClr val="160071"/>
      </a:hlink>
      <a:folHlink>
        <a:srgbClr val="9D067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ivider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ody Slides_v2">
  <a:themeElements>
    <a:clrScheme name="NEAP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C2D70"/>
      </a:accent1>
      <a:accent2>
        <a:srgbClr val="9D0673"/>
      </a:accent2>
      <a:accent3>
        <a:srgbClr val="FF6F43"/>
      </a:accent3>
      <a:accent4>
        <a:srgbClr val="47BBB7"/>
      </a:accent4>
      <a:accent5>
        <a:srgbClr val="09002C"/>
      </a:accent5>
      <a:accent6>
        <a:srgbClr val="9ECE73"/>
      </a:accent6>
      <a:hlink>
        <a:srgbClr val="160071"/>
      </a:hlink>
      <a:folHlink>
        <a:srgbClr val="9D067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Branding Gu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EC6FA1-FAD0-4CC6-8180-411D00970962}">
  <ds:schemaRefs>
    <ds:schemaRef ds:uri="45796d12-762c-4075-8c00-bbfa76c6a0cc"/>
    <ds:schemaRef ds:uri="620ae1ae-4721-41fb-89df-6594621e9b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33B841-5A17-4938-A7A5-93DA69F4B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909A9-31FB-4FA7-AF9D-633780CAE9D9}">
  <ds:schemaRefs>
    <ds:schemaRef ds:uri="45796d12-762c-4075-8c00-bbfa76c6a0cc"/>
    <ds:schemaRef ds:uri="620ae1ae-4721-41fb-89df-6594621e9b6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NEAP PPT_MASTER TEMPLATE</Template>
  <TotalTime>45</TotalTime>
  <Words>8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LEMON MILK Pro VAR</vt:lpstr>
      <vt:lpstr>LEMON MILK</vt:lpstr>
      <vt:lpstr>Lexend ExtraLight</vt:lpstr>
      <vt:lpstr>Arial</vt:lpstr>
      <vt:lpstr>Lexend</vt:lpstr>
      <vt:lpstr>LEMON MILK Pro VAR Light</vt:lpstr>
      <vt:lpstr>Montserrat Medium</vt:lpstr>
      <vt:lpstr>Montserrat</vt:lpstr>
      <vt:lpstr>Montserrat Light</vt:lpstr>
      <vt:lpstr>Calibri</vt:lpstr>
      <vt:lpstr>Lexend Light</vt:lpstr>
      <vt:lpstr>Opening Slide Options</vt:lpstr>
      <vt:lpstr>Body Slides</vt:lpstr>
      <vt:lpstr>Divider Slides</vt:lpstr>
      <vt:lpstr>Body Slides_v2</vt:lpstr>
      <vt:lpstr>Closing Slides</vt:lpstr>
      <vt:lpstr>Branding Guide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2026-01-29T15:19:16Z</dcterms:created>
  <dcterms:modified xsi:type="dcterms:W3CDTF">2026-03-19T18:10:37Z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