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035299-2233-4CB0-B1E3-8E033007BCD6}" v="7" dt="2026-03-30T13:46:25.0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Rotjan" userId="99672b63-2458-48da-be4b-16b08f8155d1" providerId="ADAL" clId="{53D76B76-0682-45F9-A7F3-3F250A8EE413}"/>
    <pc:docChg chg="undo custSel modSld">
      <pc:chgData name="Sara Rotjan" userId="99672b63-2458-48da-be4b-16b08f8155d1" providerId="ADAL" clId="{53D76B76-0682-45F9-A7F3-3F250A8EE413}" dt="2026-03-30T13:46:28.814" v="114" actId="20577"/>
      <pc:docMkLst>
        <pc:docMk/>
      </pc:docMkLst>
      <pc:sldChg chg="addSp modSp mod">
        <pc:chgData name="Sara Rotjan" userId="99672b63-2458-48da-be4b-16b08f8155d1" providerId="ADAL" clId="{53D76B76-0682-45F9-A7F3-3F250A8EE413}" dt="2026-03-30T13:43:40.424" v="2" actId="1076"/>
        <pc:sldMkLst>
          <pc:docMk/>
          <pc:sldMk cId="0" sldId="260"/>
        </pc:sldMkLst>
        <pc:spChg chg="mod">
          <ac:chgData name="Sara Rotjan" userId="99672b63-2458-48da-be4b-16b08f8155d1" providerId="ADAL" clId="{53D76B76-0682-45F9-A7F3-3F250A8EE413}" dt="2026-03-30T13:43:40.424" v="2" actId="1076"/>
          <ac:spMkLst>
            <pc:docMk/>
            <pc:sldMk cId="0" sldId="260"/>
            <ac:spMk id="10" creationId="{00000000-0000-0000-0000-000000000000}"/>
          </ac:spMkLst>
        </pc:spChg>
        <pc:spChg chg="mod">
          <ac:chgData name="Sara Rotjan" userId="99672b63-2458-48da-be4b-16b08f8155d1" providerId="ADAL" clId="{53D76B76-0682-45F9-A7F3-3F250A8EE413}" dt="2026-03-30T13:43:29.904" v="0"/>
          <ac:spMkLst>
            <pc:docMk/>
            <pc:sldMk cId="0" sldId="260"/>
            <ac:spMk id="15" creationId="{A8C73EF1-FBD2-6EC2-3F6E-3D899919AA27}"/>
          </ac:spMkLst>
        </pc:spChg>
        <pc:spChg chg="mod">
          <ac:chgData name="Sara Rotjan" userId="99672b63-2458-48da-be4b-16b08f8155d1" providerId="ADAL" clId="{53D76B76-0682-45F9-A7F3-3F250A8EE413}" dt="2026-03-30T13:43:29.904" v="0"/>
          <ac:spMkLst>
            <pc:docMk/>
            <pc:sldMk cId="0" sldId="260"/>
            <ac:spMk id="16" creationId="{608B0157-62E0-7B63-ED37-CD76D187C5CF}"/>
          </ac:spMkLst>
        </pc:spChg>
        <pc:spChg chg="add mod">
          <ac:chgData name="Sara Rotjan" userId="99672b63-2458-48da-be4b-16b08f8155d1" providerId="ADAL" clId="{53D76B76-0682-45F9-A7F3-3F250A8EE413}" dt="2026-03-30T13:43:35.694" v="1" actId="1076"/>
          <ac:spMkLst>
            <pc:docMk/>
            <pc:sldMk cId="0" sldId="260"/>
            <ac:spMk id="17" creationId="{533DB6D2-D0AD-172C-F258-7D3A58B54F5D}"/>
          </ac:spMkLst>
        </pc:spChg>
        <pc:grpChg chg="add mod">
          <ac:chgData name="Sara Rotjan" userId="99672b63-2458-48da-be4b-16b08f8155d1" providerId="ADAL" clId="{53D76B76-0682-45F9-A7F3-3F250A8EE413}" dt="2026-03-30T13:43:35.694" v="1" actId="1076"/>
          <ac:grpSpMkLst>
            <pc:docMk/>
            <pc:sldMk cId="0" sldId="260"/>
            <ac:grpSpMk id="14" creationId="{53CF82E2-A204-6D61-2788-86F0246B6209}"/>
          </ac:grpSpMkLst>
        </pc:grpChg>
        <pc:picChg chg="add mod">
          <ac:chgData name="Sara Rotjan" userId="99672b63-2458-48da-be4b-16b08f8155d1" providerId="ADAL" clId="{53D76B76-0682-45F9-A7F3-3F250A8EE413}" dt="2026-03-30T13:43:35.694" v="1" actId="1076"/>
          <ac:picMkLst>
            <pc:docMk/>
            <pc:sldMk cId="0" sldId="260"/>
            <ac:picMk id="18" creationId="{26E0295E-B809-0316-E79A-54252A03AC5D}"/>
          </ac:picMkLst>
        </pc:picChg>
        <pc:picChg chg="add mod">
          <ac:chgData name="Sara Rotjan" userId="99672b63-2458-48da-be4b-16b08f8155d1" providerId="ADAL" clId="{53D76B76-0682-45F9-A7F3-3F250A8EE413}" dt="2026-03-30T13:43:35.694" v="1" actId="1076"/>
          <ac:picMkLst>
            <pc:docMk/>
            <pc:sldMk cId="0" sldId="260"/>
            <ac:picMk id="19" creationId="{E29B9C6E-36A4-4412-67DA-20109BE9A750}"/>
          </ac:picMkLst>
        </pc:picChg>
        <pc:picChg chg="add mod">
          <ac:chgData name="Sara Rotjan" userId="99672b63-2458-48da-be4b-16b08f8155d1" providerId="ADAL" clId="{53D76B76-0682-45F9-A7F3-3F250A8EE413}" dt="2026-03-30T13:43:35.694" v="1" actId="1076"/>
          <ac:picMkLst>
            <pc:docMk/>
            <pc:sldMk cId="0" sldId="260"/>
            <ac:picMk id="20" creationId="{DE00B04A-8E93-A9A1-0664-05D2CA780897}"/>
          </ac:picMkLst>
        </pc:picChg>
      </pc:sldChg>
      <pc:sldChg chg="addSp modSp mod">
        <pc:chgData name="Sara Rotjan" userId="99672b63-2458-48da-be4b-16b08f8155d1" providerId="ADAL" clId="{53D76B76-0682-45F9-A7F3-3F250A8EE413}" dt="2026-03-30T13:44:18.441" v="20" actId="1076"/>
        <pc:sldMkLst>
          <pc:docMk/>
          <pc:sldMk cId="0" sldId="261"/>
        </pc:sldMkLst>
        <pc:spChg chg="mod">
          <ac:chgData name="Sara Rotjan" userId="99672b63-2458-48da-be4b-16b08f8155d1" providerId="ADAL" clId="{53D76B76-0682-45F9-A7F3-3F250A8EE413}" dt="2026-03-30T13:44:09.842" v="16" actId="6549"/>
          <ac:spMkLst>
            <pc:docMk/>
            <pc:sldMk cId="0" sldId="261"/>
            <ac:spMk id="9" creationId="{00000000-0000-0000-0000-000000000000}"/>
          </ac:spMkLst>
        </pc:spChg>
        <pc:spChg chg="mod">
          <ac:chgData name="Sara Rotjan" userId="99672b63-2458-48da-be4b-16b08f8155d1" providerId="ADAL" clId="{53D76B76-0682-45F9-A7F3-3F250A8EE413}" dt="2026-03-30T13:44:14.822" v="18" actId="14100"/>
          <ac:spMkLst>
            <pc:docMk/>
            <pc:sldMk cId="0" sldId="261"/>
            <ac:spMk id="10" creationId="{00000000-0000-0000-0000-000000000000}"/>
          </ac:spMkLst>
        </pc:spChg>
        <pc:spChg chg="mod">
          <ac:chgData name="Sara Rotjan" userId="99672b63-2458-48da-be4b-16b08f8155d1" providerId="ADAL" clId="{53D76B76-0682-45F9-A7F3-3F250A8EE413}" dt="2026-03-30T13:43:53.465" v="7" actId="6549"/>
          <ac:spMkLst>
            <pc:docMk/>
            <pc:sldMk cId="0" sldId="261"/>
            <ac:spMk id="11" creationId="{00000000-0000-0000-0000-000000000000}"/>
          </ac:spMkLst>
        </pc:spChg>
        <pc:spChg chg="mod">
          <ac:chgData name="Sara Rotjan" userId="99672b63-2458-48da-be4b-16b08f8155d1" providerId="ADAL" clId="{53D76B76-0682-45F9-A7F3-3F250A8EE413}" dt="2026-03-30T13:44:15.772" v="19"/>
          <ac:spMkLst>
            <pc:docMk/>
            <pc:sldMk cId="0" sldId="261"/>
            <ac:spMk id="13" creationId="{EBFAD2A2-B6BF-56BE-C124-3F43B73DB85D}"/>
          </ac:spMkLst>
        </pc:spChg>
        <pc:spChg chg="mod">
          <ac:chgData name="Sara Rotjan" userId="99672b63-2458-48da-be4b-16b08f8155d1" providerId="ADAL" clId="{53D76B76-0682-45F9-A7F3-3F250A8EE413}" dt="2026-03-30T13:44:15.772" v="19"/>
          <ac:spMkLst>
            <pc:docMk/>
            <pc:sldMk cId="0" sldId="261"/>
            <ac:spMk id="14" creationId="{F6F2FF9C-65E3-E444-3F10-A2A200384FB2}"/>
          </ac:spMkLst>
        </pc:spChg>
        <pc:spChg chg="add mod">
          <ac:chgData name="Sara Rotjan" userId="99672b63-2458-48da-be4b-16b08f8155d1" providerId="ADAL" clId="{53D76B76-0682-45F9-A7F3-3F250A8EE413}" dt="2026-03-30T13:44:18.441" v="20" actId="1076"/>
          <ac:spMkLst>
            <pc:docMk/>
            <pc:sldMk cId="0" sldId="261"/>
            <ac:spMk id="15" creationId="{04572152-A192-A4CD-A95C-34DB25F128E5}"/>
          </ac:spMkLst>
        </pc:spChg>
        <pc:grpChg chg="add mod">
          <ac:chgData name="Sara Rotjan" userId="99672b63-2458-48da-be4b-16b08f8155d1" providerId="ADAL" clId="{53D76B76-0682-45F9-A7F3-3F250A8EE413}" dt="2026-03-30T13:44:18.441" v="20" actId="1076"/>
          <ac:grpSpMkLst>
            <pc:docMk/>
            <pc:sldMk cId="0" sldId="261"/>
            <ac:grpSpMk id="12" creationId="{A5F12068-49BF-6CCA-8673-0A2408E385E7}"/>
          </ac:grpSpMkLst>
        </pc:grpChg>
        <pc:picChg chg="add mod">
          <ac:chgData name="Sara Rotjan" userId="99672b63-2458-48da-be4b-16b08f8155d1" providerId="ADAL" clId="{53D76B76-0682-45F9-A7F3-3F250A8EE413}" dt="2026-03-30T13:44:18.441" v="20" actId="1076"/>
          <ac:picMkLst>
            <pc:docMk/>
            <pc:sldMk cId="0" sldId="261"/>
            <ac:picMk id="16" creationId="{ACCE14A9-2485-845D-C245-5D5E21D9DD0A}"/>
          </ac:picMkLst>
        </pc:picChg>
        <pc:picChg chg="add mod">
          <ac:chgData name="Sara Rotjan" userId="99672b63-2458-48da-be4b-16b08f8155d1" providerId="ADAL" clId="{53D76B76-0682-45F9-A7F3-3F250A8EE413}" dt="2026-03-30T13:44:18.441" v="20" actId="1076"/>
          <ac:picMkLst>
            <pc:docMk/>
            <pc:sldMk cId="0" sldId="261"/>
            <ac:picMk id="17" creationId="{F1E9D6AB-6859-4DB4-1BFF-2B35F5DC3E5C}"/>
          </ac:picMkLst>
        </pc:picChg>
        <pc:picChg chg="add mod">
          <ac:chgData name="Sara Rotjan" userId="99672b63-2458-48da-be4b-16b08f8155d1" providerId="ADAL" clId="{53D76B76-0682-45F9-A7F3-3F250A8EE413}" dt="2026-03-30T13:44:18.441" v="20" actId="1076"/>
          <ac:picMkLst>
            <pc:docMk/>
            <pc:sldMk cId="0" sldId="261"/>
            <ac:picMk id="18" creationId="{B7A36FB1-1251-A311-9C67-0FA74C3D4D62}"/>
          </ac:picMkLst>
        </pc:picChg>
      </pc:sldChg>
      <pc:sldChg chg="addSp modSp mod">
        <pc:chgData name="Sara Rotjan" userId="99672b63-2458-48da-be4b-16b08f8155d1" providerId="ADAL" clId="{53D76B76-0682-45F9-A7F3-3F250A8EE413}" dt="2026-03-30T13:44:55.400" v="59" actId="6549"/>
        <pc:sldMkLst>
          <pc:docMk/>
          <pc:sldMk cId="0" sldId="262"/>
        </pc:sldMkLst>
        <pc:spChg chg="mod">
          <ac:chgData name="Sara Rotjan" userId="99672b63-2458-48da-be4b-16b08f8155d1" providerId="ADAL" clId="{53D76B76-0682-45F9-A7F3-3F250A8EE413}" dt="2026-03-30T13:44:41.249" v="57" actId="1036"/>
          <ac:spMkLst>
            <pc:docMk/>
            <pc:sldMk cId="0" sldId="262"/>
            <ac:spMk id="8" creationId="{00000000-0000-0000-0000-000000000000}"/>
          </ac:spMkLst>
        </pc:spChg>
        <pc:spChg chg="mod">
          <ac:chgData name="Sara Rotjan" userId="99672b63-2458-48da-be4b-16b08f8155d1" providerId="ADAL" clId="{53D76B76-0682-45F9-A7F3-3F250A8EE413}" dt="2026-03-30T13:44:41.249" v="57" actId="1036"/>
          <ac:spMkLst>
            <pc:docMk/>
            <pc:sldMk cId="0" sldId="262"/>
            <ac:spMk id="9" creationId="{00000000-0000-0000-0000-000000000000}"/>
          </ac:spMkLst>
        </pc:spChg>
        <pc:spChg chg="mod">
          <ac:chgData name="Sara Rotjan" userId="99672b63-2458-48da-be4b-16b08f8155d1" providerId="ADAL" clId="{53D76B76-0682-45F9-A7F3-3F250A8EE413}" dt="2026-03-30T13:44:34.090" v="37" actId="14100"/>
          <ac:spMkLst>
            <pc:docMk/>
            <pc:sldMk cId="0" sldId="262"/>
            <ac:spMk id="10" creationId="{00000000-0000-0000-0000-000000000000}"/>
          </ac:spMkLst>
        </pc:spChg>
        <pc:spChg chg="mod">
          <ac:chgData name="Sara Rotjan" userId="99672b63-2458-48da-be4b-16b08f8155d1" providerId="ADAL" clId="{53D76B76-0682-45F9-A7F3-3F250A8EE413}" dt="2026-03-30T13:44:26.299" v="36" actId="1037"/>
          <ac:spMkLst>
            <pc:docMk/>
            <pc:sldMk cId="0" sldId="262"/>
            <ac:spMk id="11" creationId="{00000000-0000-0000-0000-000000000000}"/>
          </ac:spMkLst>
        </pc:spChg>
        <pc:spChg chg="mod">
          <ac:chgData name="Sara Rotjan" userId="99672b63-2458-48da-be4b-16b08f8155d1" providerId="ADAL" clId="{53D76B76-0682-45F9-A7F3-3F250A8EE413}" dt="2026-03-30T13:44:55.400" v="59" actId="6549"/>
          <ac:spMkLst>
            <pc:docMk/>
            <pc:sldMk cId="0" sldId="262"/>
            <ac:spMk id="12" creationId="{00000000-0000-0000-0000-000000000000}"/>
          </ac:spMkLst>
        </pc:spChg>
        <pc:spChg chg="mod">
          <ac:chgData name="Sara Rotjan" userId="99672b63-2458-48da-be4b-16b08f8155d1" providerId="ADAL" clId="{53D76B76-0682-45F9-A7F3-3F250A8EE413}" dt="2026-03-30T13:44:42.614" v="58"/>
          <ac:spMkLst>
            <pc:docMk/>
            <pc:sldMk cId="0" sldId="262"/>
            <ac:spMk id="14" creationId="{A3CEEA0D-6ED3-7E6F-CF26-23F2756F0FEA}"/>
          </ac:spMkLst>
        </pc:spChg>
        <pc:spChg chg="mod">
          <ac:chgData name="Sara Rotjan" userId="99672b63-2458-48da-be4b-16b08f8155d1" providerId="ADAL" clId="{53D76B76-0682-45F9-A7F3-3F250A8EE413}" dt="2026-03-30T13:44:42.614" v="58"/>
          <ac:spMkLst>
            <pc:docMk/>
            <pc:sldMk cId="0" sldId="262"/>
            <ac:spMk id="15" creationId="{CD3F0833-CC60-B6E9-F2AC-6944B86CAD8C}"/>
          </ac:spMkLst>
        </pc:spChg>
        <pc:spChg chg="add mod">
          <ac:chgData name="Sara Rotjan" userId="99672b63-2458-48da-be4b-16b08f8155d1" providerId="ADAL" clId="{53D76B76-0682-45F9-A7F3-3F250A8EE413}" dt="2026-03-30T13:44:42.614" v="58"/>
          <ac:spMkLst>
            <pc:docMk/>
            <pc:sldMk cId="0" sldId="262"/>
            <ac:spMk id="16" creationId="{50AA83CC-3200-D0F1-B6F3-4F7F154ACA86}"/>
          </ac:spMkLst>
        </pc:spChg>
        <pc:grpChg chg="add mod">
          <ac:chgData name="Sara Rotjan" userId="99672b63-2458-48da-be4b-16b08f8155d1" providerId="ADAL" clId="{53D76B76-0682-45F9-A7F3-3F250A8EE413}" dt="2026-03-30T13:44:42.614" v="58"/>
          <ac:grpSpMkLst>
            <pc:docMk/>
            <pc:sldMk cId="0" sldId="262"/>
            <ac:grpSpMk id="13" creationId="{906F39CF-9DB7-0D87-33C8-07AB9D7FBA31}"/>
          </ac:grpSpMkLst>
        </pc:grpChg>
        <pc:picChg chg="add mod">
          <ac:chgData name="Sara Rotjan" userId="99672b63-2458-48da-be4b-16b08f8155d1" providerId="ADAL" clId="{53D76B76-0682-45F9-A7F3-3F250A8EE413}" dt="2026-03-30T13:44:42.614" v="58"/>
          <ac:picMkLst>
            <pc:docMk/>
            <pc:sldMk cId="0" sldId="262"/>
            <ac:picMk id="17" creationId="{2CBEC183-8A00-6DE2-A7F6-88AC856620C3}"/>
          </ac:picMkLst>
        </pc:picChg>
        <pc:picChg chg="add mod">
          <ac:chgData name="Sara Rotjan" userId="99672b63-2458-48da-be4b-16b08f8155d1" providerId="ADAL" clId="{53D76B76-0682-45F9-A7F3-3F250A8EE413}" dt="2026-03-30T13:44:42.614" v="58"/>
          <ac:picMkLst>
            <pc:docMk/>
            <pc:sldMk cId="0" sldId="262"/>
            <ac:picMk id="18" creationId="{F3460A03-705D-4638-1A39-D6E36AA6DD04}"/>
          </ac:picMkLst>
        </pc:picChg>
        <pc:picChg chg="add mod">
          <ac:chgData name="Sara Rotjan" userId="99672b63-2458-48da-be4b-16b08f8155d1" providerId="ADAL" clId="{53D76B76-0682-45F9-A7F3-3F250A8EE413}" dt="2026-03-30T13:44:42.614" v="58"/>
          <ac:picMkLst>
            <pc:docMk/>
            <pc:sldMk cId="0" sldId="262"/>
            <ac:picMk id="19" creationId="{26FDD93C-B616-6A16-5546-EED570C87FAA}"/>
          </ac:picMkLst>
        </pc:picChg>
      </pc:sldChg>
      <pc:sldChg chg="addSp delSp modSp mod">
        <pc:chgData name="Sara Rotjan" userId="99672b63-2458-48da-be4b-16b08f8155d1" providerId="ADAL" clId="{53D76B76-0682-45F9-A7F3-3F250A8EE413}" dt="2026-03-30T13:46:28.814" v="114" actId="20577"/>
        <pc:sldMkLst>
          <pc:docMk/>
          <pc:sldMk cId="0" sldId="263"/>
        </pc:sldMkLst>
        <pc:spChg chg="mod">
          <ac:chgData name="Sara Rotjan" userId="99672b63-2458-48da-be4b-16b08f8155d1" providerId="ADAL" clId="{53D76B76-0682-45F9-A7F3-3F250A8EE413}" dt="2026-03-30T13:46:28.814" v="114" actId="20577"/>
          <ac:spMkLst>
            <pc:docMk/>
            <pc:sldMk cId="0" sldId="263"/>
            <ac:spMk id="8" creationId="{00000000-0000-0000-0000-000000000000}"/>
          </ac:spMkLst>
        </pc:spChg>
        <pc:spChg chg="del mod">
          <ac:chgData name="Sara Rotjan" userId="99672b63-2458-48da-be4b-16b08f8155d1" providerId="ADAL" clId="{53D76B76-0682-45F9-A7F3-3F250A8EE413}" dt="2026-03-30T13:45:27.512" v="85" actId="478"/>
          <ac:spMkLst>
            <pc:docMk/>
            <pc:sldMk cId="0" sldId="263"/>
            <ac:spMk id="10" creationId="{00000000-0000-0000-0000-000000000000}"/>
          </ac:spMkLst>
        </pc:spChg>
        <pc:spChg chg="mod">
          <ac:chgData name="Sara Rotjan" userId="99672b63-2458-48da-be4b-16b08f8155d1" providerId="ADAL" clId="{53D76B76-0682-45F9-A7F3-3F250A8EE413}" dt="2026-03-30T13:45:11.774" v="79"/>
          <ac:spMkLst>
            <pc:docMk/>
            <pc:sldMk cId="0" sldId="263"/>
            <ac:spMk id="12" creationId="{288D40F3-4A33-8347-9602-7F4EFFE0E7A9}"/>
          </ac:spMkLst>
        </pc:spChg>
        <pc:spChg chg="mod">
          <ac:chgData name="Sara Rotjan" userId="99672b63-2458-48da-be4b-16b08f8155d1" providerId="ADAL" clId="{53D76B76-0682-45F9-A7F3-3F250A8EE413}" dt="2026-03-30T13:45:11.774" v="79"/>
          <ac:spMkLst>
            <pc:docMk/>
            <pc:sldMk cId="0" sldId="263"/>
            <ac:spMk id="13" creationId="{602E52FD-0A50-4640-2EC9-86776CC3A469}"/>
          </ac:spMkLst>
        </pc:spChg>
        <pc:spChg chg="add mod">
          <ac:chgData name="Sara Rotjan" userId="99672b63-2458-48da-be4b-16b08f8155d1" providerId="ADAL" clId="{53D76B76-0682-45F9-A7F3-3F250A8EE413}" dt="2026-03-30T13:45:11.774" v="79"/>
          <ac:spMkLst>
            <pc:docMk/>
            <pc:sldMk cId="0" sldId="263"/>
            <ac:spMk id="14" creationId="{A0DA647D-F115-1C96-6842-22C036E60212}"/>
          </ac:spMkLst>
        </pc:spChg>
        <pc:spChg chg="add mod">
          <ac:chgData name="Sara Rotjan" userId="99672b63-2458-48da-be4b-16b08f8155d1" providerId="ADAL" clId="{53D76B76-0682-45F9-A7F3-3F250A8EE413}" dt="2026-03-30T13:46:19.795" v="106" actId="5793"/>
          <ac:spMkLst>
            <pc:docMk/>
            <pc:sldMk cId="0" sldId="263"/>
            <ac:spMk id="18" creationId="{E40696FE-7904-4EB5-A278-68ACCFB48A38}"/>
          </ac:spMkLst>
        </pc:spChg>
        <pc:grpChg chg="add mod">
          <ac:chgData name="Sara Rotjan" userId="99672b63-2458-48da-be4b-16b08f8155d1" providerId="ADAL" clId="{53D76B76-0682-45F9-A7F3-3F250A8EE413}" dt="2026-03-30T13:45:11.774" v="79"/>
          <ac:grpSpMkLst>
            <pc:docMk/>
            <pc:sldMk cId="0" sldId="263"/>
            <ac:grpSpMk id="11" creationId="{815D168F-F615-6574-D648-EBCF772C831A}"/>
          </ac:grpSpMkLst>
        </pc:grpChg>
        <pc:picChg chg="add mod">
          <ac:chgData name="Sara Rotjan" userId="99672b63-2458-48da-be4b-16b08f8155d1" providerId="ADAL" clId="{53D76B76-0682-45F9-A7F3-3F250A8EE413}" dt="2026-03-30T13:45:11.774" v="79"/>
          <ac:picMkLst>
            <pc:docMk/>
            <pc:sldMk cId="0" sldId="263"/>
            <ac:picMk id="15" creationId="{342215F3-3B90-AA06-77AB-5751D009F8EB}"/>
          </ac:picMkLst>
        </pc:picChg>
        <pc:picChg chg="add mod">
          <ac:chgData name="Sara Rotjan" userId="99672b63-2458-48da-be4b-16b08f8155d1" providerId="ADAL" clId="{53D76B76-0682-45F9-A7F3-3F250A8EE413}" dt="2026-03-30T13:45:11.774" v="79"/>
          <ac:picMkLst>
            <pc:docMk/>
            <pc:sldMk cId="0" sldId="263"/>
            <ac:picMk id="16" creationId="{AC34C688-E209-D146-9C30-C2474BFE8182}"/>
          </ac:picMkLst>
        </pc:picChg>
        <pc:picChg chg="add mod">
          <ac:chgData name="Sara Rotjan" userId="99672b63-2458-48da-be4b-16b08f8155d1" providerId="ADAL" clId="{53D76B76-0682-45F9-A7F3-3F250A8EE413}" dt="2026-03-30T13:45:11.774" v="79"/>
          <ac:picMkLst>
            <pc:docMk/>
            <pc:sldMk cId="0" sldId="263"/>
            <ac:picMk id="17" creationId="{026CAB2B-0AD7-77AC-D543-19BE89C0409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AFA4C-11EF-E96E-6442-D0A19DA18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AF945E-7250-1802-AE76-85C9C5D33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F305C-74A9-868D-DE0A-C3E06B4CE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22FF-C3B7-41F9-9D39-10D295EF87F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6D98C-ACA6-7C58-04C0-4B78EC502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19CD4-C44A-53CF-B2E8-1E2C348DD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6894-D903-4B7F-9967-8DDF30FF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6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1AFC0-8C82-5060-D59A-A51667DD8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2AFC52-521E-3174-0D20-BFCDB6F256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FAD3C-858E-CBD2-E900-303441F80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22FF-C3B7-41F9-9D39-10D295EF87F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C804D-3AC9-A8BA-2ED2-4F4AA516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AD916-EDB9-2631-9E92-ABB40873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6894-D903-4B7F-9967-8DDF30FF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17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0A2C99-96A8-54A5-EF44-BD0E489ECD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3FB535-9EDB-510E-C342-AD3F25C28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DB0B0-E05C-1D68-8419-8DA25A83E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22FF-C3B7-41F9-9D39-10D295EF87F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239BF-A125-02FF-35E3-401DBCFEE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5E1A1-8621-0A65-DF94-DBBC906B3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6894-D903-4B7F-9967-8DDF30FF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5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5B5E5-E0A9-F2E9-368B-7567AAE8F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906C6-7DB2-2875-EBB2-08C63B3FF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D0618-6AF1-F523-8F25-0FAABA545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22FF-C3B7-41F9-9D39-10D295EF87F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4E27C-83AA-C978-8D07-503FE19C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D2386-BF7B-9D8E-9E4C-0F7A5879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6894-D903-4B7F-9967-8DDF30FF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9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BB5FF-166D-91DA-3CB4-2EB95CBDB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AFF65-D6B2-A010-3875-69CDD7C19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901C1-2722-4B62-A897-FA50E8E18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22FF-C3B7-41F9-9D39-10D295EF87F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43375-7522-D649-9DF3-F3B7D883E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A3DD2-B8E7-EB8F-2E58-5A435218D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6894-D903-4B7F-9967-8DDF30FF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3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FF5BC-0BFD-941E-F9EF-82BF5273E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D6F44-63AE-75ED-8772-56A8E46C24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2426C-B85C-5A82-730F-E9E713521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C94453-8038-53CB-56A9-2727ABF87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22FF-C3B7-41F9-9D39-10D295EF87F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D5B91-E6C2-52A6-7BF3-77F230DAF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93A9B-68E2-10AE-E15F-E2FFE766E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6894-D903-4B7F-9967-8DDF30FF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6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7F4E4-B531-FC68-E410-4B83CF323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FB9A8-D95D-ABA0-3199-955D36A56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69F52-50F0-9837-C710-08E7FE2BD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A17715-E387-84B6-DCEE-90A443362A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C8F813-D84A-7C7F-44E2-B919ED071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7F40D2-4C60-A93C-6CE9-9749DC2BC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22FF-C3B7-41F9-9D39-10D295EF87F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FA2E0-A0AC-DC91-A042-CE8006044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77C969-7DCC-7B33-F428-906AC2B12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6894-D903-4B7F-9967-8DDF30FF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44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8A0EF-BBBC-777C-7FEB-72D37314E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C94716-E4F3-8626-22F1-5602904C9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22FF-C3B7-41F9-9D39-10D295EF87F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9A03AA-3295-190C-6306-50B677032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7D19C9-9F8E-1AAD-516B-B3253FCF5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6894-D903-4B7F-9967-8DDF30FF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7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617746-673E-9073-56E9-E941685D0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22FF-C3B7-41F9-9D39-10D295EF87F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9E0BAA-090E-2C69-7CFD-8A8E8A7C5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01A4D-9226-D331-C2BE-7C686677C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6894-D903-4B7F-9967-8DDF30FF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4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92DE-A09B-A831-DB8F-9EFEC9FF8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0BCD0-FF95-B641-BCCB-5978E1EEB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179F6C-8836-F81A-DE62-596C5CE3F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E697A-E53F-77F2-A18C-0B0ED0394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22FF-C3B7-41F9-9D39-10D295EF87F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23A60-67F3-08F8-77DE-058B54A54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38397-D2A1-290A-8F80-9AB71BA71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6894-D903-4B7F-9967-8DDF30FF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9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4E7D-C839-6C31-321E-6624600C7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675815-0390-552C-1D61-17F0E150D5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73DF1-257F-FA4E-9951-9B46F9343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A7CD0-3DD5-CA21-91E6-37C7C44DF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22FF-C3B7-41F9-9D39-10D295EF87F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1FAC0-5942-5D75-7FB4-B21339A45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0798F-B8A7-A8F7-7A6F-FF0B81F8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6894-D903-4B7F-9967-8DDF30FF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20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82B5CC-2726-2344-C2B9-046CF88B8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B1A49-CDF2-ED83-B2AF-48DFF54DF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ECB83-BBF2-A7B2-E0A0-87517476FF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4E22FF-C3B7-41F9-9D39-10D295EF87F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55CBE-B2CC-B53D-8433-AC66B445BC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2927D-9709-0CFB-FBAC-654F2425B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F06894-D903-4B7F-9967-8DDF30FF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7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dynamic.eapintake.com/online-intake/nationaleap/nationalea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dynamic.eapintake.com/online-intake/nationaleap/nationalea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dynamic.eapintake.com/online-intake/nationaleap/nationalea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ynamic.eapintake.com/online-intake/nationaleap/nationaleap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0208" y="0"/>
            <a:ext cx="12292417" cy="1626513"/>
            <a:chOff x="0" y="0"/>
            <a:chExt cx="24584833" cy="325302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0548" b="40548"/>
            <a:stretch>
              <a:fillRect/>
            </a:stretch>
          </p:blipFill>
          <p:spPr>
            <a:xfrm>
              <a:off x="0" y="0"/>
              <a:ext cx="24584833" cy="3253025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1032988"/>
            <a:ext cx="8174489" cy="1020497"/>
          </a:xfrm>
          <a:prstGeom prst="rect">
            <a:avLst/>
          </a:prstGeom>
          <a:gradFill rotWithShape="1">
            <a:gsLst>
              <a:gs pos="0">
                <a:srgbClr val="2B2B71">
                  <a:alpha val="100000"/>
                </a:srgbClr>
              </a:gs>
              <a:gs pos="25000">
                <a:srgbClr val="160071">
                  <a:alpha val="100000"/>
                </a:srgbClr>
              </a:gs>
              <a:gs pos="50000">
                <a:srgbClr val="160071">
                  <a:alpha val="100000"/>
                </a:srgbClr>
              </a:gs>
              <a:gs pos="75000">
                <a:srgbClr val="9D0673">
                  <a:alpha val="100000"/>
                </a:srgbClr>
              </a:gs>
              <a:gs pos="100000">
                <a:srgbClr val="F5835C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 sz="1200"/>
          </a:p>
        </p:txBody>
      </p:sp>
      <p:sp>
        <p:nvSpPr>
          <p:cNvPr id="5" name="AutoShape 5"/>
          <p:cNvSpPr/>
          <p:nvPr/>
        </p:nvSpPr>
        <p:spPr>
          <a:xfrm>
            <a:off x="297636" y="1994809"/>
            <a:ext cx="6216037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400626" y="6303279"/>
            <a:ext cx="2017711" cy="475808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297636" y="1239163"/>
            <a:ext cx="7170343" cy="718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399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April Awareness:</a:t>
            </a:r>
          </a:p>
          <a:p>
            <a:pPr>
              <a:lnSpc>
                <a:spcPts val="2879"/>
              </a:lnSpc>
            </a:pPr>
            <a:r>
              <a:rPr lang="en-US" sz="2399">
                <a:solidFill>
                  <a:srgbClr val="F5835C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Stress Awareness Month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6955" y="2256655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COMMON SIGNS OF STRESS INCLUDE: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6955" y="2561879"/>
            <a:ext cx="4978119" cy="963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6" lvl="1" indent="-158333">
              <a:lnSpc>
                <a:spcPts val="2566"/>
              </a:lnSpc>
              <a:buFont typeface="Arial"/>
              <a:buChar char="•"/>
            </a:pPr>
            <a:r>
              <a:rPr lang="en-US" sz="14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Trouble sleeping or concentrating</a:t>
            </a:r>
          </a:p>
          <a:p>
            <a:pPr marL="316666" lvl="1" indent="-158333">
              <a:lnSpc>
                <a:spcPts val="2566"/>
              </a:lnSpc>
              <a:buFont typeface="Arial"/>
              <a:buChar char="•"/>
            </a:pPr>
            <a:r>
              <a:rPr lang="en-US" sz="14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Irritability or feeling overwhelmed</a:t>
            </a:r>
          </a:p>
          <a:p>
            <a:pPr marL="316666" lvl="1" indent="-158333">
              <a:lnSpc>
                <a:spcPts val="2566"/>
              </a:lnSpc>
              <a:buFont typeface="Arial"/>
              <a:buChar char="•"/>
            </a:pPr>
            <a:r>
              <a:rPr lang="en-US" sz="14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Muscle tension or headaches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268054" y="2581378"/>
            <a:ext cx="4978119" cy="629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6" lvl="1" indent="-158333">
              <a:lnSpc>
                <a:spcPts val="2581"/>
              </a:lnSpc>
              <a:buFont typeface="Arial"/>
              <a:buChar char="•"/>
            </a:pPr>
            <a:r>
              <a:rPr lang="en-US" sz="14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Changes in appetite or energy</a:t>
            </a:r>
          </a:p>
          <a:p>
            <a:pPr marL="316666" lvl="1" indent="-158333">
              <a:lnSpc>
                <a:spcPts val="2581"/>
              </a:lnSpc>
              <a:buFont typeface="Arial"/>
              <a:buChar char="•"/>
            </a:pPr>
            <a:r>
              <a:rPr lang="en-US" sz="14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Withdrawing from others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6955" y="3767533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EXPERT TIPS FOR A PEACEFUL MIND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46954" y="4156331"/>
            <a:ext cx="4711180" cy="2133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Breathe deeply.</a:t>
            </a:r>
            <a:r>
              <a:rPr lang="en-US" sz="14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Take slow, full breaths throughout the day to calm your body.</a:t>
            </a: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Relax your muscles.</a:t>
            </a:r>
            <a:r>
              <a:rPr lang="en-US" sz="14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Release tension in your shoulders, neck, and back.</a:t>
            </a: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Take a mental vacation.</a:t>
            </a:r>
            <a:r>
              <a:rPr lang="en-US" sz="14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Picture a peaceful place for a few quiet moments.</a:t>
            </a: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Practice mindfulness.</a:t>
            </a:r>
            <a:r>
              <a:rPr lang="en-US" sz="14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Try deep breathing, yoga, or tai chi regularly.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928329" y="4156331"/>
            <a:ext cx="5167257" cy="2133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Reframe your thoughts.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Replace “I’ll never get it all done” with “I can handle what matters most.”</a:t>
            </a: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Let go of control.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Focus on your own responses instead of changing others.</a:t>
            </a: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Unplug often.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Spend less time on screens and more time doing what you enjoy.</a:t>
            </a: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Plan ahead.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End your day by listing priorities for tomorrow to clear your mind.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3CF82E2-A204-6D61-2788-86F0246B6209}"/>
              </a:ext>
            </a:extLst>
          </p:cNvPr>
          <p:cNvGrpSpPr/>
          <p:nvPr/>
        </p:nvGrpSpPr>
        <p:grpSpPr>
          <a:xfrm>
            <a:off x="8268080" y="1761062"/>
            <a:ext cx="3818219" cy="1932533"/>
            <a:chOff x="0" y="0"/>
            <a:chExt cx="1512266" cy="675593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8C73EF1-FBD2-6EC2-3F6E-3D899919AA27}"/>
                </a:ext>
              </a:extLst>
            </p:cNvPr>
            <p:cNvSpPr/>
            <p:nvPr/>
          </p:nvSpPr>
          <p:spPr>
            <a:xfrm>
              <a:off x="0" y="0"/>
              <a:ext cx="1512266" cy="675593"/>
            </a:xfrm>
            <a:custGeom>
              <a:avLst/>
              <a:gdLst/>
              <a:ahLst/>
              <a:cxnLst/>
              <a:rect l="l" t="t" r="r" b="b"/>
              <a:pathLst>
                <a:path w="1512266" h="675593">
                  <a:moveTo>
                    <a:pt x="35483" y="0"/>
                  </a:moveTo>
                  <a:lnTo>
                    <a:pt x="1476782" y="0"/>
                  </a:lnTo>
                  <a:cubicBezTo>
                    <a:pt x="1486193" y="0"/>
                    <a:pt x="1495219" y="3738"/>
                    <a:pt x="1501873" y="10393"/>
                  </a:cubicBezTo>
                  <a:cubicBezTo>
                    <a:pt x="1508527" y="17047"/>
                    <a:pt x="1512266" y="26073"/>
                    <a:pt x="1512266" y="35483"/>
                  </a:cubicBezTo>
                  <a:lnTo>
                    <a:pt x="1512266" y="640110"/>
                  </a:lnTo>
                  <a:cubicBezTo>
                    <a:pt x="1512266" y="649521"/>
                    <a:pt x="1508527" y="658546"/>
                    <a:pt x="1501873" y="665200"/>
                  </a:cubicBezTo>
                  <a:cubicBezTo>
                    <a:pt x="1495219" y="671855"/>
                    <a:pt x="1486193" y="675593"/>
                    <a:pt x="1476782" y="675593"/>
                  </a:cubicBezTo>
                  <a:lnTo>
                    <a:pt x="35483" y="675593"/>
                  </a:lnTo>
                  <a:cubicBezTo>
                    <a:pt x="26073" y="675593"/>
                    <a:pt x="17047" y="671855"/>
                    <a:pt x="10393" y="665200"/>
                  </a:cubicBezTo>
                  <a:cubicBezTo>
                    <a:pt x="3738" y="658546"/>
                    <a:pt x="0" y="649521"/>
                    <a:pt x="0" y="640110"/>
                  </a:cubicBezTo>
                  <a:lnTo>
                    <a:pt x="0" y="35483"/>
                  </a:lnTo>
                  <a:cubicBezTo>
                    <a:pt x="0" y="26073"/>
                    <a:pt x="3738" y="17047"/>
                    <a:pt x="10393" y="10393"/>
                  </a:cubicBezTo>
                  <a:cubicBezTo>
                    <a:pt x="17047" y="3738"/>
                    <a:pt x="26073" y="0"/>
                    <a:pt x="354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2B2B71">
                      <a:alpha val="100000"/>
                    </a:srgbClr>
                  </a:gs>
                  <a:gs pos="25000">
                    <a:srgbClr val="160071">
                      <a:alpha val="100000"/>
                    </a:srgbClr>
                  </a:gs>
                  <a:gs pos="50000">
                    <a:srgbClr val="160071">
                      <a:alpha val="100000"/>
                    </a:srgbClr>
                  </a:gs>
                  <a:gs pos="75000">
                    <a:srgbClr val="9D0673">
                      <a:alpha val="100000"/>
                    </a:srgbClr>
                  </a:gs>
                  <a:gs pos="100000">
                    <a:srgbClr val="F5835C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prstDash val="solid"/>
              <a:round/>
            </a:ln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8B0157-62E0-7B63-ED37-CD76D187C5CF}"/>
                </a:ext>
              </a:extLst>
            </p:cNvPr>
            <p:cNvSpPr txBox="1"/>
            <p:nvPr/>
          </p:nvSpPr>
          <p:spPr>
            <a:xfrm>
              <a:off x="0" y="19050"/>
              <a:ext cx="1512266" cy="656543"/>
            </a:xfrm>
            <a:prstGeom prst="rect">
              <a:avLst/>
            </a:prstGeom>
          </p:spPr>
          <p:txBody>
            <a:bodyPr lIns="22003" tIns="22003" rIns="22003" bIns="22003" rtlCol="0" anchor="ctr"/>
            <a:lstStyle/>
            <a:p>
              <a:pPr algn="ctr">
                <a:lnSpc>
                  <a:spcPts val="659"/>
                </a:lnSpc>
              </a:pPr>
              <a:endParaRPr sz="70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33DB6D2-D0AD-172C-F258-7D3A58B54F5D}"/>
              </a:ext>
            </a:extLst>
          </p:cNvPr>
          <p:cNvSpPr txBox="1"/>
          <p:nvPr/>
        </p:nvSpPr>
        <p:spPr>
          <a:xfrm>
            <a:off x="8472125" y="1810135"/>
            <a:ext cx="3158335" cy="1715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92"/>
              </a:lnSpc>
            </a:pPr>
            <a:r>
              <a:rPr lang="en-US" sz="1600" b="1" u="sng" dirty="0">
                <a:solidFill>
                  <a:schemeClr val="accent5">
                    <a:lumMod val="75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EAP Services - Available 24/7    </a:t>
            </a:r>
          </a:p>
          <a:p>
            <a:pPr>
              <a:lnSpc>
                <a:spcPts val="597"/>
              </a:lnSpc>
            </a:pPr>
            <a:endParaRPr lang="en-US" sz="1253" b="1" dirty="0"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ts val="1792"/>
              </a:lnSpc>
            </a:pP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 📞 Call NEAP at 800-624-2593</a:t>
            </a:r>
          </a:p>
          <a:p>
            <a:pPr>
              <a:lnSpc>
                <a:spcPts val="715"/>
              </a:lnSpc>
            </a:pPr>
            <a:endParaRPr lang="en-US" sz="1253" dirty="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1792"/>
              </a:lnSpc>
            </a:pP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 🌐www.nationaleap.com/my-eap</a:t>
            </a:r>
            <a:endParaRPr lang="en-US" sz="1253" b="1" dirty="0">
              <a:latin typeface="Montserrat"/>
              <a:ea typeface="Montserrat"/>
              <a:cs typeface="Montserrat"/>
              <a:sym typeface="Montserrat"/>
              <a:hlinkClick r:id="" action="ppaction://noaction"/>
            </a:endParaRPr>
          </a:p>
          <a:p>
            <a:pPr>
              <a:lnSpc>
                <a:spcPts val="715"/>
              </a:lnSpc>
            </a:pPr>
            <a:endParaRPr lang="en-US" sz="1253" dirty="0">
              <a:latin typeface="Montserrat"/>
              <a:ea typeface="Montserrat"/>
              <a:cs typeface="Montserrat"/>
              <a:sym typeface="Montserrat"/>
              <a:hlinkClick r:id="" action="ppaction://noaction"/>
            </a:endParaRPr>
          </a:p>
          <a:p>
            <a:pPr>
              <a:lnSpc>
                <a:spcPts val="1792"/>
              </a:lnSpc>
            </a:pPr>
            <a:r>
              <a:rPr lang="en-US" sz="1253" dirty="0">
                <a:latin typeface="Montserrat"/>
                <a:ea typeface="Montserrat"/>
                <a:cs typeface="Montserrat"/>
                <a:sym typeface="Montserrat"/>
              </a:rPr>
              <a:t>📋 </a:t>
            </a: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Complete the Online EAP</a:t>
            </a:r>
            <a:b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      Intake Form</a:t>
            </a:r>
            <a:endParaRPr lang="en-US" sz="1253" b="1" dirty="0">
              <a:latin typeface="Montserrat"/>
              <a:ea typeface="Montserrat"/>
              <a:cs typeface="Montserrat"/>
              <a:sym typeface="Montserrat"/>
              <a:hlinkClick r:id="rId4" tooltip="https://dynamic.eapintake.com/online-intake/nationaleap/nationaleap"/>
            </a:endParaRPr>
          </a:p>
          <a:p>
            <a:endParaRPr lang="en-US" sz="600" dirty="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1792"/>
              </a:lnSpc>
            </a:pP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🌐 Member Portal</a:t>
            </a:r>
            <a:endParaRPr lang="en-US" sz="1253" b="1" dirty="0">
              <a:latin typeface="Montserrat"/>
              <a:ea typeface="Montserrat"/>
              <a:cs typeface="Montserrat"/>
              <a:sym typeface="Montserrat"/>
              <a:hlinkClick r:id="rId4" tooltip="https://dynamic.eapintake.com/online-intake/nationaleap/nationaleap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6E0295E-B809-0316-E79A-54252A03A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1321" y="2728482"/>
            <a:ext cx="518683" cy="5186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9B9C6E-36A4-4412-67DA-20109BE9A7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8782" y="2255013"/>
            <a:ext cx="561646" cy="5616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E00B04A-8E93-A9A1-0664-05D2CA7808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85682" y="3233592"/>
            <a:ext cx="409109" cy="4201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292417" cy="1543237"/>
            <a:chOff x="0" y="0"/>
            <a:chExt cx="24584833" cy="30864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9011" b="39011"/>
            <a:stretch>
              <a:fillRect/>
            </a:stretch>
          </p:blipFill>
          <p:spPr>
            <a:xfrm>
              <a:off x="0" y="0"/>
              <a:ext cx="24584833" cy="3086473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1032988"/>
            <a:ext cx="8174489" cy="1020497"/>
          </a:xfrm>
          <a:prstGeom prst="rect">
            <a:avLst/>
          </a:prstGeom>
          <a:gradFill rotWithShape="1">
            <a:gsLst>
              <a:gs pos="0">
                <a:srgbClr val="2B2B71">
                  <a:alpha val="100000"/>
                </a:srgbClr>
              </a:gs>
              <a:gs pos="25000">
                <a:srgbClr val="160071">
                  <a:alpha val="100000"/>
                </a:srgbClr>
              </a:gs>
              <a:gs pos="50000">
                <a:srgbClr val="160071">
                  <a:alpha val="100000"/>
                </a:srgbClr>
              </a:gs>
              <a:gs pos="75000">
                <a:srgbClr val="9D0673">
                  <a:alpha val="100000"/>
                </a:srgbClr>
              </a:gs>
              <a:gs pos="100000">
                <a:srgbClr val="F5835C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 sz="1200"/>
          </a:p>
        </p:txBody>
      </p:sp>
      <p:sp>
        <p:nvSpPr>
          <p:cNvPr id="5" name="AutoShape 5"/>
          <p:cNvSpPr/>
          <p:nvPr/>
        </p:nvSpPr>
        <p:spPr>
          <a:xfrm>
            <a:off x="297636" y="1994809"/>
            <a:ext cx="6216037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400626" y="6303279"/>
            <a:ext cx="2017711" cy="475808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297636" y="1239163"/>
            <a:ext cx="7170343" cy="718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399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May Awareness:</a:t>
            </a:r>
          </a:p>
          <a:p>
            <a:pPr>
              <a:lnSpc>
                <a:spcPts val="2879"/>
              </a:lnSpc>
            </a:pPr>
            <a:r>
              <a:rPr lang="en-US" sz="2399">
                <a:solidFill>
                  <a:srgbClr val="F5835C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Mental Health Awareness Month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5205" y="2166914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TIPS FOR PRIORITIZING  YOUR WELL-BEING: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5205" y="2566516"/>
            <a:ext cx="4978119" cy="227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Practice daily check-ins:</a:t>
            </a:r>
            <a:r>
              <a:rPr lang="en-US" sz="14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Take a moment each day to ask yourself how you’re feeling mentally, physically, and emotionally.</a:t>
            </a:r>
          </a:p>
          <a:p>
            <a:pPr marL="316666" lvl="1" indent="-158333">
              <a:buFont typeface="Arial"/>
              <a:buChar char="•"/>
            </a:pPr>
            <a:r>
              <a:rPr lang="en-US" sz="14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Set healthy boundaries: </a:t>
            </a:r>
            <a:r>
              <a:rPr lang="en-US" sz="14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Protect your time and energy by saying no when necessary and creating space for what matters.</a:t>
            </a: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Move your body: </a:t>
            </a:r>
            <a:r>
              <a:rPr lang="en-US" sz="14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Regular movement, even gentle stretching or walking, can boost mood and reduce stress.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15205" y="5120085"/>
            <a:ext cx="6115092" cy="901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26"/>
              </a:lnSpc>
              <a:spcBef>
                <a:spcPct val="0"/>
              </a:spcBef>
            </a:pPr>
            <a:r>
              <a:rPr lang="en-US" sz="1733" b="1" dirty="0">
                <a:solidFill>
                  <a:srgbClr val="1826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Mental wellness isn’t about eliminating stress; it’s about developing tools and practices that help us navigate life’s challenges with clarity and resilience.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46208" y="2566516"/>
            <a:ext cx="5270764" cy="2133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Stay connected: </a:t>
            </a:r>
            <a:r>
              <a:rPr lang="en-US" sz="14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Reach out to friends, family, or colleagues—community and conversation can help lighten emotional load.</a:t>
            </a: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Create moments of rest: </a:t>
            </a:r>
            <a:r>
              <a:rPr lang="en-US" sz="14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Schedule time to unplug, breathe, and recharge without guilt.</a:t>
            </a: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Seek support when needed: </a:t>
            </a:r>
            <a:r>
              <a:rPr lang="en-US" sz="14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Talking to a counselor or using available resources is a sign of strength, not weakness.</a:t>
            </a:r>
          </a:p>
        </p:txBody>
      </p:sp>
      <p:grpSp>
        <p:nvGrpSpPr>
          <p:cNvPr id="12" name="Group 13">
            <a:extLst>
              <a:ext uri="{FF2B5EF4-FFF2-40B4-BE49-F238E27FC236}">
                <a16:creationId xmlns:a16="http://schemas.microsoft.com/office/drawing/2014/main" id="{A5F12068-49BF-6CCA-8673-0A2408E385E7}"/>
              </a:ext>
            </a:extLst>
          </p:cNvPr>
          <p:cNvGrpSpPr/>
          <p:nvPr/>
        </p:nvGrpSpPr>
        <p:grpSpPr>
          <a:xfrm>
            <a:off x="7598753" y="4700049"/>
            <a:ext cx="3818219" cy="1932533"/>
            <a:chOff x="0" y="0"/>
            <a:chExt cx="1512266" cy="675593"/>
          </a:xfrm>
        </p:grpSpPr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EBFAD2A2-B6BF-56BE-C124-3F43B73DB85D}"/>
                </a:ext>
              </a:extLst>
            </p:cNvPr>
            <p:cNvSpPr/>
            <p:nvPr/>
          </p:nvSpPr>
          <p:spPr>
            <a:xfrm>
              <a:off x="0" y="0"/>
              <a:ext cx="1512266" cy="675593"/>
            </a:xfrm>
            <a:custGeom>
              <a:avLst/>
              <a:gdLst/>
              <a:ahLst/>
              <a:cxnLst/>
              <a:rect l="l" t="t" r="r" b="b"/>
              <a:pathLst>
                <a:path w="1512266" h="675593">
                  <a:moveTo>
                    <a:pt x="35483" y="0"/>
                  </a:moveTo>
                  <a:lnTo>
                    <a:pt x="1476782" y="0"/>
                  </a:lnTo>
                  <a:cubicBezTo>
                    <a:pt x="1486193" y="0"/>
                    <a:pt x="1495219" y="3738"/>
                    <a:pt x="1501873" y="10393"/>
                  </a:cubicBezTo>
                  <a:cubicBezTo>
                    <a:pt x="1508527" y="17047"/>
                    <a:pt x="1512266" y="26073"/>
                    <a:pt x="1512266" y="35483"/>
                  </a:cubicBezTo>
                  <a:lnTo>
                    <a:pt x="1512266" y="640110"/>
                  </a:lnTo>
                  <a:cubicBezTo>
                    <a:pt x="1512266" y="649521"/>
                    <a:pt x="1508527" y="658546"/>
                    <a:pt x="1501873" y="665200"/>
                  </a:cubicBezTo>
                  <a:cubicBezTo>
                    <a:pt x="1495219" y="671855"/>
                    <a:pt x="1486193" y="675593"/>
                    <a:pt x="1476782" y="675593"/>
                  </a:cubicBezTo>
                  <a:lnTo>
                    <a:pt x="35483" y="675593"/>
                  </a:lnTo>
                  <a:cubicBezTo>
                    <a:pt x="26073" y="675593"/>
                    <a:pt x="17047" y="671855"/>
                    <a:pt x="10393" y="665200"/>
                  </a:cubicBezTo>
                  <a:cubicBezTo>
                    <a:pt x="3738" y="658546"/>
                    <a:pt x="0" y="649521"/>
                    <a:pt x="0" y="640110"/>
                  </a:cubicBezTo>
                  <a:lnTo>
                    <a:pt x="0" y="35483"/>
                  </a:lnTo>
                  <a:cubicBezTo>
                    <a:pt x="0" y="26073"/>
                    <a:pt x="3738" y="17047"/>
                    <a:pt x="10393" y="10393"/>
                  </a:cubicBezTo>
                  <a:cubicBezTo>
                    <a:pt x="17047" y="3738"/>
                    <a:pt x="26073" y="0"/>
                    <a:pt x="354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2B2B71">
                      <a:alpha val="100000"/>
                    </a:srgbClr>
                  </a:gs>
                  <a:gs pos="25000">
                    <a:srgbClr val="160071">
                      <a:alpha val="100000"/>
                    </a:srgbClr>
                  </a:gs>
                  <a:gs pos="50000">
                    <a:srgbClr val="160071">
                      <a:alpha val="100000"/>
                    </a:srgbClr>
                  </a:gs>
                  <a:gs pos="75000">
                    <a:srgbClr val="9D0673">
                      <a:alpha val="100000"/>
                    </a:srgbClr>
                  </a:gs>
                  <a:gs pos="100000">
                    <a:srgbClr val="F5835C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prstDash val="solid"/>
              <a:round/>
            </a:ln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14" name="TextBox 15">
              <a:extLst>
                <a:ext uri="{FF2B5EF4-FFF2-40B4-BE49-F238E27FC236}">
                  <a16:creationId xmlns:a16="http://schemas.microsoft.com/office/drawing/2014/main" id="{F6F2FF9C-65E3-E444-3F10-A2A200384FB2}"/>
                </a:ext>
              </a:extLst>
            </p:cNvPr>
            <p:cNvSpPr txBox="1"/>
            <p:nvPr/>
          </p:nvSpPr>
          <p:spPr>
            <a:xfrm>
              <a:off x="0" y="19050"/>
              <a:ext cx="1512266" cy="656543"/>
            </a:xfrm>
            <a:prstGeom prst="rect">
              <a:avLst/>
            </a:prstGeom>
          </p:spPr>
          <p:txBody>
            <a:bodyPr lIns="22003" tIns="22003" rIns="22003" bIns="22003" rtlCol="0" anchor="ctr"/>
            <a:lstStyle/>
            <a:p>
              <a:pPr algn="ctr">
                <a:lnSpc>
                  <a:spcPts val="659"/>
                </a:lnSpc>
              </a:pPr>
              <a:endParaRPr sz="700"/>
            </a:p>
          </p:txBody>
        </p:sp>
      </p:grpSp>
      <p:sp>
        <p:nvSpPr>
          <p:cNvPr id="15" name="TextBox 16">
            <a:extLst>
              <a:ext uri="{FF2B5EF4-FFF2-40B4-BE49-F238E27FC236}">
                <a16:creationId xmlns:a16="http://schemas.microsoft.com/office/drawing/2014/main" id="{04572152-A192-A4CD-A95C-34DB25F128E5}"/>
              </a:ext>
            </a:extLst>
          </p:cNvPr>
          <p:cNvSpPr txBox="1"/>
          <p:nvPr/>
        </p:nvSpPr>
        <p:spPr>
          <a:xfrm>
            <a:off x="7802798" y="4749122"/>
            <a:ext cx="3158335" cy="1715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92"/>
              </a:lnSpc>
            </a:pPr>
            <a:r>
              <a:rPr lang="en-US" sz="1600" b="1" u="sng" dirty="0">
                <a:solidFill>
                  <a:schemeClr val="accent5">
                    <a:lumMod val="75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EAP Services - Available 24/7    </a:t>
            </a:r>
          </a:p>
          <a:p>
            <a:pPr>
              <a:lnSpc>
                <a:spcPts val="597"/>
              </a:lnSpc>
            </a:pPr>
            <a:endParaRPr lang="en-US" sz="1253" b="1" dirty="0"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ts val="1792"/>
              </a:lnSpc>
            </a:pP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 📞 Call NEAP at 800-624-2593</a:t>
            </a:r>
          </a:p>
          <a:p>
            <a:pPr>
              <a:lnSpc>
                <a:spcPts val="715"/>
              </a:lnSpc>
            </a:pPr>
            <a:endParaRPr lang="en-US" sz="1253" dirty="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1792"/>
              </a:lnSpc>
            </a:pP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 🌐www.nationaleap.com/my-eap</a:t>
            </a:r>
            <a:endParaRPr lang="en-US" sz="1253" b="1" dirty="0">
              <a:latin typeface="Montserrat"/>
              <a:ea typeface="Montserrat"/>
              <a:cs typeface="Montserrat"/>
              <a:sym typeface="Montserrat"/>
              <a:hlinkClick r:id="" action="ppaction://noaction"/>
            </a:endParaRPr>
          </a:p>
          <a:p>
            <a:pPr>
              <a:lnSpc>
                <a:spcPts val="715"/>
              </a:lnSpc>
            </a:pPr>
            <a:endParaRPr lang="en-US" sz="1253" dirty="0">
              <a:latin typeface="Montserrat"/>
              <a:ea typeface="Montserrat"/>
              <a:cs typeface="Montserrat"/>
              <a:sym typeface="Montserrat"/>
              <a:hlinkClick r:id="" action="ppaction://noaction"/>
            </a:endParaRPr>
          </a:p>
          <a:p>
            <a:pPr>
              <a:lnSpc>
                <a:spcPts val="1792"/>
              </a:lnSpc>
            </a:pPr>
            <a:r>
              <a:rPr lang="en-US" sz="1253" dirty="0">
                <a:latin typeface="Montserrat"/>
                <a:ea typeface="Montserrat"/>
                <a:cs typeface="Montserrat"/>
                <a:sym typeface="Montserrat"/>
              </a:rPr>
              <a:t>📋 </a:t>
            </a: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Complete the Online EAP</a:t>
            </a:r>
            <a:b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      Intake Form</a:t>
            </a:r>
            <a:endParaRPr lang="en-US" sz="1253" b="1" dirty="0">
              <a:latin typeface="Montserrat"/>
              <a:ea typeface="Montserrat"/>
              <a:cs typeface="Montserrat"/>
              <a:sym typeface="Montserrat"/>
              <a:hlinkClick r:id="rId4" tooltip="https://dynamic.eapintake.com/online-intake/nationaleap/nationaleap"/>
            </a:endParaRPr>
          </a:p>
          <a:p>
            <a:endParaRPr lang="en-US" sz="600" dirty="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1792"/>
              </a:lnSpc>
            </a:pP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🌐 Member Portal</a:t>
            </a:r>
            <a:endParaRPr lang="en-US" sz="1253" b="1" dirty="0">
              <a:latin typeface="Montserrat"/>
              <a:ea typeface="Montserrat"/>
              <a:cs typeface="Montserrat"/>
              <a:sym typeface="Montserrat"/>
              <a:hlinkClick r:id="rId4" tooltip="https://dynamic.eapintake.com/online-intake/nationaleap/nationaleap"/>
            </a:endParaRPr>
          </a:p>
        </p:txBody>
      </p:sp>
      <p:pic>
        <p:nvPicPr>
          <p:cNvPr id="16" name="Picture 17">
            <a:extLst>
              <a:ext uri="{FF2B5EF4-FFF2-40B4-BE49-F238E27FC236}">
                <a16:creationId xmlns:a16="http://schemas.microsoft.com/office/drawing/2014/main" id="{ACCE14A9-2485-845D-C245-5D5E21D9DD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1994" y="5667469"/>
            <a:ext cx="518683" cy="518683"/>
          </a:xfrm>
          <a:prstGeom prst="rect">
            <a:avLst/>
          </a:prstGeom>
        </p:spPr>
      </p:pic>
      <p:pic>
        <p:nvPicPr>
          <p:cNvPr id="17" name="Picture 18">
            <a:extLst>
              <a:ext uri="{FF2B5EF4-FFF2-40B4-BE49-F238E27FC236}">
                <a16:creationId xmlns:a16="http://schemas.microsoft.com/office/drawing/2014/main" id="{F1E9D6AB-6859-4DB4-1BFF-2B35F5DC3E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9455" y="5194000"/>
            <a:ext cx="561646" cy="5616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A36FB1-1251-A311-9C67-0FA74C3D4D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6355" y="6172579"/>
            <a:ext cx="409109" cy="4201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292417" cy="1727356"/>
            <a:chOff x="0" y="0"/>
            <a:chExt cx="24584833" cy="345471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8226" b="50780"/>
            <a:stretch>
              <a:fillRect/>
            </a:stretch>
          </p:blipFill>
          <p:spPr>
            <a:xfrm>
              <a:off x="0" y="0"/>
              <a:ext cx="24584833" cy="3454711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1217108"/>
            <a:ext cx="8174489" cy="1020497"/>
          </a:xfrm>
          <a:prstGeom prst="rect">
            <a:avLst/>
          </a:prstGeom>
          <a:gradFill rotWithShape="1">
            <a:gsLst>
              <a:gs pos="0">
                <a:srgbClr val="2B2B71">
                  <a:alpha val="100000"/>
                </a:srgbClr>
              </a:gs>
              <a:gs pos="25000">
                <a:srgbClr val="160071">
                  <a:alpha val="100000"/>
                </a:srgbClr>
              </a:gs>
              <a:gs pos="50000">
                <a:srgbClr val="160071">
                  <a:alpha val="100000"/>
                </a:srgbClr>
              </a:gs>
              <a:gs pos="75000">
                <a:srgbClr val="9D0673">
                  <a:alpha val="100000"/>
                </a:srgbClr>
              </a:gs>
              <a:gs pos="100000">
                <a:srgbClr val="F5835C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 sz="1200"/>
          </a:p>
        </p:txBody>
      </p:sp>
      <p:sp>
        <p:nvSpPr>
          <p:cNvPr id="5" name="AutoShape 5"/>
          <p:cNvSpPr/>
          <p:nvPr/>
        </p:nvSpPr>
        <p:spPr>
          <a:xfrm>
            <a:off x="297636" y="2114656"/>
            <a:ext cx="6216037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400626" y="6303279"/>
            <a:ext cx="2017711" cy="475808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297636" y="1308306"/>
            <a:ext cx="7170343" cy="718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399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June Awareness:</a:t>
            </a:r>
          </a:p>
          <a:p>
            <a:pPr>
              <a:lnSpc>
                <a:spcPts val="2879"/>
              </a:lnSpc>
            </a:pPr>
            <a:r>
              <a:rPr lang="en-US" sz="2399">
                <a:solidFill>
                  <a:srgbClr val="F5835C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Men’s Health Awareness Month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2282" y="3223003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HOW EMPLOYEES CAN SUPPORT COLLEAGUES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2282" y="3655227"/>
            <a:ext cx="5194213" cy="1992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Start Genuine Conversations: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Take time to check in and listen without judgment.</a:t>
            </a:r>
          </a:p>
          <a:p>
            <a:pPr>
              <a:lnSpc>
                <a:spcPts val="467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Normalize Health Talk: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Encourage open discussions about doctor visits, stress, and balance without stigma.</a:t>
            </a:r>
          </a:p>
          <a:p>
            <a:pPr>
              <a:lnSpc>
                <a:spcPts val="467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Notice and Reach Out: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If a colleague seems off or overwhelmed, ask how they’re doing.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8632" y="2691335"/>
            <a:ext cx="10602323" cy="4728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06"/>
              </a:lnSpc>
              <a:spcBef>
                <a:spcPct val="0"/>
              </a:spcBef>
            </a:pPr>
            <a:r>
              <a:rPr lang="en-US" sz="14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Men’s Health Awareness Month</a:t>
            </a:r>
            <a:r>
              <a:rPr lang="en-US" sz="14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is about more than physical fitness, it’s about breaking the silence around mental health, stress, and preventive care.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78632" y="2360712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DID YOU KNOW....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454680" y="3655227"/>
            <a:ext cx="5194213" cy="1120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Promote Healthy Habits Together: </a:t>
            </a:r>
            <a:r>
              <a:rPr lang="en-US" sz="14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Join workplace wellness challenges, or lunchtime walks.</a:t>
            </a:r>
          </a:p>
          <a:p>
            <a:pPr>
              <a:lnSpc>
                <a:spcPts val="467"/>
              </a:lnSpc>
            </a:pPr>
            <a:endParaRPr lang="en-US" sz="1466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Lead with Empathy: </a:t>
            </a:r>
            <a:r>
              <a:rPr lang="en-US" sz="14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Show understanding and respect for different experiences.</a:t>
            </a: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906F39CF-9DB7-0D87-33C8-07AB9D7FBA31}"/>
              </a:ext>
            </a:extLst>
          </p:cNvPr>
          <p:cNvGrpSpPr/>
          <p:nvPr/>
        </p:nvGrpSpPr>
        <p:grpSpPr>
          <a:xfrm>
            <a:off x="7367979" y="4846554"/>
            <a:ext cx="3818219" cy="1932533"/>
            <a:chOff x="0" y="0"/>
            <a:chExt cx="1512266" cy="675593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3CEEA0D-6ED3-7E6F-CF26-23F2756F0FEA}"/>
                </a:ext>
              </a:extLst>
            </p:cNvPr>
            <p:cNvSpPr/>
            <p:nvPr/>
          </p:nvSpPr>
          <p:spPr>
            <a:xfrm>
              <a:off x="0" y="0"/>
              <a:ext cx="1512266" cy="675593"/>
            </a:xfrm>
            <a:custGeom>
              <a:avLst/>
              <a:gdLst/>
              <a:ahLst/>
              <a:cxnLst/>
              <a:rect l="l" t="t" r="r" b="b"/>
              <a:pathLst>
                <a:path w="1512266" h="675593">
                  <a:moveTo>
                    <a:pt x="35483" y="0"/>
                  </a:moveTo>
                  <a:lnTo>
                    <a:pt x="1476782" y="0"/>
                  </a:lnTo>
                  <a:cubicBezTo>
                    <a:pt x="1486193" y="0"/>
                    <a:pt x="1495219" y="3738"/>
                    <a:pt x="1501873" y="10393"/>
                  </a:cubicBezTo>
                  <a:cubicBezTo>
                    <a:pt x="1508527" y="17047"/>
                    <a:pt x="1512266" y="26073"/>
                    <a:pt x="1512266" y="35483"/>
                  </a:cubicBezTo>
                  <a:lnTo>
                    <a:pt x="1512266" y="640110"/>
                  </a:lnTo>
                  <a:cubicBezTo>
                    <a:pt x="1512266" y="649521"/>
                    <a:pt x="1508527" y="658546"/>
                    <a:pt x="1501873" y="665200"/>
                  </a:cubicBezTo>
                  <a:cubicBezTo>
                    <a:pt x="1495219" y="671855"/>
                    <a:pt x="1486193" y="675593"/>
                    <a:pt x="1476782" y="675593"/>
                  </a:cubicBezTo>
                  <a:lnTo>
                    <a:pt x="35483" y="675593"/>
                  </a:lnTo>
                  <a:cubicBezTo>
                    <a:pt x="26073" y="675593"/>
                    <a:pt x="17047" y="671855"/>
                    <a:pt x="10393" y="665200"/>
                  </a:cubicBezTo>
                  <a:cubicBezTo>
                    <a:pt x="3738" y="658546"/>
                    <a:pt x="0" y="649521"/>
                    <a:pt x="0" y="640110"/>
                  </a:cubicBezTo>
                  <a:lnTo>
                    <a:pt x="0" y="35483"/>
                  </a:lnTo>
                  <a:cubicBezTo>
                    <a:pt x="0" y="26073"/>
                    <a:pt x="3738" y="17047"/>
                    <a:pt x="10393" y="10393"/>
                  </a:cubicBezTo>
                  <a:cubicBezTo>
                    <a:pt x="17047" y="3738"/>
                    <a:pt x="26073" y="0"/>
                    <a:pt x="354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2B2B71">
                      <a:alpha val="100000"/>
                    </a:srgbClr>
                  </a:gs>
                  <a:gs pos="25000">
                    <a:srgbClr val="160071">
                      <a:alpha val="100000"/>
                    </a:srgbClr>
                  </a:gs>
                  <a:gs pos="50000">
                    <a:srgbClr val="160071">
                      <a:alpha val="100000"/>
                    </a:srgbClr>
                  </a:gs>
                  <a:gs pos="75000">
                    <a:srgbClr val="9D0673">
                      <a:alpha val="100000"/>
                    </a:srgbClr>
                  </a:gs>
                  <a:gs pos="100000">
                    <a:srgbClr val="F5835C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prstDash val="solid"/>
              <a:round/>
            </a:ln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CD3F0833-CC60-B6E9-F2AC-6944B86CAD8C}"/>
                </a:ext>
              </a:extLst>
            </p:cNvPr>
            <p:cNvSpPr txBox="1"/>
            <p:nvPr/>
          </p:nvSpPr>
          <p:spPr>
            <a:xfrm>
              <a:off x="0" y="19050"/>
              <a:ext cx="1512266" cy="656543"/>
            </a:xfrm>
            <a:prstGeom prst="rect">
              <a:avLst/>
            </a:prstGeom>
          </p:spPr>
          <p:txBody>
            <a:bodyPr lIns="22003" tIns="22003" rIns="22003" bIns="22003" rtlCol="0" anchor="ctr"/>
            <a:lstStyle/>
            <a:p>
              <a:pPr algn="ctr">
                <a:lnSpc>
                  <a:spcPts val="659"/>
                </a:lnSpc>
              </a:pPr>
              <a:endParaRPr sz="700"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50AA83CC-3200-D0F1-B6F3-4F7F154ACA86}"/>
              </a:ext>
            </a:extLst>
          </p:cNvPr>
          <p:cNvSpPr txBox="1"/>
          <p:nvPr/>
        </p:nvSpPr>
        <p:spPr>
          <a:xfrm>
            <a:off x="7572024" y="4895627"/>
            <a:ext cx="3158335" cy="1715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92"/>
              </a:lnSpc>
            </a:pPr>
            <a:r>
              <a:rPr lang="en-US" sz="1600" b="1" u="sng" dirty="0">
                <a:solidFill>
                  <a:schemeClr val="accent5">
                    <a:lumMod val="75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EAP Services - Available 24/7    </a:t>
            </a:r>
          </a:p>
          <a:p>
            <a:pPr>
              <a:lnSpc>
                <a:spcPts val="597"/>
              </a:lnSpc>
            </a:pPr>
            <a:endParaRPr lang="en-US" sz="1253" b="1" dirty="0"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ts val="1792"/>
              </a:lnSpc>
            </a:pP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 📞 Call NEAP at 800-624-2593</a:t>
            </a:r>
          </a:p>
          <a:p>
            <a:pPr>
              <a:lnSpc>
                <a:spcPts val="715"/>
              </a:lnSpc>
            </a:pPr>
            <a:endParaRPr lang="en-US" sz="1253" dirty="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1792"/>
              </a:lnSpc>
            </a:pP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 🌐www.nationaleap.com/my-eap</a:t>
            </a:r>
            <a:endParaRPr lang="en-US" sz="1253" b="1" dirty="0">
              <a:latin typeface="Montserrat"/>
              <a:ea typeface="Montserrat"/>
              <a:cs typeface="Montserrat"/>
              <a:sym typeface="Montserrat"/>
              <a:hlinkClick r:id="" action="ppaction://noaction"/>
            </a:endParaRPr>
          </a:p>
          <a:p>
            <a:pPr>
              <a:lnSpc>
                <a:spcPts val="715"/>
              </a:lnSpc>
            </a:pPr>
            <a:endParaRPr lang="en-US" sz="1253" dirty="0">
              <a:latin typeface="Montserrat"/>
              <a:ea typeface="Montserrat"/>
              <a:cs typeface="Montserrat"/>
              <a:sym typeface="Montserrat"/>
              <a:hlinkClick r:id="" action="ppaction://noaction"/>
            </a:endParaRPr>
          </a:p>
          <a:p>
            <a:pPr>
              <a:lnSpc>
                <a:spcPts val="1792"/>
              </a:lnSpc>
            </a:pPr>
            <a:r>
              <a:rPr lang="en-US" sz="1253" dirty="0">
                <a:latin typeface="Montserrat"/>
                <a:ea typeface="Montserrat"/>
                <a:cs typeface="Montserrat"/>
                <a:sym typeface="Montserrat"/>
              </a:rPr>
              <a:t>📋 </a:t>
            </a: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Complete the Online EAP</a:t>
            </a:r>
            <a:b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      Intake Form</a:t>
            </a:r>
            <a:endParaRPr lang="en-US" sz="1253" b="1" dirty="0">
              <a:latin typeface="Montserrat"/>
              <a:ea typeface="Montserrat"/>
              <a:cs typeface="Montserrat"/>
              <a:sym typeface="Montserrat"/>
              <a:hlinkClick r:id="rId4" tooltip="https://dynamic.eapintake.com/online-intake/nationaleap/nationaleap"/>
            </a:endParaRPr>
          </a:p>
          <a:p>
            <a:endParaRPr lang="en-US" sz="600" dirty="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1792"/>
              </a:lnSpc>
            </a:pP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🌐 Member Portal</a:t>
            </a:r>
            <a:endParaRPr lang="en-US" sz="1253" b="1" dirty="0">
              <a:latin typeface="Montserrat"/>
              <a:ea typeface="Montserrat"/>
              <a:cs typeface="Montserrat"/>
              <a:sym typeface="Montserrat"/>
              <a:hlinkClick r:id="rId4" tooltip="https://dynamic.eapintake.com/online-intake/nationaleap/nationaleap"/>
            </a:endParaRPr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2CBEC183-8A00-6DE2-A7F6-88AC856620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1220" y="5813974"/>
            <a:ext cx="518683" cy="518683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F3460A03-705D-4638-1A39-D6E36AA6DD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8681" y="5340505"/>
            <a:ext cx="561646" cy="5616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FDD93C-B616-6A16-5546-EED570C87F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5581" y="6319084"/>
            <a:ext cx="409109" cy="4201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292417" cy="1543237"/>
            <a:chOff x="0" y="0"/>
            <a:chExt cx="24584833" cy="30864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0578" b="40578"/>
            <a:stretch>
              <a:fillRect/>
            </a:stretch>
          </p:blipFill>
          <p:spPr>
            <a:xfrm flipH="1">
              <a:off x="0" y="0"/>
              <a:ext cx="24584833" cy="3086473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1032988"/>
            <a:ext cx="8174489" cy="1020497"/>
          </a:xfrm>
          <a:prstGeom prst="rect">
            <a:avLst/>
          </a:prstGeom>
          <a:gradFill rotWithShape="1">
            <a:gsLst>
              <a:gs pos="0">
                <a:srgbClr val="2B2B71">
                  <a:alpha val="100000"/>
                </a:srgbClr>
              </a:gs>
              <a:gs pos="25000">
                <a:srgbClr val="160071">
                  <a:alpha val="100000"/>
                </a:srgbClr>
              </a:gs>
              <a:gs pos="50000">
                <a:srgbClr val="160071">
                  <a:alpha val="100000"/>
                </a:srgbClr>
              </a:gs>
              <a:gs pos="75000">
                <a:srgbClr val="9D0673">
                  <a:alpha val="100000"/>
                </a:srgbClr>
              </a:gs>
              <a:gs pos="100000">
                <a:srgbClr val="F5835C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 sz="1200"/>
          </a:p>
        </p:txBody>
      </p:sp>
      <p:sp>
        <p:nvSpPr>
          <p:cNvPr id="5" name="AutoShape 5"/>
          <p:cNvSpPr/>
          <p:nvPr/>
        </p:nvSpPr>
        <p:spPr>
          <a:xfrm>
            <a:off x="297636" y="1994809"/>
            <a:ext cx="6216037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/>
          <p:nvPr/>
        </p:nvSpPr>
        <p:spPr>
          <a:xfrm>
            <a:off x="297636" y="1239163"/>
            <a:ext cx="7170343" cy="718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399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June Awareness:</a:t>
            </a:r>
          </a:p>
          <a:p>
            <a:pPr>
              <a:lnSpc>
                <a:spcPts val="2879"/>
              </a:lnSpc>
            </a:pPr>
            <a:r>
              <a:rPr lang="en-US" sz="2399">
                <a:solidFill>
                  <a:srgbClr val="F5835C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Pride Month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46955" y="2256655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HOW YOU BE AN ALLEY TO YOUR COLLEAGUES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4383" y="3312829"/>
            <a:ext cx="5671617" cy="3066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31059" lvl="1" indent="-165530">
              <a:buFont typeface="Arial"/>
              <a:buChar char="•"/>
            </a:pPr>
            <a:r>
              <a:rPr lang="en-US" sz="1533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Listen </a:t>
            </a:r>
            <a:r>
              <a:rPr lang="en-US" sz="1533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with openness and empathy</a:t>
            </a:r>
          </a:p>
          <a:p>
            <a:pPr marL="165529" lvl="1"/>
            <a:endParaRPr lang="en-US" sz="1533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331059" lvl="1" indent="-165530">
              <a:buFont typeface="Arial"/>
              <a:buChar char="•"/>
            </a:pPr>
            <a:r>
              <a:rPr lang="en-US" sz="1533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Use inclusive language</a:t>
            </a:r>
            <a:r>
              <a:rPr lang="en-US" sz="1533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consistently respect names and pronouns</a:t>
            </a:r>
          </a:p>
          <a:p>
            <a:pPr marL="165529" lvl="1"/>
            <a:endParaRPr lang="en-US" sz="1533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31059" lvl="1" indent="-165530">
              <a:buFont typeface="Arial"/>
              <a:buChar char="•"/>
            </a:pPr>
            <a:r>
              <a:rPr lang="en-US" sz="1533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Educate </a:t>
            </a:r>
            <a:r>
              <a:rPr lang="en-US" sz="1533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yourself about LGBTQ+ issues rather than placing the burden on others</a:t>
            </a:r>
          </a:p>
          <a:p>
            <a:pPr marL="165529" lvl="1"/>
            <a:endParaRPr lang="en-US" sz="1533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31059" lvl="1" indent="-165530">
              <a:buFont typeface="Arial"/>
              <a:buChar char="•"/>
            </a:pPr>
            <a:r>
              <a:rPr lang="en-US" sz="1533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Speak up </a:t>
            </a:r>
            <a:r>
              <a:rPr lang="en-US" sz="1533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against bias, discrimination, or harmful language when you see or hear it</a:t>
            </a:r>
          </a:p>
          <a:p>
            <a:pPr marL="165529" lvl="1"/>
            <a:endParaRPr lang="en-US" sz="1533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331059" lvl="1" indent="-165530">
              <a:buFont typeface="Arial"/>
              <a:buChar char="•"/>
            </a:pPr>
            <a:r>
              <a:rPr lang="en-US" sz="1533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Support inclusive </a:t>
            </a:r>
            <a:r>
              <a:rPr lang="en-US" sz="1533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policies, benefits, and </a:t>
            </a:r>
            <a:r>
              <a:rPr lang="en-US" sz="15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workplace practices</a:t>
            </a:r>
            <a:endParaRPr lang="en-US" sz="1533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54533" y="2744713"/>
            <a:ext cx="9098843" cy="501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9"/>
              </a:lnSpc>
              <a:spcBef>
                <a:spcPct val="0"/>
              </a:spcBef>
            </a:pPr>
            <a:r>
              <a:rPr lang="en-US" sz="16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Being an ally means taking intentional, everyday actions that help create a workplace where LGBTQ+ colleagues feel respected, supported, and empowered.</a:t>
            </a:r>
          </a:p>
        </p:txBody>
      </p:sp>
      <p:grpSp>
        <p:nvGrpSpPr>
          <p:cNvPr id="11" name="Group 13">
            <a:extLst>
              <a:ext uri="{FF2B5EF4-FFF2-40B4-BE49-F238E27FC236}">
                <a16:creationId xmlns:a16="http://schemas.microsoft.com/office/drawing/2014/main" id="{815D168F-F615-6574-D648-EBCF772C831A}"/>
              </a:ext>
            </a:extLst>
          </p:cNvPr>
          <p:cNvGrpSpPr/>
          <p:nvPr/>
        </p:nvGrpSpPr>
        <p:grpSpPr>
          <a:xfrm>
            <a:off x="7367979" y="4846554"/>
            <a:ext cx="3818219" cy="1932533"/>
            <a:chOff x="0" y="0"/>
            <a:chExt cx="1512266" cy="675593"/>
          </a:xfrm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288D40F3-4A33-8347-9602-7F4EFFE0E7A9}"/>
                </a:ext>
              </a:extLst>
            </p:cNvPr>
            <p:cNvSpPr/>
            <p:nvPr/>
          </p:nvSpPr>
          <p:spPr>
            <a:xfrm>
              <a:off x="0" y="0"/>
              <a:ext cx="1512266" cy="675593"/>
            </a:xfrm>
            <a:custGeom>
              <a:avLst/>
              <a:gdLst/>
              <a:ahLst/>
              <a:cxnLst/>
              <a:rect l="l" t="t" r="r" b="b"/>
              <a:pathLst>
                <a:path w="1512266" h="675593">
                  <a:moveTo>
                    <a:pt x="35483" y="0"/>
                  </a:moveTo>
                  <a:lnTo>
                    <a:pt x="1476782" y="0"/>
                  </a:lnTo>
                  <a:cubicBezTo>
                    <a:pt x="1486193" y="0"/>
                    <a:pt x="1495219" y="3738"/>
                    <a:pt x="1501873" y="10393"/>
                  </a:cubicBezTo>
                  <a:cubicBezTo>
                    <a:pt x="1508527" y="17047"/>
                    <a:pt x="1512266" y="26073"/>
                    <a:pt x="1512266" y="35483"/>
                  </a:cubicBezTo>
                  <a:lnTo>
                    <a:pt x="1512266" y="640110"/>
                  </a:lnTo>
                  <a:cubicBezTo>
                    <a:pt x="1512266" y="649521"/>
                    <a:pt x="1508527" y="658546"/>
                    <a:pt x="1501873" y="665200"/>
                  </a:cubicBezTo>
                  <a:cubicBezTo>
                    <a:pt x="1495219" y="671855"/>
                    <a:pt x="1486193" y="675593"/>
                    <a:pt x="1476782" y="675593"/>
                  </a:cubicBezTo>
                  <a:lnTo>
                    <a:pt x="35483" y="675593"/>
                  </a:lnTo>
                  <a:cubicBezTo>
                    <a:pt x="26073" y="675593"/>
                    <a:pt x="17047" y="671855"/>
                    <a:pt x="10393" y="665200"/>
                  </a:cubicBezTo>
                  <a:cubicBezTo>
                    <a:pt x="3738" y="658546"/>
                    <a:pt x="0" y="649521"/>
                    <a:pt x="0" y="640110"/>
                  </a:cubicBezTo>
                  <a:lnTo>
                    <a:pt x="0" y="35483"/>
                  </a:lnTo>
                  <a:cubicBezTo>
                    <a:pt x="0" y="26073"/>
                    <a:pt x="3738" y="17047"/>
                    <a:pt x="10393" y="10393"/>
                  </a:cubicBezTo>
                  <a:cubicBezTo>
                    <a:pt x="17047" y="3738"/>
                    <a:pt x="26073" y="0"/>
                    <a:pt x="354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2B2B71">
                      <a:alpha val="100000"/>
                    </a:srgbClr>
                  </a:gs>
                  <a:gs pos="25000">
                    <a:srgbClr val="160071">
                      <a:alpha val="100000"/>
                    </a:srgbClr>
                  </a:gs>
                  <a:gs pos="50000">
                    <a:srgbClr val="160071">
                      <a:alpha val="100000"/>
                    </a:srgbClr>
                  </a:gs>
                  <a:gs pos="75000">
                    <a:srgbClr val="9D0673">
                      <a:alpha val="100000"/>
                    </a:srgbClr>
                  </a:gs>
                  <a:gs pos="100000">
                    <a:srgbClr val="F5835C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prstDash val="solid"/>
              <a:round/>
            </a:ln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id="{602E52FD-0A50-4640-2EC9-86776CC3A469}"/>
                </a:ext>
              </a:extLst>
            </p:cNvPr>
            <p:cNvSpPr txBox="1"/>
            <p:nvPr/>
          </p:nvSpPr>
          <p:spPr>
            <a:xfrm>
              <a:off x="0" y="19050"/>
              <a:ext cx="1512266" cy="656543"/>
            </a:xfrm>
            <a:prstGeom prst="rect">
              <a:avLst/>
            </a:prstGeom>
          </p:spPr>
          <p:txBody>
            <a:bodyPr lIns="22003" tIns="22003" rIns="22003" bIns="22003" rtlCol="0" anchor="ctr"/>
            <a:lstStyle/>
            <a:p>
              <a:pPr algn="ctr">
                <a:lnSpc>
                  <a:spcPts val="659"/>
                </a:lnSpc>
              </a:pPr>
              <a:endParaRPr sz="700"/>
            </a:p>
          </p:txBody>
        </p:sp>
      </p:grpSp>
      <p:sp>
        <p:nvSpPr>
          <p:cNvPr id="14" name="TextBox 16">
            <a:extLst>
              <a:ext uri="{FF2B5EF4-FFF2-40B4-BE49-F238E27FC236}">
                <a16:creationId xmlns:a16="http://schemas.microsoft.com/office/drawing/2014/main" id="{A0DA647D-F115-1C96-6842-22C036E60212}"/>
              </a:ext>
            </a:extLst>
          </p:cNvPr>
          <p:cNvSpPr txBox="1"/>
          <p:nvPr/>
        </p:nvSpPr>
        <p:spPr>
          <a:xfrm>
            <a:off x="7572024" y="4895627"/>
            <a:ext cx="3158335" cy="1715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92"/>
              </a:lnSpc>
            </a:pPr>
            <a:r>
              <a:rPr lang="en-US" sz="1600" b="1" u="sng" dirty="0">
                <a:solidFill>
                  <a:schemeClr val="accent5">
                    <a:lumMod val="75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EAP Services - Available 24/7    </a:t>
            </a:r>
          </a:p>
          <a:p>
            <a:pPr>
              <a:lnSpc>
                <a:spcPts val="597"/>
              </a:lnSpc>
            </a:pPr>
            <a:endParaRPr lang="en-US" sz="1253" b="1" dirty="0"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ts val="1792"/>
              </a:lnSpc>
            </a:pP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 📞 Call NEAP at 800-624-2593</a:t>
            </a:r>
          </a:p>
          <a:p>
            <a:pPr>
              <a:lnSpc>
                <a:spcPts val="715"/>
              </a:lnSpc>
            </a:pPr>
            <a:endParaRPr lang="en-US" sz="1253" dirty="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1792"/>
              </a:lnSpc>
            </a:pP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 🌐www.nationaleap.com/my-eap</a:t>
            </a:r>
            <a:endParaRPr lang="en-US" sz="1253" b="1" dirty="0">
              <a:latin typeface="Montserrat"/>
              <a:ea typeface="Montserrat"/>
              <a:cs typeface="Montserrat"/>
              <a:sym typeface="Montserrat"/>
              <a:hlinkClick r:id="" action="ppaction://noaction"/>
            </a:endParaRPr>
          </a:p>
          <a:p>
            <a:pPr>
              <a:lnSpc>
                <a:spcPts val="715"/>
              </a:lnSpc>
            </a:pPr>
            <a:endParaRPr lang="en-US" sz="1253" dirty="0">
              <a:latin typeface="Montserrat"/>
              <a:ea typeface="Montserrat"/>
              <a:cs typeface="Montserrat"/>
              <a:sym typeface="Montserrat"/>
              <a:hlinkClick r:id="" action="ppaction://noaction"/>
            </a:endParaRPr>
          </a:p>
          <a:p>
            <a:pPr>
              <a:lnSpc>
                <a:spcPts val="1792"/>
              </a:lnSpc>
            </a:pPr>
            <a:r>
              <a:rPr lang="en-US" sz="1253" dirty="0">
                <a:latin typeface="Montserrat"/>
                <a:ea typeface="Montserrat"/>
                <a:cs typeface="Montserrat"/>
                <a:sym typeface="Montserrat"/>
              </a:rPr>
              <a:t>📋 </a:t>
            </a: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Complete the Online EAP</a:t>
            </a:r>
            <a:b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      Intake Form</a:t>
            </a:r>
            <a:endParaRPr lang="en-US" sz="1253" b="1" dirty="0">
              <a:latin typeface="Montserrat"/>
              <a:ea typeface="Montserrat"/>
              <a:cs typeface="Montserrat"/>
              <a:sym typeface="Montserrat"/>
              <a:hlinkClick r:id="rId3" tooltip="https://dynamic.eapintake.com/online-intake/nationaleap/nationaleap"/>
            </a:endParaRPr>
          </a:p>
          <a:p>
            <a:endParaRPr lang="en-US" sz="600" dirty="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1792"/>
              </a:lnSpc>
            </a:pP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🌐 Member Portal</a:t>
            </a:r>
            <a:endParaRPr lang="en-US" sz="1253" b="1" dirty="0">
              <a:latin typeface="Montserrat"/>
              <a:ea typeface="Montserrat"/>
              <a:cs typeface="Montserrat"/>
              <a:sym typeface="Montserrat"/>
              <a:hlinkClick r:id="rId3" tooltip="https://dynamic.eapintake.com/online-intake/nationaleap/nationaleap"/>
            </a:endParaRPr>
          </a:p>
        </p:txBody>
      </p:sp>
      <p:pic>
        <p:nvPicPr>
          <p:cNvPr id="15" name="Picture 17">
            <a:extLst>
              <a:ext uri="{FF2B5EF4-FFF2-40B4-BE49-F238E27FC236}">
                <a16:creationId xmlns:a16="http://schemas.microsoft.com/office/drawing/2014/main" id="{342215F3-3B90-AA06-77AB-5751D009F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1220" y="5813974"/>
            <a:ext cx="518683" cy="518683"/>
          </a:xfrm>
          <a:prstGeom prst="rect">
            <a:avLst/>
          </a:prstGeom>
        </p:spPr>
      </p:pic>
      <p:pic>
        <p:nvPicPr>
          <p:cNvPr id="16" name="Picture 18">
            <a:extLst>
              <a:ext uri="{FF2B5EF4-FFF2-40B4-BE49-F238E27FC236}">
                <a16:creationId xmlns:a16="http://schemas.microsoft.com/office/drawing/2014/main" id="{AC34C688-E209-D146-9C30-C2474BFE8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8681" y="5340505"/>
            <a:ext cx="561646" cy="5616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6CAB2B-0AD7-77AC-D543-19BE89C040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5581" y="6319084"/>
            <a:ext cx="409109" cy="420166"/>
          </a:xfrm>
          <a:prstGeom prst="rect">
            <a:avLst/>
          </a:prstGeom>
        </p:spPr>
      </p:pic>
      <p:sp>
        <p:nvSpPr>
          <p:cNvPr id="18" name="TextBox 8">
            <a:extLst>
              <a:ext uri="{FF2B5EF4-FFF2-40B4-BE49-F238E27FC236}">
                <a16:creationId xmlns:a16="http://schemas.microsoft.com/office/drawing/2014/main" id="{E40696FE-7904-4EB5-A278-68ACCFB48A38}"/>
              </a:ext>
            </a:extLst>
          </p:cNvPr>
          <p:cNvSpPr txBox="1"/>
          <p:nvPr/>
        </p:nvSpPr>
        <p:spPr>
          <a:xfrm>
            <a:off x="6513674" y="3310508"/>
            <a:ext cx="5108056" cy="11794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31059" lvl="1" indent="-165530">
              <a:buFont typeface="Arial"/>
              <a:buChar char="•"/>
            </a:pPr>
            <a:r>
              <a:rPr lang="en-US" sz="1533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Encourage colleagues</a:t>
            </a:r>
            <a:r>
              <a:rPr lang="en-US" sz="1533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to access EAP resources when they may need additional support</a:t>
            </a:r>
          </a:p>
          <a:p>
            <a:pPr marL="165529" lvl="1"/>
            <a:endParaRPr lang="en-US" sz="1533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31059" lvl="1" indent="-165530">
              <a:buFont typeface="Arial"/>
              <a:buChar char="•"/>
            </a:pPr>
            <a:r>
              <a:rPr lang="en-US" sz="1533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Help foster</a:t>
            </a:r>
            <a:r>
              <a:rPr lang="en-US" sz="1533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 culture where everyone feels safe being their authentic selves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796d12-762c-4075-8c00-bbfa76c6a0cc" xsi:nil="true"/>
    <lcf76f155ced4ddcb4097134ff3c332f xmlns="620ae1ae-4721-41fb-89df-6594621e9b6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A42B7E13364B419E5C3182DA222F0B" ma:contentTypeVersion="19" ma:contentTypeDescription="Create a new document." ma:contentTypeScope="" ma:versionID="54a5ce60f42a0880ebced8d75f56035a">
  <xsd:schema xmlns:xsd="http://www.w3.org/2001/XMLSchema" xmlns:xs="http://www.w3.org/2001/XMLSchema" xmlns:p="http://schemas.microsoft.com/office/2006/metadata/properties" xmlns:ns2="620ae1ae-4721-41fb-89df-6594621e9b60" xmlns:ns3="45796d12-762c-4075-8c00-bbfa76c6a0cc" targetNamespace="http://schemas.microsoft.com/office/2006/metadata/properties" ma:root="true" ma:fieldsID="c7c9f0d60a8a50b883a866a284991775" ns2:_="" ns3:_="">
    <xsd:import namespace="620ae1ae-4721-41fb-89df-6594621e9b60"/>
    <xsd:import namespace="45796d12-762c-4075-8c00-bbfa76c6a0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0ae1ae-4721-41fb-89df-6594621e9b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dd0fda3-6229-4275-be83-385b7aecff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796d12-762c-4075-8c00-bbfa76c6a0c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e123ab2-0b8c-4c85-adbe-c301d66d481a}" ma:internalName="TaxCatchAll" ma:showField="CatchAllData" ma:web="45796d12-762c-4075-8c00-bbfa76c6a0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CCF414-6637-4E54-8277-DC3B717A1FF7}">
  <ds:schemaRefs>
    <ds:schemaRef ds:uri="http://schemas.microsoft.com/office/2006/metadata/properties"/>
    <ds:schemaRef ds:uri="http://schemas.microsoft.com/office/infopath/2007/PartnerControls"/>
    <ds:schemaRef ds:uri="45796d12-762c-4075-8c00-bbfa76c6a0cc"/>
    <ds:schemaRef ds:uri="620ae1ae-4721-41fb-89df-6594621e9b60"/>
  </ds:schemaRefs>
</ds:datastoreItem>
</file>

<file path=customXml/itemProps2.xml><?xml version="1.0" encoding="utf-8"?>
<ds:datastoreItem xmlns:ds="http://schemas.openxmlformats.org/officeDocument/2006/customXml" ds:itemID="{EF7F7F69-4377-40AD-9056-16FF410D87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ABD4AA-FB59-4115-AEF0-6AD95D954A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0ae1ae-4721-41fb-89df-6594621e9b60"/>
    <ds:schemaRef ds:uri="45796d12-762c-4075-8c00-bbfa76c6a0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689</Words>
  <Application>Microsoft Office PowerPoint</Application>
  <PresentationFormat>Widescreen</PresentationFormat>
  <Paragraphs>92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LEMON MILK Pro VAR</vt:lpstr>
      <vt:lpstr>Montserrat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Rotjan</dc:creator>
  <cp:lastModifiedBy>Sara Rotjan</cp:lastModifiedBy>
  <cp:revision>1</cp:revision>
  <dcterms:created xsi:type="dcterms:W3CDTF">2026-03-19T17:57:29Z</dcterms:created>
  <dcterms:modified xsi:type="dcterms:W3CDTF">2026-03-30T13:46:28Z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0x0101003DA42B7E13364B419E5C3182DA222F0B</vt:lpwstr>
  </property>
  <property fmtid="{D5CDD505-2E9C-101B-9397-08002B2CF9AE}" pid="3" name="MediaServiceImageTags">
    <vt:lpwstr/>
  </property>
</Properties>
</file>