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0B4A5-8580-4F26-9996-27E9E14D8126}" v="4" dt="2026-03-30T13:48:1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undo custSel modSld">
      <pc:chgData name="Sara Rotjan" userId="99672b63-2458-48da-be4b-16b08f8155d1" providerId="ADAL" clId="{53D76B76-0682-45F9-A7F3-3F250A8EE413}" dt="2026-03-30T13:49:13.036" v="116" actId="1076"/>
      <pc:docMkLst>
        <pc:docMk/>
      </pc:docMkLst>
      <pc:sldChg chg="addSp modSp mod">
        <pc:chgData name="Sara Rotjan" userId="99672b63-2458-48da-be4b-16b08f8155d1" providerId="ADAL" clId="{53D76B76-0682-45F9-A7F3-3F250A8EE413}" dt="2026-03-30T13:49:13.036" v="116" actId="1076"/>
        <pc:sldMkLst>
          <pc:docMk/>
          <pc:sldMk cId="0" sldId="264"/>
        </pc:sldMkLst>
        <pc:spChg chg="mod">
          <ac:chgData name="Sara Rotjan" userId="99672b63-2458-48da-be4b-16b08f8155d1" providerId="ADAL" clId="{53D76B76-0682-45F9-A7F3-3F250A8EE413}" dt="2026-03-30T13:47:43.484" v="81" actId="1035"/>
          <ac:spMkLst>
            <pc:docMk/>
            <pc:sldMk cId="0" sldId="264"/>
            <ac:spMk id="6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9:13.036" v="116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7:35.337" v="45" actId="1036"/>
          <ac:spMkLst>
            <pc:docMk/>
            <pc:sldMk cId="0" sldId="264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9:04.936" v="114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9:13.036" v="116" actId="1076"/>
          <ac:spMkLst>
            <pc:docMk/>
            <pc:sldMk cId="0" sldId="264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9:08.921" v="115" actId="14100"/>
          <ac:spMkLst>
            <pc:docMk/>
            <pc:sldMk cId="0" sldId="264"/>
            <ac:spMk id="12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8:17.245" v="104"/>
          <ac:spMkLst>
            <pc:docMk/>
            <pc:sldMk cId="0" sldId="264"/>
            <ac:spMk id="14" creationId="{53430D8F-CB82-9917-0C67-52326139107C}"/>
          </ac:spMkLst>
        </pc:spChg>
        <pc:spChg chg="mod">
          <ac:chgData name="Sara Rotjan" userId="99672b63-2458-48da-be4b-16b08f8155d1" providerId="ADAL" clId="{53D76B76-0682-45F9-A7F3-3F250A8EE413}" dt="2026-03-30T13:48:17.245" v="104"/>
          <ac:spMkLst>
            <pc:docMk/>
            <pc:sldMk cId="0" sldId="264"/>
            <ac:spMk id="15" creationId="{B3AAE758-78EB-E6ED-3199-CB46436CBAA8}"/>
          </ac:spMkLst>
        </pc:spChg>
        <pc:spChg chg="add mod">
          <ac:chgData name="Sara Rotjan" userId="99672b63-2458-48da-be4b-16b08f8155d1" providerId="ADAL" clId="{53D76B76-0682-45F9-A7F3-3F250A8EE413}" dt="2026-03-30T13:48:26.840" v="105" actId="1076"/>
          <ac:spMkLst>
            <pc:docMk/>
            <pc:sldMk cId="0" sldId="264"/>
            <ac:spMk id="16" creationId="{68F38871-E24C-3838-9D17-1932D5092FBA}"/>
          </ac:spMkLst>
        </pc:spChg>
        <pc:grpChg chg="add mod">
          <ac:chgData name="Sara Rotjan" userId="99672b63-2458-48da-be4b-16b08f8155d1" providerId="ADAL" clId="{53D76B76-0682-45F9-A7F3-3F250A8EE413}" dt="2026-03-30T13:48:26.840" v="105" actId="1076"/>
          <ac:grpSpMkLst>
            <pc:docMk/>
            <pc:sldMk cId="0" sldId="264"/>
            <ac:grpSpMk id="13" creationId="{A5185D81-3004-D450-CE75-62079BE3132E}"/>
          </ac:grpSpMkLst>
        </pc:grpChg>
        <pc:picChg chg="add mod">
          <ac:chgData name="Sara Rotjan" userId="99672b63-2458-48da-be4b-16b08f8155d1" providerId="ADAL" clId="{53D76B76-0682-45F9-A7F3-3F250A8EE413}" dt="2026-03-30T13:48:26.840" v="105" actId="1076"/>
          <ac:picMkLst>
            <pc:docMk/>
            <pc:sldMk cId="0" sldId="264"/>
            <ac:picMk id="17" creationId="{D7BD82E5-4305-C8B1-6EA7-4764D7B67ACE}"/>
          </ac:picMkLst>
        </pc:picChg>
        <pc:picChg chg="add mod">
          <ac:chgData name="Sara Rotjan" userId="99672b63-2458-48da-be4b-16b08f8155d1" providerId="ADAL" clId="{53D76B76-0682-45F9-A7F3-3F250A8EE413}" dt="2026-03-30T13:48:26.840" v="105" actId="1076"/>
          <ac:picMkLst>
            <pc:docMk/>
            <pc:sldMk cId="0" sldId="264"/>
            <ac:picMk id="18" creationId="{881B5064-E621-C645-E56D-241D42C96B5F}"/>
          </ac:picMkLst>
        </pc:picChg>
        <pc:picChg chg="add mod">
          <ac:chgData name="Sara Rotjan" userId="99672b63-2458-48da-be4b-16b08f8155d1" providerId="ADAL" clId="{53D76B76-0682-45F9-A7F3-3F250A8EE413}" dt="2026-03-30T13:48:26.840" v="105" actId="1076"/>
          <ac:picMkLst>
            <pc:docMk/>
            <pc:sldMk cId="0" sldId="264"/>
            <ac:picMk id="19" creationId="{64076B74-A706-3260-38F1-F749863E2CC5}"/>
          </ac:picMkLst>
        </pc:picChg>
      </pc:sldChg>
      <pc:sldChg chg="addSp delSp modSp mod">
        <pc:chgData name="Sara Rotjan" userId="99672b63-2458-48da-be4b-16b08f8155d1" providerId="ADAL" clId="{53D76B76-0682-45F9-A7F3-3F250A8EE413}" dt="2026-03-30T13:47:09.127" v="10" actId="20577"/>
        <pc:sldMkLst>
          <pc:docMk/>
          <pc:sldMk cId="0" sldId="265"/>
        </pc:sldMkLst>
        <pc:spChg chg="mod">
          <ac:chgData name="Sara Rotjan" userId="99672b63-2458-48da-be4b-16b08f8155d1" providerId="ADAL" clId="{53D76B76-0682-45F9-A7F3-3F250A8EE413}" dt="2026-03-30T13:47:09.127" v="10" actId="20577"/>
          <ac:spMkLst>
            <pc:docMk/>
            <pc:sldMk cId="0" sldId="265"/>
            <ac:spMk id="9" creationId="{00000000-0000-0000-0000-000000000000}"/>
          </ac:spMkLst>
        </pc:spChg>
        <pc:spChg chg="add del">
          <ac:chgData name="Sara Rotjan" userId="99672b63-2458-48da-be4b-16b08f8155d1" providerId="ADAL" clId="{53D76B76-0682-45F9-A7F3-3F250A8EE413}" dt="2026-03-30T13:46:45.248" v="1" actId="22"/>
          <ac:spMkLst>
            <pc:docMk/>
            <pc:sldMk cId="0" sldId="265"/>
            <ac:spMk id="14" creationId="{787DB4BC-CEEE-48FF-CFB9-41931B240B8F}"/>
          </ac:spMkLst>
        </pc:spChg>
        <pc:spChg chg="mod">
          <ac:chgData name="Sara Rotjan" userId="99672b63-2458-48da-be4b-16b08f8155d1" providerId="ADAL" clId="{53D76B76-0682-45F9-A7F3-3F250A8EE413}" dt="2026-03-30T13:46:57.791" v="2"/>
          <ac:spMkLst>
            <pc:docMk/>
            <pc:sldMk cId="0" sldId="265"/>
            <ac:spMk id="16" creationId="{111B9738-D460-054B-DBC3-24F0ABAF12C5}"/>
          </ac:spMkLst>
        </pc:spChg>
        <pc:spChg chg="mod">
          <ac:chgData name="Sara Rotjan" userId="99672b63-2458-48da-be4b-16b08f8155d1" providerId="ADAL" clId="{53D76B76-0682-45F9-A7F3-3F250A8EE413}" dt="2026-03-30T13:46:57.791" v="2"/>
          <ac:spMkLst>
            <pc:docMk/>
            <pc:sldMk cId="0" sldId="265"/>
            <ac:spMk id="17" creationId="{0ACA2DE1-FB6F-D506-E83F-8816CFA66FBD}"/>
          </ac:spMkLst>
        </pc:spChg>
        <pc:spChg chg="add mod">
          <ac:chgData name="Sara Rotjan" userId="99672b63-2458-48da-be4b-16b08f8155d1" providerId="ADAL" clId="{53D76B76-0682-45F9-A7F3-3F250A8EE413}" dt="2026-03-30T13:47:02.006" v="4" actId="113"/>
          <ac:spMkLst>
            <pc:docMk/>
            <pc:sldMk cId="0" sldId="265"/>
            <ac:spMk id="18" creationId="{84C966D2-DE27-ECF2-18B9-C28F4435ED17}"/>
          </ac:spMkLst>
        </pc:spChg>
        <pc:grpChg chg="add mod">
          <ac:chgData name="Sara Rotjan" userId="99672b63-2458-48da-be4b-16b08f8155d1" providerId="ADAL" clId="{53D76B76-0682-45F9-A7F3-3F250A8EE413}" dt="2026-03-30T13:46:57.791" v="2"/>
          <ac:grpSpMkLst>
            <pc:docMk/>
            <pc:sldMk cId="0" sldId="265"/>
            <ac:grpSpMk id="15" creationId="{BFE2D853-CE5D-2985-B766-2DE6EB40A6DF}"/>
          </ac:grpSpMkLst>
        </pc:grpChg>
        <pc:picChg chg="add mod">
          <ac:chgData name="Sara Rotjan" userId="99672b63-2458-48da-be4b-16b08f8155d1" providerId="ADAL" clId="{53D76B76-0682-45F9-A7F3-3F250A8EE413}" dt="2026-03-30T13:46:57.791" v="2"/>
          <ac:picMkLst>
            <pc:docMk/>
            <pc:sldMk cId="0" sldId="265"/>
            <ac:picMk id="19" creationId="{2D9FAA40-A343-D38C-8B32-5EA9C0257386}"/>
          </ac:picMkLst>
        </pc:picChg>
        <pc:picChg chg="add mod">
          <ac:chgData name="Sara Rotjan" userId="99672b63-2458-48da-be4b-16b08f8155d1" providerId="ADAL" clId="{53D76B76-0682-45F9-A7F3-3F250A8EE413}" dt="2026-03-30T13:46:57.791" v="2"/>
          <ac:picMkLst>
            <pc:docMk/>
            <pc:sldMk cId="0" sldId="265"/>
            <ac:picMk id="20" creationId="{72D3AF4E-7A74-1195-269A-E19406F84869}"/>
          </ac:picMkLst>
        </pc:picChg>
        <pc:picChg chg="add mod">
          <ac:chgData name="Sara Rotjan" userId="99672b63-2458-48da-be4b-16b08f8155d1" providerId="ADAL" clId="{53D76B76-0682-45F9-A7F3-3F250A8EE413}" dt="2026-03-30T13:46:57.791" v="2"/>
          <ac:picMkLst>
            <pc:docMk/>
            <pc:sldMk cId="0" sldId="265"/>
            <ac:picMk id="21" creationId="{9073CE30-33E9-D823-90E4-C9E11C06D955}"/>
          </ac:picMkLst>
        </pc:picChg>
      </pc:sldChg>
      <pc:sldChg chg="addSp modSp mod">
        <pc:chgData name="Sara Rotjan" userId="99672b63-2458-48da-be4b-16b08f8155d1" providerId="ADAL" clId="{53D76B76-0682-45F9-A7F3-3F250A8EE413}" dt="2026-03-30T13:47:15.141" v="12"/>
        <pc:sldMkLst>
          <pc:docMk/>
          <pc:sldMk cId="0" sldId="266"/>
        </pc:sldMkLst>
        <pc:spChg chg="mod">
          <ac:chgData name="Sara Rotjan" userId="99672b63-2458-48da-be4b-16b08f8155d1" providerId="ADAL" clId="{53D76B76-0682-45F9-A7F3-3F250A8EE413}" dt="2026-03-30T13:47:14.423" v="11" actId="14100"/>
          <ac:spMkLst>
            <pc:docMk/>
            <pc:sldMk cId="0" sldId="266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7:15.141" v="12"/>
          <ac:spMkLst>
            <pc:docMk/>
            <pc:sldMk cId="0" sldId="266"/>
            <ac:spMk id="14" creationId="{2A05841E-23C7-149A-8032-81D4E47904E6}"/>
          </ac:spMkLst>
        </pc:spChg>
        <pc:spChg chg="mod">
          <ac:chgData name="Sara Rotjan" userId="99672b63-2458-48da-be4b-16b08f8155d1" providerId="ADAL" clId="{53D76B76-0682-45F9-A7F3-3F250A8EE413}" dt="2026-03-30T13:47:15.141" v="12"/>
          <ac:spMkLst>
            <pc:docMk/>
            <pc:sldMk cId="0" sldId="266"/>
            <ac:spMk id="15" creationId="{6F4350F1-1DDB-DD8E-14DB-2C71CC56CC5A}"/>
          </ac:spMkLst>
        </pc:spChg>
        <pc:spChg chg="add mod">
          <ac:chgData name="Sara Rotjan" userId="99672b63-2458-48da-be4b-16b08f8155d1" providerId="ADAL" clId="{53D76B76-0682-45F9-A7F3-3F250A8EE413}" dt="2026-03-30T13:47:15.141" v="12"/>
          <ac:spMkLst>
            <pc:docMk/>
            <pc:sldMk cId="0" sldId="266"/>
            <ac:spMk id="16" creationId="{09512D02-F5B8-137D-C6F1-04BAEE661E68}"/>
          </ac:spMkLst>
        </pc:spChg>
        <pc:grpChg chg="add mod">
          <ac:chgData name="Sara Rotjan" userId="99672b63-2458-48da-be4b-16b08f8155d1" providerId="ADAL" clId="{53D76B76-0682-45F9-A7F3-3F250A8EE413}" dt="2026-03-30T13:47:15.141" v="12"/>
          <ac:grpSpMkLst>
            <pc:docMk/>
            <pc:sldMk cId="0" sldId="266"/>
            <ac:grpSpMk id="13" creationId="{E36AFA5C-12B9-9688-0E16-FA66A0412AE1}"/>
          </ac:grpSpMkLst>
        </pc:grpChg>
        <pc:picChg chg="add mod">
          <ac:chgData name="Sara Rotjan" userId="99672b63-2458-48da-be4b-16b08f8155d1" providerId="ADAL" clId="{53D76B76-0682-45F9-A7F3-3F250A8EE413}" dt="2026-03-30T13:47:15.141" v="12"/>
          <ac:picMkLst>
            <pc:docMk/>
            <pc:sldMk cId="0" sldId="266"/>
            <ac:picMk id="17" creationId="{53D44761-CAC5-8A7B-14AB-6482D93B61CC}"/>
          </ac:picMkLst>
        </pc:picChg>
        <pc:picChg chg="add mod">
          <ac:chgData name="Sara Rotjan" userId="99672b63-2458-48da-be4b-16b08f8155d1" providerId="ADAL" clId="{53D76B76-0682-45F9-A7F3-3F250A8EE413}" dt="2026-03-30T13:47:15.141" v="12"/>
          <ac:picMkLst>
            <pc:docMk/>
            <pc:sldMk cId="0" sldId="266"/>
            <ac:picMk id="18" creationId="{F836D585-5F2B-3956-A68A-70511E787CC5}"/>
          </ac:picMkLst>
        </pc:picChg>
        <pc:picChg chg="add mod">
          <ac:chgData name="Sara Rotjan" userId="99672b63-2458-48da-be4b-16b08f8155d1" providerId="ADAL" clId="{53D76B76-0682-45F9-A7F3-3F250A8EE413}" dt="2026-03-30T13:47:15.141" v="12"/>
          <ac:picMkLst>
            <pc:docMk/>
            <pc:sldMk cId="0" sldId="266"/>
            <ac:picMk id="19" creationId="{2D53268C-6139-CA25-E490-4078C115CAF2}"/>
          </ac:picMkLst>
        </pc:picChg>
      </pc:sldChg>
      <pc:sldChg chg="addSp modSp mod">
        <pc:chgData name="Sara Rotjan" userId="99672b63-2458-48da-be4b-16b08f8155d1" providerId="ADAL" clId="{53D76B76-0682-45F9-A7F3-3F250A8EE413}" dt="2026-03-30T13:47:21.822" v="16"/>
        <pc:sldMkLst>
          <pc:docMk/>
          <pc:sldMk cId="0" sldId="267"/>
        </pc:sldMkLst>
        <pc:spChg chg="mod">
          <ac:chgData name="Sara Rotjan" userId="99672b63-2458-48da-be4b-16b08f8155d1" providerId="ADAL" clId="{53D76B76-0682-45F9-A7F3-3F250A8EE413}" dt="2026-03-30T13:47:21.125" v="15" actId="14100"/>
          <ac:spMkLst>
            <pc:docMk/>
            <pc:sldMk cId="0" sldId="267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7:21.822" v="16"/>
          <ac:spMkLst>
            <pc:docMk/>
            <pc:sldMk cId="0" sldId="267"/>
            <ac:spMk id="14" creationId="{C20259D7-B181-3699-BDA6-A388793DFA68}"/>
          </ac:spMkLst>
        </pc:spChg>
        <pc:spChg chg="mod">
          <ac:chgData name="Sara Rotjan" userId="99672b63-2458-48da-be4b-16b08f8155d1" providerId="ADAL" clId="{53D76B76-0682-45F9-A7F3-3F250A8EE413}" dt="2026-03-30T13:47:21.822" v="16"/>
          <ac:spMkLst>
            <pc:docMk/>
            <pc:sldMk cId="0" sldId="267"/>
            <ac:spMk id="15" creationId="{7E84933A-360F-16E3-4C36-E054E050642E}"/>
          </ac:spMkLst>
        </pc:spChg>
        <pc:spChg chg="add mod">
          <ac:chgData name="Sara Rotjan" userId="99672b63-2458-48da-be4b-16b08f8155d1" providerId="ADAL" clId="{53D76B76-0682-45F9-A7F3-3F250A8EE413}" dt="2026-03-30T13:47:21.822" v="16"/>
          <ac:spMkLst>
            <pc:docMk/>
            <pc:sldMk cId="0" sldId="267"/>
            <ac:spMk id="16" creationId="{2A3C7B31-255D-FEB2-D72C-37C5EAF92264}"/>
          </ac:spMkLst>
        </pc:spChg>
        <pc:grpChg chg="add mod">
          <ac:chgData name="Sara Rotjan" userId="99672b63-2458-48da-be4b-16b08f8155d1" providerId="ADAL" clId="{53D76B76-0682-45F9-A7F3-3F250A8EE413}" dt="2026-03-30T13:47:21.822" v="16"/>
          <ac:grpSpMkLst>
            <pc:docMk/>
            <pc:sldMk cId="0" sldId="267"/>
            <ac:grpSpMk id="13" creationId="{3C570470-AA43-83B5-6B7C-7522479C09A1}"/>
          </ac:grpSpMkLst>
        </pc:grpChg>
        <pc:picChg chg="add mod">
          <ac:chgData name="Sara Rotjan" userId="99672b63-2458-48da-be4b-16b08f8155d1" providerId="ADAL" clId="{53D76B76-0682-45F9-A7F3-3F250A8EE413}" dt="2026-03-30T13:47:21.822" v="16"/>
          <ac:picMkLst>
            <pc:docMk/>
            <pc:sldMk cId="0" sldId="267"/>
            <ac:picMk id="17" creationId="{CE043D04-D0F0-A6EA-26CB-DF472E88A070}"/>
          </ac:picMkLst>
        </pc:picChg>
        <pc:picChg chg="add mod">
          <ac:chgData name="Sara Rotjan" userId="99672b63-2458-48da-be4b-16b08f8155d1" providerId="ADAL" clId="{53D76B76-0682-45F9-A7F3-3F250A8EE413}" dt="2026-03-30T13:47:21.822" v="16"/>
          <ac:picMkLst>
            <pc:docMk/>
            <pc:sldMk cId="0" sldId="267"/>
            <ac:picMk id="18" creationId="{45792989-3C6B-3804-274B-56B5C1E326B7}"/>
          </ac:picMkLst>
        </pc:picChg>
        <pc:picChg chg="add mod">
          <ac:chgData name="Sara Rotjan" userId="99672b63-2458-48da-be4b-16b08f8155d1" providerId="ADAL" clId="{53D76B76-0682-45F9-A7F3-3F250A8EE413}" dt="2026-03-30T13:47:21.822" v="16"/>
          <ac:picMkLst>
            <pc:docMk/>
            <pc:sldMk cId="0" sldId="267"/>
            <ac:picMk id="19" creationId="{A71BAFF9-3A91-703A-A875-F57BC5ACD1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39CD-A350-AEE8-1F43-D63BCDE0E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654FF-D178-AC35-8606-9CD20694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99F7-1B24-89E1-DB49-605E89FF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F578-2065-B851-E522-27D979DD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33F6-745A-15EE-007D-34B37778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C149-ACA6-3BD0-1D5F-F03DC11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2C0B-4CBB-FE23-9489-E624BD9D9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EF66-D72E-624B-2591-ABCB0B18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A4C2-4766-404D-281C-2750976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DA7B3-CBA9-EB86-6440-5A5B8C8C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2CDAE-2D99-942B-5745-1A605AC73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A0AF8-74A6-8C32-883A-CC197FC5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C57C-7A71-D92D-3922-13FC440E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7F00-B078-283D-BC36-C76DDC79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8216-FC45-89E0-A6D5-A2DF673A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F219-9E4F-06A3-44EF-D678DFF9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C336-BB6F-D1BE-CFBD-60828FCF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D486-C451-EE45-E319-340F5693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C7D5-3A27-AE5D-0FC3-F5B6D574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D8C5-67CA-074F-5D22-45F8761C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5A7E-EE7C-907B-8141-5DFA4635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0BE2F-3583-BCA6-E33C-813721A84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73B8-231E-950D-E04C-B32DA9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0A53-D4AD-B7A4-2671-FA479F4A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FE20-A09F-B2FA-6998-AC3CC1AE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FCE3-2DBA-79FD-8337-6EBBE0A3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1E27-A30E-0978-50C7-6E77E4147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49D9F-8DB6-3746-7E09-48E8FD64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CFEA-D7C1-06D9-A606-B18A98C1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00EFF-A3D3-7FCC-DB36-5CCD7E99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B577C-41EA-55B1-069F-6113E4C1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A769-182C-D5F7-8C87-DB582689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0507E-819D-ED30-A3AD-E1FF80632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11A41-CD55-CFE7-8796-14D45253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01ADF-3142-8337-3753-CA8AF351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B4CBF-537F-1E93-6C9C-0CAFC3027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79AC2-7266-9C75-6A4B-B6C34441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9F5BA-8BCA-B503-CB8F-848D1D13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D384C-B393-BBFF-6252-71FFAAE7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18E6-6FEA-0333-82EF-FC02E2D0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20045-9FF0-3276-5B8E-6AF4A4B5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FB41D-5D2E-121B-7CC4-44587D94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CC2A-6CB9-1FA3-BB14-7467C566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3A3AE-3280-4BF6-0AC6-348AF03F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675AD-F8C1-E7E5-6E75-DB1C7B2F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A3229-9043-4A93-042F-1C84DBD1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778B-DD6C-1055-1935-36FBA0AD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A94F-504D-7609-6E29-701224C1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9CD7F-E88D-B448-811E-AC63A2429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BFAF-B449-F259-F39B-6B6E02E1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0F87D-5AD9-9AE8-016B-F70C8D6B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CFA8-1089-9F9D-C94B-544785A1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CA5A-C550-01FC-CC28-E5742089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933C4-30CA-A60A-8FF1-839878D89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7ADA2-A649-1270-1DDD-7AFEBE15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050B4-B89C-BDD9-ABA0-88BFA94F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59CCE-14CE-EECE-542B-08700E98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9A014-F292-738B-DEFE-5EFC2C2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99873-BC81-DF08-56A9-83079DCD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123D-145C-CA03-3905-A44B792E0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4AF7-A59E-B610-3BD9-510855623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E5653-08A5-417B-8C23-999E96EC45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C024-2FC3-AEAD-4DF3-A2856552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931E-C634-8E32-878D-5236A10B5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790" b="38790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136130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July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Disability Pride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3673" y="3329655"/>
            <a:ext cx="7360046" cy="28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93" y="2239481"/>
            <a:ext cx="9393048" cy="8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Celebrating identity, visibility, and the contributions of people with disabilities.</a:t>
            </a:r>
          </a:p>
          <a:p>
            <a:pPr>
              <a:lnSpc>
                <a:spcPts val="2166"/>
              </a:lnSpc>
              <a:spcBef>
                <a:spcPct val="0"/>
              </a:spcBef>
            </a:pPr>
            <a:r>
              <a:rPr lang="en-US" sz="16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Disability Pride Month commemorates the signing of the </a:t>
            </a:r>
            <a:r>
              <a:rPr lang="en-US" sz="16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Americans with Disabilities Act (ADA)</a:t>
            </a:r>
            <a:r>
              <a:rPr lang="en-US" sz="16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recognizes disability as a natural and valuable part of human diversity.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1859" y="3319377"/>
            <a:ext cx="7587877" cy="28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SHOW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13673" y="3755528"/>
            <a:ext cx="7085685" cy="78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1 in 4 adults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in the U.S. lives with a disability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Many disabilities are </a:t>
            </a: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non-visible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Inclusion drives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innovation, empathy, and stronger teams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9160" y="3738901"/>
            <a:ext cx="6040811" cy="1592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Use respectful,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person-centered language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Avoid assumptions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 about abilities or needs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Be mindful of accessibility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in meetings, emails, and materials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Listen and learn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 from lived experiences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Support accommodations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 and inclusive practices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 Italics"/>
                <a:cs typeface="Montserrat Bold Italics"/>
                <a:sym typeface="Montserrat Bold Italics"/>
              </a:rPr>
              <a:t>Amplify voices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 Italics"/>
                <a:cs typeface="Montserrat Italics"/>
                <a:sym typeface="Montserrat Italics"/>
              </a:rPr>
              <a:t>—don’t speak for others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5185D81-3004-D450-CE75-62079BE3132E}"/>
              </a:ext>
            </a:extLst>
          </p:cNvPr>
          <p:cNvGrpSpPr/>
          <p:nvPr/>
        </p:nvGrpSpPr>
        <p:grpSpPr>
          <a:xfrm>
            <a:off x="7866231" y="4781991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3430D8F-CB82-9917-0C67-52326139107C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3AAE758-78EB-E6ED-3199-CB46436CBAA8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68F38871-E24C-3838-9D17-1932D5092FBA}"/>
              </a:ext>
            </a:extLst>
          </p:cNvPr>
          <p:cNvSpPr txBox="1"/>
          <p:nvPr/>
        </p:nvSpPr>
        <p:spPr>
          <a:xfrm>
            <a:off x="8070276" y="4831064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D7BD82E5-4305-C8B1-6EA7-4764D7B67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72" y="5749411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81B5064-E621-C645-E56D-241D42C96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6933" y="5275942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076B74-A706-3260-38F1-F749863E2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833" y="6254521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93" b="397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August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Wellness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37612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PRIORITIZE WELLNESS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305" y="5134487"/>
            <a:ext cx="6499780" cy="71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Chronic workplace stress is linked to increased risk of anxiety, depression, heart disease, and burnout—making daily wellness habits more important than ever.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30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4" y="2808346"/>
            <a:ext cx="4859249" cy="147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regular breaks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recharge throughout the day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boundaries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protect work-life balance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active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—even short walks can boost mood and energy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808346"/>
            <a:ext cx="4978119" cy="1748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mindfulness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(deep breathing, meditation, gratitude)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benefits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(EAP, mental health resources, wellness programs)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with yourself and others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—connection matters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FE2D853-CE5D-2985-B766-2DE6EB40A6DF}"/>
              </a:ext>
            </a:extLst>
          </p:cNvPr>
          <p:cNvGrpSpPr/>
          <p:nvPr/>
        </p:nvGrpSpPr>
        <p:grpSpPr>
          <a:xfrm>
            <a:off x="7598753" y="4700049"/>
            <a:ext cx="3818219" cy="1932533"/>
            <a:chOff x="0" y="0"/>
            <a:chExt cx="1512266" cy="675593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11B9738-D460-054B-DBC3-24F0ABAF12C5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ACA2DE1-FB6F-D506-E83F-8816CFA66FBD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84C966D2-DE27-ECF2-18B9-C28F4435ED17}"/>
              </a:ext>
            </a:extLst>
          </p:cNvPr>
          <p:cNvSpPr txBox="1"/>
          <p:nvPr/>
        </p:nvSpPr>
        <p:spPr>
          <a:xfrm>
            <a:off x="7802798" y="4749122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2D9FAA40-A343-D38C-8B32-5EA9C0257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994" y="5667469"/>
            <a:ext cx="518683" cy="518683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72D3AF4E-7A74-1195-269A-E19406F84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55" y="5194000"/>
            <a:ext cx="561646" cy="561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73CE30-33E9-D823-90E4-C9E11C06D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6355" y="6172579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727356"/>
            <a:chOff x="0" y="0"/>
            <a:chExt cx="24584833" cy="34547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631" b="72316"/>
            <a:stretch>
              <a:fillRect/>
            </a:stretch>
          </p:blipFill>
          <p:spPr>
            <a:xfrm flipH="1">
              <a:off x="0" y="0"/>
              <a:ext cx="24584833" cy="345471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21710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217892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423282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September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Suicide Prevention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50629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SUPPORT YOURSELF &amp; OTHERS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4" y="5384123"/>
            <a:ext cx="5827704" cy="71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U.S., suicide is a leading cause of death—and many people who are struggling show warning signs that, when recognized, create opportunities to help.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5" y="505349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2938514"/>
            <a:ext cx="4978119" cy="159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yourself and your colleagues regularly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without judgment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take concerns seriously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Know the warning signs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(withdrawal, mood changes, talking about hopelessness)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938514"/>
            <a:ext cx="4978119" cy="159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seeking help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—professional support makes a difference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resources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(EAP, mental health benefits, crisis lines)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you’re struggling, reach out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—you don’t have to handle it alone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36AFA5C-12B9-9688-0E16-FA66A0412AE1}"/>
              </a:ext>
            </a:extLst>
          </p:cNvPr>
          <p:cNvGrpSpPr/>
          <p:nvPr/>
        </p:nvGrpSpPr>
        <p:grpSpPr>
          <a:xfrm>
            <a:off x="7598753" y="4700049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A05841E-23C7-149A-8032-81D4E47904E6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F4350F1-1DDB-DD8E-14DB-2C71CC56CC5A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9512D02-F5B8-137D-C6F1-04BAEE661E68}"/>
              </a:ext>
            </a:extLst>
          </p:cNvPr>
          <p:cNvSpPr txBox="1"/>
          <p:nvPr/>
        </p:nvSpPr>
        <p:spPr>
          <a:xfrm>
            <a:off x="7802798" y="4749122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53D44761-CAC5-8A7B-14AB-6482D93B6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994" y="5667469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F836D585-5F2B-3956-A68A-70511E787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55" y="5194000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53268C-6139-CA25-E490-4078C115C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6355" y="6172579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964" b="6006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September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Recovery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1276" y="2436287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NATIONAL RECOVERY MONTH MATTERS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1277" y="5134487"/>
            <a:ext cx="5800866" cy="71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Millions of Americans are living in recovery—proof that treatment, support, and community can make a lasting difference.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1276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276" y="2868511"/>
            <a:ext cx="4978119" cy="141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breaks silence.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Talking about recovery reduces stigma around substance use and mental health challenges.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honors strength.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Every recovery journey is a story of courage, growth, and resilience.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22007" y="2868511"/>
            <a:ext cx="4876428" cy="8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spreads hope.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Recovery is not only possible — it happens every day, in every community.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reminds us: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 one is alone.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C570470-AA43-83B5-6B7C-7522479C09A1}"/>
              </a:ext>
            </a:extLst>
          </p:cNvPr>
          <p:cNvGrpSpPr/>
          <p:nvPr/>
        </p:nvGrpSpPr>
        <p:grpSpPr>
          <a:xfrm>
            <a:off x="7598753" y="4700049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259D7-B181-3699-BDA6-A388793DFA68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E84933A-360F-16E3-4C36-E054E050642E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2A3C7B31-255D-FEB2-D72C-37C5EAF92264}"/>
              </a:ext>
            </a:extLst>
          </p:cNvPr>
          <p:cNvSpPr txBox="1"/>
          <p:nvPr/>
        </p:nvSpPr>
        <p:spPr>
          <a:xfrm>
            <a:off x="7802798" y="4749122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CE043D04-D0F0-A6EA-26CB-DF472E88A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994" y="5667469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45792989-3C6B-3804-274B-56B5C1E32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55" y="5194000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1BAFF9-3A91-703A-A875-F57BC5ACD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6355" y="6172579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78722-F1E6-45C0-8AFD-E9C16B02B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E23D2-05ED-4A06-B9AE-CB00D4A43569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customXml/itemProps3.xml><?xml version="1.0" encoding="utf-8"?>
<ds:datastoreItem xmlns:ds="http://schemas.openxmlformats.org/officeDocument/2006/customXml" ds:itemID="{57EE344D-A306-4F87-BC18-6A6F5B274E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Widescreen</PresentationFormat>
  <Paragraphs>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2026-03-19T17:58:10Z</dcterms:created>
  <dcterms:modified xsi:type="dcterms:W3CDTF">2026-03-30T13:49:14Z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