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B6B37-C43B-4821-8367-0C2E5D6EFB9B}" v="4" dt="2026-03-30T13:57:54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82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undo custSel modSld">
      <pc:chgData name="Sara Rotjan" userId="99672b63-2458-48da-be4b-16b08f8155d1" providerId="ADAL" clId="{53D76B76-0682-45F9-A7F3-3F250A8EE413}" dt="2026-03-30T13:58:08.812" v="111" actId="14100"/>
      <pc:docMkLst>
        <pc:docMk/>
      </pc:docMkLst>
      <pc:sldChg chg="addSp modSp mod">
        <pc:chgData name="Sara Rotjan" userId="99672b63-2458-48da-be4b-16b08f8155d1" providerId="ADAL" clId="{53D76B76-0682-45F9-A7F3-3F250A8EE413}" dt="2026-03-30T13:54:34.498" v="12" actId="1076"/>
        <pc:sldMkLst>
          <pc:docMk/>
          <pc:sldMk cId="0" sldId="268"/>
        </pc:sldMkLst>
        <pc:spChg chg="mod">
          <ac:chgData name="Sara Rotjan" userId="99672b63-2458-48da-be4b-16b08f8155d1" providerId="ADAL" clId="{53D76B76-0682-45F9-A7F3-3F250A8EE413}" dt="2026-03-30T13:53:59.132" v="2" actId="14100"/>
          <ac:spMkLst>
            <pc:docMk/>
            <pc:sldMk cId="0" sldId="268"/>
            <ac:spMk id="9" creationId="{00000000-0000-0000-0000-000000000000}"/>
          </ac:spMkLst>
        </pc:spChg>
        <pc:spChg chg="add mod">
          <ac:chgData name="Sara Rotjan" userId="99672b63-2458-48da-be4b-16b08f8155d1" providerId="ADAL" clId="{53D76B76-0682-45F9-A7F3-3F250A8EE413}" dt="2026-03-30T13:54:10.512" v="4" actId="404"/>
          <ac:spMkLst>
            <pc:docMk/>
            <pc:sldMk cId="0" sldId="268"/>
            <ac:spMk id="14" creationId="{074148D4-785B-B384-1E79-B7EC40777F2D}"/>
          </ac:spMkLst>
        </pc:spChg>
        <pc:spChg chg="add mod">
          <ac:chgData name="Sara Rotjan" userId="99672b63-2458-48da-be4b-16b08f8155d1" providerId="ADAL" clId="{53D76B76-0682-45F9-A7F3-3F250A8EE413}" dt="2026-03-30T13:53:52.313" v="0"/>
          <ac:spMkLst>
            <pc:docMk/>
            <pc:sldMk cId="0" sldId="268"/>
            <ac:spMk id="18" creationId="{2621CD20-3400-C316-BFA7-B1F9EAB841A4}"/>
          </ac:spMkLst>
        </pc:spChg>
        <pc:spChg chg="add mod">
          <ac:chgData name="Sara Rotjan" userId="99672b63-2458-48da-be4b-16b08f8155d1" providerId="ADAL" clId="{53D76B76-0682-45F9-A7F3-3F250A8EE413}" dt="2026-03-30T13:53:52.313" v="0"/>
          <ac:spMkLst>
            <pc:docMk/>
            <pc:sldMk cId="0" sldId="268"/>
            <ac:spMk id="19" creationId="{6302820B-37D3-C3D3-AA3E-FDA149D2093D}"/>
          </ac:spMkLst>
        </pc:spChg>
        <pc:grpChg chg="add mod">
          <ac:chgData name="Sara Rotjan" userId="99672b63-2458-48da-be4b-16b08f8155d1" providerId="ADAL" clId="{53D76B76-0682-45F9-A7F3-3F250A8EE413}" dt="2026-03-30T13:54:07.725" v="3" actId="14100"/>
          <ac:grpSpMkLst>
            <pc:docMk/>
            <pc:sldMk cId="0" sldId="268"/>
            <ac:grpSpMk id="13" creationId="{5AC81EBC-ED9F-8A04-C946-74C33A85D33B}"/>
          </ac:grpSpMkLst>
        </pc:grpChg>
        <pc:picChg chg="add mod">
          <ac:chgData name="Sara Rotjan" userId="99672b63-2458-48da-be4b-16b08f8155d1" providerId="ADAL" clId="{53D76B76-0682-45F9-A7F3-3F250A8EE413}" dt="2026-03-30T13:54:30.481" v="11" actId="1076"/>
          <ac:picMkLst>
            <pc:docMk/>
            <pc:sldMk cId="0" sldId="268"/>
            <ac:picMk id="15" creationId="{677B9CEB-7D93-D189-6B48-E54AF623BDD1}"/>
          </ac:picMkLst>
        </pc:picChg>
        <pc:picChg chg="add mod">
          <ac:chgData name="Sara Rotjan" userId="99672b63-2458-48da-be4b-16b08f8155d1" providerId="ADAL" clId="{53D76B76-0682-45F9-A7F3-3F250A8EE413}" dt="2026-03-30T13:54:34.498" v="12" actId="1076"/>
          <ac:picMkLst>
            <pc:docMk/>
            <pc:sldMk cId="0" sldId="268"/>
            <ac:picMk id="16" creationId="{7B441BF2-38FE-A4CC-0D91-7B9239EB0BC8}"/>
          </ac:picMkLst>
        </pc:picChg>
        <pc:picChg chg="add mod">
          <ac:chgData name="Sara Rotjan" userId="99672b63-2458-48da-be4b-16b08f8155d1" providerId="ADAL" clId="{53D76B76-0682-45F9-A7F3-3F250A8EE413}" dt="2026-03-30T13:54:28.364" v="10" actId="1076"/>
          <ac:picMkLst>
            <pc:docMk/>
            <pc:sldMk cId="0" sldId="268"/>
            <ac:picMk id="17" creationId="{00FE8055-B831-E592-5EB1-D0AC457E5842}"/>
          </ac:picMkLst>
        </pc:picChg>
      </pc:sldChg>
      <pc:sldChg chg="addSp delSp modSp mod">
        <pc:chgData name="Sara Rotjan" userId="99672b63-2458-48da-be4b-16b08f8155d1" providerId="ADAL" clId="{53D76B76-0682-45F9-A7F3-3F250A8EE413}" dt="2026-03-30T13:58:08.812" v="111" actId="14100"/>
        <pc:sldMkLst>
          <pc:docMk/>
          <pc:sldMk cId="0" sldId="269"/>
        </pc:sldMkLst>
        <pc:spChg chg="del">
          <ac:chgData name="Sara Rotjan" userId="99672b63-2458-48da-be4b-16b08f8155d1" providerId="ADAL" clId="{53D76B76-0682-45F9-A7F3-3F250A8EE413}" dt="2026-03-30T13:57:35.908" v="95" actId="478"/>
          <ac:spMkLst>
            <pc:docMk/>
            <pc:sldMk cId="0" sldId="269"/>
            <ac:spMk id="9" creationId="{00000000-0000-0000-0000-000000000000}"/>
          </ac:spMkLst>
        </pc:spChg>
        <pc:spChg chg="del mod">
          <ac:chgData name="Sara Rotjan" userId="99672b63-2458-48da-be4b-16b08f8155d1" providerId="ADAL" clId="{53D76B76-0682-45F9-A7F3-3F250A8EE413}" dt="2026-03-30T13:57:37.066" v="96" actId="478"/>
          <ac:spMkLst>
            <pc:docMk/>
            <pc:sldMk cId="0" sldId="269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38.813" v="98" actId="107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53.164" v="101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8:01.385" v="109" actId="1036"/>
          <ac:spMkLst>
            <pc:docMk/>
            <pc:sldMk cId="0" sldId="269"/>
            <ac:spMk id="14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54.604" v="102"/>
          <ac:spMkLst>
            <pc:docMk/>
            <pc:sldMk cId="0" sldId="269"/>
            <ac:spMk id="16" creationId="{5B599D61-E568-2A6E-A705-9066ED11B3D8}"/>
          </ac:spMkLst>
        </pc:spChg>
        <pc:spChg chg="mod">
          <ac:chgData name="Sara Rotjan" userId="99672b63-2458-48da-be4b-16b08f8155d1" providerId="ADAL" clId="{53D76B76-0682-45F9-A7F3-3F250A8EE413}" dt="2026-03-30T13:57:54.604" v="102"/>
          <ac:spMkLst>
            <pc:docMk/>
            <pc:sldMk cId="0" sldId="269"/>
            <ac:spMk id="17" creationId="{E7714606-DCFC-9314-556D-3E7BDE2EAA8D}"/>
          </ac:spMkLst>
        </pc:spChg>
        <pc:spChg chg="add mod">
          <ac:chgData name="Sara Rotjan" userId="99672b63-2458-48da-be4b-16b08f8155d1" providerId="ADAL" clId="{53D76B76-0682-45F9-A7F3-3F250A8EE413}" dt="2026-03-30T13:58:04.539" v="110" actId="20577"/>
          <ac:spMkLst>
            <pc:docMk/>
            <pc:sldMk cId="0" sldId="269"/>
            <ac:spMk id="18" creationId="{4038A29E-57CD-35D1-EADE-96397ED1B9DF}"/>
          </ac:spMkLst>
        </pc:spChg>
        <pc:grpChg chg="add mod">
          <ac:chgData name="Sara Rotjan" userId="99672b63-2458-48da-be4b-16b08f8155d1" providerId="ADAL" clId="{53D76B76-0682-45F9-A7F3-3F250A8EE413}" dt="2026-03-30T13:58:08.812" v="111" actId="14100"/>
          <ac:grpSpMkLst>
            <pc:docMk/>
            <pc:sldMk cId="0" sldId="269"/>
            <ac:grpSpMk id="15" creationId="{9493ABFD-7D81-527E-B9C2-142E6022C26B}"/>
          </ac:grpSpMkLst>
        </pc:grpChg>
        <pc:picChg chg="add mod">
          <ac:chgData name="Sara Rotjan" userId="99672b63-2458-48da-be4b-16b08f8155d1" providerId="ADAL" clId="{53D76B76-0682-45F9-A7F3-3F250A8EE413}" dt="2026-03-30T13:57:57.073" v="103" actId="1076"/>
          <ac:picMkLst>
            <pc:docMk/>
            <pc:sldMk cId="0" sldId="269"/>
            <ac:picMk id="19" creationId="{254D282A-F1C0-E0E2-4EBB-9B29117832B1}"/>
          </ac:picMkLst>
        </pc:picChg>
        <pc:picChg chg="add mod">
          <ac:chgData name="Sara Rotjan" userId="99672b63-2458-48da-be4b-16b08f8155d1" providerId="ADAL" clId="{53D76B76-0682-45F9-A7F3-3F250A8EE413}" dt="2026-03-30T13:57:57.073" v="103" actId="1076"/>
          <ac:picMkLst>
            <pc:docMk/>
            <pc:sldMk cId="0" sldId="269"/>
            <ac:picMk id="20" creationId="{0966C852-2B66-5E2D-0CF5-F3F14FBEAB00}"/>
          </ac:picMkLst>
        </pc:picChg>
        <pc:picChg chg="add mod">
          <ac:chgData name="Sara Rotjan" userId="99672b63-2458-48da-be4b-16b08f8155d1" providerId="ADAL" clId="{53D76B76-0682-45F9-A7F3-3F250A8EE413}" dt="2026-03-30T13:57:57.073" v="103" actId="1076"/>
          <ac:picMkLst>
            <pc:docMk/>
            <pc:sldMk cId="0" sldId="269"/>
            <ac:picMk id="21" creationId="{ED2F96F4-06F0-79BE-3912-22AC10691F51}"/>
          </ac:picMkLst>
        </pc:picChg>
      </pc:sldChg>
      <pc:sldChg chg="addSp modSp mod">
        <pc:chgData name="Sara Rotjan" userId="99672b63-2458-48da-be4b-16b08f8155d1" providerId="ADAL" clId="{53D76B76-0682-45F9-A7F3-3F250A8EE413}" dt="2026-03-30T13:57:17.311" v="91" actId="1035"/>
        <pc:sldMkLst>
          <pc:docMk/>
          <pc:sldMk cId="0" sldId="270"/>
        </pc:sldMkLst>
        <pc:spChg chg="mod">
          <ac:chgData name="Sara Rotjan" userId="99672b63-2458-48da-be4b-16b08f8155d1" providerId="ADAL" clId="{53D76B76-0682-45F9-A7F3-3F250A8EE413}" dt="2026-03-30T13:57:11.485" v="81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11.485" v="81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07.147" v="80" actId="14100"/>
          <ac:spMkLst>
            <pc:docMk/>
            <pc:sldMk cId="0" sldId="270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6:46.093" v="75" actId="6549"/>
          <ac:spMkLst>
            <pc:docMk/>
            <pc:sldMk cId="0" sldId="270"/>
            <ac:spMk id="12" creationId="{00000000-0000-0000-0000-000000000000}"/>
          </ac:spMkLst>
        </pc:spChg>
        <pc:spChg chg="add mod">
          <ac:chgData name="Sara Rotjan" userId="99672b63-2458-48da-be4b-16b08f8155d1" providerId="ADAL" clId="{53D76B76-0682-45F9-A7F3-3F250A8EE413}" dt="2026-03-30T13:57:17.311" v="91" actId="1035"/>
          <ac:spMkLst>
            <pc:docMk/>
            <pc:sldMk cId="0" sldId="270"/>
            <ac:spMk id="15" creationId="{074148D4-785B-B384-1E79-B7EC40777F2D}"/>
          </ac:spMkLst>
        </pc:spChg>
        <pc:spChg chg="add mod">
          <ac:chgData name="Sara Rotjan" userId="99672b63-2458-48da-be4b-16b08f8155d1" providerId="ADAL" clId="{53D76B76-0682-45F9-A7F3-3F250A8EE413}" dt="2026-03-30T13:54:57.719" v="35"/>
          <ac:spMkLst>
            <pc:docMk/>
            <pc:sldMk cId="0" sldId="270"/>
            <ac:spMk id="19" creationId="{2621CD20-3400-C316-BFA7-B1F9EAB841A4}"/>
          </ac:spMkLst>
        </pc:spChg>
        <pc:spChg chg="add mod">
          <ac:chgData name="Sara Rotjan" userId="99672b63-2458-48da-be4b-16b08f8155d1" providerId="ADAL" clId="{53D76B76-0682-45F9-A7F3-3F250A8EE413}" dt="2026-03-30T13:54:57.719" v="35"/>
          <ac:spMkLst>
            <pc:docMk/>
            <pc:sldMk cId="0" sldId="270"/>
            <ac:spMk id="20" creationId="{6302820B-37D3-C3D3-AA3E-FDA149D2093D}"/>
          </ac:spMkLst>
        </pc:spChg>
        <pc:grpChg chg="add mod">
          <ac:chgData name="Sara Rotjan" userId="99672b63-2458-48da-be4b-16b08f8155d1" providerId="ADAL" clId="{53D76B76-0682-45F9-A7F3-3F250A8EE413}" dt="2026-03-30T13:57:17.311" v="91" actId="1035"/>
          <ac:grpSpMkLst>
            <pc:docMk/>
            <pc:sldMk cId="0" sldId="270"/>
            <ac:grpSpMk id="14" creationId="{5AC81EBC-ED9F-8A04-C946-74C33A85D33B}"/>
          </ac:grpSpMkLst>
        </pc:grpChg>
        <pc:picChg chg="add mod">
          <ac:chgData name="Sara Rotjan" userId="99672b63-2458-48da-be4b-16b08f8155d1" providerId="ADAL" clId="{53D76B76-0682-45F9-A7F3-3F250A8EE413}" dt="2026-03-30T13:57:17.311" v="91" actId="1035"/>
          <ac:picMkLst>
            <pc:docMk/>
            <pc:sldMk cId="0" sldId="270"/>
            <ac:picMk id="16" creationId="{677B9CEB-7D93-D189-6B48-E54AF623BDD1}"/>
          </ac:picMkLst>
        </pc:picChg>
        <pc:picChg chg="add mod">
          <ac:chgData name="Sara Rotjan" userId="99672b63-2458-48da-be4b-16b08f8155d1" providerId="ADAL" clId="{53D76B76-0682-45F9-A7F3-3F250A8EE413}" dt="2026-03-30T13:57:17.311" v="91" actId="1035"/>
          <ac:picMkLst>
            <pc:docMk/>
            <pc:sldMk cId="0" sldId="270"/>
            <ac:picMk id="17" creationId="{7B441BF2-38FE-A4CC-0D91-7B9239EB0BC8}"/>
          </ac:picMkLst>
        </pc:picChg>
        <pc:picChg chg="add mod">
          <ac:chgData name="Sara Rotjan" userId="99672b63-2458-48da-be4b-16b08f8155d1" providerId="ADAL" clId="{53D76B76-0682-45F9-A7F3-3F250A8EE413}" dt="2026-03-30T13:57:17.311" v="91" actId="1035"/>
          <ac:picMkLst>
            <pc:docMk/>
            <pc:sldMk cId="0" sldId="270"/>
            <ac:picMk id="18" creationId="{00FE8055-B831-E592-5EB1-D0AC457E5842}"/>
          </ac:picMkLst>
        </pc:picChg>
      </pc:sldChg>
      <pc:sldChg chg="addSp modSp mod">
        <pc:chgData name="Sara Rotjan" userId="99672b63-2458-48da-be4b-16b08f8155d1" providerId="ADAL" clId="{53D76B76-0682-45F9-A7F3-3F250A8EE413}" dt="2026-03-30T13:57:24.529" v="93" actId="14100"/>
        <pc:sldMkLst>
          <pc:docMk/>
          <pc:sldMk cId="0" sldId="271"/>
        </pc:sldMkLst>
        <pc:spChg chg="mod">
          <ac:chgData name="Sara Rotjan" userId="99672b63-2458-48da-be4b-16b08f8155d1" providerId="ADAL" clId="{53D76B76-0682-45F9-A7F3-3F250A8EE413}" dt="2026-03-30T13:57:24.529" v="93" actId="14100"/>
          <ac:spMkLst>
            <pc:docMk/>
            <pc:sldMk cId="0" sldId="271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57:20.245" v="92"/>
          <ac:spMkLst>
            <pc:docMk/>
            <pc:sldMk cId="0" sldId="271"/>
            <ac:spMk id="14" creationId="{80E389C9-1C99-42D4-4DBD-5455C5E8D4E4}"/>
          </ac:spMkLst>
        </pc:spChg>
        <pc:spChg chg="mod">
          <ac:chgData name="Sara Rotjan" userId="99672b63-2458-48da-be4b-16b08f8155d1" providerId="ADAL" clId="{53D76B76-0682-45F9-A7F3-3F250A8EE413}" dt="2026-03-30T13:57:20.245" v="92"/>
          <ac:spMkLst>
            <pc:docMk/>
            <pc:sldMk cId="0" sldId="271"/>
            <ac:spMk id="15" creationId="{3455B8F5-AD3A-CFA9-8281-C4B2135286C3}"/>
          </ac:spMkLst>
        </pc:spChg>
        <pc:spChg chg="add mod">
          <ac:chgData name="Sara Rotjan" userId="99672b63-2458-48da-be4b-16b08f8155d1" providerId="ADAL" clId="{53D76B76-0682-45F9-A7F3-3F250A8EE413}" dt="2026-03-30T13:57:20.245" v="92"/>
          <ac:spMkLst>
            <pc:docMk/>
            <pc:sldMk cId="0" sldId="271"/>
            <ac:spMk id="16" creationId="{42165C51-BADE-B701-6C69-F6A8F29F5046}"/>
          </ac:spMkLst>
        </pc:spChg>
        <pc:grpChg chg="add mod">
          <ac:chgData name="Sara Rotjan" userId="99672b63-2458-48da-be4b-16b08f8155d1" providerId="ADAL" clId="{53D76B76-0682-45F9-A7F3-3F250A8EE413}" dt="2026-03-30T13:57:20.245" v="92"/>
          <ac:grpSpMkLst>
            <pc:docMk/>
            <pc:sldMk cId="0" sldId="271"/>
            <ac:grpSpMk id="13" creationId="{178A7CE8-266F-3C52-14B3-869E197088F9}"/>
          </ac:grpSpMkLst>
        </pc:grpChg>
        <pc:picChg chg="add mod">
          <ac:chgData name="Sara Rotjan" userId="99672b63-2458-48da-be4b-16b08f8155d1" providerId="ADAL" clId="{53D76B76-0682-45F9-A7F3-3F250A8EE413}" dt="2026-03-30T13:57:20.245" v="92"/>
          <ac:picMkLst>
            <pc:docMk/>
            <pc:sldMk cId="0" sldId="271"/>
            <ac:picMk id="17" creationId="{225DEF95-885B-B20B-EB1A-931DFA036A20}"/>
          </ac:picMkLst>
        </pc:picChg>
        <pc:picChg chg="add mod">
          <ac:chgData name="Sara Rotjan" userId="99672b63-2458-48da-be4b-16b08f8155d1" providerId="ADAL" clId="{53D76B76-0682-45F9-A7F3-3F250A8EE413}" dt="2026-03-30T13:57:20.245" v="92"/>
          <ac:picMkLst>
            <pc:docMk/>
            <pc:sldMk cId="0" sldId="271"/>
            <ac:picMk id="18" creationId="{AE5EF652-C5D5-13A8-B5EA-3A09151B9CFA}"/>
          </ac:picMkLst>
        </pc:picChg>
        <pc:picChg chg="add mod">
          <ac:chgData name="Sara Rotjan" userId="99672b63-2458-48da-be4b-16b08f8155d1" providerId="ADAL" clId="{53D76B76-0682-45F9-A7F3-3F250A8EE413}" dt="2026-03-30T13:57:20.245" v="92"/>
          <ac:picMkLst>
            <pc:docMk/>
            <pc:sldMk cId="0" sldId="271"/>
            <ac:picMk id="19" creationId="{BF90DA7F-413D-74E0-6C56-64BE7896DB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C8B0-89D0-B8A9-ED31-C75A110B2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E2D5F-6A97-60A2-4FB5-4629AD032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9EC6-3EB3-9778-F45C-1D85955A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F629-84D5-530E-973F-E883420A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F5C9-F849-C5DC-BEA4-F588D475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B645-EBF5-D74F-25DA-9B703E7F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232F2-E8F9-69AA-CD5F-066A630FC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D144-657D-DF00-6295-C013AFC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E24F0-3432-DF7C-2DE6-7626A6A4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836E-CB61-D6F8-C98E-13A4B1DD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1B090-61C5-4686-992A-2A8DEFBE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56CB-7801-DE73-B88B-4339DBD2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B029D-9155-F320-D553-A3FB3A4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16E0-6686-5244-5DB3-5D9AF231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8E32A-E43E-9B5D-CFBB-F9E89835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B6B3-0589-747F-1342-69B7253C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CD39-5AE9-6B99-CF69-DDFBDCA9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10A6-1217-3876-5C50-D1F57091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56FEA-05CE-1343-7CA2-551862CD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6CD0-C9C3-35CA-D88D-7FC2350F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862E-A8DB-2310-5944-787770FF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2C3CF-89AC-9E49-C322-DDAC704EC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7112-F052-DE11-B2DB-EC6B689F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37C0-5A7B-BC0D-E160-5D2104D1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5EDD0-581F-8A31-D457-F17E5D04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84DE-72BD-C0E0-E819-7781A5B9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CBAE-6F74-EDB6-F42C-7AA47DB2D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05DE8-5C00-EB06-42F5-61D957730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F8E39-8616-481B-3718-986F4883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09665-E94C-6958-9373-41D86C22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25729-CA28-55BC-52C5-1E4590B0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E0E6-C42C-4AA3-C1C8-AC365884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9A06-5B47-31E1-CB2D-F86E39BE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FE90B-104D-8F58-A747-F7FA3FBDD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684D9-5187-4F73-A34A-33DE5BB24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5E18D-B92F-AF39-3B7C-1A838843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C6C0D-BC7F-704C-4C31-510A534B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4329D-9972-58AF-7DD3-CA6FE4A0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4D5DB-D77E-55FF-858E-8A1A5C27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8D65-77E0-C490-6772-8E149E12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481F6-4B51-F3FA-F38A-9CEE52A4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5FFFF-3BB2-7828-3C61-EF300CDD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72D7F-F90A-0806-DA0C-73700D00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0D8F9-64EF-35A2-C7EC-1BCCF10A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88901-1B34-D150-1BAB-E5F6BFD6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05748-1666-018D-22BE-42E4CF3E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C6A1-5625-137D-D874-3D920C2F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BF8E-74D0-EB53-179F-50BC7179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D872E-9EEE-6A3C-DFBF-E4BB1B87B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DF6F7-AB65-08EC-3F8D-7769F11B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7A9DD-5E1B-4AFB-1946-A25C11DF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D266-E7DF-2B38-0D94-25292F7E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2324-ACCE-61FE-A206-5BAF96D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52ADF-F74B-155C-1E9B-D066E99CC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71C80-6847-B6B0-1175-F81BFBBD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C2CCF-C6FE-38AA-9E3A-C4DC7A7F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05576-2569-674A-B0A6-C4A18E33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3884B-5804-A2A4-0600-8ABECCB0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BA8F0-3D97-B1D0-FF61-B16672E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7070-7399-76BF-D230-5976B85D5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1042-4A2D-5540-3DBD-392B1F75A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CC745-4945-471A-A4BB-BAE275B0C29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0092-67D7-BEB1-2DFC-F28C92F7F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699E-935F-63E3-8514-8600B1513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D9A50-56A0-4C2A-BCD3-388A2D85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95" b="40595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Breast Cancer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183" y="221195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TAKE 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183" y="5089784"/>
            <a:ext cx="5494818" cy="791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detected early, the 5-year survival rate for breast cancer is over 90%, highlighting the importance of regular screenings and awareness.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1183" y="475916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182" y="2644176"/>
            <a:ext cx="4787449" cy="150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routine screenings (mammograms and clinical exams)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 your risk factors and family history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 open conversations about health and prevention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70381" y="2644175"/>
            <a:ext cx="4978119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colleagues who may be impacted—with empathy and flexibility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awareness efforts (wear pink, join fundraisers, share resources)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81EBC-ED9F-8A04-C946-74C33A85D33B}"/>
              </a:ext>
            </a:extLst>
          </p:cNvPr>
          <p:cNvGrpSpPr/>
          <p:nvPr/>
        </p:nvGrpSpPr>
        <p:grpSpPr>
          <a:xfrm>
            <a:off x="5909187" y="4041057"/>
            <a:ext cx="5638024" cy="2705207"/>
            <a:chOff x="0" y="0"/>
            <a:chExt cx="1512266" cy="675593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621CD20-3400-C316-BFA7-B1F9EAB841A4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00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6302820B-37D3-C3D3-AA3E-FDA149D2093D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4" name="TextBox 16">
            <a:extLst>
              <a:ext uri="{FF2B5EF4-FFF2-40B4-BE49-F238E27FC236}">
                <a16:creationId xmlns:a16="http://schemas.microsoft.com/office/drawing/2014/main" id="{074148D4-785B-B384-1E79-B7EC40777F2D}"/>
              </a:ext>
            </a:extLst>
          </p:cNvPr>
          <p:cNvSpPr txBox="1"/>
          <p:nvPr/>
        </p:nvSpPr>
        <p:spPr>
          <a:xfrm>
            <a:off x="6268147" y="4107559"/>
            <a:ext cx="501484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sz="1600" b="1" dirty="0">
              <a:latin typeface="Montserrat" pitchFamily="2" charset="0"/>
              <a:ea typeface="Montserrat Bold"/>
              <a:cs typeface="Montserrat Bold"/>
              <a:sym typeface="Montserrat Bold"/>
            </a:endParaRPr>
          </a:p>
          <a:p>
            <a: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sz="16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sz="1600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sz="1600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sz="1600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sz="16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16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6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sz="16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7B9CEB-7D93-D189-6B48-E54AF623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486" y="5439736"/>
            <a:ext cx="645924" cy="645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441BF2-38FE-A4CC-0D91-7B9239EB0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734" y="4786326"/>
            <a:ext cx="699427" cy="699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FE8055-B831-E592-5EB1-D0AC457E5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713" y="6179420"/>
            <a:ext cx="509470" cy="523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550" b="7360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Intimate Partner Violence 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4" y="2256655"/>
            <a:ext cx="7121025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THEMSELVES &amp; OTHERS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4" y="2688878"/>
            <a:ext cx="5410306" cy="150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 the warning signs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(unexplained absences, anxiety, isolation, changes in behavior)</a:t>
            </a:r>
          </a:p>
          <a:p>
            <a:pPr>
              <a:lnSpc>
                <a:spcPts val="747"/>
              </a:lnSpc>
            </a:pPr>
            <a:endParaRPr lang="en-US" sz="14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without judgment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believe disclosures</a:t>
            </a:r>
          </a:p>
          <a:p>
            <a:pPr>
              <a:lnSpc>
                <a:spcPts val="747"/>
              </a:lnSpc>
            </a:pPr>
            <a:endParaRPr lang="en-US" sz="14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privacy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avoid pressuring someone to share details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688878"/>
            <a:ext cx="4978119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 resources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when appropriate (EAP, HR, local support services)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 are experiencing IPV, know help is available,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are not alone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0624" y="4766544"/>
            <a:ext cx="6216485" cy="114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US you can contact the </a:t>
            </a:r>
            <a:r>
              <a:rPr lang="en-US" sz="1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Domestic Violence Hotline:</a:t>
            </a:r>
          </a:p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 1-800-799-7233 or text START to 88788 for confidential support.</a:t>
            </a:r>
          </a:p>
          <a:p>
            <a:pPr>
              <a:lnSpc>
                <a:spcPts val="693"/>
              </a:lnSpc>
              <a:spcBef>
                <a:spcPct val="0"/>
              </a:spcBef>
            </a:pPr>
            <a:endParaRPr lang="en-US" sz="14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07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Also, NEAP (National EAP), your EAP provider is always here for you.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0626" y="442489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 NEED HELP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3ABFD-7D81-527E-B9C2-142E6022C26B}"/>
              </a:ext>
            </a:extLst>
          </p:cNvPr>
          <p:cNvGrpSpPr/>
          <p:nvPr/>
        </p:nvGrpSpPr>
        <p:grpSpPr>
          <a:xfrm>
            <a:off x="7116244" y="4275294"/>
            <a:ext cx="4168876" cy="2115674"/>
            <a:chOff x="0" y="0"/>
            <a:chExt cx="1512266" cy="675593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B599D61-E568-2A6E-A705-9066ED11B3D8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00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7714606-DCFC-9314-556D-3E7BDE2EAA8D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4038A29E-57CD-35D1-EADE-96397ED1B9DF}"/>
              </a:ext>
            </a:extLst>
          </p:cNvPr>
          <p:cNvSpPr txBox="1"/>
          <p:nvPr/>
        </p:nvSpPr>
        <p:spPr>
          <a:xfrm>
            <a:off x="7295881" y="4296524"/>
            <a:ext cx="3708087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sz="1200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4D282A-F1C0-E0E2-4EBB-9B2911783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641" y="5164785"/>
            <a:ext cx="477610" cy="4776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66C852-2B66-5E2D-0CF5-F3F14FBEA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861" y="4693505"/>
            <a:ext cx="517171" cy="517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2F96F4-06F0-79BE-3912-22AC10691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2089" y="5707944"/>
            <a:ext cx="376713" cy="386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608" b="5554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World Mental Health Day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6105" y="235626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6638" y="5005397"/>
            <a:ext cx="4849761" cy="71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in 5 adults experiences a mental health condition each year, but many do not receive the support or care they need.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6639" y="467477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104" y="2729500"/>
            <a:ext cx="50481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6665" lvl="1" indent="-158333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health directly impacts engagement, focus, and productivity</a:t>
            </a:r>
          </a:p>
          <a:p>
            <a:pPr marL="316665" lvl="1" indent="-158333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Stigma can prevent people from seeking help early</a:t>
            </a:r>
          </a:p>
          <a:p>
            <a:pPr marL="316665" lvl="1" indent="-158333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Supportive environments improve retention, morale, and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5302" y="2729500"/>
            <a:ext cx="5614245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6666" lvl="1" indent="-158333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Normalize conversations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about mental health</a:t>
            </a:r>
          </a:p>
          <a:p>
            <a:pPr marL="316666" lvl="1" indent="-158333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Take breaks and set boundaries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to prevent burnout</a:t>
            </a:r>
          </a:p>
          <a:p>
            <a:pPr marL="316666" lvl="1" indent="-158333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Use available resources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(EAP, therapy benefits, wellness programs)</a:t>
            </a:r>
          </a:p>
          <a:p>
            <a:pPr marL="316666" lvl="1" indent="-158333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Listen without judgment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if someone chooses to share</a:t>
            </a:r>
          </a:p>
          <a:p>
            <a:pPr marL="316666" lvl="1" indent="-158333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Encourage seeking help early, 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support makes a difference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5303" y="235626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YOU CAN 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81EBC-ED9F-8A04-C946-74C33A85D33B}"/>
              </a:ext>
            </a:extLst>
          </p:cNvPr>
          <p:cNvGrpSpPr/>
          <p:nvPr/>
        </p:nvGrpSpPr>
        <p:grpSpPr>
          <a:xfrm>
            <a:off x="6526309" y="4648920"/>
            <a:ext cx="4168876" cy="1894312"/>
            <a:chOff x="0" y="0"/>
            <a:chExt cx="1512266" cy="675593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621CD20-3400-C316-BFA7-B1F9EAB841A4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00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6302820B-37D3-C3D3-AA3E-FDA149D2093D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074148D4-785B-B384-1E79-B7EC40777F2D}"/>
              </a:ext>
            </a:extLst>
          </p:cNvPr>
          <p:cNvSpPr txBox="1"/>
          <p:nvPr/>
        </p:nvSpPr>
        <p:spPr>
          <a:xfrm>
            <a:off x="6705946" y="4670150"/>
            <a:ext cx="370808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sz="1200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7B9CEB-7D93-D189-6B48-E54AF623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706" y="5538411"/>
            <a:ext cx="477610" cy="477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441BF2-38FE-A4CC-0D91-7B9239EB0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26" y="5067131"/>
            <a:ext cx="517171" cy="517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FE8055-B831-E592-5EB1-D0AC457E5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2154" y="6081570"/>
            <a:ext cx="376713" cy="386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7513" b="23643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474765" cy="71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October Awareness:</a:t>
            </a:r>
          </a:p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Disability Employment Awareness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9172" y="245264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INCLUSION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9173" y="5330477"/>
            <a:ext cx="5300686" cy="71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 1 in 4 adults in the U.S. lives with a disability, and many disabilities are non-visible—making inclusive design and awareness essential in every workplace.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9172" y="4999853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9172" y="2884869"/>
            <a:ext cx="4978119" cy="176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inclusive, respectful language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person-first or identity-first preferences as appropriate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Design for accessibility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meetings, documents, and digital content 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Avoid assumptions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about what people can or cannot 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8371" y="2884868"/>
            <a:ext cx="4656287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Respect confidentiality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around accommodations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to lived experiences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amplify disability voices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8A7CE8-266F-3C52-14B3-869E197088F9}"/>
              </a:ext>
            </a:extLst>
          </p:cNvPr>
          <p:cNvGrpSpPr/>
          <p:nvPr/>
        </p:nvGrpSpPr>
        <p:grpSpPr>
          <a:xfrm>
            <a:off x="6526309" y="4648920"/>
            <a:ext cx="4168876" cy="1894312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0E389C9-1C99-42D4-4DBD-5455C5E8D4E4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455B8F5-AD3A-CFA9-8281-C4B2135286C3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42165C51-BADE-B701-6C69-F6A8F29F5046}"/>
              </a:ext>
            </a:extLst>
          </p:cNvPr>
          <p:cNvSpPr txBox="1"/>
          <p:nvPr/>
        </p:nvSpPr>
        <p:spPr>
          <a:xfrm>
            <a:off x="6705946" y="4670150"/>
            <a:ext cx="370808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📞 Call NEAP at 800-624-2593</a:t>
            </a: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🌐www.nationaleap.com/my-eap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r>
              <a:rPr lang="en-US" sz="1200" dirty="0">
                <a:latin typeface="Montserrat" pitchFamily="2" charset="0"/>
                <a:ea typeface="Montserrat"/>
                <a:cs typeface="Montserrat"/>
                <a:sym typeface="Montserrat"/>
              </a:rPr>
              <a:t>📋 </a:t>
            </a: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      Intake Form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1200" dirty="0">
              <a:latin typeface="Montserrat" pitchFamily="2" charset="0"/>
              <a:ea typeface="Montserrat"/>
              <a:cs typeface="Montserrat"/>
              <a:sym typeface="Montserrat"/>
            </a:endParaRPr>
          </a:p>
          <a:p>
            <a:r>
              <a:rPr lang="en-US" sz="1200" b="1" dirty="0">
                <a:latin typeface="Montserrat" pitchFamily="2" charset="0"/>
                <a:ea typeface="Montserrat"/>
                <a:cs typeface="Montserrat"/>
                <a:sym typeface="Montserrat"/>
              </a:rPr>
              <a:t>🌐 Member Portal</a:t>
            </a:r>
            <a:endParaRPr lang="en-US" sz="1200" b="1" dirty="0">
              <a:latin typeface="Montserrat" pitchFamily="2" charset="0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5DEF95-885B-B20B-EB1A-931DFA036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706" y="5538411"/>
            <a:ext cx="477610" cy="477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5EF652-C5D5-13A8-B5EA-3A09151B9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26" y="5067131"/>
            <a:ext cx="517171" cy="5171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90DA7F-413D-74E0-6C56-64BE7896D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2154" y="6081570"/>
            <a:ext cx="376713" cy="386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7A905-FAD6-4439-B4BD-F77087EC9F20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customXml/itemProps2.xml><?xml version="1.0" encoding="utf-8"?>
<ds:datastoreItem xmlns:ds="http://schemas.openxmlformats.org/officeDocument/2006/customXml" ds:itemID="{3AD8D02D-EC3C-4CD8-B45A-C72837684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D54FD-8791-4A84-AB90-AD7346D05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530</Words>
  <Application>Microsoft Office PowerPoint</Application>
  <PresentationFormat>Widescreen</PresentationFormat>
  <Paragraphs>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2026-03-19T18:05:00Z</dcterms:created>
  <dcterms:modified xsi:type="dcterms:W3CDTF">2026-03-30T13:58:09Z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