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72" r:id="rId5"/>
    <p:sldId id="273" r:id="rId6"/>
    <p:sldId id="274" r:id="rId7"/>
    <p:sldId id="275" r:id="rId8"/>
  </p:sldIdLst>
  <p:sldSz cx="18288000" cy="10287000"/>
  <p:notesSz cx="6858000" cy="9144000"/>
  <p:embeddedFontLst>
    <p:embeddedFont>
      <p:font typeface="LEMON MILK Pro VAR" panose="00000500000000000000" pitchFamily="2" charset="0"/>
      <p:regular r:id="rId9"/>
      <p:bold r:id="rId10"/>
    </p:embeddedFont>
    <p:embeddedFont>
      <p:font typeface="Montserrat" pitchFamily="2" charset="0"/>
      <p:regular r:id="rId11"/>
      <p:bold r:id="rId12"/>
      <p:italic r:id="rId13"/>
      <p:boldItalic r:id="rId14"/>
    </p:embeddedFont>
    <p:embeddedFont>
      <p:font typeface="Montserrat Bold" pitchFamily="2" charset="0"/>
      <p:regular r:id="rId15"/>
      <p:bold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6057F9-9E73-4616-B0CE-A3DC8B85EABD}" v="12" dt="2026-03-30T13:52:57.3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94622" autoAdjust="0"/>
  </p:normalViewPr>
  <p:slideViewPr>
    <p:cSldViewPr>
      <p:cViewPr varScale="1">
        <p:scale>
          <a:sx n="65" d="100"/>
          <a:sy n="65" d="100"/>
        </p:scale>
        <p:origin x="1080" y="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5.fntdata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font" Target="fonts/font4.fntdata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font" Target="fonts/font8.fntdata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3.fntdata"/><Relationship Id="rId5" Type="http://schemas.openxmlformats.org/officeDocument/2006/relationships/slide" Target="slides/slide1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 Rotjan" userId="99672b63-2458-48da-be4b-16b08f8155d1" providerId="ADAL" clId="{53D76B76-0682-45F9-A7F3-3F250A8EE413}"/>
    <pc:docChg chg="undo custSel delSld modSld">
      <pc:chgData name="Sara Rotjan" userId="99672b63-2458-48da-be4b-16b08f8155d1" providerId="ADAL" clId="{53D76B76-0682-45F9-A7F3-3F250A8EE413}" dt="2026-03-30T13:53:32.657" v="76" actId="1076"/>
      <pc:docMkLst>
        <pc:docMk/>
      </pc:docMkLst>
      <pc:sldChg chg="addSp delSp modSp mod">
        <pc:chgData name="Sara Rotjan" userId="99672b63-2458-48da-be4b-16b08f8155d1" providerId="ADAL" clId="{53D76B76-0682-45F9-A7F3-3F250A8EE413}" dt="2026-03-30T13:53:32.657" v="76" actId="1076"/>
        <pc:sldMkLst>
          <pc:docMk/>
          <pc:sldMk cId="0" sldId="272"/>
        </pc:sldMkLst>
        <pc:spChg chg="mod">
          <ac:chgData name="Sara Rotjan" userId="99672b63-2458-48da-be4b-16b08f8155d1" providerId="ADAL" clId="{53D76B76-0682-45F9-A7F3-3F250A8EE413}" dt="2026-03-30T13:53:09.047" v="71" actId="1035"/>
          <ac:spMkLst>
            <pc:docMk/>
            <pc:sldMk cId="0" sldId="272"/>
            <ac:spMk id="8" creationId="{00000000-0000-0000-0000-000000000000}"/>
          </ac:spMkLst>
        </pc:spChg>
        <pc:spChg chg="mod">
          <ac:chgData name="Sara Rotjan" userId="99672b63-2458-48da-be4b-16b08f8155d1" providerId="ADAL" clId="{53D76B76-0682-45F9-A7F3-3F250A8EE413}" dt="2026-03-30T13:53:32.657" v="76" actId="1076"/>
          <ac:spMkLst>
            <pc:docMk/>
            <pc:sldMk cId="0" sldId="272"/>
            <ac:spMk id="9" creationId="{00000000-0000-0000-0000-000000000000}"/>
          </ac:spMkLst>
        </pc:spChg>
        <pc:spChg chg="mod">
          <ac:chgData name="Sara Rotjan" userId="99672b63-2458-48da-be4b-16b08f8155d1" providerId="ADAL" clId="{53D76B76-0682-45F9-A7F3-3F250A8EE413}" dt="2026-03-30T13:53:32.657" v="76" actId="1076"/>
          <ac:spMkLst>
            <pc:docMk/>
            <pc:sldMk cId="0" sldId="272"/>
            <ac:spMk id="10" creationId="{00000000-0000-0000-0000-000000000000}"/>
          </ac:spMkLst>
        </pc:spChg>
        <pc:spChg chg="mod">
          <ac:chgData name="Sara Rotjan" userId="99672b63-2458-48da-be4b-16b08f8155d1" providerId="ADAL" clId="{53D76B76-0682-45F9-A7F3-3F250A8EE413}" dt="2026-03-30T13:53:09.047" v="71" actId="1035"/>
          <ac:spMkLst>
            <pc:docMk/>
            <pc:sldMk cId="0" sldId="272"/>
            <ac:spMk id="11" creationId="{00000000-0000-0000-0000-000000000000}"/>
          </ac:spMkLst>
        </pc:spChg>
        <pc:spChg chg="mod">
          <ac:chgData name="Sara Rotjan" userId="99672b63-2458-48da-be4b-16b08f8155d1" providerId="ADAL" clId="{53D76B76-0682-45F9-A7F3-3F250A8EE413}" dt="2026-03-30T13:53:09.047" v="71" actId="1035"/>
          <ac:spMkLst>
            <pc:docMk/>
            <pc:sldMk cId="0" sldId="272"/>
            <ac:spMk id="12" creationId="{00000000-0000-0000-0000-000000000000}"/>
          </ac:spMkLst>
        </pc:spChg>
        <pc:spChg chg="mod">
          <ac:chgData name="Sara Rotjan" userId="99672b63-2458-48da-be4b-16b08f8155d1" providerId="ADAL" clId="{53D76B76-0682-45F9-A7F3-3F250A8EE413}" dt="2026-03-30T13:53:25.484" v="75" actId="948"/>
          <ac:spMkLst>
            <pc:docMk/>
            <pc:sldMk cId="0" sldId="272"/>
            <ac:spMk id="13" creationId="{00000000-0000-0000-0000-000000000000}"/>
          </ac:spMkLst>
        </pc:spChg>
        <pc:spChg chg="mod">
          <ac:chgData name="Sara Rotjan" userId="99672b63-2458-48da-be4b-16b08f8155d1" providerId="ADAL" clId="{53D76B76-0682-45F9-A7F3-3F250A8EE413}" dt="2026-03-30T13:49:22.782" v="6"/>
          <ac:spMkLst>
            <pc:docMk/>
            <pc:sldMk cId="0" sldId="272"/>
            <ac:spMk id="15" creationId="{C24A0C69-3B61-8BCB-7F6F-63725EA502A5}"/>
          </ac:spMkLst>
        </pc:spChg>
        <pc:spChg chg="mod">
          <ac:chgData name="Sara Rotjan" userId="99672b63-2458-48da-be4b-16b08f8155d1" providerId="ADAL" clId="{53D76B76-0682-45F9-A7F3-3F250A8EE413}" dt="2026-03-30T13:49:22.782" v="6"/>
          <ac:spMkLst>
            <pc:docMk/>
            <pc:sldMk cId="0" sldId="272"/>
            <ac:spMk id="16" creationId="{96A9256A-A6ED-2FAE-EE3C-224BA443E673}"/>
          </ac:spMkLst>
        </pc:spChg>
        <pc:spChg chg="add mod">
          <ac:chgData name="Sara Rotjan" userId="99672b63-2458-48da-be4b-16b08f8155d1" providerId="ADAL" clId="{53D76B76-0682-45F9-A7F3-3F250A8EE413}" dt="2026-03-30T13:49:22.782" v="6"/>
          <ac:spMkLst>
            <pc:docMk/>
            <pc:sldMk cId="0" sldId="272"/>
            <ac:spMk id="17" creationId="{881A5990-78F7-9771-3AD1-3273E8DCD18C}"/>
          </ac:spMkLst>
        </pc:spChg>
        <pc:spChg chg="mod">
          <ac:chgData name="Sara Rotjan" userId="99672b63-2458-48da-be4b-16b08f8155d1" providerId="ADAL" clId="{53D76B76-0682-45F9-A7F3-3F250A8EE413}" dt="2026-03-30T13:49:24.738" v="7"/>
          <ac:spMkLst>
            <pc:docMk/>
            <pc:sldMk cId="0" sldId="272"/>
            <ac:spMk id="22" creationId="{A4A37A6F-18A0-F57B-6E2A-230B0AA0EF95}"/>
          </ac:spMkLst>
        </pc:spChg>
        <pc:spChg chg="mod">
          <ac:chgData name="Sara Rotjan" userId="99672b63-2458-48da-be4b-16b08f8155d1" providerId="ADAL" clId="{53D76B76-0682-45F9-A7F3-3F250A8EE413}" dt="2026-03-30T13:49:24.738" v="7"/>
          <ac:spMkLst>
            <pc:docMk/>
            <pc:sldMk cId="0" sldId="272"/>
            <ac:spMk id="23" creationId="{0F7071EF-53B2-60D7-8E3F-59358106C88E}"/>
          </ac:spMkLst>
        </pc:spChg>
        <pc:spChg chg="add mod">
          <ac:chgData name="Sara Rotjan" userId="99672b63-2458-48da-be4b-16b08f8155d1" providerId="ADAL" clId="{53D76B76-0682-45F9-A7F3-3F250A8EE413}" dt="2026-03-30T13:49:28.185" v="9" actId="14100"/>
          <ac:spMkLst>
            <pc:docMk/>
            <pc:sldMk cId="0" sldId="272"/>
            <ac:spMk id="24" creationId="{FCAE4AE3-A9BC-2887-FE3A-F69DD6066417}"/>
          </ac:spMkLst>
        </pc:spChg>
        <pc:spChg chg="mod">
          <ac:chgData name="Sara Rotjan" userId="99672b63-2458-48da-be4b-16b08f8155d1" providerId="ADAL" clId="{53D76B76-0682-45F9-A7F3-3F250A8EE413}" dt="2026-03-30T13:49:44.395" v="10"/>
          <ac:spMkLst>
            <pc:docMk/>
            <pc:sldMk cId="0" sldId="272"/>
            <ac:spMk id="29" creationId="{D76C19DB-874D-4520-A063-24914DFF1AC1}"/>
          </ac:spMkLst>
        </pc:spChg>
        <pc:spChg chg="mod">
          <ac:chgData name="Sara Rotjan" userId="99672b63-2458-48da-be4b-16b08f8155d1" providerId="ADAL" clId="{53D76B76-0682-45F9-A7F3-3F250A8EE413}" dt="2026-03-30T13:49:44.395" v="10"/>
          <ac:spMkLst>
            <pc:docMk/>
            <pc:sldMk cId="0" sldId="272"/>
            <ac:spMk id="30" creationId="{B8E22F63-1A17-3381-38A9-B76E84FC2872}"/>
          </ac:spMkLst>
        </pc:spChg>
        <pc:spChg chg="add del mod">
          <ac:chgData name="Sara Rotjan" userId="99672b63-2458-48da-be4b-16b08f8155d1" providerId="ADAL" clId="{53D76B76-0682-45F9-A7F3-3F250A8EE413}" dt="2026-03-30T13:50:42.739" v="29" actId="478"/>
          <ac:spMkLst>
            <pc:docMk/>
            <pc:sldMk cId="0" sldId="272"/>
            <ac:spMk id="31" creationId="{9A4489A9-744F-DBFC-63D0-6938A766A638}"/>
          </ac:spMkLst>
        </pc:spChg>
        <pc:spChg chg="add mod">
          <ac:chgData name="Sara Rotjan" userId="99672b63-2458-48da-be4b-16b08f8155d1" providerId="ADAL" clId="{53D76B76-0682-45F9-A7F3-3F250A8EE413}" dt="2026-03-30T13:50:39.211" v="28" actId="571"/>
          <ac:spMkLst>
            <pc:docMk/>
            <pc:sldMk cId="0" sldId="272"/>
            <ac:spMk id="35" creationId="{8DDAF0BF-140F-A0F3-3886-7626C4C2AB06}"/>
          </ac:spMkLst>
        </pc:spChg>
        <pc:spChg chg="mod">
          <ac:chgData name="Sara Rotjan" userId="99672b63-2458-48da-be4b-16b08f8155d1" providerId="ADAL" clId="{53D76B76-0682-45F9-A7F3-3F250A8EE413}" dt="2026-03-30T13:50:43.758" v="30"/>
          <ac:spMkLst>
            <pc:docMk/>
            <pc:sldMk cId="0" sldId="272"/>
            <ac:spMk id="37" creationId="{1E225A68-6EDD-ED96-3CCC-FF7673C1BC7B}"/>
          </ac:spMkLst>
        </pc:spChg>
        <pc:spChg chg="mod">
          <ac:chgData name="Sara Rotjan" userId="99672b63-2458-48da-be4b-16b08f8155d1" providerId="ADAL" clId="{53D76B76-0682-45F9-A7F3-3F250A8EE413}" dt="2026-03-30T13:50:43.758" v="30"/>
          <ac:spMkLst>
            <pc:docMk/>
            <pc:sldMk cId="0" sldId="272"/>
            <ac:spMk id="38" creationId="{15568C05-AB42-62C1-9ACE-E73FF21DCEFC}"/>
          </ac:spMkLst>
        </pc:spChg>
        <pc:spChg chg="add del mod">
          <ac:chgData name="Sara Rotjan" userId="99672b63-2458-48da-be4b-16b08f8155d1" providerId="ADAL" clId="{53D76B76-0682-45F9-A7F3-3F250A8EE413}" dt="2026-03-30T13:52:56.951" v="65" actId="478"/>
          <ac:spMkLst>
            <pc:docMk/>
            <pc:sldMk cId="0" sldId="272"/>
            <ac:spMk id="39" creationId="{C70B7676-07F7-F379-17D7-1EA30CDEC9DD}"/>
          </ac:spMkLst>
        </pc:spChg>
        <pc:spChg chg="mod">
          <ac:chgData name="Sara Rotjan" userId="99672b63-2458-48da-be4b-16b08f8155d1" providerId="ADAL" clId="{53D76B76-0682-45F9-A7F3-3F250A8EE413}" dt="2026-03-30T13:52:57.356" v="66"/>
          <ac:spMkLst>
            <pc:docMk/>
            <pc:sldMk cId="0" sldId="272"/>
            <ac:spMk id="44" creationId="{A504A710-6F2B-3A16-B495-B631020307F3}"/>
          </ac:spMkLst>
        </pc:spChg>
        <pc:spChg chg="mod">
          <ac:chgData name="Sara Rotjan" userId="99672b63-2458-48da-be4b-16b08f8155d1" providerId="ADAL" clId="{53D76B76-0682-45F9-A7F3-3F250A8EE413}" dt="2026-03-30T13:52:57.356" v="66"/>
          <ac:spMkLst>
            <pc:docMk/>
            <pc:sldMk cId="0" sldId="272"/>
            <ac:spMk id="45" creationId="{A4F8B87F-047A-A165-391A-98575EF7B97A}"/>
          </ac:spMkLst>
        </pc:spChg>
        <pc:spChg chg="add mod">
          <ac:chgData name="Sara Rotjan" userId="99672b63-2458-48da-be4b-16b08f8155d1" providerId="ADAL" clId="{53D76B76-0682-45F9-A7F3-3F250A8EE413}" dt="2026-03-30T13:52:57.356" v="66"/>
          <ac:spMkLst>
            <pc:docMk/>
            <pc:sldMk cId="0" sldId="272"/>
            <ac:spMk id="46" creationId="{71726115-870A-D838-83BC-C7D95B293F0B}"/>
          </ac:spMkLst>
        </pc:spChg>
        <pc:grpChg chg="add mod">
          <ac:chgData name="Sara Rotjan" userId="99672b63-2458-48da-be4b-16b08f8155d1" providerId="ADAL" clId="{53D76B76-0682-45F9-A7F3-3F250A8EE413}" dt="2026-03-30T13:49:22.782" v="6"/>
          <ac:grpSpMkLst>
            <pc:docMk/>
            <pc:sldMk cId="0" sldId="272"/>
            <ac:grpSpMk id="14" creationId="{80DF627E-B916-2B03-7ADA-418D5E52858F}"/>
          </ac:grpSpMkLst>
        </pc:grpChg>
        <pc:grpChg chg="add mod">
          <ac:chgData name="Sara Rotjan" userId="99672b63-2458-48da-be4b-16b08f8155d1" providerId="ADAL" clId="{53D76B76-0682-45F9-A7F3-3F250A8EE413}" dt="2026-03-30T13:49:28.185" v="9" actId="14100"/>
          <ac:grpSpMkLst>
            <pc:docMk/>
            <pc:sldMk cId="0" sldId="272"/>
            <ac:grpSpMk id="21" creationId="{C65D3C06-CB0E-18BB-FC51-CEC346E8E102}"/>
          </ac:grpSpMkLst>
        </pc:grpChg>
        <pc:grpChg chg="add del mod">
          <ac:chgData name="Sara Rotjan" userId="99672b63-2458-48da-be4b-16b08f8155d1" providerId="ADAL" clId="{53D76B76-0682-45F9-A7F3-3F250A8EE413}" dt="2026-03-30T13:50:42.739" v="29" actId="478"/>
          <ac:grpSpMkLst>
            <pc:docMk/>
            <pc:sldMk cId="0" sldId="272"/>
            <ac:grpSpMk id="28" creationId="{2B970B84-83AC-BD44-9E70-51AB895F1B9F}"/>
          </ac:grpSpMkLst>
        </pc:grpChg>
        <pc:grpChg chg="add del mod">
          <ac:chgData name="Sara Rotjan" userId="99672b63-2458-48da-be4b-16b08f8155d1" providerId="ADAL" clId="{53D76B76-0682-45F9-A7F3-3F250A8EE413}" dt="2026-03-30T13:52:56.951" v="65" actId="478"/>
          <ac:grpSpMkLst>
            <pc:docMk/>
            <pc:sldMk cId="0" sldId="272"/>
            <ac:grpSpMk id="36" creationId="{108D6D5C-92DB-5AA5-BBE0-94B1D8EF89D0}"/>
          </ac:grpSpMkLst>
        </pc:grpChg>
        <pc:grpChg chg="add mod">
          <ac:chgData name="Sara Rotjan" userId="99672b63-2458-48da-be4b-16b08f8155d1" providerId="ADAL" clId="{53D76B76-0682-45F9-A7F3-3F250A8EE413}" dt="2026-03-30T13:52:57.356" v="66"/>
          <ac:grpSpMkLst>
            <pc:docMk/>
            <pc:sldMk cId="0" sldId="272"/>
            <ac:grpSpMk id="43" creationId="{CCA48C43-C3A9-8232-FB66-BFF6A150B2BE}"/>
          </ac:grpSpMkLst>
        </pc:grpChg>
        <pc:picChg chg="add mod">
          <ac:chgData name="Sara Rotjan" userId="99672b63-2458-48da-be4b-16b08f8155d1" providerId="ADAL" clId="{53D76B76-0682-45F9-A7F3-3F250A8EE413}" dt="2026-03-30T13:49:22.782" v="6"/>
          <ac:picMkLst>
            <pc:docMk/>
            <pc:sldMk cId="0" sldId="272"/>
            <ac:picMk id="18" creationId="{FDDBCDF5-A3C7-E38C-2071-CB76BA8965D2}"/>
          </ac:picMkLst>
        </pc:picChg>
        <pc:picChg chg="add mod">
          <ac:chgData name="Sara Rotjan" userId="99672b63-2458-48da-be4b-16b08f8155d1" providerId="ADAL" clId="{53D76B76-0682-45F9-A7F3-3F250A8EE413}" dt="2026-03-30T13:49:22.782" v="6"/>
          <ac:picMkLst>
            <pc:docMk/>
            <pc:sldMk cId="0" sldId="272"/>
            <ac:picMk id="19" creationId="{8EF01615-0743-94E7-5523-A259EFD0A5A8}"/>
          </ac:picMkLst>
        </pc:picChg>
        <pc:picChg chg="add mod">
          <ac:chgData name="Sara Rotjan" userId="99672b63-2458-48da-be4b-16b08f8155d1" providerId="ADAL" clId="{53D76B76-0682-45F9-A7F3-3F250A8EE413}" dt="2026-03-30T13:49:22.782" v="6"/>
          <ac:picMkLst>
            <pc:docMk/>
            <pc:sldMk cId="0" sldId="272"/>
            <ac:picMk id="20" creationId="{778E5A01-E37D-A214-62F1-7421934772A9}"/>
          </ac:picMkLst>
        </pc:picChg>
        <pc:picChg chg="add mod">
          <ac:chgData name="Sara Rotjan" userId="99672b63-2458-48da-be4b-16b08f8155d1" providerId="ADAL" clId="{53D76B76-0682-45F9-A7F3-3F250A8EE413}" dt="2026-03-30T13:49:28.185" v="9" actId="14100"/>
          <ac:picMkLst>
            <pc:docMk/>
            <pc:sldMk cId="0" sldId="272"/>
            <ac:picMk id="25" creationId="{A57BABD1-9986-4386-7A4F-A8C3872A85FC}"/>
          </ac:picMkLst>
        </pc:picChg>
        <pc:picChg chg="add mod">
          <ac:chgData name="Sara Rotjan" userId="99672b63-2458-48da-be4b-16b08f8155d1" providerId="ADAL" clId="{53D76B76-0682-45F9-A7F3-3F250A8EE413}" dt="2026-03-30T13:49:28.185" v="9" actId="14100"/>
          <ac:picMkLst>
            <pc:docMk/>
            <pc:sldMk cId="0" sldId="272"/>
            <ac:picMk id="26" creationId="{4DDDBE04-746F-07E2-DB25-BE309ED3A1B9}"/>
          </ac:picMkLst>
        </pc:picChg>
        <pc:picChg chg="add mod">
          <ac:chgData name="Sara Rotjan" userId="99672b63-2458-48da-be4b-16b08f8155d1" providerId="ADAL" clId="{53D76B76-0682-45F9-A7F3-3F250A8EE413}" dt="2026-03-30T13:49:28.185" v="9" actId="14100"/>
          <ac:picMkLst>
            <pc:docMk/>
            <pc:sldMk cId="0" sldId="272"/>
            <ac:picMk id="27" creationId="{C53E4112-00C2-7C01-B83A-ADB5BF870449}"/>
          </ac:picMkLst>
        </pc:picChg>
        <pc:picChg chg="add del mod">
          <ac:chgData name="Sara Rotjan" userId="99672b63-2458-48da-be4b-16b08f8155d1" providerId="ADAL" clId="{53D76B76-0682-45F9-A7F3-3F250A8EE413}" dt="2026-03-30T13:50:42.739" v="29" actId="478"/>
          <ac:picMkLst>
            <pc:docMk/>
            <pc:sldMk cId="0" sldId="272"/>
            <ac:picMk id="32" creationId="{2398EFA0-BC0E-2E3A-EB35-C892A3300817}"/>
          </ac:picMkLst>
        </pc:picChg>
        <pc:picChg chg="add del mod">
          <ac:chgData name="Sara Rotjan" userId="99672b63-2458-48da-be4b-16b08f8155d1" providerId="ADAL" clId="{53D76B76-0682-45F9-A7F3-3F250A8EE413}" dt="2026-03-30T13:50:42.739" v="29" actId="478"/>
          <ac:picMkLst>
            <pc:docMk/>
            <pc:sldMk cId="0" sldId="272"/>
            <ac:picMk id="33" creationId="{6AD104DE-B55A-76EA-DE05-F9A4E98A56AE}"/>
          </ac:picMkLst>
        </pc:picChg>
        <pc:picChg chg="add del mod">
          <ac:chgData name="Sara Rotjan" userId="99672b63-2458-48da-be4b-16b08f8155d1" providerId="ADAL" clId="{53D76B76-0682-45F9-A7F3-3F250A8EE413}" dt="2026-03-30T13:50:42.739" v="29" actId="478"/>
          <ac:picMkLst>
            <pc:docMk/>
            <pc:sldMk cId="0" sldId="272"/>
            <ac:picMk id="34" creationId="{CC3B9D2E-5071-4103-1E8E-1712079E3932}"/>
          </ac:picMkLst>
        </pc:picChg>
        <pc:picChg chg="add del mod">
          <ac:chgData name="Sara Rotjan" userId="99672b63-2458-48da-be4b-16b08f8155d1" providerId="ADAL" clId="{53D76B76-0682-45F9-A7F3-3F250A8EE413}" dt="2026-03-30T13:52:56.951" v="65" actId="478"/>
          <ac:picMkLst>
            <pc:docMk/>
            <pc:sldMk cId="0" sldId="272"/>
            <ac:picMk id="40" creationId="{3A228056-ACE7-CE56-B18B-D3C0C2CA8821}"/>
          </ac:picMkLst>
        </pc:picChg>
        <pc:picChg chg="add del mod">
          <ac:chgData name="Sara Rotjan" userId="99672b63-2458-48da-be4b-16b08f8155d1" providerId="ADAL" clId="{53D76B76-0682-45F9-A7F3-3F250A8EE413}" dt="2026-03-30T13:52:56.951" v="65" actId="478"/>
          <ac:picMkLst>
            <pc:docMk/>
            <pc:sldMk cId="0" sldId="272"/>
            <ac:picMk id="41" creationId="{455E34C4-2877-65DD-FBA9-9B5CC4FE8DCC}"/>
          </ac:picMkLst>
        </pc:picChg>
        <pc:picChg chg="add del mod">
          <ac:chgData name="Sara Rotjan" userId="99672b63-2458-48da-be4b-16b08f8155d1" providerId="ADAL" clId="{53D76B76-0682-45F9-A7F3-3F250A8EE413}" dt="2026-03-30T13:52:56.951" v="65" actId="478"/>
          <ac:picMkLst>
            <pc:docMk/>
            <pc:sldMk cId="0" sldId="272"/>
            <ac:picMk id="42" creationId="{27C27F7A-862D-3A5A-EA40-D06FFFD8DCC2}"/>
          </ac:picMkLst>
        </pc:picChg>
        <pc:picChg chg="add mod">
          <ac:chgData name="Sara Rotjan" userId="99672b63-2458-48da-be4b-16b08f8155d1" providerId="ADAL" clId="{53D76B76-0682-45F9-A7F3-3F250A8EE413}" dt="2026-03-30T13:52:57.356" v="66"/>
          <ac:picMkLst>
            <pc:docMk/>
            <pc:sldMk cId="0" sldId="272"/>
            <ac:picMk id="47" creationId="{D05D0306-CC63-AC06-531A-A953C056D374}"/>
          </ac:picMkLst>
        </pc:picChg>
        <pc:picChg chg="add mod">
          <ac:chgData name="Sara Rotjan" userId="99672b63-2458-48da-be4b-16b08f8155d1" providerId="ADAL" clId="{53D76B76-0682-45F9-A7F3-3F250A8EE413}" dt="2026-03-30T13:52:57.356" v="66"/>
          <ac:picMkLst>
            <pc:docMk/>
            <pc:sldMk cId="0" sldId="272"/>
            <ac:picMk id="48" creationId="{37BA7D1C-72A6-AA1C-3397-39598AA08564}"/>
          </ac:picMkLst>
        </pc:picChg>
        <pc:picChg chg="add mod">
          <ac:chgData name="Sara Rotjan" userId="99672b63-2458-48da-be4b-16b08f8155d1" providerId="ADAL" clId="{53D76B76-0682-45F9-A7F3-3F250A8EE413}" dt="2026-03-30T13:52:57.356" v="66"/>
          <ac:picMkLst>
            <pc:docMk/>
            <pc:sldMk cId="0" sldId="272"/>
            <ac:picMk id="49" creationId="{3606EAFD-2D73-DE12-5AFD-65E3FEE79000}"/>
          </ac:picMkLst>
        </pc:picChg>
      </pc:sldChg>
      <pc:sldChg chg="addSp modSp mod">
        <pc:chgData name="Sara Rotjan" userId="99672b63-2458-48da-be4b-16b08f8155d1" providerId="ADAL" clId="{53D76B76-0682-45F9-A7F3-3F250A8EE413}" dt="2026-03-30T13:52:38.382" v="60" actId="1036"/>
        <pc:sldMkLst>
          <pc:docMk/>
          <pc:sldMk cId="0" sldId="273"/>
        </pc:sldMkLst>
        <pc:spChg chg="mod">
          <ac:chgData name="Sara Rotjan" userId="99672b63-2458-48da-be4b-16b08f8155d1" providerId="ADAL" clId="{53D76B76-0682-45F9-A7F3-3F250A8EE413}" dt="2026-03-30T13:50:55.758" v="32"/>
          <ac:spMkLst>
            <pc:docMk/>
            <pc:sldMk cId="0" sldId="273"/>
            <ac:spMk id="13" creationId="{2621CD20-3400-C316-BFA7-B1F9EAB841A4}"/>
          </ac:spMkLst>
        </pc:spChg>
        <pc:spChg chg="mod">
          <ac:chgData name="Sara Rotjan" userId="99672b63-2458-48da-be4b-16b08f8155d1" providerId="ADAL" clId="{53D76B76-0682-45F9-A7F3-3F250A8EE413}" dt="2026-03-30T13:50:55.758" v="32"/>
          <ac:spMkLst>
            <pc:docMk/>
            <pc:sldMk cId="0" sldId="273"/>
            <ac:spMk id="14" creationId="{6302820B-37D3-C3D3-AA3E-FDA149D2093D}"/>
          </ac:spMkLst>
        </pc:spChg>
        <pc:spChg chg="add mod">
          <ac:chgData name="Sara Rotjan" userId="99672b63-2458-48da-be4b-16b08f8155d1" providerId="ADAL" clId="{53D76B76-0682-45F9-A7F3-3F250A8EE413}" dt="2026-03-30T13:52:32.456" v="57" actId="403"/>
          <ac:spMkLst>
            <pc:docMk/>
            <pc:sldMk cId="0" sldId="273"/>
            <ac:spMk id="15" creationId="{074148D4-785B-B384-1E79-B7EC40777F2D}"/>
          </ac:spMkLst>
        </pc:spChg>
        <pc:grpChg chg="add mod">
          <ac:chgData name="Sara Rotjan" userId="99672b63-2458-48da-be4b-16b08f8155d1" providerId="ADAL" clId="{53D76B76-0682-45F9-A7F3-3F250A8EE413}" dt="2026-03-30T13:52:17.628" v="51" actId="14100"/>
          <ac:grpSpMkLst>
            <pc:docMk/>
            <pc:sldMk cId="0" sldId="273"/>
            <ac:grpSpMk id="12" creationId="{5AC81EBC-ED9F-8A04-C946-74C33A85D33B}"/>
          </ac:grpSpMkLst>
        </pc:grpChg>
        <pc:picChg chg="add mod">
          <ac:chgData name="Sara Rotjan" userId="99672b63-2458-48da-be4b-16b08f8155d1" providerId="ADAL" clId="{53D76B76-0682-45F9-A7F3-3F250A8EE413}" dt="2026-03-30T13:52:38.382" v="60" actId="1036"/>
          <ac:picMkLst>
            <pc:docMk/>
            <pc:sldMk cId="0" sldId="273"/>
            <ac:picMk id="16" creationId="{677B9CEB-7D93-D189-6B48-E54AF623BDD1}"/>
          </ac:picMkLst>
        </pc:picChg>
        <pc:picChg chg="add mod">
          <ac:chgData name="Sara Rotjan" userId="99672b63-2458-48da-be4b-16b08f8155d1" providerId="ADAL" clId="{53D76B76-0682-45F9-A7F3-3F250A8EE413}" dt="2026-03-30T13:52:38.382" v="60" actId="1036"/>
          <ac:picMkLst>
            <pc:docMk/>
            <pc:sldMk cId="0" sldId="273"/>
            <ac:picMk id="17" creationId="{7B441BF2-38FE-A4CC-0D91-7B9239EB0BC8}"/>
          </ac:picMkLst>
        </pc:picChg>
        <pc:picChg chg="add mod">
          <ac:chgData name="Sara Rotjan" userId="99672b63-2458-48da-be4b-16b08f8155d1" providerId="ADAL" clId="{53D76B76-0682-45F9-A7F3-3F250A8EE413}" dt="2026-03-30T13:52:38.382" v="60" actId="1036"/>
          <ac:picMkLst>
            <pc:docMk/>
            <pc:sldMk cId="0" sldId="273"/>
            <ac:picMk id="18" creationId="{00FE8055-B831-E592-5EB1-D0AC457E5842}"/>
          </ac:picMkLst>
        </pc:picChg>
      </pc:sldChg>
      <pc:sldChg chg="addSp modSp mod">
        <pc:chgData name="Sara Rotjan" userId="99672b63-2458-48da-be4b-16b08f8155d1" providerId="ADAL" clId="{53D76B76-0682-45F9-A7F3-3F250A8EE413}" dt="2026-03-30T13:52:48.225" v="62" actId="14100"/>
        <pc:sldMkLst>
          <pc:docMk/>
          <pc:sldMk cId="0" sldId="274"/>
        </pc:sldMkLst>
        <pc:spChg chg="mod">
          <ac:chgData name="Sara Rotjan" userId="99672b63-2458-48da-be4b-16b08f8155d1" providerId="ADAL" clId="{53D76B76-0682-45F9-A7F3-3F250A8EE413}" dt="2026-03-30T13:52:48.225" v="62" actId="14100"/>
          <ac:spMkLst>
            <pc:docMk/>
            <pc:sldMk cId="0" sldId="274"/>
            <ac:spMk id="9" creationId="{00000000-0000-0000-0000-000000000000}"/>
          </ac:spMkLst>
        </pc:spChg>
        <pc:spChg chg="mod">
          <ac:chgData name="Sara Rotjan" userId="99672b63-2458-48da-be4b-16b08f8155d1" providerId="ADAL" clId="{53D76B76-0682-45F9-A7F3-3F250A8EE413}" dt="2026-03-30T13:52:45.302" v="61"/>
          <ac:spMkLst>
            <pc:docMk/>
            <pc:sldMk cId="0" sldId="274"/>
            <ac:spMk id="14" creationId="{BE54AFB4-FCA5-86B5-99B5-BBF8F08290A0}"/>
          </ac:spMkLst>
        </pc:spChg>
        <pc:spChg chg="mod">
          <ac:chgData name="Sara Rotjan" userId="99672b63-2458-48da-be4b-16b08f8155d1" providerId="ADAL" clId="{53D76B76-0682-45F9-A7F3-3F250A8EE413}" dt="2026-03-30T13:52:45.302" v="61"/>
          <ac:spMkLst>
            <pc:docMk/>
            <pc:sldMk cId="0" sldId="274"/>
            <ac:spMk id="15" creationId="{ECBB9EF6-63C4-CA4B-BC7A-F664C1769BFE}"/>
          </ac:spMkLst>
        </pc:spChg>
        <pc:spChg chg="add mod">
          <ac:chgData name="Sara Rotjan" userId="99672b63-2458-48da-be4b-16b08f8155d1" providerId="ADAL" clId="{53D76B76-0682-45F9-A7F3-3F250A8EE413}" dt="2026-03-30T13:52:45.302" v="61"/>
          <ac:spMkLst>
            <pc:docMk/>
            <pc:sldMk cId="0" sldId="274"/>
            <ac:spMk id="16" creationId="{2C3A3DDF-F511-8AC5-897B-F44CF878452B}"/>
          </ac:spMkLst>
        </pc:spChg>
        <pc:grpChg chg="add mod">
          <ac:chgData name="Sara Rotjan" userId="99672b63-2458-48da-be4b-16b08f8155d1" providerId="ADAL" clId="{53D76B76-0682-45F9-A7F3-3F250A8EE413}" dt="2026-03-30T13:52:45.302" v="61"/>
          <ac:grpSpMkLst>
            <pc:docMk/>
            <pc:sldMk cId="0" sldId="274"/>
            <ac:grpSpMk id="13" creationId="{25C333C2-A34B-04EC-9CBB-130463C66799}"/>
          </ac:grpSpMkLst>
        </pc:grpChg>
        <pc:picChg chg="add mod">
          <ac:chgData name="Sara Rotjan" userId="99672b63-2458-48da-be4b-16b08f8155d1" providerId="ADAL" clId="{53D76B76-0682-45F9-A7F3-3F250A8EE413}" dt="2026-03-30T13:52:45.302" v="61"/>
          <ac:picMkLst>
            <pc:docMk/>
            <pc:sldMk cId="0" sldId="274"/>
            <ac:picMk id="17" creationId="{CCCA8A77-3F25-C70B-4B96-B22FCD893B6B}"/>
          </ac:picMkLst>
        </pc:picChg>
        <pc:picChg chg="add mod">
          <ac:chgData name="Sara Rotjan" userId="99672b63-2458-48da-be4b-16b08f8155d1" providerId="ADAL" clId="{53D76B76-0682-45F9-A7F3-3F250A8EE413}" dt="2026-03-30T13:52:45.302" v="61"/>
          <ac:picMkLst>
            <pc:docMk/>
            <pc:sldMk cId="0" sldId="274"/>
            <ac:picMk id="18" creationId="{DEEE2A8D-A163-DC81-C830-1C6B391B96D3}"/>
          </ac:picMkLst>
        </pc:picChg>
        <pc:picChg chg="add mod">
          <ac:chgData name="Sara Rotjan" userId="99672b63-2458-48da-be4b-16b08f8155d1" providerId="ADAL" clId="{53D76B76-0682-45F9-A7F3-3F250A8EE413}" dt="2026-03-30T13:52:45.302" v="61"/>
          <ac:picMkLst>
            <pc:docMk/>
            <pc:sldMk cId="0" sldId="274"/>
            <ac:picMk id="19" creationId="{1A0EDC4C-8636-B0B3-A22A-6E9DF40B1722}"/>
          </ac:picMkLst>
        </pc:picChg>
      </pc:sldChg>
      <pc:sldChg chg="addSp modSp mod">
        <pc:chgData name="Sara Rotjan" userId="99672b63-2458-48da-be4b-16b08f8155d1" providerId="ADAL" clId="{53D76B76-0682-45F9-A7F3-3F250A8EE413}" dt="2026-03-30T13:52:52.979" v="64" actId="14100"/>
        <pc:sldMkLst>
          <pc:docMk/>
          <pc:sldMk cId="0" sldId="275"/>
        </pc:sldMkLst>
        <pc:spChg chg="mod">
          <ac:chgData name="Sara Rotjan" userId="99672b63-2458-48da-be4b-16b08f8155d1" providerId="ADAL" clId="{53D76B76-0682-45F9-A7F3-3F250A8EE413}" dt="2026-03-19T18:00:15.902" v="3" actId="20577"/>
          <ac:spMkLst>
            <pc:docMk/>
            <pc:sldMk cId="0" sldId="275"/>
            <ac:spMk id="7" creationId="{00000000-0000-0000-0000-000000000000}"/>
          </ac:spMkLst>
        </pc:spChg>
        <pc:spChg chg="mod">
          <ac:chgData name="Sara Rotjan" userId="99672b63-2458-48da-be4b-16b08f8155d1" providerId="ADAL" clId="{53D76B76-0682-45F9-A7F3-3F250A8EE413}" dt="2026-03-30T13:52:52.979" v="64" actId="14100"/>
          <ac:spMkLst>
            <pc:docMk/>
            <pc:sldMk cId="0" sldId="275"/>
            <ac:spMk id="9" creationId="{00000000-0000-0000-0000-000000000000}"/>
          </ac:spMkLst>
        </pc:spChg>
        <pc:spChg chg="mod">
          <ac:chgData name="Sara Rotjan" userId="99672b63-2458-48da-be4b-16b08f8155d1" providerId="ADAL" clId="{53D76B76-0682-45F9-A7F3-3F250A8EE413}" dt="2026-03-30T13:52:49.484" v="63"/>
          <ac:spMkLst>
            <pc:docMk/>
            <pc:sldMk cId="0" sldId="275"/>
            <ac:spMk id="14" creationId="{E0862174-7F7C-3666-AF0C-8D684239F898}"/>
          </ac:spMkLst>
        </pc:spChg>
        <pc:spChg chg="mod">
          <ac:chgData name="Sara Rotjan" userId="99672b63-2458-48da-be4b-16b08f8155d1" providerId="ADAL" clId="{53D76B76-0682-45F9-A7F3-3F250A8EE413}" dt="2026-03-30T13:52:49.484" v="63"/>
          <ac:spMkLst>
            <pc:docMk/>
            <pc:sldMk cId="0" sldId="275"/>
            <ac:spMk id="15" creationId="{E04ADC70-F21D-58C9-5554-DFF98D01637A}"/>
          </ac:spMkLst>
        </pc:spChg>
        <pc:spChg chg="add mod">
          <ac:chgData name="Sara Rotjan" userId="99672b63-2458-48da-be4b-16b08f8155d1" providerId="ADAL" clId="{53D76B76-0682-45F9-A7F3-3F250A8EE413}" dt="2026-03-30T13:52:49.484" v="63"/>
          <ac:spMkLst>
            <pc:docMk/>
            <pc:sldMk cId="0" sldId="275"/>
            <ac:spMk id="16" creationId="{D27BC379-6D55-7F1B-C9AD-93B768279662}"/>
          </ac:spMkLst>
        </pc:spChg>
        <pc:grpChg chg="add mod">
          <ac:chgData name="Sara Rotjan" userId="99672b63-2458-48da-be4b-16b08f8155d1" providerId="ADAL" clId="{53D76B76-0682-45F9-A7F3-3F250A8EE413}" dt="2026-03-30T13:52:49.484" v="63"/>
          <ac:grpSpMkLst>
            <pc:docMk/>
            <pc:sldMk cId="0" sldId="275"/>
            <ac:grpSpMk id="13" creationId="{AFCA1A72-AB2D-3ACB-A84D-48840A8D8A9B}"/>
          </ac:grpSpMkLst>
        </pc:grpChg>
        <pc:picChg chg="add mod">
          <ac:chgData name="Sara Rotjan" userId="99672b63-2458-48da-be4b-16b08f8155d1" providerId="ADAL" clId="{53D76B76-0682-45F9-A7F3-3F250A8EE413}" dt="2026-03-30T13:52:49.484" v="63"/>
          <ac:picMkLst>
            <pc:docMk/>
            <pc:sldMk cId="0" sldId="275"/>
            <ac:picMk id="17" creationId="{51F0C7FF-1E9E-BB84-4E68-A84252BF08D1}"/>
          </ac:picMkLst>
        </pc:picChg>
        <pc:picChg chg="add mod">
          <ac:chgData name="Sara Rotjan" userId="99672b63-2458-48da-be4b-16b08f8155d1" providerId="ADAL" clId="{53D76B76-0682-45F9-A7F3-3F250A8EE413}" dt="2026-03-30T13:52:49.484" v="63"/>
          <ac:picMkLst>
            <pc:docMk/>
            <pc:sldMk cId="0" sldId="275"/>
            <ac:picMk id="18" creationId="{AABA2E32-267B-A593-6B9B-405B47135984}"/>
          </ac:picMkLst>
        </pc:picChg>
        <pc:picChg chg="add mod">
          <ac:chgData name="Sara Rotjan" userId="99672b63-2458-48da-be4b-16b08f8155d1" providerId="ADAL" clId="{53D76B76-0682-45F9-A7F3-3F250A8EE413}" dt="2026-03-30T13:52:49.484" v="63"/>
          <ac:picMkLst>
            <pc:docMk/>
            <pc:sldMk cId="0" sldId="275"/>
            <ac:picMk id="19" creationId="{385AE6C9-4279-558A-6445-1AF726E87C1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s://dynamic.eapintake.com/online-intake/nationaleap/nationaleap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s://dynamic.eapintake.com/online-intake/nationaleap/nationaleap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s://dynamic.eapintake.com/online-intake/nationaleap/nationaleap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s://dynamic.eapintake.com/online-intake/nationaleap/nationalea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438625" cy="2314855"/>
            <a:chOff x="0" y="0"/>
            <a:chExt cx="24584833" cy="3086473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t="40578" b="40578"/>
            <a:stretch>
              <a:fillRect/>
            </a:stretch>
          </p:blipFill>
          <p:spPr>
            <a:xfrm>
              <a:off x="0" y="0"/>
              <a:ext cx="24584833" cy="3086473"/>
            </a:xfrm>
            <a:prstGeom prst="rect">
              <a:avLst/>
            </a:prstGeom>
          </p:spPr>
        </p:pic>
      </p:grpSp>
      <p:sp>
        <p:nvSpPr>
          <p:cNvPr id="4" name="AutoShape 4"/>
          <p:cNvSpPr/>
          <p:nvPr/>
        </p:nvSpPr>
        <p:spPr>
          <a:xfrm>
            <a:off x="0" y="1549482"/>
            <a:ext cx="12261733" cy="1530746"/>
          </a:xfrm>
          <a:prstGeom prst="rect">
            <a:avLst/>
          </a:prstGeom>
          <a:gradFill rotWithShape="1">
            <a:gsLst>
              <a:gs pos="0">
                <a:srgbClr val="2B2B71">
                  <a:alpha val="100000"/>
                </a:srgbClr>
              </a:gs>
              <a:gs pos="25000">
                <a:srgbClr val="160071">
                  <a:alpha val="100000"/>
                </a:srgbClr>
              </a:gs>
              <a:gs pos="50000">
                <a:srgbClr val="160071">
                  <a:alpha val="100000"/>
                </a:srgbClr>
              </a:gs>
              <a:gs pos="75000">
                <a:srgbClr val="9D0673">
                  <a:alpha val="100000"/>
                </a:srgbClr>
              </a:gs>
              <a:gs pos="100000">
                <a:srgbClr val="F5835C">
                  <a:alpha val="100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/>
          <a:lstStyle/>
          <a:p>
            <a:endParaRPr lang="en-US"/>
          </a:p>
        </p:txBody>
      </p:sp>
      <p:sp>
        <p:nvSpPr>
          <p:cNvPr id="5" name="AutoShape 5"/>
          <p:cNvSpPr/>
          <p:nvPr/>
        </p:nvSpPr>
        <p:spPr>
          <a:xfrm>
            <a:off x="446453" y="2992214"/>
            <a:ext cx="9324056" cy="0"/>
          </a:xfrm>
          <a:prstGeom prst="line">
            <a:avLst/>
          </a:prstGeom>
          <a:ln w="19050" cap="flat">
            <a:solidFill>
              <a:srgbClr val="F3AD3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600938" y="9454919"/>
            <a:ext cx="3026567" cy="713712"/>
          </a:xfrm>
          <a:custGeom>
            <a:avLst/>
            <a:gdLst/>
            <a:ahLst/>
            <a:cxnLst/>
            <a:rect l="l" t="t" r="r" b="b"/>
            <a:pathLst>
              <a:path w="3026567" h="713712">
                <a:moveTo>
                  <a:pt x="0" y="0"/>
                </a:moveTo>
                <a:lnTo>
                  <a:pt x="3026567" y="0"/>
                </a:lnTo>
                <a:lnTo>
                  <a:pt x="3026567" y="713712"/>
                </a:lnTo>
                <a:lnTo>
                  <a:pt x="0" y="71371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446453" y="1858744"/>
            <a:ext cx="10755515" cy="11238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19"/>
              </a:lnSpc>
            </a:pPr>
            <a:r>
              <a:rPr lang="en-US" sz="3599">
                <a:solidFill>
                  <a:srgbClr val="FFFFFF"/>
                </a:solidFill>
                <a:latin typeface="LEMON MILK Pro VAR"/>
                <a:ea typeface="LEMON MILK Pro VAR"/>
                <a:cs typeface="LEMON MILK Pro VAR"/>
                <a:sym typeface="LEMON MILK Pro VAR"/>
              </a:rPr>
              <a:t>November Awareness:</a:t>
            </a:r>
          </a:p>
          <a:p>
            <a:pPr algn="l">
              <a:lnSpc>
                <a:spcPts val="4319"/>
              </a:lnSpc>
            </a:pPr>
            <a:r>
              <a:rPr lang="en-US" sz="3599">
                <a:solidFill>
                  <a:srgbClr val="F5835C"/>
                </a:solidFill>
                <a:latin typeface="LEMON MILK Pro VAR"/>
                <a:ea typeface="LEMON MILK Pro VAR"/>
                <a:cs typeface="LEMON MILK Pro VAR"/>
                <a:sym typeface="LEMON MILK Pro VAR"/>
              </a:rPr>
              <a:t>National Family Caregivers Month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38833" y="3390900"/>
            <a:ext cx="9488909" cy="438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39"/>
              </a:lnSpc>
              <a:spcBef>
                <a:spcPct val="0"/>
              </a:spcBef>
            </a:pPr>
            <a:r>
              <a:rPr lang="en-US" sz="2599" b="1" dirty="0">
                <a:solidFill>
                  <a:srgbClr val="20468D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WHY IT MATTERS IN THE WORKPLACE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838200" y="7711868"/>
            <a:ext cx="8405167" cy="7151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859"/>
              </a:lnSpc>
              <a:spcBef>
                <a:spcPct val="0"/>
              </a:spcBef>
            </a:pPr>
            <a:r>
              <a:rPr lang="en-US" sz="20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Over 1 in 5 adults in the U.S. serves as a family caregiver, often balancing caregiving responsibilities with full-time work.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38200" y="7215933"/>
            <a:ext cx="9488909" cy="4387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39"/>
              </a:lnSpc>
              <a:spcBef>
                <a:spcPct val="0"/>
              </a:spcBef>
            </a:pPr>
            <a:r>
              <a:rPr lang="en-US" sz="2599" b="1">
                <a:solidFill>
                  <a:srgbClr val="20468D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DID YOU KNOW....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38833" y="4039235"/>
            <a:ext cx="6347767" cy="23492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74975" lvl="1" indent="-237487" algn="l">
              <a:lnSpc>
                <a:spcPts val="3079"/>
              </a:lnSpc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Many employees are “working caregivers” balancing dual responsibilities</a:t>
            </a:r>
          </a:p>
          <a:p>
            <a:pPr marL="474975" lvl="1" indent="-237487" algn="l">
              <a:lnSpc>
                <a:spcPts val="3079"/>
              </a:lnSpc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Caregiving demands can impact stress, attendance, and productivity</a:t>
            </a:r>
          </a:p>
          <a:p>
            <a:pPr marL="474975" lvl="1" indent="-237487" algn="l">
              <a:lnSpc>
                <a:spcPts val="3079"/>
              </a:lnSpc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Supportive workplaces improve retention and employee well-being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799091" y="3390900"/>
            <a:ext cx="9488909" cy="438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39"/>
              </a:lnSpc>
              <a:spcBef>
                <a:spcPct val="0"/>
              </a:spcBef>
            </a:pPr>
            <a:r>
              <a:rPr lang="en-US" sz="2599" b="1">
                <a:solidFill>
                  <a:srgbClr val="20468D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WHY IT MATTERS IN THE WORKPLACE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8799091" y="4039235"/>
            <a:ext cx="7888709" cy="21544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74975" lvl="1" indent="-237487" algn="l">
              <a:buFont typeface="Arial"/>
              <a:buChar char="•"/>
            </a:pPr>
            <a:r>
              <a:rPr lang="en-US" sz="2000" b="1" dirty="0">
                <a:solidFill>
                  <a:srgbClr val="000000"/>
                </a:solidFill>
                <a:latin typeface="Montserrat" pitchFamily="2" charset="0"/>
                <a:ea typeface="Montserrat Bold"/>
                <a:cs typeface="Montserrat Bold"/>
                <a:sym typeface="Montserrat Bold"/>
              </a:rPr>
              <a:t>Be flexible and understanding </a:t>
            </a:r>
            <a:r>
              <a:rPr lang="en-US" sz="2000" dirty="0">
                <a:solidFill>
                  <a:srgbClr val="000000"/>
                </a:solidFill>
                <a:latin typeface="Montserrat" pitchFamily="2" charset="0"/>
                <a:ea typeface="Montserrat"/>
                <a:cs typeface="Montserrat"/>
                <a:sym typeface="Montserrat"/>
              </a:rPr>
              <a:t>with colleagues who may have caregiving needs</a:t>
            </a:r>
          </a:p>
          <a:p>
            <a:pPr marL="474975" lvl="1" indent="-237487" algn="l">
              <a:buFont typeface="Arial"/>
              <a:buChar char="•"/>
            </a:pPr>
            <a:r>
              <a:rPr lang="en-US" sz="2000" b="1" dirty="0">
                <a:solidFill>
                  <a:srgbClr val="000000"/>
                </a:solidFill>
                <a:latin typeface="Montserrat" pitchFamily="2" charset="0"/>
                <a:ea typeface="Montserrat Bold"/>
                <a:cs typeface="Montserrat Bold"/>
                <a:sym typeface="Montserrat Bold"/>
              </a:rPr>
              <a:t>Avoid assumptions</a:t>
            </a:r>
            <a:r>
              <a:rPr lang="en-US" sz="2000" dirty="0">
                <a:solidFill>
                  <a:srgbClr val="000000"/>
                </a:solidFill>
                <a:latin typeface="Montserrat" pitchFamily="2" charset="0"/>
                <a:ea typeface="Montserrat"/>
                <a:cs typeface="Montserrat"/>
                <a:sym typeface="Montserrat"/>
              </a:rPr>
              <a:t> about availability or commitments outside of work</a:t>
            </a:r>
          </a:p>
          <a:p>
            <a:pPr marL="474975" lvl="1" indent="-237487" algn="l">
              <a:buFont typeface="Arial"/>
              <a:buChar char="•"/>
            </a:pPr>
            <a:r>
              <a:rPr lang="en-US" sz="2000" b="1" dirty="0">
                <a:solidFill>
                  <a:srgbClr val="000000"/>
                </a:solidFill>
                <a:latin typeface="Montserrat" pitchFamily="2" charset="0"/>
                <a:ea typeface="Montserrat Bold"/>
                <a:cs typeface="Montserrat Bold"/>
                <a:sym typeface="Montserrat Bold"/>
              </a:rPr>
              <a:t>Encourage use of benefits </a:t>
            </a:r>
            <a:r>
              <a:rPr lang="en-US" sz="2000" dirty="0">
                <a:solidFill>
                  <a:srgbClr val="000000"/>
                </a:solidFill>
                <a:latin typeface="Montserrat" pitchFamily="2" charset="0"/>
                <a:ea typeface="Montserrat"/>
                <a:cs typeface="Montserrat"/>
                <a:sym typeface="Montserrat"/>
              </a:rPr>
              <a:t>such as EAP, caregiving resources, or leave options</a:t>
            </a:r>
          </a:p>
          <a:p>
            <a:pPr marL="474975" lvl="1" indent="-237487" algn="l">
              <a:buFont typeface="Arial"/>
              <a:buChar char="•"/>
            </a:pPr>
            <a:r>
              <a:rPr lang="en-US" sz="2000" b="1" dirty="0">
                <a:solidFill>
                  <a:srgbClr val="000000"/>
                </a:solidFill>
                <a:latin typeface="Montserrat" pitchFamily="2" charset="0"/>
                <a:ea typeface="Montserrat Bold"/>
                <a:cs typeface="Montserrat Bold"/>
                <a:sym typeface="Montserrat Bold"/>
              </a:rPr>
              <a:t>Foster a culture of empathy</a:t>
            </a:r>
            <a:r>
              <a:rPr lang="en-US" sz="2000" dirty="0">
                <a:solidFill>
                  <a:srgbClr val="000000"/>
                </a:solidFill>
                <a:latin typeface="Montserrat" pitchFamily="2" charset="0"/>
                <a:ea typeface="Montserrat"/>
                <a:cs typeface="Montserrat"/>
                <a:sym typeface="Montserrat"/>
              </a:rPr>
              <a:t> and open communication</a:t>
            </a:r>
          </a:p>
        </p:txBody>
      </p:sp>
      <p:grpSp>
        <p:nvGrpSpPr>
          <p:cNvPr id="43" name="Group 13">
            <a:extLst>
              <a:ext uri="{FF2B5EF4-FFF2-40B4-BE49-F238E27FC236}">
                <a16:creationId xmlns:a16="http://schemas.microsoft.com/office/drawing/2014/main" id="{CCA48C43-C3A9-8232-FB66-BFF6A150B2BE}"/>
              </a:ext>
            </a:extLst>
          </p:cNvPr>
          <p:cNvGrpSpPr/>
          <p:nvPr/>
        </p:nvGrpSpPr>
        <p:grpSpPr>
          <a:xfrm>
            <a:off x="11506200" y="6515100"/>
            <a:ext cx="6019800" cy="3429000"/>
            <a:chOff x="0" y="0"/>
            <a:chExt cx="1512266" cy="675593"/>
          </a:xfrm>
        </p:grpSpPr>
        <p:sp>
          <p:nvSpPr>
            <p:cNvPr id="44" name="Freeform 14">
              <a:extLst>
                <a:ext uri="{FF2B5EF4-FFF2-40B4-BE49-F238E27FC236}">
                  <a16:creationId xmlns:a16="http://schemas.microsoft.com/office/drawing/2014/main" id="{A504A710-6F2B-3A16-B495-B631020307F3}"/>
                </a:ext>
              </a:extLst>
            </p:cNvPr>
            <p:cNvSpPr/>
            <p:nvPr/>
          </p:nvSpPr>
          <p:spPr>
            <a:xfrm>
              <a:off x="0" y="0"/>
              <a:ext cx="1512266" cy="675593"/>
            </a:xfrm>
            <a:custGeom>
              <a:avLst/>
              <a:gdLst/>
              <a:ahLst/>
              <a:cxnLst/>
              <a:rect l="l" t="t" r="r" b="b"/>
              <a:pathLst>
                <a:path w="1512266" h="675593">
                  <a:moveTo>
                    <a:pt x="35483" y="0"/>
                  </a:moveTo>
                  <a:lnTo>
                    <a:pt x="1476782" y="0"/>
                  </a:lnTo>
                  <a:cubicBezTo>
                    <a:pt x="1486193" y="0"/>
                    <a:pt x="1495219" y="3738"/>
                    <a:pt x="1501873" y="10393"/>
                  </a:cubicBezTo>
                  <a:cubicBezTo>
                    <a:pt x="1508527" y="17047"/>
                    <a:pt x="1512266" y="26073"/>
                    <a:pt x="1512266" y="35483"/>
                  </a:cubicBezTo>
                  <a:lnTo>
                    <a:pt x="1512266" y="640110"/>
                  </a:lnTo>
                  <a:cubicBezTo>
                    <a:pt x="1512266" y="649521"/>
                    <a:pt x="1508527" y="658546"/>
                    <a:pt x="1501873" y="665200"/>
                  </a:cubicBezTo>
                  <a:cubicBezTo>
                    <a:pt x="1495219" y="671855"/>
                    <a:pt x="1486193" y="675593"/>
                    <a:pt x="1476782" y="675593"/>
                  </a:cubicBezTo>
                  <a:lnTo>
                    <a:pt x="35483" y="675593"/>
                  </a:lnTo>
                  <a:cubicBezTo>
                    <a:pt x="26073" y="675593"/>
                    <a:pt x="17047" y="671855"/>
                    <a:pt x="10393" y="665200"/>
                  </a:cubicBezTo>
                  <a:cubicBezTo>
                    <a:pt x="3738" y="658546"/>
                    <a:pt x="0" y="649521"/>
                    <a:pt x="0" y="640110"/>
                  </a:cubicBezTo>
                  <a:lnTo>
                    <a:pt x="0" y="35483"/>
                  </a:lnTo>
                  <a:cubicBezTo>
                    <a:pt x="0" y="26073"/>
                    <a:pt x="3738" y="17047"/>
                    <a:pt x="10393" y="10393"/>
                  </a:cubicBezTo>
                  <a:cubicBezTo>
                    <a:pt x="17047" y="3738"/>
                    <a:pt x="26073" y="0"/>
                    <a:pt x="3548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gradFill>
                <a:gsLst>
                  <a:gs pos="0">
                    <a:srgbClr val="2B2B71">
                      <a:alpha val="100000"/>
                    </a:srgbClr>
                  </a:gs>
                  <a:gs pos="25000">
                    <a:srgbClr val="160071">
                      <a:alpha val="100000"/>
                    </a:srgbClr>
                  </a:gs>
                  <a:gs pos="50000">
                    <a:srgbClr val="160071">
                      <a:alpha val="100000"/>
                    </a:srgbClr>
                  </a:gs>
                  <a:gs pos="75000">
                    <a:srgbClr val="9D0673">
                      <a:alpha val="100000"/>
                    </a:srgbClr>
                  </a:gs>
                  <a:gs pos="100000">
                    <a:srgbClr val="F5835C">
                      <a:alpha val="100000"/>
                    </a:srgbClr>
                  </a:gs>
                </a:gsLst>
                <a:path path="circle">
                  <a:fillToRect r="100000" b="100000"/>
                </a:path>
                <a:tileRect l="-100000" t="-100000"/>
              </a:gradFill>
              <a:prstDash val="solid"/>
              <a:round/>
            </a:ln>
          </p:spPr>
          <p:txBody>
            <a:bodyPr/>
            <a:lstStyle/>
            <a:p>
              <a:endParaRPr lang="en-US" sz="700"/>
            </a:p>
          </p:txBody>
        </p:sp>
        <p:sp>
          <p:nvSpPr>
            <p:cNvPr id="45" name="TextBox 15">
              <a:extLst>
                <a:ext uri="{FF2B5EF4-FFF2-40B4-BE49-F238E27FC236}">
                  <a16:creationId xmlns:a16="http://schemas.microsoft.com/office/drawing/2014/main" id="{A4F8B87F-047A-A165-391A-98575EF7B97A}"/>
                </a:ext>
              </a:extLst>
            </p:cNvPr>
            <p:cNvSpPr txBox="1"/>
            <p:nvPr/>
          </p:nvSpPr>
          <p:spPr>
            <a:xfrm>
              <a:off x="0" y="19050"/>
              <a:ext cx="1512266" cy="656543"/>
            </a:xfrm>
            <a:prstGeom prst="rect">
              <a:avLst/>
            </a:prstGeom>
          </p:spPr>
          <p:txBody>
            <a:bodyPr lIns="22003" tIns="22003" rIns="22003" bIns="22003" rtlCol="0" anchor="ctr"/>
            <a:lstStyle/>
            <a:p>
              <a:pPr algn="ctr">
                <a:lnSpc>
                  <a:spcPts val="659"/>
                </a:lnSpc>
              </a:pPr>
              <a:endParaRPr sz="700"/>
            </a:p>
          </p:txBody>
        </p:sp>
      </p:grpSp>
      <p:sp>
        <p:nvSpPr>
          <p:cNvPr id="46" name="TextBox 16">
            <a:extLst>
              <a:ext uri="{FF2B5EF4-FFF2-40B4-BE49-F238E27FC236}">
                <a16:creationId xmlns:a16="http://schemas.microsoft.com/office/drawing/2014/main" id="{71726115-870A-D838-83BC-C7D95B293F0B}"/>
              </a:ext>
            </a:extLst>
          </p:cNvPr>
          <p:cNvSpPr txBox="1"/>
          <p:nvPr/>
        </p:nvSpPr>
        <p:spPr>
          <a:xfrm>
            <a:off x="11907358" y="6701216"/>
            <a:ext cx="5354427" cy="28623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400" b="1" u="sng" dirty="0">
                <a:solidFill>
                  <a:schemeClr val="accent5">
                    <a:lumMod val="75000"/>
                  </a:schemeClr>
                </a:solidFill>
                <a:latin typeface="Montserrat" pitchFamily="2" charset="0"/>
                <a:ea typeface="Montserrat Bold"/>
                <a:cs typeface="Montserrat Bold"/>
                <a:sym typeface="Montserrat Bold"/>
              </a:rPr>
              <a:t>EAP Services - Available 24/7    </a:t>
            </a:r>
          </a:p>
          <a:p>
            <a:endParaRPr lang="en-US" b="1" dirty="0">
              <a:latin typeface="Montserrat" pitchFamily="2" charset="0"/>
              <a:ea typeface="Montserrat Bold"/>
              <a:cs typeface="Montserrat Bold"/>
              <a:sym typeface="Montserrat Bold"/>
            </a:endParaRPr>
          </a:p>
          <a:p>
            <a:r>
              <a:rPr lang="en-US" b="1" dirty="0">
                <a:latin typeface="Montserrat" pitchFamily="2" charset="0"/>
                <a:ea typeface="Montserrat"/>
                <a:cs typeface="Montserrat"/>
                <a:sym typeface="Montserrat"/>
              </a:rPr>
              <a:t>📞 Call NEAP at 800-624-2593</a:t>
            </a:r>
          </a:p>
          <a:p>
            <a:endParaRPr lang="en-US" dirty="0">
              <a:latin typeface="Montserrat" pitchFamily="2" charset="0"/>
              <a:ea typeface="Montserrat"/>
              <a:cs typeface="Montserrat"/>
              <a:sym typeface="Montserrat"/>
            </a:endParaRPr>
          </a:p>
          <a:p>
            <a:r>
              <a:rPr lang="en-US" b="1" dirty="0">
                <a:latin typeface="Montserrat" pitchFamily="2" charset="0"/>
                <a:ea typeface="Montserrat"/>
                <a:cs typeface="Montserrat"/>
                <a:sym typeface="Montserrat"/>
              </a:rPr>
              <a:t>🌐www.nationaleap.com/my-eap</a:t>
            </a:r>
            <a:endParaRPr lang="en-US" b="1" dirty="0">
              <a:latin typeface="Montserrat" pitchFamily="2" charset="0"/>
              <a:ea typeface="Montserrat"/>
              <a:cs typeface="Montserrat"/>
              <a:sym typeface="Montserrat"/>
              <a:hlinkClick r:id="" action="ppaction://noaction"/>
            </a:endParaRPr>
          </a:p>
          <a:p>
            <a:endParaRPr lang="en-US" dirty="0">
              <a:latin typeface="Montserrat" pitchFamily="2" charset="0"/>
              <a:ea typeface="Montserrat"/>
              <a:cs typeface="Montserrat"/>
              <a:sym typeface="Montserrat"/>
              <a:hlinkClick r:id="" action="ppaction://noaction"/>
            </a:endParaRPr>
          </a:p>
          <a:p>
            <a:r>
              <a:rPr lang="en-US" dirty="0">
                <a:latin typeface="Montserrat" pitchFamily="2" charset="0"/>
                <a:ea typeface="Montserrat"/>
                <a:cs typeface="Montserrat"/>
                <a:sym typeface="Montserrat"/>
              </a:rPr>
              <a:t>📋 </a:t>
            </a:r>
            <a:r>
              <a:rPr lang="en-US" b="1" dirty="0">
                <a:latin typeface="Montserrat" pitchFamily="2" charset="0"/>
                <a:ea typeface="Montserrat"/>
                <a:cs typeface="Montserrat"/>
                <a:sym typeface="Montserrat"/>
              </a:rPr>
              <a:t>Complete the Online EAP</a:t>
            </a:r>
            <a:br>
              <a:rPr lang="en-US" b="1" dirty="0">
                <a:latin typeface="Montserrat" pitchFamily="2" charset="0"/>
                <a:ea typeface="Montserrat"/>
                <a:cs typeface="Montserrat"/>
                <a:sym typeface="Montserrat"/>
              </a:rPr>
            </a:br>
            <a:r>
              <a:rPr lang="en-US" b="1" dirty="0">
                <a:latin typeface="Montserrat" pitchFamily="2" charset="0"/>
                <a:ea typeface="Montserrat"/>
                <a:cs typeface="Montserrat"/>
                <a:sym typeface="Montserrat"/>
              </a:rPr>
              <a:t>      Intake Form</a:t>
            </a:r>
            <a:endParaRPr lang="en-US" b="1" dirty="0">
              <a:latin typeface="Montserrat" pitchFamily="2" charset="0"/>
              <a:ea typeface="Montserrat"/>
              <a:cs typeface="Montserrat"/>
              <a:sym typeface="Montserrat"/>
              <a:hlinkClick r:id="rId4" tooltip="https://dynamic.eapintake.com/online-intake/nationaleap/nationaleap"/>
            </a:endParaRPr>
          </a:p>
          <a:p>
            <a:endParaRPr lang="en-US" dirty="0">
              <a:latin typeface="Montserrat" pitchFamily="2" charset="0"/>
              <a:ea typeface="Montserrat"/>
              <a:cs typeface="Montserrat"/>
              <a:sym typeface="Montserrat"/>
            </a:endParaRPr>
          </a:p>
          <a:p>
            <a:r>
              <a:rPr lang="en-US" b="1" dirty="0">
                <a:latin typeface="Montserrat" pitchFamily="2" charset="0"/>
                <a:ea typeface="Montserrat"/>
                <a:cs typeface="Montserrat"/>
                <a:sym typeface="Montserrat"/>
              </a:rPr>
              <a:t>🌐 Member Portal</a:t>
            </a:r>
            <a:endParaRPr lang="en-US" b="1" dirty="0">
              <a:latin typeface="Montserrat" pitchFamily="2" charset="0"/>
              <a:ea typeface="Montserrat"/>
              <a:cs typeface="Montserrat"/>
              <a:sym typeface="Montserrat"/>
              <a:hlinkClick r:id="rId4" tooltip="https://dynamic.eapintake.com/online-intake/nationaleap/nationaleap"/>
            </a:endParaRPr>
          </a:p>
        </p:txBody>
      </p:sp>
      <p:pic>
        <p:nvPicPr>
          <p:cNvPr id="47" name="Picture 17">
            <a:extLst>
              <a:ext uri="{FF2B5EF4-FFF2-40B4-BE49-F238E27FC236}">
                <a16:creationId xmlns:a16="http://schemas.microsoft.com/office/drawing/2014/main" id="{D05D0306-CC63-AC06-531A-A953C056D3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31537" y="8472489"/>
            <a:ext cx="689662" cy="689662"/>
          </a:xfrm>
          <a:prstGeom prst="rect">
            <a:avLst/>
          </a:prstGeom>
        </p:spPr>
      </p:pic>
      <p:pic>
        <p:nvPicPr>
          <p:cNvPr id="48" name="Picture 18">
            <a:extLst>
              <a:ext uri="{FF2B5EF4-FFF2-40B4-BE49-F238E27FC236}">
                <a16:creationId xmlns:a16="http://schemas.microsoft.com/office/drawing/2014/main" id="{37BA7D1C-72A6-AA1C-3397-39598AA085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202974" y="7707092"/>
            <a:ext cx="746788" cy="746788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3606EAFD-2D73-DE12-5AFD-65E3FEE7900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304384" y="9233030"/>
            <a:ext cx="543968" cy="55867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438625" cy="2314855"/>
            <a:chOff x="0" y="0"/>
            <a:chExt cx="24584833" cy="3086473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t="49036" b="28645"/>
            <a:stretch>
              <a:fillRect/>
            </a:stretch>
          </p:blipFill>
          <p:spPr>
            <a:xfrm>
              <a:off x="0" y="0"/>
              <a:ext cx="24584833" cy="3086473"/>
            </a:xfrm>
            <a:prstGeom prst="rect">
              <a:avLst/>
            </a:prstGeom>
          </p:spPr>
        </p:pic>
      </p:grpSp>
      <p:sp>
        <p:nvSpPr>
          <p:cNvPr id="4" name="AutoShape 4"/>
          <p:cNvSpPr/>
          <p:nvPr/>
        </p:nvSpPr>
        <p:spPr>
          <a:xfrm>
            <a:off x="0" y="1549482"/>
            <a:ext cx="12261733" cy="1530746"/>
          </a:xfrm>
          <a:prstGeom prst="rect">
            <a:avLst/>
          </a:prstGeom>
          <a:gradFill rotWithShape="1">
            <a:gsLst>
              <a:gs pos="0">
                <a:srgbClr val="2B2B71">
                  <a:alpha val="100000"/>
                </a:srgbClr>
              </a:gs>
              <a:gs pos="25000">
                <a:srgbClr val="160071">
                  <a:alpha val="100000"/>
                </a:srgbClr>
              </a:gs>
              <a:gs pos="50000">
                <a:srgbClr val="160071">
                  <a:alpha val="100000"/>
                </a:srgbClr>
              </a:gs>
              <a:gs pos="75000">
                <a:srgbClr val="9D0673">
                  <a:alpha val="100000"/>
                </a:srgbClr>
              </a:gs>
              <a:gs pos="100000">
                <a:srgbClr val="F5835C">
                  <a:alpha val="100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/>
          <a:lstStyle/>
          <a:p>
            <a:endParaRPr lang="en-US"/>
          </a:p>
        </p:txBody>
      </p:sp>
      <p:sp>
        <p:nvSpPr>
          <p:cNvPr id="5" name="AutoShape 5"/>
          <p:cNvSpPr/>
          <p:nvPr/>
        </p:nvSpPr>
        <p:spPr>
          <a:xfrm>
            <a:off x="446453" y="2992214"/>
            <a:ext cx="9324056" cy="0"/>
          </a:xfrm>
          <a:prstGeom prst="line">
            <a:avLst/>
          </a:prstGeom>
          <a:ln w="19050" cap="flat">
            <a:solidFill>
              <a:srgbClr val="F3AD3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600938" y="9454919"/>
            <a:ext cx="3026567" cy="713712"/>
          </a:xfrm>
          <a:custGeom>
            <a:avLst/>
            <a:gdLst/>
            <a:ahLst/>
            <a:cxnLst/>
            <a:rect l="l" t="t" r="r" b="b"/>
            <a:pathLst>
              <a:path w="3026567" h="713712">
                <a:moveTo>
                  <a:pt x="0" y="0"/>
                </a:moveTo>
                <a:lnTo>
                  <a:pt x="3026567" y="0"/>
                </a:lnTo>
                <a:lnTo>
                  <a:pt x="3026567" y="713712"/>
                </a:lnTo>
                <a:lnTo>
                  <a:pt x="0" y="71371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446453" y="1858744"/>
            <a:ext cx="10755515" cy="11238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19"/>
              </a:lnSpc>
            </a:pPr>
            <a:r>
              <a:rPr lang="en-US" sz="3599">
                <a:solidFill>
                  <a:srgbClr val="FFFFFF"/>
                </a:solidFill>
                <a:latin typeface="LEMON MILK Pro VAR"/>
                <a:ea typeface="LEMON MILK Pro VAR"/>
                <a:cs typeface="LEMON MILK Pro VAR"/>
                <a:sym typeface="LEMON MILK Pro VAR"/>
              </a:rPr>
              <a:t>November Awareness:</a:t>
            </a:r>
          </a:p>
          <a:p>
            <a:pPr algn="l">
              <a:lnSpc>
                <a:spcPts val="4319"/>
              </a:lnSpc>
            </a:pPr>
            <a:r>
              <a:rPr lang="en-US" sz="3599">
                <a:solidFill>
                  <a:srgbClr val="F5835C"/>
                </a:solidFill>
                <a:latin typeface="LEMON MILK Pro VAR"/>
                <a:ea typeface="LEMON MILK Pro VAR"/>
                <a:cs typeface="LEMON MILK Pro VAR"/>
                <a:sym typeface="LEMON MILK Pro VAR"/>
              </a:rPr>
              <a:t>National Alzheimer's Awareness Month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45709" y="3420620"/>
            <a:ext cx="9488909" cy="438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39"/>
              </a:lnSpc>
              <a:spcBef>
                <a:spcPct val="0"/>
              </a:spcBef>
            </a:pPr>
            <a:r>
              <a:rPr lang="en-US" sz="2599" b="1">
                <a:solidFill>
                  <a:srgbClr val="20468D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HOW YOU CAN SHOW SUPPORT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26215" y="7197152"/>
            <a:ext cx="8803207" cy="1104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89"/>
              </a:lnSpc>
              <a:spcBef>
                <a:spcPct val="0"/>
              </a:spcBef>
            </a:pPr>
            <a:r>
              <a:rPr lang="en-US" sz="22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Alzheimer’s disease is the most common cause of dementia, and it affects not only individuals, but millions of family members and caregivers as well.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26215" y="6701216"/>
            <a:ext cx="9488909" cy="4387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39"/>
              </a:lnSpc>
              <a:spcBef>
                <a:spcPct val="0"/>
              </a:spcBef>
            </a:pPr>
            <a:r>
              <a:rPr lang="en-US" sz="2599" b="1">
                <a:solidFill>
                  <a:srgbClr val="20468D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DID YOU KNOW....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45709" y="4068956"/>
            <a:ext cx="11018818" cy="1934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74975" lvl="1" indent="-237487" algn="l">
              <a:lnSpc>
                <a:spcPts val="3079"/>
              </a:lnSpc>
              <a:buFont typeface="Arial"/>
              <a:buChar char="•"/>
            </a:pPr>
            <a:r>
              <a:rPr lang="en-US" sz="2199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Practice patience and empathy</a:t>
            </a:r>
            <a:r>
              <a:rPr lang="en-US" sz="21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with colleagues who may be caregiving</a:t>
            </a:r>
          </a:p>
          <a:p>
            <a:pPr marL="474975" lvl="1" indent="-237487" algn="l">
              <a:lnSpc>
                <a:spcPts val="3079"/>
              </a:lnSpc>
              <a:buFont typeface="Arial"/>
              <a:buChar char="•"/>
            </a:pPr>
            <a:r>
              <a:rPr lang="en-US" sz="2199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Respect privacy </a:t>
            </a:r>
            <a:r>
              <a:rPr lang="en-US" sz="21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around personal or family health matters</a:t>
            </a:r>
          </a:p>
          <a:p>
            <a:pPr marL="474975" lvl="1" indent="-237487" algn="l">
              <a:lnSpc>
                <a:spcPts val="3079"/>
              </a:lnSpc>
              <a:buFont typeface="Arial"/>
              <a:buChar char="•"/>
            </a:pPr>
            <a:r>
              <a:rPr lang="en-US" sz="2199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Offer flexibility, when possible,</a:t>
            </a:r>
            <a:r>
              <a:rPr lang="en-US" sz="21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to support caregiving needs</a:t>
            </a:r>
          </a:p>
          <a:p>
            <a:pPr marL="474975" lvl="1" indent="-237487" algn="l">
              <a:lnSpc>
                <a:spcPts val="3079"/>
              </a:lnSpc>
              <a:buFont typeface="Arial"/>
              <a:buChar char="•"/>
            </a:pPr>
            <a:r>
              <a:rPr lang="en-US" sz="2199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Learn about dementia</a:t>
            </a:r>
            <a:r>
              <a:rPr lang="en-US" sz="21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to better understand its impact</a:t>
            </a:r>
          </a:p>
          <a:p>
            <a:pPr marL="474975" lvl="1" indent="-237487" algn="l">
              <a:lnSpc>
                <a:spcPts val="3079"/>
              </a:lnSpc>
              <a:buFont typeface="Arial"/>
              <a:buChar char="•"/>
            </a:pPr>
            <a:r>
              <a:rPr lang="en-US" sz="2199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Share resources </a:t>
            </a:r>
            <a:r>
              <a:rPr lang="en-US" sz="21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such as EAP or Alzheimer’s support organizations</a:t>
            </a:r>
          </a:p>
        </p:txBody>
      </p:sp>
      <p:grpSp>
        <p:nvGrpSpPr>
          <p:cNvPr id="12" name="Group 13">
            <a:extLst>
              <a:ext uri="{FF2B5EF4-FFF2-40B4-BE49-F238E27FC236}">
                <a16:creationId xmlns:a16="http://schemas.microsoft.com/office/drawing/2014/main" id="{5AC81EBC-ED9F-8A04-C946-74C33A85D33B}"/>
              </a:ext>
            </a:extLst>
          </p:cNvPr>
          <p:cNvGrpSpPr/>
          <p:nvPr/>
        </p:nvGrpSpPr>
        <p:grpSpPr>
          <a:xfrm>
            <a:off x="11506200" y="6515100"/>
            <a:ext cx="6019800" cy="3429000"/>
            <a:chOff x="0" y="0"/>
            <a:chExt cx="1512266" cy="675593"/>
          </a:xfrm>
        </p:grpSpPr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2621CD20-3400-C316-BFA7-B1F9EAB841A4}"/>
                </a:ext>
              </a:extLst>
            </p:cNvPr>
            <p:cNvSpPr/>
            <p:nvPr/>
          </p:nvSpPr>
          <p:spPr>
            <a:xfrm>
              <a:off x="0" y="0"/>
              <a:ext cx="1512266" cy="675593"/>
            </a:xfrm>
            <a:custGeom>
              <a:avLst/>
              <a:gdLst/>
              <a:ahLst/>
              <a:cxnLst/>
              <a:rect l="l" t="t" r="r" b="b"/>
              <a:pathLst>
                <a:path w="1512266" h="675593">
                  <a:moveTo>
                    <a:pt x="35483" y="0"/>
                  </a:moveTo>
                  <a:lnTo>
                    <a:pt x="1476782" y="0"/>
                  </a:lnTo>
                  <a:cubicBezTo>
                    <a:pt x="1486193" y="0"/>
                    <a:pt x="1495219" y="3738"/>
                    <a:pt x="1501873" y="10393"/>
                  </a:cubicBezTo>
                  <a:cubicBezTo>
                    <a:pt x="1508527" y="17047"/>
                    <a:pt x="1512266" y="26073"/>
                    <a:pt x="1512266" y="35483"/>
                  </a:cubicBezTo>
                  <a:lnTo>
                    <a:pt x="1512266" y="640110"/>
                  </a:lnTo>
                  <a:cubicBezTo>
                    <a:pt x="1512266" y="649521"/>
                    <a:pt x="1508527" y="658546"/>
                    <a:pt x="1501873" y="665200"/>
                  </a:cubicBezTo>
                  <a:cubicBezTo>
                    <a:pt x="1495219" y="671855"/>
                    <a:pt x="1486193" y="675593"/>
                    <a:pt x="1476782" y="675593"/>
                  </a:cubicBezTo>
                  <a:lnTo>
                    <a:pt x="35483" y="675593"/>
                  </a:lnTo>
                  <a:cubicBezTo>
                    <a:pt x="26073" y="675593"/>
                    <a:pt x="17047" y="671855"/>
                    <a:pt x="10393" y="665200"/>
                  </a:cubicBezTo>
                  <a:cubicBezTo>
                    <a:pt x="3738" y="658546"/>
                    <a:pt x="0" y="649521"/>
                    <a:pt x="0" y="640110"/>
                  </a:cubicBezTo>
                  <a:lnTo>
                    <a:pt x="0" y="35483"/>
                  </a:lnTo>
                  <a:cubicBezTo>
                    <a:pt x="0" y="26073"/>
                    <a:pt x="3738" y="17047"/>
                    <a:pt x="10393" y="10393"/>
                  </a:cubicBezTo>
                  <a:cubicBezTo>
                    <a:pt x="17047" y="3738"/>
                    <a:pt x="26073" y="0"/>
                    <a:pt x="3548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gradFill>
                <a:gsLst>
                  <a:gs pos="0">
                    <a:srgbClr val="2B2B71">
                      <a:alpha val="100000"/>
                    </a:srgbClr>
                  </a:gs>
                  <a:gs pos="25000">
                    <a:srgbClr val="160071">
                      <a:alpha val="100000"/>
                    </a:srgbClr>
                  </a:gs>
                  <a:gs pos="50000">
                    <a:srgbClr val="160071">
                      <a:alpha val="100000"/>
                    </a:srgbClr>
                  </a:gs>
                  <a:gs pos="75000">
                    <a:srgbClr val="9D0673">
                      <a:alpha val="100000"/>
                    </a:srgbClr>
                  </a:gs>
                  <a:gs pos="100000">
                    <a:srgbClr val="F5835C">
                      <a:alpha val="100000"/>
                    </a:srgbClr>
                  </a:gs>
                </a:gsLst>
                <a:path path="circle">
                  <a:fillToRect r="100000" b="100000"/>
                </a:path>
                <a:tileRect l="-100000" t="-100000"/>
              </a:gradFill>
              <a:prstDash val="solid"/>
              <a:round/>
            </a:ln>
          </p:spPr>
          <p:txBody>
            <a:bodyPr/>
            <a:lstStyle/>
            <a:p>
              <a:endParaRPr lang="en-US" sz="700"/>
            </a:p>
          </p:txBody>
        </p:sp>
        <p:sp>
          <p:nvSpPr>
            <p:cNvPr id="14" name="TextBox 15">
              <a:extLst>
                <a:ext uri="{FF2B5EF4-FFF2-40B4-BE49-F238E27FC236}">
                  <a16:creationId xmlns:a16="http://schemas.microsoft.com/office/drawing/2014/main" id="{6302820B-37D3-C3D3-AA3E-FDA149D2093D}"/>
                </a:ext>
              </a:extLst>
            </p:cNvPr>
            <p:cNvSpPr txBox="1"/>
            <p:nvPr/>
          </p:nvSpPr>
          <p:spPr>
            <a:xfrm>
              <a:off x="0" y="19050"/>
              <a:ext cx="1512266" cy="656543"/>
            </a:xfrm>
            <a:prstGeom prst="rect">
              <a:avLst/>
            </a:prstGeom>
          </p:spPr>
          <p:txBody>
            <a:bodyPr lIns="22003" tIns="22003" rIns="22003" bIns="22003" rtlCol="0" anchor="ctr"/>
            <a:lstStyle/>
            <a:p>
              <a:pPr algn="ctr">
                <a:lnSpc>
                  <a:spcPts val="659"/>
                </a:lnSpc>
              </a:pPr>
              <a:endParaRPr sz="700"/>
            </a:p>
          </p:txBody>
        </p:sp>
      </p:grpSp>
      <p:sp>
        <p:nvSpPr>
          <p:cNvPr id="15" name="TextBox 16">
            <a:extLst>
              <a:ext uri="{FF2B5EF4-FFF2-40B4-BE49-F238E27FC236}">
                <a16:creationId xmlns:a16="http://schemas.microsoft.com/office/drawing/2014/main" id="{074148D4-785B-B384-1E79-B7EC40777F2D}"/>
              </a:ext>
            </a:extLst>
          </p:cNvPr>
          <p:cNvSpPr txBox="1"/>
          <p:nvPr/>
        </p:nvSpPr>
        <p:spPr>
          <a:xfrm>
            <a:off x="11907358" y="6701216"/>
            <a:ext cx="5354427" cy="28623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400" b="1" u="sng" dirty="0">
                <a:solidFill>
                  <a:schemeClr val="accent5">
                    <a:lumMod val="75000"/>
                  </a:schemeClr>
                </a:solidFill>
                <a:latin typeface="Montserrat" pitchFamily="2" charset="0"/>
                <a:ea typeface="Montserrat Bold"/>
                <a:cs typeface="Montserrat Bold"/>
                <a:sym typeface="Montserrat Bold"/>
              </a:rPr>
              <a:t>EAP Services - Available 24/7    </a:t>
            </a:r>
          </a:p>
          <a:p>
            <a:endParaRPr lang="en-US" b="1" dirty="0">
              <a:latin typeface="Montserrat" pitchFamily="2" charset="0"/>
              <a:ea typeface="Montserrat Bold"/>
              <a:cs typeface="Montserrat Bold"/>
              <a:sym typeface="Montserrat Bold"/>
            </a:endParaRPr>
          </a:p>
          <a:p>
            <a:r>
              <a:rPr lang="en-US" b="1" dirty="0">
                <a:latin typeface="Montserrat" pitchFamily="2" charset="0"/>
                <a:ea typeface="Montserrat"/>
                <a:cs typeface="Montserrat"/>
                <a:sym typeface="Montserrat"/>
              </a:rPr>
              <a:t>📞 Call NEAP at 800-624-2593</a:t>
            </a:r>
          </a:p>
          <a:p>
            <a:endParaRPr lang="en-US" dirty="0">
              <a:latin typeface="Montserrat" pitchFamily="2" charset="0"/>
              <a:ea typeface="Montserrat"/>
              <a:cs typeface="Montserrat"/>
              <a:sym typeface="Montserrat"/>
            </a:endParaRPr>
          </a:p>
          <a:p>
            <a:r>
              <a:rPr lang="en-US" b="1" dirty="0">
                <a:latin typeface="Montserrat" pitchFamily="2" charset="0"/>
                <a:ea typeface="Montserrat"/>
                <a:cs typeface="Montserrat"/>
                <a:sym typeface="Montserrat"/>
              </a:rPr>
              <a:t>🌐www.nationaleap.com/my-eap</a:t>
            </a:r>
            <a:endParaRPr lang="en-US" b="1" dirty="0">
              <a:latin typeface="Montserrat" pitchFamily="2" charset="0"/>
              <a:ea typeface="Montserrat"/>
              <a:cs typeface="Montserrat"/>
              <a:sym typeface="Montserrat"/>
              <a:hlinkClick r:id="" action="ppaction://noaction"/>
            </a:endParaRPr>
          </a:p>
          <a:p>
            <a:endParaRPr lang="en-US" dirty="0">
              <a:latin typeface="Montserrat" pitchFamily="2" charset="0"/>
              <a:ea typeface="Montserrat"/>
              <a:cs typeface="Montserrat"/>
              <a:sym typeface="Montserrat"/>
              <a:hlinkClick r:id="" action="ppaction://noaction"/>
            </a:endParaRPr>
          </a:p>
          <a:p>
            <a:r>
              <a:rPr lang="en-US" dirty="0">
                <a:latin typeface="Montserrat" pitchFamily="2" charset="0"/>
                <a:ea typeface="Montserrat"/>
                <a:cs typeface="Montserrat"/>
                <a:sym typeface="Montserrat"/>
              </a:rPr>
              <a:t>📋 </a:t>
            </a:r>
            <a:r>
              <a:rPr lang="en-US" b="1" dirty="0">
                <a:latin typeface="Montserrat" pitchFamily="2" charset="0"/>
                <a:ea typeface="Montserrat"/>
                <a:cs typeface="Montserrat"/>
                <a:sym typeface="Montserrat"/>
              </a:rPr>
              <a:t>Complete the Online EAP</a:t>
            </a:r>
            <a:br>
              <a:rPr lang="en-US" b="1" dirty="0">
                <a:latin typeface="Montserrat" pitchFamily="2" charset="0"/>
                <a:ea typeface="Montserrat"/>
                <a:cs typeface="Montserrat"/>
                <a:sym typeface="Montserrat"/>
              </a:rPr>
            </a:br>
            <a:r>
              <a:rPr lang="en-US" b="1" dirty="0">
                <a:latin typeface="Montserrat" pitchFamily="2" charset="0"/>
                <a:ea typeface="Montserrat"/>
                <a:cs typeface="Montserrat"/>
                <a:sym typeface="Montserrat"/>
              </a:rPr>
              <a:t>      Intake Form</a:t>
            </a:r>
            <a:endParaRPr lang="en-US" b="1" dirty="0">
              <a:latin typeface="Montserrat" pitchFamily="2" charset="0"/>
              <a:ea typeface="Montserrat"/>
              <a:cs typeface="Montserrat"/>
              <a:sym typeface="Montserrat"/>
              <a:hlinkClick r:id="rId4" tooltip="https://dynamic.eapintake.com/online-intake/nationaleap/nationaleap"/>
            </a:endParaRPr>
          </a:p>
          <a:p>
            <a:endParaRPr lang="en-US" dirty="0">
              <a:latin typeface="Montserrat" pitchFamily="2" charset="0"/>
              <a:ea typeface="Montserrat"/>
              <a:cs typeface="Montserrat"/>
              <a:sym typeface="Montserrat"/>
            </a:endParaRPr>
          </a:p>
          <a:p>
            <a:r>
              <a:rPr lang="en-US" b="1" dirty="0">
                <a:latin typeface="Montserrat" pitchFamily="2" charset="0"/>
                <a:ea typeface="Montserrat"/>
                <a:cs typeface="Montserrat"/>
                <a:sym typeface="Montserrat"/>
              </a:rPr>
              <a:t>🌐 Member Portal</a:t>
            </a:r>
            <a:endParaRPr lang="en-US" b="1" dirty="0">
              <a:latin typeface="Montserrat" pitchFamily="2" charset="0"/>
              <a:ea typeface="Montserrat"/>
              <a:cs typeface="Montserrat"/>
              <a:sym typeface="Montserrat"/>
              <a:hlinkClick r:id="rId4" tooltip="https://dynamic.eapintake.com/online-intake/nationaleap/nationaleap"/>
            </a:endParaRPr>
          </a:p>
        </p:txBody>
      </p:sp>
      <p:pic>
        <p:nvPicPr>
          <p:cNvPr id="16" name="Picture 17">
            <a:extLst>
              <a:ext uri="{FF2B5EF4-FFF2-40B4-BE49-F238E27FC236}">
                <a16:creationId xmlns:a16="http://schemas.microsoft.com/office/drawing/2014/main" id="{677B9CEB-7D93-D189-6B48-E54AF623BD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31537" y="8472489"/>
            <a:ext cx="689662" cy="689662"/>
          </a:xfrm>
          <a:prstGeom prst="rect">
            <a:avLst/>
          </a:prstGeom>
        </p:spPr>
      </p:pic>
      <p:pic>
        <p:nvPicPr>
          <p:cNvPr id="17" name="Picture 18">
            <a:extLst>
              <a:ext uri="{FF2B5EF4-FFF2-40B4-BE49-F238E27FC236}">
                <a16:creationId xmlns:a16="http://schemas.microsoft.com/office/drawing/2014/main" id="{7B441BF2-38FE-A4CC-0D91-7B9239EB0B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202974" y="7707092"/>
            <a:ext cx="746788" cy="74678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0FE8055-B831-E592-5EB1-D0AC457E584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304384" y="9233030"/>
            <a:ext cx="543968" cy="55867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438625" cy="2314855"/>
            <a:chOff x="0" y="0"/>
            <a:chExt cx="24584833" cy="3086473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t="45911" b="35245"/>
            <a:stretch>
              <a:fillRect/>
            </a:stretch>
          </p:blipFill>
          <p:spPr>
            <a:xfrm>
              <a:off x="0" y="0"/>
              <a:ext cx="24584833" cy="3086473"/>
            </a:xfrm>
            <a:prstGeom prst="rect">
              <a:avLst/>
            </a:prstGeom>
          </p:spPr>
        </p:pic>
      </p:grpSp>
      <p:sp>
        <p:nvSpPr>
          <p:cNvPr id="4" name="AutoShape 4"/>
          <p:cNvSpPr/>
          <p:nvPr/>
        </p:nvSpPr>
        <p:spPr>
          <a:xfrm>
            <a:off x="0" y="1549482"/>
            <a:ext cx="12261733" cy="1530746"/>
          </a:xfrm>
          <a:prstGeom prst="rect">
            <a:avLst/>
          </a:prstGeom>
          <a:gradFill rotWithShape="1">
            <a:gsLst>
              <a:gs pos="0">
                <a:srgbClr val="2B2B71">
                  <a:alpha val="100000"/>
                </a:srgbClr>
              </a:gs>
              <a:gs pos="25000">
                <a:srgbClr val="160071">
                  <a:alpha val="100000"/>
                </a:srgbClr>
              </a:gs>
              <a:gs pos="50000">
                <a:srgbClr val="160071">
                  <a:alpha val="100000"/>
                </a:srgbClr>
              </a:gs>
              <a:gs pos="75000">
                <a:srgbClr val="9D0673">
                  <a:alpha val="100000"/>
                </a:srgbClr>
              </a:gs>
              <a:gs pos="100000">
                <a:srgbClr val="F5835C">
                  <a:alpha val="100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/>
          <a:lstStyle/>
          <a:p>
            <a:endParaRPr lang="en-US"/>
          </a:p>
        </p:txBody>
      </p:sp>
      <p:sp>
        <p:nvSpPr>
          <p:cNvPr id="5" name="AutoShape 5"/>
          <p:cNvSpPr/>
          <p:nvPr/>
        </p:nvSpPr>
        <p:spPr>
          <a:xfrm>
            <a:off x="446453" y="2992214"/>
            <a:ext cx="9324056" cy="0"/>
          </a:xfrm>
          <a:prstGeom prst="line">
            <a:avLst/>
          </a:prstGeom>
          <a:ln w="19050" cap="flat">
            <a:solidFill>
              <a:srgbClr val="F3AD3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600938" y="9454919"/>
            <a:ext cx="3026567" cy="713712"/>
          </a:xfrm>
          <a:custGeom>
            <a:avLst/>
            <a:gdLst/>
            <a:ahLst/>
            <a:cxnLst/>
            <a:rect l="l" t="t" r="r" b="b"/>
            <a:pathLst>
              <a:path w="3026567" h="713712">
                <a:moveTo>
                  <a:pt x="0" y="0"/>
                </a:moveTo>
                <a:lnTo>
                  <a:pt x="3026567" y="0"/>
                </a:lnTo>
                <a:lnTo>
                  <a:pt x="3026567" y="713712"/>
                </a:lnTo>
                <a:lnTo>
                  <a:pt x="0" y="71371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446453" y="1858744"/>
            <a:ext cx="10755515" cy="11238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19"/>
              </a:lnSpc>
            </a:pPr>
            <a:r>
              <a:rPr lang="en-US" sz="3599">
                <a:solidFill>
                  <a:srgbClr val="FFFFFF"/>
                </a:solidFill>
                <a:latin typeface="LEMON MILK Pro VAR"/>
                <a:ea typeface="LEMON MILK Pro VAR"/>
                <a:cs typeface="LEMON MILK Pro VAR"/>
                <a:sym typeface="LEMON MILK Pro VAR"/>
              </a:rPr>
              <a:t>November Awareness:</a:t>
            </a:r>
          </a:p>
          <a:p>
            <a:pPr algn="l">
              <a:lnSpc>
                <a:spcPts val="4319"/>
              </a:lnSpc>
            </a:pPr>
            <a:r>
              <a:rPr lang="en-US" sz="3599">
                <a:solidFill>
                  <a:srgbClr val="F5835C"/>
                </a:solidFill>
                <a:latin typeface="LEMON MILK Pro VAR"/>
                <a:ea typeface="LEMON MILK Pro VAR"/>
                <a:cs typeface="LEMON MILK Pro VAR"/>
                <a:sym typeface="LEMON MILK Pro VAR"/>
              </a:rPr>
              <a:t>National Diabetes Awareness Month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20431" y="3384981"/>
            <a:ext cx="9488909" cy="438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39"/>
              </a:lnSpc>
              <a:spcBef>
                <a:spcPct val="0"/>
              </a:spcBef>
            </a:pPr>
            <a:r>
              <a:rPr lang="en-US" sz="2599" b="1">
                <a:solidFill>
                  <a:srgbClr val="20468D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SMALL HABITS, BIG IMPACT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20431" y="7701730"/>
            <a:ext cx="9488909" cy="7695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119"/>
              </a:lnSpc>
              <a:spcBef>
                <a:spcPct val="0"/>
              </a:spcBef>
            </a:pPr>
            <a:r>
              <a:rPr lang="en-US" sz="23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More than 1 in 10 adults in the U.S. has diabetes, and many more are at risk or unaware they have prediabetes.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20431" y="7205795"/>
            <a:ext cx="9488909" cy="4387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39"/>
              </a:lnSpc>
              <a:spcBef>
                <a:spcPct val="0"/>
              </a:spcBef>
            </a:pPr>
            <a:r>
              <a:rPr lang="en-US" sz="2599" b="1">
                <a:solidFill>
                  <a:srgbClr val="20468D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DID YOU KNOW....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20431" y="4033317"/>
            <a:ext cx="7467179" cy="2589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74974" lvl="1" indent="-237487" algn="l">
              <a:lnSpc>
                <a:spcPts val="3079"/>
              </a:lnSpc>
              <a:buFont typeface="Arial"/>
              <a:buChar char="•"/>
            </a:pPr>
            <a:r>
              <a:rPr lang="en-US" sz="21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Prioritize balanced meals and regular movement during the workday</a:t>
            </a:r>
          </a:p>
          <a:p>
            <a:pPr algn="l">
              <a:lnSpc>
                <a:spcPts val="1120"/>
              </a:lnSpc>
            </a:pPr>
            <a:endParaRPr lang="en-US" sz="2199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74974" lvl="1" indent="-237487" algn="l">
              <a:lnSpc>
                <a:spcPts val="3079"/>
              </a:lnSpc>
              <a:buFont typeface="Arial"/>
              <a:buChar char="•"/>
            </a:pPr>
            <a:r>
              <a:rPr lang="en-US" sz="21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Encourage preventive care and routine screenings</a:t>
            </a:r>
          </a:p>
          <a:p>
            <a:pPr algn="l">
              <a:lnSpc>
                <a:spcPts val="1120"/>
              </a:lnSpc>
            </a:pPr>
            <a:endParaRPr lang="en-US" sz="2199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74974" lvl="1" indent="-237487" algn="l">
              <a:lnSpc>
                <a:spcPts val="3079"/>
              </a:lnSpc>
              <a:buFont typeface="Arial"/>
              <a:buChar char="•"/>
            </a:pPr>
            <a:r>
              <a:rPr lang="en-US" sz="21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Be mindful of break needs for meals, medication, or monitoring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874229" y="4033317"/>
            <a:ext cx="7467179" cy="16753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74974" lvl="1" indent="-237487" algn="l">
              <a:lnSpc>
                <a:spcPts val="3079"/>
              </a:lnSpc>
              <a:buFont typeface="Arial"/>
              <a:buChar char="•"/>
            </a:pPr>
            <a:r>
              <a:rPr lang="en-US" sz="21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Support a stigma-free environment around chronic health conditions</a:t>
            </a:r>
          </a:p>
          <a:p>
            <a:pPr algn="l">
              <a:lnSpc>
                <a:spcPts val="1120"/>
              </a:lnSpc>
            </a:pPr>
            <a:endParaRPr lang="en-US" sz="2199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74974" lvl="1" indent="-237487" algn="l">
              <a:lnSpc>
                <a:spcPts val="3079"/>
              </a:lnSpc>
              <a:buFont typeface="Arial"/>
              <a:buChar char="•"/>
            </a:pPr>
            <a:r>
              <a:rPr lang="en-US" sz="21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Use available wellness resources (EAP, health plans, wellness programs)</a:t>
            </a:r>
          </a:p>
        </p:txBody>
      </p:sp>
      <p:grpSp>
        <p:nvGrpSpPr>
          <p:cNvPr id="13" name="Group 13">
            <a:extLst>
              <a:ext uri="{FF2B5EF4-FFF2-40B4-BE49-F238E27FC236}">
                <a16:creationId xmlns:a16="http://schemas.microsoft.com/office/drawing/2014/main" id="{25C333C2-A34B-04EC-9CBB-130463C66799}"/>
              </a:ext>
            </a:extLst>
          </p:cNvPr>
          <p:cNvGrpSpPr/>
          <p:nvPr/>
        </p:nvGrpSpPr>
        <p:grpSpPr>
          <a:xfrm>
            <a:off x="11506200" y="6515100"/>
            <a:ext cx="6019800" cy="3429000"/>
            <a:chOff x="0" y="0"/>
            <a:chExt cx="1512266" cy="675593"/>
          </a:xfrm>
        </p:grpSpPr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BE54AFB4-FCA5-86B5-99B5-BBF8F08290A0}"/>
                </a:ext>
              </a:extLst>
            </p:cNvPr>
            <p:cNvSpPr/>
            <p:nvPr/>
          </p:nvSpPr>
          <p:spPr>
            <a:xfrm>
              <a:off x="0" y="0"/>
              <a:ext cx="1512266" cy="675593"/>
            </a:xfrm>
            <a:custGeom>
              <a:avLst/>
              <a:gdLst/>
              <a:ahLst/>
              <a:cxnLst/>
              <a:rect l="l" t="t" r="r" b="b"/>
              <a:pathLst>
                <a:path w="1512266" h="675593">
                  <a:moveTo>
                    <a:pt x="35483" y="0"/>
                  </a:moveTo>
                  <a:lnTo>
                    <a:pt x="1476782" y="0"/>
                  </a:lnTo>
                  <a:cubicBezTo>
                    <a:pt x="1486193" y="0"/>
                    <a:pt x="1495219" y="3738"/>
                    <a:pt x="1501873" y="10393"/>
                  </a:cubicBezTo>
                  <a:cubicBezTo>
                    <a:pt x="1508527" y="17047"/>
                    <a:pt x="1512266" y="26073"/>
                    <a:pt x="1512266" y="35483"/>
                  </a:cubicBezTo>
                  <a:lnTo>
                    <a:pt x="1512266" y="640110"/>
                  </a:lnTo>
                  <a:cubicBezTo>
                    <a:pt x="1512266" y="649521"/>
                    <a:pt x="1508527" y="658546"/>
                    <a:pt x="1501873" y="665200"/>
                  </a:cubicBezTo>
                  <a:cubicBezTo>
                    <a:pt x="1495219" y="671855"/>
                    <a:pt x="1486193" y="675593"/>
                    <a:pt x="1476782" y="675593"/>
                  </a:cubicBezTo>
                  <a:lnTo>
                    <a:pt x="35483" y="675593"/>
                  </a:lnTo>
                  <a:cubicBezTo>
                    <a:pt x="26073" y="675593"/>
                    <a:pt x="17047" y="671855"/>
                    <a:pt x="10393" y="665200"/>
                  </a:cubicBezTo>
                  <a:cubicBezTo>
                    <a:pt x="3738" y="658546"/>
                    <a:pt x="0" y="649521"/>
                    <a:pt x="0" y="640110"/>
                  </a:cubicBezTo>
                  <a:lnTo>
                    <a:pt x="0" y="35483"/>
                  </a:lnTo>
                  <a:cubicBezTo>
                    <a:pt x="0" y="26073"/>
                    <a:pt x="3738" y="17047"/>
                    <a:pt x="10393" y="10393"/>
                  </a:cubicBezTo>
                  <a:cubicBezTo>
                    <a:pt x="17047" y="3738"/>
                    <a:pt x="26073" y="0"/>
                    <a:pt x="3548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gradFill>
                <a:gsLst>
                  <a:gs pos="0">
                    <a:srgbClr val="2B2B71">
                      <a:alpha val="100000"/>
                    </a:srgbClr>
                  </a:gs>
                  <a:gs pos="25000">
                    <a:srgbClr val="160071">
                      <a:alpha val="100000"/>
                    </a:srgbClr>
                  </a:gs>
                  <a:gs pos="50000">
                    <a:srgbClr val="160071">
                      <a:alpha val="100000"/>
                    </a:srgbClr>
                  </a:gs>
                  <a:gs pos="75000">
                    <a:srgbClr val="9D0673">
                      <a:alpha val="100000"/>
                    </a:srgbClr>
                  </a:gs>
                  <a:gs pos="100000">
                    <a:srgbClr val="F5835C">
                      <a:alpha val="100000"/>
                    </a:srgbClr>
                  </a:gs>
                </a:gsLst>
                <a:path path="circle">
                  <a:fillToRect r="100000" b="100000"/>
                </a:path>
                <a:tileRect l="-100000" t="-100000"/>
              </a:gradFill>
              <a:prstDash val="solid"/>
              <a:round/>
            </a:ln>
          </p:spPr>
          <p:txBody>
            <a:bodyPr/>
            <a:lstStyle/>
            <a:p>
              <a:endParaRPr lang="en-US" sz="700"/>
            </a:p>
          </p:txBody>
        </p:sp>
        <p:sp>
          <p:nvSpPr>
            <p:cNvPr id="15" name="TextBox 15">
              <a:extLst>
                <a:ext uri="{FF2B5EF4-FFF2-40B4-BE49-F238E27FC236}">
                  <a16:creationId xmlns:a16="http://schemas.microsoft.com/office/drawing/2014/main" id="{ECBB9EF6-63C4-CA4B-BC7A-F664C1769BFE}"/>
                </a:ext>
              </a:extLst>
            </p:cNvPr>
            <p:cNvSpPr txBox="1"/>
            <p:nvPr/>
          </p:nvSpPr>
          <p:spPr>
            <a:xfrm>
              <a:off x="0" y="19050"/>
              <a:ext cx="1512266" cy="656543"/>
            </a:xfrm>
            <a:prstGeom prst="rect">
              <a:avLst/>
            </a:prstGeom>
          </p:spPr>
          <p:txBody>
            <a:bodyPr lIns="22003" tIns="22003" rIns="22003" bIns="22003" rtlCol="0" anchor="ctr"/>
            <a:lstStyle/>
            <a:p>
              <a:pPr algn="ctr">
                <a:lnSpc>
                  <a:spcPts val="659"/>
                </a:lnSpc>
              </a:pPr>
              <a:endParaRPr sz="700"/>
            </a:p>
          </p:txBody>
        </p:sp>
      </p:grpSp>
      <p:sp>
        <p:nvSpPr>
          <p:cNvPr id="16" name="TextBox 16">
            <a:extLst>
              <a:ext uri="{FF2B5EF4-FFF2-40B4-BE49-F238E27FC236}">
                <a16:creationId xmlns:a16="http://schemas.microsoft.com/office/drawing/2014/main" id="{2C3A3DDF-F511-8AC5-897B-F44CF878452B}"/>
              </a:ext>
            </a:extLst>
          </p:cNvPr>
          <p:cNvSpPr txBox="1"/>
          <p:nvPr/>
        </p:nvSpPr>
        <p:spPr>
          <a:xfrm>
            <a:off x="11907358" y="6701216"/>
            <a:ext cx="5354427" cy="28623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400" b="1" u="sng" dirty="0">
                <a:solidFill>
                  <a:schemeClr val="accent5">
                    <a:lumMod val="75000"/>
                  </a:schemeClr>
                </a:solidFill>
                <a:latin typeface="Montserrat" pitchFamily="2" charset="0"/>
                <a:ea typeface="Montserrat Bold"/>
                <a:cs typeface="Montserrat Bold"/>
                <a:sym typeface="Montserrat Bold"/>
              </a:rPr>
              <a:t>EAP Services - Available 24/7    </a:t>
            </a:r>
          </a:p>
          <a:p>
            <a:endParaRPr lang="en-US" b="1" dirty="0">
              <a:latin typeface="Montserrat" pitchFamily="2" charset="0"/>
              <a:ea typeface="Montserrat Bold"/>
              <a:cs typeface="Montserrat Bold"/>
              <a:sym typeface="Montserrat Bold"/>
            </a:endParaRPr>
          </a:p>
          <a:p>
            <a:r>
              <a:rPr lang="en-US" b="1" dirty="0">
                <a:latin typeface="Montserrat" pitchFamily="2" charset="0"/>
                <a:ea typeface="Montserrat"/>
                <a:cs typeface="Montserrat"/>
                <a:sym typeface="Montserrat"/>
              </a:rPr>
              <a:t>📞 Call NEAP at 800-624-2593</a:t>
            </a:r>
          </a:p>
          <a:p>
            <a:endParaRPr lang="en-US" dirty="0">
              <a:latin typeface="Montserrat" pitchFamily="2" charset="0"/>
              <a:ea typeface="Montserrat"/>
              <a:cs typeface="Montserrat"/>
              <a:sym typeface="Montserrat"/>
            </a:endParaRPr>
          </a:p>
          <a:p>
            <a:r>
              <a:rPr lang="en-US" b="1" dirty="0">
                <a:latin typeface="Montserrat" pitchFamily="2" charset="0"/>
                <a:ea typeface="Montserrat"/>
                <a:cs typeface="Montserrat"/>
                <a:sym typeface="Montserrat"/>
              </a:rPr>
              <a:t>🌐www.nationaleap.com/my-eap</a:t>
            </a:r>
            <a:endParaRPr lang="en-US" b="1" dirty="0">
              <a:latin typeface="Montserrat" pitchFamily="2" charset="0"/>
              <a:ea typeface="Montserrat"/>
              <a:cs typeface="Montserrat"/>
              <a:sym typeface="Montserrat"/>
              <a:hlinkClick r:id="" action="ppaction://noaction"/>
            </a:endParaRPr>
          </a:p>
          <a:p>
            <a:endParaRPr lang="en-US" dirty="0">
              <a:latin typeface="Montserrat" pitchFamily="2" charset="0"/>
              <a:ea typeface="Montserrat"/>
              <a:cs typeface="Montserrat"/>
              <a:sym typeface="Montserrat"/>
              <a:hlinkClick r:id="" action="ppaction://noaction"/>
            </a:endParaRPr>
          </a:p>
          <a:p>
            <a:r>
              <a:rPr lang="en-US" dirty="0">
                <a:latin typeface="Montserrat" pitchFamily="2" charset="0"/>
                <a:ea typeface="Montserrat"/>
                <a:cs typeface="Montserrat"/>
                <a:sym typeface="Montserrat"/>
              </a:rPr>
              <a:t>📋 </a:t>
            </a:r>
            <a:r>
              <a:rPr lang="en-US" b="1" dirty="0">
                <a:latin typeface="Montserrat" pitchFamily="2" charset="0"/>
                <a:ea typeface="Montserrat"/>
                <a:cs typeface="Montserrat"/>
                <a:sym typeface="Montserrat"/>
              </a:rPr>
              <a:t>Complete the Online EAP</a:t>
            </a:r>
            <a:br>
              <a:rPr lang="en-US" b="1" dirty="0">
                <a:latin typeface="Montserrat" pitchFamily="2" charset="0"/>
                <a:ea typeface="Montserrat"/>
                <a:cs typeface="Montserrat"/>
                <a:sym typeface="Montserrat"/>
              </a:rPr>
            </a:br>
            <a:r>
              <a:rPr lang="en-US" b="1" dirty="0">
                <a:latin typeface="Montserrat" pitchFamily="2" charset="0"/>
                <a:ea typeface="Montserrat"/>
                <a:cs typeface="Montserrat"/>
                <a:sym typeface="Montserrat"/>
              </a:rPr>
              <a:t>      Intake Form</a:t>
            </a:r>
            <a:endParaRPr lang="en-US" b="1" dirty="0">
              <a:latin typeface="Montserrat" pitchFamily="2" charset="0"/>
              <a:ea typeface="Montserrat"/>
              <a:cs typeface="Montserrat"/>
              <a:sym typeface="Montserrat"/>
              <a:hlinkClick r:id="rId4" tooltip="https://dynamic.eapintake.com/online-intake/nationaleap/nationaleap"/>
            </a:endParaRPr>
          </a:p>
          <a:p>
            <a:endParaRPr lang="en-US" dirty="0">
              <a:latin typeface="Montserrat" pitchFamily="2" charset="0"/>
              <a:ea typeface="Montserrat"/>
              <a:cs typeface="Montserrat"/>
              <a:sym typeface="Montserrat"/>
            </a:endParaRPr>
          </a:p>
          <a:p>
            <a:r>
              <a:rPr lang="en-US" b="1" dirty="0">
                <a:latin typeface="Montserrat" pitchFamily="2" charset="0"/>
                <a:ea typeface="Montserrat"/>
                <a:cs typeface="Montserrat"/>
                <a:sym typeface="Montserrat"/>
              </a:rPr>
              <a:t>🌐 Member Portal</a:t>
            </a:r>
            <a:endParaRPr lang="en-US" b="1" dirty="0">
              <a:latin typeface="Montserrat" pitchFamily="2" charset="0"/>
              <a:ea typeface="Montserrat"/>
              <a:cs typeface="Montserrat"/>
              <a:sym typeface="Montserrat"/>
              <a:hlinkClick r:id="rId4" tooltip="https://dynamic.eapintake.com/online-intake/nationaleap/nationaleap"/>
            </a:endParaRPr>
          </a:p>
        </p:txBody>
      </p:sp>
      <p:pic>
        <p:nvPicPr>
          <p:cNvPr id="17" name="Picture 17">
            <a:extLst>
              <a:ext uri="{FF2B5EF4-FFF2-40B4-BE49-F238E27FC236}">
                <a16:creationId xmlns:a16="http://schemas.microsoft.com/office/drawing/2014/main" id="{CCCA8A77-3F25-C70B-4B96-B22FCD893B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31537" y="8472489"/>
            <a:ext cx="689662" cy="689662"/>
          </a:xfrm>
          <a:prstGeom prst="rect">
            <a:avLst/>
          </a:prstGeom>
        </p:spPr>
      </p:pic>
      <p:pic>
        <p:nvPicPr>
          <p:cNvPr id="18" name="Picture 18">
            <a:extLst>
              <a:ext uri="{FF2B5EF4-FFF2-40B4-BE49-F238E27FC236}">
                <a16:creationId xmlns:a16="http://schemas.microsoft.com/office/drawing/2014/main" id="{DEEE2A8D-A163-DC81-C830-1C6B391B96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202974" y="7707092"/>
            <a:ext cx="746788" cy="74678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A0EDC4C-8636-B0B3-A22A-6E9DF40B172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304384" y="9233030"/>
            <a:ext cx="543968" cy="55867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438625" cy="2314855"/>
            <a:chOff x="0" y="0"/>
            <a:chExt cx="24584833" cy="3086473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t="40578" b="40578"/>
            <a:stretch>
              <a:fillRect/>
            </a:stretch>
          </p:blipFill>
          <p:spPr>
            <a:xfrm>
              <a:off x="0" y="0"/>
              <a:ext cx="24584833" cy="3086473"/>
            </a:xfrm>
            <a:prstGeom prst="rect">
              <a:avLst/>
            </a:prstGeom>
          </p:spPr>
        </p:pic>
      </p:grpSp>
      <p:sp>
        <p:nvSpPr>
          <p:cNvPr id="4" name="AutoShape 4"/>
          <p:cNvSpPr/>
          <p:nvPr/>
        </p:nvSpPr>
        <p:spPr>
          <a:xfrm>
            <a:off x="0" y="1549482"/>
            <a:ext cx="12261733" cy="1530746"/>
          </a:xfrm>
          <a:prstGeom prst="rect">
            <a:avLst/>
          </a:prstGeom>
          <a:gradFill rotWithShape="1">
            <a:gsLst>
              <a:gs pos="0">
                <a:srgbClr val="2B2B71">
                  <a:alpha val="100000"/>
                </a:srgbClr>
              </a:gs>
              <a:gs pos="25000">
                <a:srgbClr val="160071">
                  <a:alpha val="100000"/>
                </a:srgbClr>
              </a:gs>
              <a:gs pos="50000">
                <a:srgbClr val="160071">
                  <a:alpha val="100000"/>
                </a:srgbClr>
              </a:gs>
              <a:gs pos="75000">
                <a:srgbClr val="9D0673">
                  <a:alpha val="100000"/>
                </a:srgbClr>
              </a:gs>
              <a:gs pos="100000">
                <a:srgbClr val="F5835C">
                  <a:alpha val="100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/>
          <a:lstStyle/>
          <a:p>
            <a:endParaRPr lang="en-US"/>
          </a:p>
        </p:txBody>
      </p:sp>
      <p:sp>
        <p:nvSpPr>
          <p:cNvPr id="5" name="AutoShape 5"/>
          <p:cNvSpPr/>
          <p:nvPr/>
        </p:nvSpPr>
        <p:spPr>
          <a:xfrm>
            <a:off x="446453" y="2992214"/>
            <a:ext cx="9324056" cy="0"/>
          </a:xfrm>
          <a:prstGeom prst="line">
            <a:avLst/>
          </a:prstGeom>
          <a:ln w="19050" cap="flat">
            <a:solidFill>
              <a:srgbClr val="F3AD3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600938" y="9454919"/>
            <a:ext cx="3026567" cy="713712"/>
          </a:xfrm>
          <a:custGeom>
            <a:avLst/>
            <a:gdLst/>
            <a:ahLst/>
            <a:cxnLst/>
            <a:rect l="l" t="t" r="r" b="b"/>
            <a:pathLst>
              <a:path w="3026567" h="713712">
                <a:moveTo>
                  <a:pt x="0" y="0"/>
                </a:moveTo>
                <a:lnTo>
                  <a:pt x="3026567" y="0"/>
                </a:lnTo>
                <a:lnTo>
                  <a:pt x="3026567" y="713712"/>
                </a:lnTo>
                <a:lnTo>
                  <a:pt x="0" y="71371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446453" y="1858744"/>
            <a:ext cx="11815280" cy="11028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319"/>
              </a:lnSpc>
            </a:pPr>
            <a:r>
              <a:rPr lang="en-US" sz="3599" dirty="0">
                <a:solidFill>
                  <a:srgbClr val="FFFFFF"/>
                </a:solidFill>
                <a:latin typeface="LEMON MILK Pro VAR"/>
                <a:ea typeface="LEMON MILK Pro VAR"/>
                <a:cs typeface="LEMON MILK Pro VAR"/>
                <a:sym typeface="LEMON MILK Pro VAR"/>
              </a:rPr>
              <a:t>December Awareness:</a:t>
            </a:r>
          </a:p>
          <a:p>
            <a:pPr algn="l">
              <a:lnSpc>
                <a:spcPts val="4319"/>
              </a:lnSpc>
            </a:pPr>
            <a:r>
              <a:rPr lang="en-US" sz="3599" dirty="0">
                <a:solidFill>
                  <a:srgbClr val="F5835C"/>
                </a:solidFill>
                <a:latin typeface="LEMON MILK Pro VAR"/>
                <a:ea typeface="LEMON MILK Pro VAR"/>
                <a:cs typeface="LEMON MILK Pro VAR"/>
                <a:sym typeface="LEMON MILK Pro VAR"/>
              </a:rPr>
              <a:t>Seasonal Affective Disorder Awareness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3499921"/>
            <a:ext cx="9488909" cy="438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39"/>
              </a:lnSpc>
              <a:spcBef>
                <a:spcPct val="0"/>
              </a:spcBef>
            </a:pPr>
            <a:r>
              <a:rPr lang="en-US" sz="2599" b="1">
                <a:solidFill>
                  <a:srgbClr val="20468D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HOW TO OVERCOME SAD: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28700" y="7816670"/>
            <a:ext cx="8877300" cy="11692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119"/>
              </a:lnSpc>
              <a:spcBef>
                <a:spcPct val="0"/>
              </a:spcBef>
            </a:pPr>
            <a:r>
              <a:rPr lang="en-US" sz="23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SAD affects millions of people in the U.S. each year, with symptoms often linked to reduced sunlight and changes in circadian rhythm.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28700" y="7320734"/>
            <a:ext cx="9488909" cy="4387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39"/>
              </a:lnSpc>
              <a:spcBef>
                <a:spcPct val="0"/>
              </a:spcBef>
            </a:pPr>
            <a:r>
              <a:rPr lang="en-US" sz="2599" b="1">
                <a:solidFill>
                  <a:srgbClr val="20468D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DID YOU KNOW....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28700" y="4148257"/>
            <a:ext cx="7467179" cy="1934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74975" lvl="1" indent="-237487" algn="l">
              <a:lnSpc>
                <a:spcPts val="3079"/>
              </a:lnSpc>
              <a:buFont typeface="Arial"/>
              <a:buChar char="•"/>
            </a:pPr>
            <a:r>
              <a:rPr lang="en-US" sz="2199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Maximize natural light</a:t>
            </a:r>
            <a:r>
              <a:rPr lang="en-US" sz="21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during the day when possible</a:t>
            </a:r>
          </a:p>
          <a:p>
            <a:pPr marL="474975" lvl="1" indent="-237487" algn="l">
              <a:lnSpc>
                <a:spcPts val="3079"/>
              </a:lnSpc>
              <a:buFont typeface="Arial"/>
              <a:buChar char="•"/>
            </a:pPr>
            <a:r>
              <a:rPr lang="en-US" sz="2199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Take movement and outdoor breaks</a:t>
            </a:r>
            <a:r>
              <a:rPr lang="en-US" sz="21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to boost mood and energy</a:t>
            </a:r>
          </a:p>
          <a:p>
            <a:pPr marL="474975" lvl="1" indent="-237487" algn="l">
              <a:lnSpc>
                <a:spcPts val="3079"/>
              </a:lnSpc>
              <a:buFont typeface="Arial"/>
              <a:buChar char="•"/>
            </a:pPr>
            <a:r>
              <a:rPr lang="en-US" sz="2199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Maintain consistent sleep</a:t>
            </a:r>
            <a:r>
              <a:rPr lang="en-US" sz="21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and routine habits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382498" y="4148257"/>
            <a:ext cx="7467179" cy="23251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74975" lvl="1" indent="-237487" algn="l">
              <a:lnSpc>
                <a:spcPts val="3079"/>
              </a:lnSpc>
              <a:buFont typeface="Arial"/>
              <a:buChar char="•"/>
            </a:pPr>
            <a:r>
              <a:rPr lang="en-US" sz="2199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Check in with yourself and others </a:t>
            </a:r>
            <a:r>
              <a:rPr lang="en-US" sz="21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about mental well-being</a:t>
            </a:r>
          </a:p>
          <a:p>
            <a:pPr marL="474975" lvl="1" indent="-237487" algn="l">
              <a:lnSpc>
                <a:spcPts val="3079"/>
              </a:lnSpc>
              <a:buFont typeface="Arial"/>
              <a:buChar char="•"/>
            </a:pPr>
            <a:r>
              <a:rPr lang="en-US" sz="2199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Use available resources</a:t>
            </a:r>
            <a:r>
              <a:rPr lang="en-US" sz="21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(EAP, therapy benefits, wellness programs)</a:t>
            </a:r>
          </a:p>
          <a:p>
            <a:pPr marL="474975" lvl="1" indent="-237487" algn="l">
              <a:lnSpc>
                <a:spcPts val="3079"/>
              </a:lnSpc>
              <a:buFont typeface="Arial"/>
              <a:buChar char="•"/>
            </a:pPr>
            <a:r>
              <a:rPr lang="en-US" sz="2199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Speak up early if you’re struggling</a:t>
            </a:r>
            <a:r>
              <a:rPr lang="en-US" sz="21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, support can help</a:t>
            </a:r>
          </a:p>
        </p:txBody>
      </p:sp>
      <p:grpSp>
        <p:nvGrpSpPr>
          <p:cNvPr id="13" name="Group 13">
            <a:extLst>
              <a:ext uri="{FF2B5EF4-FFF2-40B4-BE49-F238E27FC236}">
                <a16:creationId xmlns:a16="http://schemas.microsoft.com/office/drawing/2014/main" id="{AFCA1A72-AB2D-3ACB-A84D-48840A8D8A9B}"/>
              </a:ext>
            </a:extLst>
          </p:cNvPr>
          <p:cNvGrpSpPr/>
          <p:nvPr/>
        </p:nvGrpSpPr>
        <p:grpSpPr>
          <a:xfrm>
            <a:off x="11506200" y="6515100"/>
            <a:ext cx="6019800" cy="3429000"/>
            <a:chOff x="0" y="0"/>
            <a:chExt cx="1512266" cy="675593"/>
          </a:xfrm>
        </p:grpSpPr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E0862174-7F7C-3666-AF0C-8D684239F898}"/>
                </a:ext>
              </a:extLst>
            </p:cNvPr>
            <p:cNvSpPr/>
            <p:nvPr/>
          </p:nvSpPr>
          <p:spPr>
            <a:xfrm>
              <a:off x="0" y="0"/>
              <a:ext cx="1512266" cy="675593"/>
            </a:xfrm>
            <a:custGeom>
              <a:avLst/>
              <a:gdLst/>
              <a:ahLst/>
              <a:cxnLst/>
              <a:rect l="l" t="t" r="r" b="b"/>
              <a:pathLst>
                <a:path w="1512266" h="675593">
                  <a:moveTo>
                    <a:pt x="35483" y="0"/>
                  </a:moveTo>
                  <a:lnTo>
                    <a:pt x="1476782" y="0"/>
                  </a:lnTo>
                  <a:cubicBezTo>
                    <a:pt x="1486193" y="0"/>
                    <a:pt x="1495219" y="3738"/>
                    <a:pt x="1501873" y="10393"/>
                  </a:cubicBezTo>
                  <a:cubicBezTo>
                    <a:pt x="1508527" y="17047"/>
                    <a:pt x="1512266" y="26073"/>
                    <a:pt x="1512266" y="35483"/>
                  </a:cubicBezTo>
                  <a:lnTo>
                    <a:pt x="1512266" y="640110"/>
                  </a:lnTo>
                  <a:cubicBezTo>
                    <a:pt x="1512266" y="649521"/>
                    <a:pt x="1508527" y="658546"/>
                    <a:pt x="1501873" y="665200"/>
                  </a:cubicBezTo>
                  <a:cubicBezTo>
                    <a:pt x="1495219" y="671855"/>
                    <a:pt x="1486193" y="675593"/>
                    <a:pt x="1476782" y="675593"/>
                  </a:cubicBezTo>
                  <a:lnTo>
                    <a:pt x="35483" y="675593"/>
                  </a:lnTo>
                  <a:cubicBezTo>
                    <a:pt x="26073" y="675593"/>
                    <a:pt x="17047" y="671855"/>
                    <a:pt x="10393" y="665200"/>
                  </a:cubicBezTo>
                  <a:cubicBezTo>
                    <a:pt x="3738" y="658546"/>
                    <a:pt x="0" y="649521"/>
                    <a:pt x="0" y="640110"/>
                  </a:cubicBezTo>
                  <a:lnTo>
                    <a:pt x="0" y="35483"/>
                  </a:lnTo>
                  <a:cubicBezTo>
                    <a:pt x="0" y="26073"/>
                    <a:pt x="3738" y="17047"/>
                    <a:pt x="10393" y="10393"/>
                  </a:cubicBezTo>
                  <a:cubicBezTo>
                    <a:pt x="17047" y="3738"/>
                    <a:pt x="26073" y="0"/>
                    <a:pt x="3548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gradFill>
                <a:gsLst>
                  <a:gs pos="0">
                    <a:srgbClr val="2B2B71">
                      <a:alpha val="100000"/>
                    </a:srgbClr>
                  </a:gs>
                  <a:gs pos="25000">
                    <a:srgbClr val="160071">
                      <a:alpha val="100000"/>
                    </a:srgbClr>
                  </a:gs>
                  <a:gs pos="50000">
                    <a:srgbClr val="160071">
                      <a:alpha val="100000"/>
                    </a:srgbClr>
                  </a:gs>
                  <a:gs pos="75000">
                    <a:srgbClr val="9D0673">
                      <a:alpha val="100000"/>
                    </a:srgbClr>
                  </a:gs>
                  <a:gs pos="100000">
                    <a:srgbClr val="F5835C">
                      <a:alpha val="100000"/>
                    </a:srgbClr>
                  </a:gs>
                </a:gsLst>
                <a:path path="circle">
                  <a:fillToRect r="100000" b="100000"/>
                </a:path>
                <a:tileRect l="-100000" t="-100000"/>
              </a:gradFill>
              <a:prstDash val="solid"/>
              <a:round/>
            </a:ln>
          </p:spPr>
          <p:txBody>
            <a:bodyPr/>
            <a:lstStyle/>
            <a:p>
              <a:endParaRPr lang="en-US" sz="700"/>
            </a:p>
          </p:txBody>
        </p:sp>
        <p:sp>
          <p:nvSpPr>
            <p:cNvPr id="15" name="TextBox 15">
              <a:extLst>
                <a:ext uri="{FF2B5EF4-FFF2-40B4-BE49-F238E27FC236}">
                  <a16:creationId xmlns:a16="http://schemas.microsoft.com/office/drawing/2014/main" id="{E04ADC70-F21D-58C9-5554-DFF98D01637A}"/>
                </a:ext>
              </a:extLst>
            </p:cNvPr>
            <p:cNvSpPr txBox="1"/>
            <p:nvPr/>
          </p:nvSpPr>
          <p:spPr>
            <a:xfrm>
              <a:off x="0" y="19050"/>
              <a:ext cx="1512266" cy="656543"/>
            </a:xfrm>
            <a:prstGeom prst="rect">
              <a:avLst/>
            </a:prstGeom>
          </p:spPr>
          <p:txBody>
            <a:bodyPr lIns="22003" tIns="22003" rIns="22003" bIns="22003" rtlCol="0" anchor="ctr"/>
            <a:lstStyle/>
            <a:p>
              <a:pPr algn="ctr">
                <a:lnSpc>
                  <a:spcPts val="659"/>
                </a:lnSpc>
              </a:pPr>
              <a:endParaRPr sz="700"/>
            </a:p>
          </p:txBody>
        </p:sp>
      </p:grpSp>
      <p:sp>
        <p:nvSpPr>
          <p:cNvPr id="16" name="TextBox 16">
            <a:extLst>
              <a:ext uri="{FF2B5EF4-FFF2-40B4-BE49-F238E27FC236}">
                <a16:creationId xmlns:a16="http://schemas.microsoft.com/office/drawing/2014/main" id="{D27BC379-6D55-7F1B-C9AD-93B768279662}"/>
              </a:ext>
            </a:extLst>
          </p:cNvPr>
          <p:cNvSpPr txBox="1"/>
          <p:nvPr/>
        </p:nvSpPr>
        <p:spPr>
          <a:xfrm>
            <a:off x="11907358" y="6701216"/>
            <a:ext cx="5354427" cy="28623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400" b="1" u="sng" dirty="0">
                <a:solidFill>
                  <a:schemeClr val="accent5">
                    <a:lumMod val="75000"/>
                  </a:schemeClr>
                </a:solidFill>
                <a:latin typeface="Montserrat" pitchFamily="2" charset="0"/>
                <a:ea typeface="Montserrat Bold"/>
                <a:cs typeface="Montserrat Bold"/>
                <a:sym typeface="Montserrat Bold"/>
              </a:rPr>
              <a:t>EAP Services - Available 24/7    </a:t>
            </a:r>
          </a:p>
          <a:p>
            <a:endParaRPr lang="en-US" b="1" dirty="0">
              <a:latin typeface="Montserrat" pitchFamily="2" charset="0"/>
              <a:ea typeface="Montserrat Bold"/>
              <a:cs typeface="Montserrat Bold"/>
              <a:sym typeface="Montserrat Bold"/>
            </a:endParaRPr>
          </a:p>
          <a:p>
            <a:r>
              <a:rPr lang="en-US" b="1" dirty="0">
                <a:latin typeface="Montserrat" pitchFamily="2" charset="0"/>
                <a:ea typeface="Montserrat"/>
                <a:cs typeface="Montserrat"/>
                <a:sym typeface="Montserrat"/>
              </a:rPr>
              <a:t>📞 Call NEAP at 800-624-2593</a:t>
            </a:r>
          </a:p>
          <a:p>
            <a:endParaRPr lang="en-US" dirty="0">
              <a:latin typeface="Montserrat" pitchFamily="2" charset="0"/>
              <a:ea typeface="Montserrat"/>
              <a:cs typeface="Montserrat"/>
              <a:sym typeface="Montserrat"/>
            </a:endParaRPr>
          </a:p>
          <a:p>
            <a:r>
              <a:rPr lang="en-US" b="1" dirty="0">
                <a:latin typeface="Montserrat" pitchFamily="2" charset="0"/>
                <a:ea typeface="Montserrat"/>
                <a:cs typeface="Montserrat"/>
                <a:sym typeface="Montserrat"/>
              </a:rPr>
              <a:t>🌐www.nationaleap.com/my-eap</a:t>
            </a:r>
            <a:endParaRPr lang="en-US" b="1" dirty="0">
              <a:latin typeface="Montserrat" pitchFamily="2" charset="0"/>
              <a:ea typeface="Montserrat"/>
              <a:cs typeface="Montserrat"/>
              <a:sym typeface="Montserrat"/>
              <a:hlinkClick r:id="" action="ppaction://noaction"/>
            </a:endParaRPr>
          </a:p>
          <a:p>
            <a:endParaRPr lang="en-US" dirty="0">
              <a:latin typeface="Montserrat" pitchFamily="2" charset="0"/>
              <a:ea typeface="Montserrat"/>
              <a:cs typeface="Montserrat"/>
              <a:sym typeface="Montserrat"/>
              <a:hlinkClick r:id="" action="ppaction://noaction"/>
            </a:endParaRPr>
          </a:p>
          <a:p>
            <a:r>
              <a:rPr lang="en-US" dirty="0">
                <a:latin typeface="Montserrat" pitchFamily="2" charset="0"/>
                <a:ea typeface="Montserrat"/>
                <a:cs typeface="Montserrat"/>
                <a:sym typeface="Montserrat"/>
              </a:rPr>
              <a:t>📋 </a:t>
            </a:r>
            <a:r>
              <a:rPr lang="en-US" b="1" dirty="0">
                <a:latin typeface="Montserrat" pitchFamily="2" charset="0"/>
                <a:ea typeface="Montserrat"/>
                <a:cs typeface="Montserrat"/>
                <a:sym typeface="Montserrat"/>
              </a:rPr>
              <a:t>Complete the Online EAP</a:t>
            </a:r>
            <a:br>
              <a:rPr lang="en-US" b="1" dirty="0">
                <a:latin typeface="Montserrat" pitchFamily="2" charset="0"/>
                <a:ea typeface="Montserrat"/>
                <a:cs typeface="Montserrat"/>
                <a:sym typeface="Montserrat"/>
              </a:rPr>
            </a:br>
            <a:r>
              <a:rPr lang="en-US" b="1" dirty="0">
                <a:latin typeface="Montserrat" pitchFamily="2" charset="0"/>
                <a:ea typeface="Montserrat"/>
                <a:cs typeface="Montserrat"/>
                <a:sym typeface="Montserrat"/>
              </a:rPr>
              <a:t>      Intake Form</a:t>
            </a:r>
            <a:endParaRPr lang="en-US" b="1" dirty="0">
              <a:latin typeface="Montserrat" pitchFamily="2" charset="0"/>
              <a:ea typeface="Montserrat"/>
              <a:cs typeface="Montserrat"/>
              <a:sym typeface="Montserrat"/>
              <a:hlinkClick r:id="rId4" tooltip="https://dynamic.eapintake.com/online-intake/nationaleap/nationaleap"/>
            </a:endParaRPr>
          </a:p>
          <a:p>
            <a:endParaRPr lang="en-US" dirty="0">
              <a:latin typeface="Montserrat" pitchFamily="2" charset="0"/>
              <a:ea typeface="Montserrat"/>
              <a:cs typeface="Montserrat"/>
              <a:sym typeface="Montserrat"/>
            </a:endParaRPr>
          </a:p>
          <a:p>
            <a:r>
              <a:rPr lang="en-US" b="1" dirty="0">
                <a:latin typeface="Montserrat" pitchFamily="2" charset="0"/>
                <a:ea typeface="Montserrat"/>
                <a:cs typeface="Montserrat"/>
                <a:sym typeface="Montserrat"/>
              </a:rPr>
              <a:t>🌐 Member Portal</a:t>
            </a:r>
            <a:endParaRPr lang="en-US" b="1" dirty="0">
              <a:latin typeface="Montserrat" pitchFamily="2" charset="0"/>
              <a:ea typeface="Montserrat"/>
              <a:cs typeface="Montserrat"/>
              <a:sym typeface="Montserrat"/>
              <a:hlinkClick r:id="rId4" tooltip="https://dynamic.eapintake.com/online-intake/nationaleap/nationaleap"/>
            </a:endParaRPr>
          </a:p>
        </p:txBody>
      </p:sp>
      <p:pic>
        <p:nvPicPr>
          <p:cNvPr id="17" name="Picture 17">
            <a:extLst>
              <a:ext uri="{FF2B5EF4-FFF2-40B4-BE49-F238E27FC236}">
                <a16:creationId xmlns:a16="http://schemas.microsoft.com/office/drawing/2014/main" id="{51F0C7FF-1E9E-BB84-4E68-A84252BF08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31537" y="8472489"/>
            <a:ext cx="689662" cy="689662"/>
          </a:xfrm>
          <a:prstGeom prst="rect">
            <a:avLst/>
          </a:prstGeom>
        </p:spPr>
      </p:pic>
      <p:pic>
        <p:nvPicPr>
          <p:cNvPr id="18" name="Picture 18">
            <a:extLst>
              <a:ext uri="{FF2B5EF4-FFF2-40B4-BE49-F238E27FC236}">
                <a16:creationId xmlns:a16="http://schemas.microsoft.com/office/drawing/2014/main" id="{AABA2E32-267B-A593-6B9B-405B471359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202974" y="7707092"/>
            <a:ext cx="746788" cy="74678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85AE6C9-4279-558A-6445-1AF726E87C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304384" y="9233030"/>
            <a:ext cx="543968" cy="55867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A42B7E13364B419E5C3182DA222F0B" ma:contentTypeVersion="19" ma:contentTypeDescription="Create a new document." ma:contentTypeScope="" ma:versionID="54a5ce60f42a0880ebced8d75f56035a">
  <xsd:schema xmlns:xsd="http://www.w3.org/2001/XMLSchema" xmlns:xs="http://www.w3.org/2001/XMLSchema" xmlns:p="http://schemas.microsoft.com/office/2006/metadata/properties" xmlns:ns2="620ae1ae-4721-41fb-89df-6594621e9b60" xmlns:ns3="45796d12-762c-4075-8c00-bbfa76c6a0cc" targetNamespace="http://schemas.microsoft.com/office/2006/metadata/properties" ma:root="true" ma:fieldsID="c7c9f0d60a8a50b883a866a284991775" ns2:_="" ns3:_="">
    <xsd:import namespace="620ae1ae-4721-41fb-89df-6594621e9b60"/>
    <xsd:import namespace="45796d12-762c-4075-8c00-bbfa76c6a0c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0ae1ae-4721-41fb-89df-6594621e9b6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6dd0fda3-6229-4275-be83-385b7aecffa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BillingMetadata" ma:index="25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796d12-762c-4075-8c00-bbfa76c6a0c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e123ab2-0b8c-4c85-adbe-c301d66d481a}" ma:internalName="TaxCatchAll" ma:showField="CatchAllData" ma:web="45796d12-762c-4075-8c00-bbfa76c6a0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5796d12-762c-4075-8c00-bbfa76c6a0cc" xsi:nil="true"/>
    <lcf76f155ced4ddcb4097134ff3c332f xmlns="620ae1ae-4721-41fb-89df-6594621e9b60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13A74E0-D75E-4D07-BE35-BC9741A71CE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20ae1ae-4721-41fb-89df-6594621e9b60"/>
    <ds:schemaRef ds:uri="45796d12-762c-4075-8c00-bbfa76c6a0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DE400E5-35E0-495A-AB46-BD44311B17D6}">
  <ds:schemaRefs>
    <ds:schemaRef ds:uri="http://schemas.microsoft.com/office/2006/metadata/properties"/>
    <ds:schemaRef ds:uri="http://schemas.microsoft.com/office/infopath/2007/PartnerControls"/>
    <ds:schemaRef ds:uri="45796d12-762c-4075-8c00-bbfa76c6a0cc"/>
    <ds:schemaRef ds:uri="620ae1ae-4721-41fb-89df-6594621e9b60"/>
  </ds:schemaRefs>
</ds:datastoreItem>
</file>

<file path=customXml/itemProps3.xml><?xml version="1.0" encoding="utf-8"?>
<ds:datastoreItem xmlns:ds="http://schemas.openxmlformats.org/officeDocument/2006/customXml" ds:itemID="{44FFF290-A885-4C31-BC99-B0A154BBCF2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514</Words>
  <Application>Microsoft Office PowerPoint</Application>
  <PresentationFormat>Custom</PresentationFormat>
  <Paragraphs>83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Montserrat</vt:lpstr>
      <vt:lpstr>Calibri</vt:lpstr>
      <vt:lpstr>Arial</vt:lpstr>
      <vt:lpstr>LEMON MILK Pro VAR</vt:lpstr>
      <vt:lpstr>Montserrat Bold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NEAP PPT Promo Slides</dc:title>
  <dc:creator>Sara Rotjan</dc:creator>
  <cp:lastModifiedBy>Sara Rotjan</cp:lastModifiedBy>
  <cp:revision>2</cp:revision>
  <dcterms:created xsi:type="dcterms:W3CDTF">2006-08-16T00:00:00Z</dcterms:created>
  <dcterms:modified xsi:type="dcterms:W3CDTF">2026-03-30T13:53:34Z</dcterms:modified>
  <dc:identifier>DAG_oFfy8Pg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0x0101003DA42B7E13364B419E5C3182DA222F0B</vt:lpwstr>
  </property>
  <property fmtid="{D5CDD505-2E9C-101B-9397-08002B2CF9AE}" pid="3" name="MediaServiceImageTags">
    <vt:lpwstr/>
  </property>
</Properties>
</file>