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8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574B66-9DD8-FDD8-D192-095A897DCC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3536B54C-E95C-45FC-F80A-FC5F2549A5D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595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Vlastní</PresentationFormat>
  <Paragraphs>0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5" baseType="lpstr">
      <vt:lpstr>Calibri</vt:lpstr>
      <vt:lpstr>Arial</vt:lpstr>
      <vt:lpstr>Office Theme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Katarína Bicanová</dc:creator>
  <cp:lastModifiedBy>Katarina Bicanova</cp:lastModifiedBy>
  <cp:revision>3</cp:revision>
  <dcterms:created xsi:type="dcterms:W3CDTF">2006-08-16T00:00:00Z</dcterms:created>
  <dcterms:modified xsi:type="dcterms:W3CDTF">2025-12-05T08:25:57Z</dcterms:modified>
  <dc:identifier>DAG5DHcAr60</dc:identifier>
</cp:coreProperties>
</file>