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8"/>
  </p:notesMasterIdLst>
  <p:sldIdLst>
    <p:sldId id="288" r:id="rId5"/>
    <p:sldId id="293" r:id="rId6"/>
    <p:sldId id="290" r:id="rId7"/>
    <p:sldId id="309" r:id="rId8"/>
    <p:sldId id="310" r:id="rId9"/>
    <p:sldId id="314" r:id="rId10"/>
    <p:sldId id="294" r:id="rId11"/>
    <p:sldId id="264" r:id="rId12"/>
    <p:sldId id="312" r:id="rId13"/>
    <p:sldId id="265" r:id="rId14"/>
    <p:sldId id="269" r:id="rId15"/>
    <p:sldId id="270" r:id="rId16"/>
    <p:sldId id="295" r:id="rId17"/>
    <p:sldId id="296" r:id="rId18"/>
    <p:sldId id="297" r:id="rId19"/>
    <p:sldId id="271" r:id="rId20"/>
    <p:sldId id="272" r:id="rId21"/>
    <p:sldId id="273" r:id="rId22"/>
    <p:sldId id="308" r:id="rId23"/>
    <p:sldId id="315" r:id="rId24"/>
    <p:sldId id="278" r:id="rId25"/>
    <p:sldId id="316" r:id="rId26"/>
    <p:sldId id="311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5987" autoAdjust="0"/>
    <p:restoredTop sz="94694"/>
  </p:normalViewPr>
  <p:slideViewPr>
    <p:cSldViewPr snapToGrid="0">
      <p:cViewPr varScale="1">
        <p:scale>
          <a:sx n="125" d="100"/>
          <a:sy n="125" d="100"/>
        </p:scale>
        <p:origin x="46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FE6F6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5E0-A04A-83E6-478B201CB3C0}"/>
              </c:ext>
            </c:extLst>
          </c:dPt>
          <c:dPt>
            <c:idx val="1"/>
            <c:bubble3D val="0"/>
            <c:spPr>
              <a:solidFill>
                <a:srgbClr val="E1473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5E0-A04A-83E6-478B201CB3C0}"/>
              </c:ext>
            </c:extLst>
          </c:dPt>
          <c:dPt>
            <c:idx val="2"/>
            <c:bubble3D val="0"/>
            <c:spPr>
              <a:solidFill>
                <a:srgbClr val="FF960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5E0-A04A-83E6-478B201CB3C0}"/>
              </c:ext>
            </c:extLst>
          </c:dPt>
          <c:cat>
            <c:strRef>
              <c:f>Sheet1!$A$2:$A$4</c:f>
              <c:strCache>
                <c:ptCount val="3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55</c:v>
                </c:pt>
                <c:pt idx="1">
                  <c:v>25</c:v>
                </c:pt>
                <c:pt idx="2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2B-8346-A293-8FBD6943EC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E6F6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82D5-0A4C-9D8F-6E79A0E4B278}"/>
              </c:ext>
            </c:extLst>
          </c:dPt>
          <c:dPt>
            <c:idx val="1"/>
            <c:invertIfNegative val="0"/>
            <c:bubble3D val="0"/>
            <c:spPr>
              <a:solidFill>
                <a:srgbClr val="E1473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F43-A244-A39D-F116FB8851C5}"/>
              </c:ext>
            </c:extLst>
          </c:dPt>
          <c:dPt>
            <c:idx val="2"/>
            <c:invertIfNegative val="0"/>
            <c:bubble3D val="0"/>
            <c:spPr>
              <a:solidFill>
                <a:srgbClr val="FF960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AF43-A244-A39D-F116FB8851C5}"/>
              </c:ext>
            </c:extLst>
          </c:dPt>
          <c:dPt>
            <c:idx val="3"/>
            <c:invertIfNegative val="0"/>
            <c:bubble3D val="0"/>
            <c:spPr>
              <a:solidFill>
                <a:srgbClr val="F3B88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F43-A244-A39D-F116FB8851C5}"/>
              </c:ext>
            </c:extLst>
          </c:dPt>
          <c:dPt>
            <c:idx val="4"/>
            <c:invertIfNegative val="0"/>
            <c:bubble3D val="0"/>
            <c:spPr>
              <a:solidFill>
                <a:srgbClr val="F3E6D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F43-A244-A39D-F116FB8851C5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b="1" i="0" dirty="0">
                        <a:latin typeface="Arial" panose="020B0604020202020204" pitchFamily="34" charset="0"/>
                      </a:rPr>
                      <a:t>0.0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82D5-0A4C-9D8F-6E79A0E4B278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anchor="ctr" anchorCtr="1"/>
                  <a:lstStyle/>
                  <a:p>
                    <a:pPr algn="l" rtl="0">
                      <a:defRPr sz="12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Arial" panose="02000503000000020004" pitchFamily="2" charset="0"/>
                        <a:cs typeface="+mn-cs"/>
                      </a:defRPr>
                    </a:pPr>
                    <a:r>
                      <a:rPr lang="en-US" dirty="0"/>
                      <a:t>0.0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 algn="l" rtl="0"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Arial" panose="02000503000000020004" pitchFamily="2" charset="0"/>
                      <a:cs typeface="+mn-cs"/>
                    </a:defRPr>
                  </a:pPr>
                  <a:endParaRPr lang="en-S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AF43-A244-A39D-F116FB8851C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b="1" i="0" dirty="0">
                        <a:latin typeface="Arial" panose="020B0604020202020204" pitchFamily="34" charset="0"/>
                      </a:rPr>
                      <a:t>0.0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AF43-A244-A39D-F116FB8851C5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b="1" i="0" dirty="0">
                        <a:latin typeface="Arial" panose="020B0604020202020204" pitchFamily="34" charset="0"/>
                      </a:rPr>
                      <a:t>0.0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AF43-A244-A39D-F116FB8851C5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b="1" i="0" dirty="0">
                        <a:latin typeface="Arial" panose="020B0604020202020204" pitchFamily="34" charset="0"/>
                      </a:rPr>
                      <a:t>0.0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AF43-A244-A39D-F116FB8851C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l"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Arial" panose="02000503000000020004" pitchFamily="2" charset="0"/>
                    <a:cs typeface="+mn-cs"/>
                  </a:defRPr>
                </a:pPr>
                <a:endParaRPr lang="en-S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Sheet1!$A$5:$A$9</c:f>
              <c:strCache>
                <c:ptCount val="5"/>
                <c:pt idx="0">
                  <c:v>Q4 22</c:v>
                </c:pt>
                <c:pt idx="1">
                  <c:v>Q1 23</c:v>
                </c:pt>
                <c:pt idx="2">
                  <c:v>Q2 23</c:v>
                </c:pt>
                <c:pt idx="3">
                  <c:v>Q3 23</c:v>
                </c:pt>
                <c:pt idx="4">
                  <c:v>Q4 23</c:v>
                </c:pt>
              </c:strCache>
            </c:strRef>
          </c:cat>
          <c:val>
            <c:numRef>
              <c:f>Sheet1!$B$5:$B$9</c:f>
              <c:numCache>
                <c:formatCode>General</c:formatCode>
                <c:ptCount val="5"/>
                <c:pt idx="0">
                  <c:v>12.1</c:v>
                </c:pt>
                <c:pt idx="1">
                  <c:v>15.9</c:v>
                </c:pt>
                <c:pt idx="2">
                  <c:v>5.2</c:v>
                </c:pt>
                <c:pt idx="3">
                  <c:v>16.399999999999999</c:v>
                </c:pt>
                <c:pt idx="4">
                  <c:v>23.4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F43-A244-A39D-F116FB8851C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"/>
        <c:overlap val="-27"/>
        <c:axId val="343810368"/>
        <c:axId val="343556704"/>
      </c:barChart>
      <c:catAx>
        <c:axId val="343810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Arial" panose="02000503000000020004" pitchFamily="2" charset="0"/>
                <a:cs typeface="+mn-cs"/>
              </a:defRPr>
            </a:pPr>
            <a:endParaRPr lang="en-SE"/>
          </a:p>
        </c:txPr>
        <c:crossAx val="343556704"/>
        <c:crosses val="autoZero"/>
        <c:auto val="1"/>
        <c:lblAlgn val="ctr"/>
        <c:lblOffset val="100"/>
        <c:noMultiLvlLbl val="0"/>
      </c:catAx>
      <c:valAx>
        <c:axId val="34355670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43810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>
          <a:latin typeface="+mn-lt"/>
          <a:ea typeface="Arial" panose="02000503000000020004" pitchFamily="2" charset="0"/>
        </a:defRPr>
      </a:pPr>
      <a:endParaRPr lang="en-S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05BC1858-943B-4FC8-836E-ACCE1EC22725}" type="datetimeFigureOut">
              <a:rPr lang="en-US" smtClean="0"/>
              <a:pPr/>
              <a:t>11/17/2025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27708E55-DB25-493B-8ECA-050558D7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697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2B351D-E3AC-514C-93DB-7119C55B353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723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 — Coral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57F87806-75F3-DCA2-F9C3-75E1AB2ED37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82880" y="5782467"/>
            <a:ext cx="10444370" cy="919169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600" b="0" i="0" spc="0" baseline="0" dirty="0">
                <a:solidFill>
                  <a:schemeClr val="tx1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176213" indent="0">
              <a:buNone/>
              <a:defRPr lang="en-US" sz="1200" dirty="0">
                <a:latin typeface="Arial" pitchFamily="50" charset="0"/>
                <a:ea typeface="Arial" pitchFamily="50" charset="0"/>
                <a:cs typeface="Arial" pitchFamily="50" charset="0"/>
              </a:defRPr>
            </a:lvl2pPr>
            <a:lvl3pPr marL="360363" indent="0">
              <a:buNone/>
              <a:defRPr lang="en-US" sz="1200" dirty="0">
                <a:latin typeface="Arial" pitchFamily="50" charset="0"/>
                <a:ea typeface="Arial" pitchFamily="50" charset="0"/>
                <a:cs typeface="Arial" pitchFamily="50" charset="0"/>
              </a:defRPr>
            </a:lvl3pPr>
            <a:lvl4pPr marL="538162" indent="0">
              <a:buNone/>
              <a:defRPr lang="en-US" sz="1200" dirty="0">
                <a:latin typeface="Arial" pitchFamily="50" charset="0"/>
                <a:ea typeface="Arial" pitchFamily="50" charset="0"/>
                <a:cs typeface="Arial" pitchFamily="50" charset="0"/>
              </a:defRPr>
            </a:lvl4pPr>
            <a:lvl5pPr marL="714375" indent="0">
              <a:buNone/>
              <a:defRPr lang="en-US" sz="1200" dirty="0">
                <a:latin typeface="Arial" pitchFamily="50" charset="0"/>
                <a:ea typeface="Arial" pitchFamily="50" charset="0"/>
                <a:cs typeface="Arial" pitchFamily="50" charset="0"/>
              </a:defRPr>
            </a:lvl5pPr>
          </a:lstStyle>
          <a:p>
            <a:pPr marL="176213" lvl="0" indent="-176213"/>
            <a:r>
              <a:rPr lang="en-US" dirty="0"/>
              <a:t>Click to edit Master text styles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B4C726BE-2727-AE49-C51C-6D43F8B333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2880" y="4045521"/>
            <a:ext cx="10423525" cy="1676625"/>
          </a:xfrm>
        </p:spPr>
        <p:txBody>
          <a:bodyPr anchor="b" anchorCtr="0"/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6600" b="0" i="0" cap="none" spc="0" baseline="0">
                <a:solidFill>
                  <a:schemeClr val="bg1"/>
                </a:solidFill>
                <a:latin typeface="+mj-lt"/>
                <a:ea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Cover Slide Coral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0A80140A-DE71-B464-EE01-B2FE967A7812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>
            <a:lvl1pPr>
              <a:defRPr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fld id="{AE086683-F536-42AB-ABBC-F4803DFE8DB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1" name="Picture 10" descr="A white text on a black background&#10;&#10;AI-generated content may be incorrect.">
            <a:extLst>
              <a:ext uri="{FF2B5EF4-FFF2-40B4-BE49-F238E27FC236}">
                <a16:creationId xmlns:a16="http://schemas.microsoft.com/office/drawing/2014/main" id="{998CFC0A-6FCF-B8CE-9815-C2C0FCE3B5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2024" y="227260"/>
            <a:ext cx="3154941" cy="662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581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C085466-4788-495F-AA4A-842866450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AE086683-F536-42AB-ABBC-F4803DFE8DB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F8E2BCFD-0D7E-0162-BD99-C7EE05EEE6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82880" y="1857376"/>
            <a:ext cx="11385550" cy="4252912"/>
          </a:xfrm>
        </p:spPr>
        <p:txBody>
          <a:bodyPr/>
          <a:lstStyle>
            <a:lvl1pPr>
              <a:defRPr b="0" i="0">
                <a:latin typeface="+mn-lt"/>
              </a:defRPr>
            </a:lvl1pPr>
            <a:lvl2pPr>
              <a:defRPr b="0" i="0">
                <a:latin typeface="+mn-lt"/>
              </a:defRPr>
            </a:lvl2pPr>
            <a:lvl3pPr>
              <a:defRPr b="0" i="0">
                <a:latin typeface="+mn-lt"/>
              </a:defRPr>
            </a:lvl3pPr>
            <a:lvl4pPr>
              <a:defRPr b="0" i="0">
                <a:latin typeface="Arial" pitchFamily="2" charset="0"/>
              </a:defRPr>
            </a:lvl4pPr>
            <a:lvl5pPr>
              <a:defRPr b="0" i="0">
                <a:latin typeface="Arial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6EC5A203-5D2E-C71B-3B30-01A6E7F6280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83356" y="503576"/>
            <a:ext cx="7527925" cy="658813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200" b="0" i="0" cap="none" spc="0" baseline="0">
                <a:latin typeface="+mj-lt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Title 11">
            <a:extLst>
              <a:ext uri="{FF2B5EF4-FFF2-40B4-BE49-F238E27FC236}">
                <a16:creationId xmlns:a16="http://schemas.microsoft.com/office/drawing/2014/main" id="{312F81F6-3BA1-E417-6F3C-6FF2F040E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356" y="182880"/>
            <a:ext cx="7535069" cy="218396"/>
          </a:xfrm>
        </p:spPr>
        <p:txBody>
          <a:bodyPr/>
          <a:lstStyle>
            <a:lvl1pPr>
              <a:defRPr sz="1500" b="1" i="0">
                <a:latin typeface="+mj-lt"/>
                <a:ea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4218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C085466-4788-495F-AA4A-842866450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AE086683-F536-42AB-ABBC-F4803DFE8DB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AE1E0A8A-28A0-3EEA-AE7A-F85F7AFC8E9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0501" y="1325559"/>
            <a:ext cx="5595938" cy="393192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0" i="0" cap="none" spc="0" baseline="0">
                <a:latin typeface="+mj-lt"/>
                <a:ea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A3730703-87DE-A3D4-2DF5-9937E587F8C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979310" y="1325559"/>
            <a:ext cx="5595938" cy="393192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0" i="0" cap="none" spc="0" baseline="0">
                <a:latin typeface="+mj-lt"/>
                <a:ea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Content Placeholder 29">
            <a:extLst>
              <a:ext uri="{FF2B5EF4-FFF2-40B4-BE49-F238E27FC236}">
                <a16:creationId xmlns:a16="http://schemas.microsoft.com/office/drawing/2014/main" id="{B8A0CA2F-80FE-D4C1-DD11-C4F7CD2382D9}"/>
              </a:ext>
            </a:extLst>
          </p:cNvPr>
          <p:cNvSpPr>
            <a:spLocks noGrp="1"/>
          </p:cNvSpPr>
          <p:nvPr>
            <p:ph sz="quarter" idx="33"/>
          </p:nvPr>
        </p:nvSpPr>
        <p:spPr>
          <a:xfrm>
            <a:off x="5980113" y="1857375"/>
            <a:ext cx="5595135" cy="4252914"/>
          </a:xfrm>
        </p:spPr>
        <p:txBody>
          <a:bodyPr/>
          <a:lstStyle>
            <a:lvl1pPr marL="176213" indent="-176213">
              <a:defRPr sz="1200" b="0" i="0"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358775" indent="-182563">
              <a:defRPr lang="en-US" sz="1200" b="0" i="0" kern="1200" spc="-30" baseline="0" dirty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2pPr>
            <a:lvl3pPr marL="454914" indent="-171450">
              <a:defRPr lang="en-US" sz="1200" b="0" i="0" kern="1200" spc="-30" baseline="0" dirty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3pPr>
            <a:lvl4pPr marL="719138" indent="-182563">
              <a:defRPr sz="1200" b="0" i="0"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895350" indent="-176213">
              <a:defRPr sz="1200" b="0" i="0"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marL="274320" lvl="1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itchFamily="2" charset="0"/>
              <a:buChar char="—"/>
            </a:pPr>
            <a:r>
              <a:rPr lang="en-US" dirty="0"/>
              <a:t>Second level</a:t>
            </a:r>
          </a:p>
          <a:p>
            <a:pPr marL="420624" lvl="2" indent="-13716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itchFamily="2" charset="0"/>
              <a:buChar char="•"/>
            </a:pPr>
            <a:r>
              <a:rPr lang="en-US" dirty="0"/>
              <a:t>Third level</a:t>
            </a:r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F21C1F57-9A39-38A5-A73D-2285B939CA7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83356" y="503576"/>
            <a:ext cx="7527925" cy="658813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200" b="0" i="0" cap="none" spc="0" baseline="0">
                <a:latin typeface="+mj-lt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Title 11">
            <a:extLst>
              <a:ext uri="{FF2B5EF4-FFF2-40B4-BE49-F238E27FC236}">
                <a16:creationId xmlns:a16="http://schemas.microsoft.com/office/drawing/2014/main" id="{427E28E2-87E3-2670-877C-2F0B2DF78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356" y="182880"/>
            <a:ext cx="7535069" cy="218396"/>
          </a:xfrm>
        </p:spPr>
        <p:txBody>
          <a:bodyPr/>
          <a:lstStyle>
            <a:lvl1pPr>
              <a:defRPr sz="1500" b="1" i="0">
                <a:latin typeface="+mj-lt"/>
                <a:ea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B045E1-D58B-ACCC-4CA1-508BD167E748}"/>
              </a:ext>
            </a:extLst>
          </p:cNvPr>
          <p:cNvSpPr>
            <a:spLocks noGrp="1"/>
          </p:cNvSpPr>
          <p:nvPr>
            <p:ph sz="quarter" idx="34"/>
          </p:nvPr>
        </p:nvSpPr>
        <p:spPr>
          <a:xfrm>
            <a:off x="182563" y="1857375"/>
            <a:ext cx="5603875" cy="4252914"/>
          </a:xfrm>
        </p:spPr>
        <p:txBody>
          <a:bodyPr/>
          <a:lstStyle>
            <a:lvl1pPr>
              <a:defRPr sz="1200"/>
            </a:lvl1pPr>
            <a:lvl2pPr marL="274320" indent="-274320">
              <a:defRPr sz="1200"/>
            </a:lvl2pPr>
            <a:lvl3pPr marL="420624" indent="-137160"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111795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C085466-4788-495F-AA4A-842866450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AE086683-F536-42AB-ABBC-F4803DFE8DB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DB96FCCC-8C7B-FD97-B48F-D897FF1701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0501" y="1325559"/>
            <a:ext cx="3668712" cy="393192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0" i="0" cap="none" spc="0" baseline="0">
                <a:latin typeface="+mj-lt"/>
                <a:ea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A2149FA3-5713-1A14-87A3-5C4332D1512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050507" y="1325559"/>
            <a:ext cx="3668712" cy="393192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0" i="0" cap="none" spc="0" baseline="0">
                <a:latin typeface="+mj-lt"/>
                <a:ea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496F46B3-3E68-7D59-2DF9-841AFBFFECE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913686" y="1325559"/>
            <a:ext cx="3668712" cy="393192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0" i="0" cap="none" spc="0" baseline="0">
                <a:latin typeface="+mj-lt"/>
                <a:ea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Content Placeholder 29">
            <a:extLst>
              <a:ext uri="{FF2B5EF4-FFF2-40B4-BE49-F238E27FC236}">
                <a16:creationId xmlns:a16="http://schemas.microsoft.com/office/drawing/2014/main" id="{C30B4554-A37E-9630-17C8-4A13B06B683F}"/>
              </a:ext>
            </a:extLst>
          </p:cNvPr>
          <p:cNvSpPr>
            <a:spLocks noGrp="1"/>
          </p:cNvSpPr>
          <p:nvPr>
            <p:ph sz="quarter" idx="34"/>
          </p:nvPr>
        </p:nvSpPr>
        <p:spPr>
          <a:xfrm>
            <a:off x="4050507" y="1857375"/>
            <a:ext cx="3668712" cy="4252914"/>
          </a:xfrm>
        </p:spPr>
        <p:txBody>
          <a:bodyPr/>
          <a:lstStyle>
            <a:lvl1pPr marL="176213" indent="-176213">
              <a:defRPr sz="1200" b="0" i="0"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358775" indent="-182563">
              <a:defRPr lang="en-US" sz="1200" b="0" i="0" kern="1200" spc="-30" baseline="0" dirty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2pPr>
            <a:lvl3pPr marL="454914" indent="-171450">
              <a:defRPr lang="en-US" sz="1200" b="0" i="0" kern="1200" spc="-30" baseline="0" dirty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3pPr>
            <a:lvl4pPr marL="719138" indent="-182563">
              <a:defRPr sz="1200" b="0" i="0"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895350" indent="-176213">
              <a:defRPr sz="1200" b="0" i="0"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marL="274320" lvl="1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itchFamily="2" charset="0"/>
              <a:buChar char="—"/>
            </a:pPr>
            <a:r>
              <a:rPr lang="en-US" dirty="0"/>
              <a:t>Second level</a:t>
            </a:r>
          </a:p>
          <a:p>
            <a:pPr marL="420624" lvl="2" indent="-13716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itchFamily="2" charset="0"/>
              <a:buChar char="•"/>
            </a:pPr>
            <a:r>
              <a:rPr lang="en-US" dirty="0"/>
              <a:t>Third level</a:t>
            </a:r>
          </a:p>
          <a:p>
            <a:pPr lvl="3"/>
            <a:endParaRPr lang="en-GB" dirty="0"/>
          </a:p>
        </p:txBody>
      </p:sp>
      <p:sp>
        <p:nvSpPr>
          <p:cNvPr id="19" name="Content Placeholder 29">
            <a:extLst>
              <a:ext uri="{FF2B5EF4-FFF2-40B4-BE49-F238E27FC236}">
                <a16:creationId xmlns:a16="http://schemas.microsoft.com/office/drawing/2014/main" id="{E6B93018-D3E8-31E0-63DD-1A284BB73F03}"/>
              </a:ext>
            </a:extLst>
          </p:cNvPr>
          <p:cNvSpPr>
            <a:spLocks noGrp="1"/>
          </p:cNvSpPr>
          <p:nvPr>
            <p:ph sz="quarter" idx="35"/>
          </p:nvPr>
        </p:nvSpPr>
        <p:spPr>
          <a:xfrm>
            <a:off x="7910513" y="1857375"/>
            <a:ext cx="3668712" cy="4252914"/>
          </a:xfrm>
        </p:spPr>
        <p:txBody>
          <a:bodyPr/>
          <a:lstStyle>
            <a:lvl1pPr marL="176213" indent="-176213">
              <a:defRPr sz="1200" b="0" i="0"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358775" indent="-182563">
              <a:defRPr lang="en-US" sz="1200" b="0" i="0" kern="1200" spc="-30" baseline="0" dirty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2pPr>
            <a:lvl3pPr marL="454914" indent="-171450">
              <a:defRPr lang="en-US" sz="1200" b="0" i="0" kern="1200" spc="-30" baseline="0" dirty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3pPr>
            <a:lvl4pPr marL="719138" indent="-182563">
              <a:defRPr sz="1200" b="0" i="0"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895350" indent="-176213">
              <a:defRPr sz="1200" b="0" i="0"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marL="274320" lvl="1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itchFamily="2" charset="0"/>
              <a:buChar char="—"/>
            </a:pPr>
            <a:r>
              <a:rPr lang="en-US" dirty="0"/>
              <a:t>Second level</a:t>
            </a:r>
          </a:p>
          <a:p>
            <a:pPr marL="420624" lvl="2" indent="-13716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itchFamily="2" charset="0"/>
              <a:buChar char="•"/>
            </a:pPr>
            <a:r>
              <a:rPr lang="en-US" dirty="0"/>
              <a:t>Third level</a:t>
            </a:r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16809102-1768-E74F-B22D-FF356C28A90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83356" y="503576"/>
            <a:ext cx="7527925" cy="658813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200" b="0" i="0" cap="none" spc="0" baseline="0">
                <a:latin typeface="+mj-lt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Title 11">
            <a:extLst>
              <a:ext uri="{FF2B5EF4-FFF2-40B4-BE49-F238E27FC236}">
                <a16:creationId xmlns:a16="http://schemas.microsoft.com/office/drawing/2014/main" id="{DEF48626-0D6A-BC65-DE5D-34BFB7717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356" y="182880"/>
            <a:ext cx="7535069" cy="218396"/>
          </a:xfrm>
        </p:spPr>
        <p:txBody>
          <a:bodyPr/>
          <a:lstStyle>
            <a:lvl1pPr>
              <a:defRPr sz="1500" b="1" i="0">
                <a:latin typeface="+mj-lt"/>
                <a:ea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6C57BFBB-3265-2B14-43AD-ABE18BDF9BA1}"/>
              </a:ext>
            </a:extLst>
          </p:cNvPr>
          <p:cNvSpPr>
            <a:spLocks noGrp="1"/>
          </p:cNvSpPr>
          <p:nvPr>
            <p:ph sz="quarter" idx="36"/>
          </p:nvPr>
        </p:nvSpPr>
        <p:spPr>
          <a:xfrm>
            <a:off x="182564" y="1857375"/>
            <a:ext cx="3676650" cy="4252914"/>
          </a:xfrm>
        </p:spPr>
        <p:txBody>
          <a:bodyPr/>
          <a:lstStyle>
            <a:lvl1pPr>
              <a:defRPr sz="1200"/>
            </a:lvl1pPr>
            <a:lvl2pPr marL="274320" indent="-274320">
              <a:defRPr sz="1200"/>
            </a:lvl2pPr>
            <a:lvl3pPr marL="420624" indent="-137160"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52728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C085466-4788-495F-AA4A-842866450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AE086683-F536-42AB-ABBC-F4803DFE8DB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0" name="Content Placeholder 29">
            <a:extLst>
              <a:ext uri="{FF2B5EF4-FFF2-40B4-BE49-F238E27FC236}">
                <a16:creationId xmlns:a16="http://schemas.microsoft.com/office/drawing/2014/main" id="{12B5EAA3-8223-D288-C098-72BB60708C9A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190500" y="1857375"/>
            <a:ext cx="3668712" cy="2030414"/>
          </a:xfrm>
        </p:spPr>
        <p:txBody>
          <a:bodyPr/>
          <a:lstStyle>
            <a:lvl1pPr marL="176213" indent="-176213">
              <a:defRPr sz="1200" b="0" i="0"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358775" indent="-182563">
              <a:defRPr lang="en-US" sz="1200" b="0" i="0" kern="1200" spc="-30" baseline="0" dirty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2pPr>
            <a:lvl3pPr marL="454914" indent="-171450">
              <a:defRPr lang="en-US" sz="1200" b="0" i="0" kern="1200" spc="-30" baseline="0" dirty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3pPr>
            <a:lvl4pPr marL="719138" indent="-182563">
              <a:defRPr sz="1200" b="0" i="0"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895350" indent="-176213">
              <a:defRPr sz="1200" b="0" i="0"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marL="274320" lvl="1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itchFamily="2" charset="0"/>
              <a:buChar char="—"/>
            </a:pPr>
            <a:r>
              <a:rPr lang="en-US" dirty="0"/>
              <a:t>Second level</a:t>
            </a:r>
          </a:p>
          <a:p>
            <a:pPr marL="420624" lvl="2" indent="-13716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itchFamily="2" charset="0"/>
              <a:buChar char="•"/>
            </a:pPr>
            <a:r>
              <a:rPr lang="en-US" dirty="0"/>
              <a:t>Third level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DB96FCCC-8C7B-FD97-B48F-D897FF1701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0501" y="1325559"/>
            <a:ext cx="3668712" cy="393192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0" i="0" cap="none" spc="0" baseline="0">
                <a:latin typeface="+mj-lt"/>
                <a:ea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A2149FA3-5713-1A14-87A3-5C4332D1512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050507" y="1325559"/>
            <a:ext cx="3668712" cy="393192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0" i="0" cap="none" spc="0" baseline="0">
                <a:latin typeface="+mj-lt"/>
                <a:ea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496F46B3-3E68-7D59-2DF9-841AFBFFECE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913686" y="1325559"/>
            <a:ext cx="3668712" cy="393192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0" i="0" cap="none" spc="0" baseline="0">
                <a:latin typeface="+mj-lt"/>
                <a:ea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Content Placeholder 29">
            <a:extLst>
              <a:ext uri="{FF2B5EF4-FFF2-40B4-BE49-F238E27FC236}">
                <a16:creationId xmlns:a16="http://schemas.microsoft.com/office/drawing/2014/main" id="{C30B4554-A37E-9630-17C8-4A13B06B683F}"/>
              </a:ext>
            </a:extLst>
          </p:cNvPr>
          <p:cNvSpPr>
            <a:spLocks noGrp="1"/>
          </p:cNvSpPr>
          <p:nvPr>
            <p:ph sz="quarter" idx="34"/>
          </p:nvPr>
        </p:nvSpPr>
        <p:spPr>
          <a:xfrm>
            <a:off x="4050506" y="1857375"/>
            <a:ext cx="3668712" cy="2030414"/>
          </a:xfrm>
        </p:spPr>
        <p:txBody>
          <a:bodyPr/>
          <a:lstStyle>
            <a:lvl1pPr marL="176213" indent="-176213">
              <a:defRPr sz="1200" b="0" i="0"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358775" indent="-182563">
              <a:defRPr lang="en-US" sz="1200" b="0" i="0" kern="1200" spc="-30" baseline="0" dirty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2pPr>
            <a:lvl3pPr marL="454914" indent="-171450">
              <a:defRPr lang="en-US" sz="1200" b="0" i="0" kern="1200" spc="-30" baseline="0" dirty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3pPr>
            <a:lvl4pPr marL="719138" indent="-182563">
              <a:defRPr sz="1200" b="0" i="0"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895350" indent="-176213">
              <a:defRPr sz="1200" b="0" i="0"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marL="274320" lvl="1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itchFamily="2" charset="0"/>
              <a:buChar char="—"/>
            </a:pPr>
            <a:r>
              <a:rPr lang="en-US" dirty="0"/>
              <a:t>Second level</a:t>
            </a:r>
          </a:p>
          <a:p>
            <a:pPr marL="420624" lvl="2" indent="-13716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itchFamily="2" charset="0"/>
              <a:buChar char="•"/>
            </a:pPr>
            <a:r>
              <a:rPr lang="en-US" dirty="0"/>
              <a:t>Third level</a:t>
            </a:r>
          </a:p>
        </p:txBody>
      </p:sp>
      <p:sp>
        <p:nvSpPr>
          <p:cNvPr id="19" name="Content Placeholder 29">
            <a:extLst>
              <a:ext uri="{FF2B5EF4-FFF2-40B4-BE49-F238E27FC236}">
                <a16:creationId xmlns:a16="http://schemas.microsoft.com/office/drawing/2014/main" id="{E6B93018-D3E8-31E0-63DD-1A284BB73F03}"/>
              </a:ext>
            </a:extLst>
          </p:cNvPr>
          <p:cNvSpPr>
            <a:spLocks noGrp="1"/>
          </p:cNvSpPr>
          <p:nvPr>
            <p:ph sz="quarter" idx="35"/>
          </p:nvPr>
        </p:nvSpPr>
        <p:spPr>
          <a:xfrm>
            <a:off x="7910513" y="1857375"/>
            <a:ext cx="3668712" cy="2030414"/>
          </a:xfrm>
        </p:spPr>
        <p:txBody>
          <a:bodyPr/>
          <a:lstStyle>
            <a:lvl1pPr marL="176213" indent="-176213">
              <a:defRPr sz="1200" b="0" i="0"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358775" indent="-182563">
              <a:defRPr lang="en-US" sz="1200" b="0" i="0" kern="1200" spc="-30" baseline="0" dirty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2pPr>
            <a:lvl3pPr marL="454914" indent="-171450">
              <a:defRPr lang="en-US" sz="1200" b="0" i="0" kern="1200" spc="-30" baseline="0" dirty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3pPr>
            <a:lvl4pPr marL="719138" indent="-182563">
              <a:defRPr sz="1200" b="0" i="0"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895350" indent="-176213">
              <a:defRPr sz="1200" b="0" i="0"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marL="274320" lvl="1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itchFamily="2" charset="0"/>
              <a:buChar char="—"/>
            </a:pPr>
            <a:r>
              <a:rPr lang="en-US" dirty="0"/>
              <a:t>Second level</a:t>
            </a:r>
          </a:p>
          <a:p>
            <a:pPr marL="420624" lvl="2" indent="-13716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itchFamily="2" charset="0"/>
              <a:buChar char="•"/>
            </a:pPr>
            <a:r>
              <a:rPr lang="en-US" dirty="0"/>
              <a:t>Third level</a:t>
            </a:r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16809102-1768-E74F-B22D-FF356C28A90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83356" y="503576"/>
            <a:ext cx="7527925" cy="658813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200" b="0" i="0" cap="none" spc="0" baseline="0">
                <a:latin typeface="+mj-lt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Title 11">
            <a:extLst>
              <a:ext uri="{FF2B5EF4-FFF2-40B4-BE49-F238E27FC236}">
                <a16:creationId xmlns:a16="http://schemas.microsoft.com/office/drawing/2014/main" id="{DEF48626-0D6A-BC65-DE5D-34BFB7717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356" y="182880"/>
            <a:ext cx="7535069" cy="218396"/>
          </a:xfrm>
        </p:spPr>
        <p:txBody>
          <a:bodyPr/>
          <a:lstStyle>
            <a:lvl1pPr>
              <a:defRPr sz="1500" b="1" i="0">
                <a:latin typeface="+mj-lt"/>
                <a:ea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" name="Content Placeholder 29">
            <a:extLst>
              <a:ext uri="{FF2B5EF4-FFF2-40B4-BE49-F238E27FC236}">
                <a16:creationId xmlns:a16="http://schemas.microsoft.com/office/drawing/2014/main" id="{0A829B16-7DCD-875B-7578-18448D5BB2CC}"/>
              </a:ext>
            </a:extLst>
          </p:cNvPr>
          <p:cNvSpPr>
            <a:spLocks noGrp="1"/>
          </p:cNvSpPr>
          <p:nvPr>
            <p:ph sz="quarter" idx="36"/>
          </p:nvPr>
        </p:nvSpPr>
        <p:spPr>
          <a:xfrm>
            <a:off x="190500" y="4076700"/>
            <a:ext cx="3668712" cy="2039074"/>
          </a:xfrm>
        </p:spPr>
        <p:txBody>
          <a:bodyPr/>
          <a:lstStyle>
            <a:lvl1pPr marL="176213" indent="-176213">
              <a:defRPr sz="1200" b="0" i="0"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358775" indent="-182563">
              <a:defRPr lang="en-US" sz="1200" b="0" i="0" kern="1200" spc="-30" baseline="0" dirty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2pPr>
            <a:lvl3pPr marL="454914" indent="-171450">
              <a:defRPr lang="en-US" sz="1200" b="0" i="0" kern="1200" spc="-30" baseline="0" dirty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3pPr>
            <a:lvl4pPr marL="719138" indent="-182563">
              <a:defRPr sz="1200" b="0" i="0"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895350" indent="-176213">
              <a:defRPr sz="1200" b="0" i="0"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marL="274320" lvl="1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itchFamily="2" charset="0"/>
              <a:buChar char="—"/>
            </a:pPr>
            <a:r>
              <a:rPr lang="en-US" dirty="0"/>
              <a:t>Second level</a:t>
            </a:r>
          </a:p>
          <a:p>
            <a:pPr marL="420624" lvl="2" indent="-13716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itchFamily="2" charset="0"/>
              <a:buChar char="•"/>
            </a:pPr>
            <a:r>
              <a:rPr lang="en-US" dirty="0"/>
              <a:t>Third level</a:t>
            </a:r>
          </a:p>
        </p:txBody>
      </p:sp>
      <p:sp>
        <p:nvSpPr>
          <p:cNvPr id="4" name="Content Placeholder 29">
            <a:extLst>
              <a:ext uri="{FF2B5EF4-FFF2-40B4-BE49-F238E27FC236}">
                <a16:creationId xmlns:a16="http://schemas.microsoft.com/office/drawing/2014/main" id="{5B308820-A9CB-684D-6E8A-89645E2FD487}"/>
              </a:ext>
            </a:extLst>
          </p:cNvPr>
          <p:cNvSpPr>
            <a:spLocks noGrp="1"/>
          </p:cNvSpPr>
          <p:nvPr>
            <p:ph sz="quarter" idx="37"/>
          </p:nvPr>
        </p:nvSpPr>
        <p:spPr>
          <a:xfrm>
            <a:off x="4050506" y="4076700"/>
            <a:ext cx="3668712" cy="2039074"/>
          </a:xfrm>
        </p:spPr>
        <p:txBody>
          <a:bodyPr/>
          <a:lstStyle>
            <a:lvl1pPr marL="176213" indent="-176213">
              <a:defRPr sz="1200" b="0" i="0"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358775" indent="-182563">
              <a:defRPr lang="en-US" sz="1200" b="0" i="0" kern="1200" spc="-30" baseline="0" dirty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2pPr>
            <a:lvl3pPr marL="454914" indent="-171450">
              <a:defRPr lang="en-US" sz="1200" b="0" i="0" kern="1200" spc="-30" baseline="0" dirty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3pPr>
            <a:lvl4pPr marL="719138" indent="-182563">
              <a:defRPr sz="1200" b="0" i="0"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895350" indent="-176213">
              <a:defRPr sz="1200" b="0" i="0"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marL="274320" lvl="1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itchFamily="2" charset="0"/>
              <a:buChar char="—"/>
            </a:pPr>
            <a:r>
              <a:rPr lang="en-US" dirty="0"/>
              <a:t>Second level</a:t>
            </a:r>
          </a:p>
          <a:p>
            <a:pPr marL="420624" lvl="2" indent="-13716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itchFamily="2" charset="0"/>
              <a:buChar char="•"/>
            </a:pPr>
            <a:r>
              <a:rPr lang="en-US" dirty="0"/>
              <a:t>Third level</a:t>
            </a:r>
          </a:p>
        </p:txBody>
      </p:sp>
      <p:sp>
        <p:nvSpPr>
          <p:cNvPr id="5" name="Content Placeholder 29">
            <a:extLst>
              <a:ext uri="{FF2B5EF4-FFF2-40B4-BE49-F238E27FC236}">
                <a16:creationId xmlns:a16="http://schemas.microsoft.com/office/drawing/2014/main" id="{CE02634A-8A50-970C-0A46-8A8AF0EC45A9}"/>
              </a:ext>
            </a:extLst>
          </p:cNvPr>
          <p:cNvSpPr>
            <a:spLocks noGrp="1"/>
          </p:cNvSpPr>
          <p:nvPr>
            <p:ph sz="quarter" idx="38"/>
          </p:nvPr>
        </p:nvSpPr>
        <p:spPr>
          <a:xfrm>
            <a:off x="7910513" y="4076700"/>
            <a:ext cx="3668712" cy="2039074"/>
          </a:xfrm>
        </p:spPr>
        <p:txBody>
          <a:bodyPr/>
          <a:lstStyle>
            <a:lvl1pPr marL="176213" indent="-176213">
              <a:defRPr sz="1200" b="0" i="0"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358775" indent="-182563">
              <a:defRPr lang="en-US" sz="1200" b="0" i="0" kern="1200" spc="-30" baseline="0" dirty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2pPr>
            <a:lvl3pPr marL="454914" indent="-171450">
              <a:defRPr lang="en-US" sz="1200" b="0" i="0" kern="1200" spc="-30" baseline="0" dirty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3pPr>
            <a:lvl4pPr marL="719138" indent="-182563">
              <a:defRPr sz="1200" b="0" i="0"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895350" indent="-176213">
              <a:defRPr sz="1200" b="0" i="0"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marL="274320" lvl="1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itchFamily="2" charset="0"/>
              <a:buChar char="—"/>
            </a:pPr>
            <a:r>
              <a:rPr lang="en-US" dirty="0"/>
              <a:t>Second level</a:t>
            </a:r>
          </a:p>
          <a:p>
            <a:pPr marL="420624" lvl="2" indent="-13716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itchFamily="2" charset="0"/>
              <a:buChar char="•"/>
            </a:pP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634157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/4 content + 1/4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C085466-4788-495F-AA4A-842866450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AE086683-F536-42AB-ABBC-F4803DFE8DB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61951B7C-E53C-D19F-E0EA-897D7C389E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0500" y="1325559"/>
            <a:ext cx="8489949" cy="393192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0" i="0" cap="none" spc="0" baseline="0">
                <a:latin typeface="+mj-lt"/>
                <a:ea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A050B3A9-3F3C-AF31-EAD3-E7235DEEADC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875713" y="1325559"/>
            <a:ext cx="2703512" cy="393192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0" i="0" cap="none" spc="0" baseline="0">
                <a:latin typeface="+mj-lt"/>
                <a:ea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ACDCB65C-430E-754E-EAE1-005B3113AB3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875714" y="1857375"/>
            <a:ext cx="2703512" cy="4252914"/>
          </a:xfrm>
        </p:spPr>
        <p:txBody>
          <a:bodyPr/>
          <a:lstStyle>
            <a:lvl1pPr marL="179388" indent="-179388">
              <a:defRPr sz="1200" b="0" i="0"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360363" indent="-180975">
              <a:defRPr lang="en-US" sz="1200" b="0" i="0" kern="1200" spc="-30" baseline="0" dirty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2pPr>
            <a:lvl3pPr marL="454914" indent="-171450">
              <a:defRPr lang="en-US" sz="1200" b="0" i="0" kern="1200" spc="-30" baseline="0" dirty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3pPr>
            <a:lvl4pPr marL="717550" indent="-179388">
              <a:defRPr sz="1200" b="0" i="0"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898525" indent="-180975">
              <a:defRPr sz="1200" b="0" i="0"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marL="274320" lvl="1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itchFamily="2" charset="0"/>
              <a:buChar char="—"/>
            </a:pPr>
            <a:r>
              <a:rPr lang="en-US" dirty="0"/>
              <a:t>Second level</a:t>
            </a:r>
          </a:p>
          <a:p>
            <a:pPr marL="420624" lvl="2" indent="-13716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itchFamily="2" charset="0"/>
              <a:buChar char="•"/>
            </a:pPr>
            <a:r>
              <a:rPr lang="en-US" dirty="0"/>
              <a:t>Third level</a:t>
            </a:r>
          </a:p>
        </p:txBody>
      </p:sp>
      <p:sp>
        <p:nvSpPr>
          <p:cNvPr id="22" name="Content Placeholder 29">
            <a:extLst>
              <a:ext uri="{FF2B5EF4-FFF2-40B4-BE49-F238E27FC236}">
                <a16:creationId xmlns:a16="http://schemas.microsoft.com/office/drawing/2014/main" id="{1705B049-068C-EE10-BB0A-9894DE45EFB2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190500" y="1857375"/>
            <a:ext cx="8489948" cy="4252914"/>
          </a:xfrm>
        </p:spPr>
        <p:txBody>
          <a:bodyPr/>
          <a:lstStyle>
            <a:lvl1pPr marL="176213" indent="-176213">
              <a:defRPr sz="1200" b="0" i="0"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358775" indent="-182563">
              <a:defRPr lang="en-US" sz="1200" b="0" i="0" kern="1200" spc="-30" baseline="0" dirty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2pPr>
            <a:lvl3pPr marL="454914" indent="-171450">
              <a:defRPr lang="en-US" sz="1200" b="0" i="0" kern="1200" spc="-30" baseline="0" dirty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3pPr>
            <a:lvl4pPr marL="719138" indent="-182563">
              <a:defRPr sz="1200" b="0" i="0"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895350" indent="-176213">
              <a:defRPr sz="1200" b="0" i="0"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marL="274320" lvl="1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itchFamily="2" charset="0"/>
              <a:buChar char="—"/>
            </a:pPr>
            <a:r>
              <a:rPr lang="en-US" dirty="0"/>
              <a:t>Second level</a:t>
            </a:r>
          </a:p>
          <a:p>
            <a:pPr marL="420624" lvl="2" indent="-13716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itchFamily="2" charset="0"/>
              <a:buChar char="•"/>
            </a:pPr>
            <a:r>
              <a:rPr lang="en-US" dirty="0"/>
              <a:t>Third level</a:t>
            </a:r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B827C736-8E22-9B0D-534D-80744AAEA50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83356" y="503576"/>
            <a:ext cx="7527925" cy="658813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200" b="0" i="0" cap="none" spc="0" baseline="0">
                <a:latin typeface="+mj-lt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Title 11">
            <a:extLst>
              <a:ext uri="{FF2B5EF4-FFF2-40B4-BE49-F238E27FC236}">
                <a16:creationId xmlns:a16="http://schemas.microsoft.com/office/drawing/2014/main" id="{3D16C027-1AE8-79CA-4B14-9DD62162B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356" y="182880"/>
            <a:ext cx="7535069" cy="218396"/>
          </a:xfrm>
        </p:spPr>
        <p:txBody>
          <a:bodyPr/>
          <a:lstStyle>
            <a:lvl1pPr>
              <a:defRPr sz="1500" b="1" i="0">
                <a:latin typeface="+mj-lt"/>
                <a:ea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50702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/4 content + 1/4 text">
    <p:bg>
      <p:bgPr>
        <a:solidFill>
          <a:srgbClr val="F3E6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C085466-4788-495F-AA4A-842866450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AE086683-F536-42AB-ABBC-F4803DFE8DB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61951B7C-E53C-D19F-E0EA-897D7C389E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0500" y="1325559"/>
            <a:ext cx="8489949" cy="393192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0" i="0" cap="none" spc="0" baseline="0">
                <a:latin typeface="+mj-lt"/>
                <a:ea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A050B3A9-3F3C-AF31-EAD3-E7235DEEADC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875713" y="1325559"/>
            <a:ext cx="2703512" cy="393192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0" i="0" cap="none" spc="0" baseline="0">
                <a:latin typeface="+mj-lt"/>
                <a:ea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ACDCB65C-430E-754E-EAE1-005B3113AB3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875714" y="1857375"/>
            <a:ext cx="2703512" cy="4252913"/>
          </a:xfrm>
        </p:spPr>
        <p:txBody>
          <a:bodyPr/>
          <a:lstStyle>
            <a:lvl1pPr marL="179388" indent="-179388">
              <a:defRPr sz="1200" b="0" i="0"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360363" indent="-180975">
              <a:defRPr lang="en-US" sz="1200" b="0" i="0" kern="1200" spc="-30" baseline="0" dirty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2pPr>
            <a:lvl3pPr marL="454914" indent="-171450">
              <a:defRPr lang="en-US" sz="1200" b="0" i="0" kern="1200" spc="-30" baseline="0" dirty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3pPr>
            <a:lvl4pPr marL="717550" indent="-179388">
              <a:defRPr sz="1200" b="0" i="0"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898525" indent="-180975">
              <a:defRPr sz="1200" b="0" i="0"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marL="274320" lvl="1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itchFamily="2" charset="0"/>
              <a:buChar char="—"/>
            </a:pPr>
            <a:r>
              <a:rPr lang="en-US" dirty="0"/>
              <a:t>Second level</a:t>
            </a:r>
          </a:p>
          <a:p>
            <a:pPr marL="420624" lvl="2" indent="-13716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itchFamily="2" charset="0"/>
              <a:buChar char="•"/>
            </a:pPr>
            <a:r>
              <a:rPr lang="en-US" dirty="0"/>
              <a:t>Third level</a:t>
            </a:r>
          </a:p>
        </p:txBody>
      </p:sp>
      <p:sp>
        <p:nvSpPr>
          <p:cNvPr id="22" name="Content Placeholder 29">
            <a:extLst>
              <a:ext uri="{FF2B5EF4-FFF2-40B4-BE49-F238E27FC236}">
                <a16:creationId xmlns:a16="http://schemas.microsoft.com/office/drawing/2014/main" id="{1705B049-068C-EE10-BB0A-9894DE45EFB2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190500" y="1857375"/>
            <a:ext cx="8489948" cy="4252914"/>
          </a:xfrm>
        </p:spPr>
        <p:txBody>
          <a:bodyPr/>
          <a:lstStyle>
            <a:lvl1pPr marL="176213" indent="-176213">
              <a:defRPr sz="1200" b="0" i="0"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358775" indent="-182563">
              <a:defRPr lang="en-US" sz="1200" b="0" i="0" kern="1200" spc="-30" baseline="0" dirty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2pPr>
            <a:lvl3pPr marL="454914" indent="-171450">
              <a:defRPr lang="en-US" sz="1200" b="0" i="0" kern="1200" spc="-30" baseline="0" dirty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3pPr>
            <a:lvl4pPr marL="719138" indent="-182563">
              <a:defRPr sz="1200" b="0" i="0"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895350" indent="-176213">
              <a:defRPr sz="1200" b="0" i="0"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marL="274320" lvl="1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itchFamily="2" charset="0"/>
              <a:buChar char="—"/>
            </a:pPr>
            <a:r>
              <a:rPr lang="en-US" dirty="0"/>
              <a:t>Second level</a:t>
            </a:r>
          </a:p>
          <a:p>
            <a:pPr marL="420624" lvl="2" indent="-13716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itchFamily="2" charset="0"/>
              <a:buChar char="•"/>
            </a:pPr>
            <a:r>
              <a:rPr lang="en-US" dirty="0"/>
              <a:t>Third level</a:t>
            </a:r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B827C736-8E22-9B0D-534D-80744AAEA50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83356" y="503576"/>
            <a:ext cx="7527925" cy="658813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200" b="0" i="0" cap="none" spc="0" baseline="0">
                <a:latin typeface="+mj-lt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Title 11">
            <a:extLst>
              <a:ext uri="{FF2B5EF4-FFF2-40B4-BE49-F238E27FC236}">
                <a16:creationId xmlns:a16="http://schemas.microsoft.com/office/drawing/2014/main" id="{3D16C027-1AE8-79CA-4B14-9DD62162B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356" y="182880"/>
            <a:ext cx="7535069" cy="218396"/>
          </a:xfrm>
        </p:spPr>
        <p:txBody>
          <a:bodyPr/>
          <a:lstStyle>
            <a:lvl1pPr>
              <a:defRPr sz="1500" b="1" i="0">
                <a:latin typeface="+mj-lt"/>
                <a:ea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69545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/4 image + 1/4 tex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C085466-4788-495F-AA4A-842866450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AE086683-F536-42AB-ABBC-F4803DFE8DB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Picture Placeholder 17">
            <a:extLst>
              <a:ext uri="{FF2B5EF4-FFF2-40B4-BE49-F238E27FC236}">
                <a16:creationId xmlns:a16="http://schemas.microsoft.com/office/drawing/2014/main" id="{D52B9715-FC99-499C-0310-A635F9B1D094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90500" y="1857375"/>
            <a:ext cx="8489950" cy="4252914"/>
          </a:xfrm>
          <a:noFill/>
        </p:spPr>
        <p:txBody>
          <a:bodyPr bIns="720000" anchor="ctr"/>
          <a:lstStyle>
            <a:lvl1pPr marL="0" indent="0" algn="ctr">
              <a:buNone/>
              <a:defRPr sz="1200" b="0" i="0">
                <a:latin typeface="+mn-lt"/>
                <a:ea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F9276BA0-FFC2-712A-7D4E-8F9471CB30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0500" y="1325559"/>
            <a:ext cx="8489949" cy="393192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0" i="0" cap="none" spc="0" baseline="0">
                <a:latin typeface="+mj-lt"/>
                <a:ea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7E5B0594-1B38-BBE0-B8AF-284FC98E4F3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875713" y="1325559"/>
            <a:ext cx="2703512" cy="393192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0" i="0" cap="none" spc="0" baseline="0">
                <a:latin typeface="+mj-lt"/>
                <a:ea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615BAF04-CED7-D8E8-BE6E-10F9740D65B5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872540" y="1857375"/>
            <a:ext cx="2703513" cy="4252913"/>
          </a:xfrm>
        </p:spPr>
        <p:txBody>
          <a:bodyPr/>
          <a:lstStyle>
            <a:lvl1pPr marL="179388" indent="-179388">
              <a:defRPr sz="1200" b="0" i="0"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360363" indent="-180975">
              <a:defRPr lang="en-US" sz="1200" b="0" i="0" kern="1200" spc="-30" baseline="0" dirty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2pPr>
            <a:lvl3pPr marL="454914" indent="-171450">
              <a:defRPr lang="en-US" sz="1200" b="0" i="0" kern="1200" spc="-30" baseline="0" dirty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3pPr>
            <a:lvl4pPr marL="717550" indent="-179388">
              <a:defRPr sz="1200" b="0" i="0"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898525" indent="-180975">
              <a:defRPr sz="1200" b="0" i="0"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marL="274320" lvl="1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itchFamily="2" charset="0"/>
              <a:buChar char="—"/>
            </a:pPr>
            <a:r>
              <a:rPr lang="en-US" dirty="0"/>
              <a:t>Second level</a:t>
            </a:r>
          </a:p>
          <a:p>
            <a:pPr marL="420624" lvl="2" indent="-13716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itchFamily="2" charset="0"/>
              <a:buChar char="•"/>
            </a:pPr>
            <a:r>
              <a:rPr lang="en-US" dirty="0"/>
              <a:t>Third level</a:t>
            </a:r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CD367CFB-DB62-BF13-B9B9-F76CBA83776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83356" y="503576"/>
            <a:ext cx="7527925" cy="658813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200" b="0" i="0" cap="none" spc="0" baseline="0">
                <a:latin typeface="+mj-lt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9" name="Title 11">
            <a:extLst>
              <a:ext uri="{FF2B5EF4-FFF2-40B4-BE49-F238E27FC236}">
                <a16:creationId xmlns:a16="http://schemas.microsoft.com/office/drawing/2014/main" id="{2B4919B7-EB06-0399-6FC7-9AB684272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356" y="182880"/>
            <a:ext cx="7535069" cy="218396"/>
          </a:xfrm>
        </p:spPr>
        <p:txBody>
          <a:bodyPr/>
          <a:lstStyle>
            <a:lvl1pPr>
              <a:defRPr sz="1500" b="1" i="0">
                <a:latin typeface="+mj-lt"/>
                <a:ea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38966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3/4 image + 1/4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C085466-4788-495F-AA4A-842866450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AE086683-F536-42AB-ABBC-F4803DFE8DB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Picture Placeholder 17">
            <a:extLst>
              <a:ext uri="{FF2B5EF4-FFF2-40B4-BE49-F238E27FC236}">
                <a16:creationId xmlns:a16="http://schemas.microsoft.com/office/drawing/2014/main" id="{D52B9715-FC99-499C-0310-A635F9B1D094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3089278" y="1857375"/>
            <a:ext cx="8489950" cy="4252914"/>
          </a:xfrm>
          <a:noFill/>
        </p:spPr>
        <p:txBody>
          <a:bodyPr bIns="720000" anchor="ctr"/>
          <a:lstStyle>
            <a:lvl1pPr marL="0" indent="0" algn="ctr">
              <a:buNone/>
              <a:defRPr sz="1200" b="0" i="0">
                <a:latin typeface="+mn-lt"/>
                <a:ea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F9276BA0-FFC2-712A-7D4E-8F9471CB30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89279" y="1325559"/>
            <a:ext cx="8489949" cy="393192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0" i="0" cap="none" spc="0" baseline="0">
                <a:latin typeface="+mj-lt"/>
                <a:ea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7E5B0594-1B38-BBE0-B8AF-284FC98E4F3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90500" y="1325559"/>
            <a:ext cx="2703512" cy="393192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0" i="0" cap="none" spc="0" baseline="0">
                <a:latin typeface="+mj-lt"/>
                <a:ea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615BAF04-CED7-D8E8-BE6E-10F9740D65B5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90500" y="1857375"/>
            <a:ext cx="2703513" cy="4252913"/>
          </a:xfrm>
        </p:spPr>
        <p:txBody>
          <a:bodyPr/>
          <a:lstStyle>
            <a:lvl1pPr marL="179388" indent="-179388">
              <a:defRPr sz="1200" b="0" i="0"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360363" indent="-180975">
              <a:defRPr lang="en-US" sz="1200" b="0" i="0" kern="1200" spc="-30" baseline="0" dirty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2pPr>
            <a:lvl3pPr marL="454914" indent="-171450">
              <a:defRPr lang="en-US" sz="1200" b="0" i="0" kern="1200" spc="-30" baseline="0" dirty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3pPr>
            <a:lvl4pPr marL="717550" indent="-179388">
              <a:defRPr sz="1200" b="0" i="0"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898525" indent="-180975">
              <a:defRPr sz="1200" b="0" i="0"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marL="274320" lvl="1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itchFamily="2" charset="0"/>
              <a:buChar char="—"/>
            </a:pPr>
            <a:r>
              <a:rPr lang="en-US" dirty="0"/>
              <a:t>Second level</a:t>
            </a:r>
          </a:p>
          <a:p>
            <a:pPr marL="420624" lvl="2" indent="-13716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itchFamily="2" charset="0"/>
              <a:buChar char="•"/>
            </a:pPr>
            <a:r>
              <a:rPr lang="en-US" dirty="0"/>
              <a:t>Third level</a:t>
            </a:r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CD367CFB-DB62-BF13-B9B9-F76CBA83776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83356" y="503576"/>
            <a:ext cx="7527925" cy="658813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200" b="0" i="0" cap="none" spc="0" baseline="0">
                <a:latin typeface="+mj-lt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9" name="Title 11">
            <a:extLst>
              <a:ext uri="{FF2B5EF4-FFF2-40B4-BE49-F238E27FC236}">
                <a16:creationId xmlns:a16="http://schemas.microsoft.com/office/drawing/2014/main" id="{2B4919B7-EB06-0399-6FC7-9AB684272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356" y="182880"/>
            <a:ext cx="7535069" cy="218396"/>
          </a:xfrm>
        </p:spPr>
        <p:txBody>
          <a:bodyPr/>
          <a:lstStyle>
            <a:lvl1pPr>
              <a:defRPr sz="1500" b="1" i="0">
                <a:latin typeface="+mj-lt"/>
                <a:ea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39426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text +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7">
            <a:extLst>
              <a:ext uri="{FF2B5EF4-FFF2-40B4-BE49-F238E27FC236}">
                <a16:creationId xmlns:a16="http://schemas.microsoft.com/office/drawing/2014/main" id="{2FD7E651-5301-D889-E941-B88A352A9E40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7921627" y="1884947"/>
            <a:ext cx="3657600" cy="2002841"/>
          </a:xfrm>
          <a:noFill/>
        </p:spPr>
        <p:txBody>
          <a:bodyPr bIns="720000" anchor="ctr"/>
          <a:lstStyle>
            <a:lvl1pPr marL="0" indent="0" algn="ctr">
              <a:buNone/>
              <a:defRPr sz="1200" b="0" i="0">
                <a:latin typeface="+mn-lt"/>
                <a:ea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8" name="Picture Placeholder 17">
            <a:extLst>
              <a:ext uri="{FF2B5EF4-FFF2-40B4-BE49-F238E27FC236}">
                <a16:creationId xmlns:a16="http://schemas.microsoft.com/office/drawing/2014/main" id="{3C1AFE3B-3FB0-5809-8CB5-E6516B57E8E4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4090737" y="1884947"/>
            <a:ext cx="3620544" cy="2002841"/>
          </a:xfrm>
          <a:noFill/>
        </p:spPr>
        <p:txBody>
          <a:bodyPr bIns="720000" anchor="ctr"/>
          <a:lstStyle>
            <a:lvl1pPr marL="0" indent="0" algn="ctr">
              <a:buNone/>
              <a:defRPr sz="1200" b="0" i="0">
                <a:latin typeface="+mn-lt"/>
                <a:ea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C085466-4788-495F-AA4A-842866450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AE086683-F536-42AB-ABBC-F4803DFE8DB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Picture Placeholder 17">
            <a:extLst>
              <a:ext uri="{FF2B5EF4-FFF2-40B4-BE49-F238E27FC236}">
                <a16:creationId xmlns:a16="http://schemas.microsoft.com/office/drawing/2014/main" id="{D52B9715-FC99-499C-0310-A635F9B1D094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4090737" y="4090737"/>
            <a:ext cx="7498080" cy="2019551"/>
          </a:xfrm>
          <a:noFill/>
        </p:spPr>
        <p:txBody>
          <a:bodyPr bIns="720000" anchor="ctr"/>
          <a:lstStyle>
            <a:lvl1pPr marL="0" indent="0" algn="ctr">
              <a:buNone/>
              <a:defRPr sz="1200" b="0" i="0">
                <a:latin typeface="+mn-lt"/>
                <a:ea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F9276BA0-FFC2-712A-7D4E-8F9471CB30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0500" y="1325559"/>
            <a:ext cx="11391900" cy="390945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0" i="0" cap="none" spc="0" baseline="0">
                <a:latin typeface="+mj-lt"/>
                <a:ea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615BAF04-CED7-D8E8-BE6E-10F9740D65B5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96936" y="1857374"/>
            <a:ext cx="3765464" cy="4252913"/>
          </a:xfrm>
        </p:spPr>
        <p:txBody>
          <a:bodyPr/>
          <a:lstStyle>
            <a:lvl1pPr marL="179388" indent="-179388">
              <a:defRPr sz="1200" b="0" i="0"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360363" indent="-180975">
              <a:defRPr lang="en-US" sz="1200" b="0" i="0" kern="1200" spc="-30" baseline="0" dirty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2pPr>
            <a:lvl3pPr marL="454914" indent="-171450">
              <a:defRPr lang="en-US" sz="1200" b="0" i="0" kern="1200" spc="-30" baseline="0" dirty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3pPr>
            <a:lvl4pPr marL="717550" indent="-179388">
              <a:defRPr sz="1200" b="0" i="0"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898525" indent="-180975">
              <a:defRPr sz="1200" b="0" i="0"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marL="274320" lvl="1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itchFamily="2" charset="0"/>
              <a:buChar char="—"/>
            </a:pPr>
            <a:r>
              <a:rPr lang="en-US" dirty="0"/>
              <a:t>Second level</a:t>
            </a:r>
          </a:p>
          <a:p>
            <a:pPr marL="420624" lvl="2" indent="-13716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itchFamily="2" charset="0"/>
              <a:buChar char="•"/>
            </a:pPr>
            <a:r>
              <a:rPr lang="en-US" dirty="0"/>
              <a:t>Third level</a:t>
            </a:r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CD367CFB-DB62-BF13-B9B9-F76CBA83776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83356" y="503576"/>
            <a:ext cx="7527925" cy="658813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200" b="0" i="0" cap="none" spc="0" baseline="0">
                <a:latin typeface="+mj-lt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9" name="Title 11">
            <a:extLst>
              <a:ext uri="{FF2B5EF4-FFF2-40B4-BE49-F238E27FC236}">
                <a16:creationId xmlns:a16="http://schemas.microsoft.com/office/drawing/2014/main" id="{2B4919B7-EB06-0399-6FC7-9AB684272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356" y="182880"/>
            <a:ext cx="7535069" cy="218396"/>
          </a:xfrm>
        </p:spPr>
        <p:txBody>
          <a:bodyPr/>
          <a:lstStyle>
            <a:lvl1pPr>
              <a:defRPr sz="1500" b="1" i="0">
                <a:latin typeface="+mj-lt"/>
                <a:ea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93231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+ 1/4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7">
            <a:extLst>
              <a:ext uri="{FF2B5EF4-FFF2-40B4-BE49-F238E27FC236}">
                <a16:creationId xmlns:a16="http://schemas.microsoft.com/office/drawing/2014/main" id="{D52B9715-FC99-499C-0310-A635F9B1D094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90500" y="1664208"/>
            <a:ext cx="11411187" cy="4443984"/>
          </a:xfrm>
          <a:noFill/>
        </p:spPr>
        <p:txBody>
          <a:bodyPr bIns="720000" anchor="ctr"/>
          <a:lstStyle>
            <a:lvl1pPr marL="0" indent="0" algn="ctr">
              <a:buNone/>
              <a:defRPr sz="1200" b="0" i="0">
                <a:latin typeface="+mn-lt"/>
                <a:ea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C085466-4788-495F-AA4A-842866450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AE086683-F536-42AB-ABBC-F4803DFE8DB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615BAF04-CED7-D8E8-BE6E-10F9740D65B5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299159" y="182880"/>
            <a:ext cx="3721768" cy="1005840"/>
          </a:xfrm>
        </p:spPr>
        <p:txBody>
          <a:bodyPr/>
          <a:lstStyle>
            <a:lvl1pPr marL="179388" indent="-179388">
              <a:defRPr sz="1200" b="0" i="0"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360363" indent="-180975">
              <a:defRPr lang="en-US" sz="1200" b="0" i="0" kern="1200" spc="-30" baseline="0" dirty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2pPr>
            <a:lvl3pPr marL="454914" indent="-171450">
              <a:defRPr lang="en-US" sz="1200" b="0" i="0" kern="1200" spc="-30" baseline="0" dirty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3pPr>
            <a:lvl4pPr marL="717550" indent="-179388">
              <a:defRPr sz="1200">
                <a:latin typeface="Arial" panose="02000503000000020004" pitchFamily="2" charset="0"/>
                <a:ea typeface="Arial" panose="02000503000000020004" pitchFamily="2" charset="0"/>
                <a:cs typeface="Arial" pitchFamily="2" charset="0"/>
              </a:defRPr>
            </a:lvl4pPr>
            <a:lvl5pPr marL="898525" indent="-180975">
              <a:defRPr sz="1200">
                <a:latin typeface="Arial" panose="02000503000000020004" pitchFamily="2" charset="0"/>
                <a:ea typeface="Arial" panose="02000503000000020004" pitchFamily="2" charset="0"/>
                <a:cs typeface="Arial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marL="274320" lvl="1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itchFamily="2" charset="0"/>
              <a:buChar char="—"/>
            </a:pPr>
            <a:r>
              <a:rPr lang="en-US" dirty="0"/>
              <a:t>Second level</a:t>
            </a:r>
          </a:p>
          <a:p>
            <a:pPr marL="420624" lvl="2" indent="-13716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itchFamily="2" charset="0"/>
              <a:buChar char="•"/>
            </a:pPr>
            <a:r>
              <a:rPr lang="en-US" dirty="0"/>
              <a:t>Third level</a:t>
            </a:r>
          </a:p>
          <a:p>
            <a:pPr lvl="2"/>
            <a:endParaRPr lang="en-US" dirty="0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CD367CFB-DB62-BF13-B9B9-F76CBA83776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83356" y="503576"/>
            <a:ext cx="6602455" cy="658813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200" b="0" i="0" cap="none" spc="0" baseline="0">
                <a:latin typeface="+mj-lt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9" name="Title 11">
            <a:extLst>
              <a:ext uri="{FF2B5EF4-FFF2-40B4-BE49-F238E27FC236}">
                <a16:creationId xmlns:a16="http://schemas.microsoft.com/office/drawing/2014/main" id="{2B4919B7-EB06-0399-6FC7-9AB684272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356" y="182880"/>
            <a:ext cx="6608721" cy="218396"/>
          </a:xfrm>
        </p:spPr>
        <p:txBody>
          <a:bodyPr/>
          <a:lstStyle>
            <a:lvl1pPr>
              <a:defRPr sz="1500" b="1" i="0">
                <a:latin typeface="+mj-lt"/>
                <a:ea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3763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 —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9551D872-8947-8E2D-EAC1-110BE54B61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2239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57F87806-75F3-DCA2-F9C3-75E1AB2ED37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82880" y="5782467"/>
            <a:ext cx="10444370" cy="919169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600" b="0" i="0" spc="0" baseline="0" dirty="0">
                <a:solidFill>
                  <a:schemeClr val="tx1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176213" indent="0">
              <a:buNone/>
              <a:defRPr lang="en-US" sz="1200" dirty="0">
                <a:latin typeface="Arial" pitchFamily="50" charset="0"/>
                <a:ea typeface="Arial" pitchFamily="50" charset="0"/>
                <a:cs typeface="Arial" pitchFamily="50" charset="0"/>
              </a:defRPr>
            </a:lvl2pPr>
            <a:lvl3pPr marL="360363" indent="0">
              <a:buNone/>
              <a:defRPr lang="en-US" sz="1200" dirty="0">
                <a:latin typeface="Arial" pitchFamily="50" charset="0"/>
                <a:ea typeface="Arial" pitchFamily="50" charset="0"/>
                <a:cs typeface="Arial" pitchFamily="50" charset="0"/>
              </a:defRPr>
            </a:lvl3pPr>
            <a:lvl4pPr marL="538162" indent="0">
              <a:buNone/>
              <a:defRPr lang="en-US" sz="1200" dirty="0">
                <a:latin typeface="Arial" pitchFamily="50" charset="0"/>
                <a:ea typeface="Arial" pitchFamily="50" charset="0"/>
                <a:cs typeface="Arial" pitchFamily="50" charset="0"/>
              </a:defRPr>
            </a:lvl4pPr>
            <a:lvl5pPr marL="714375" indent="0">
              <a:buNone/>
              <a:defRPr lang="en-US" sz="1200" dirty="0">
                <a:latin typeface="Arial" pitchFamily="50" charset="0"/>
                <a:ea typeface="Arial" pitchFamily="50" charset="0"/>
                <a:cs typeface="Arial" pitchFamily="50" charset="0"/>
              </a:defRPr>
            </a:lvl5pPr>
          </a:lstStyle>
          <a:p>
            <a:pPr marL="176213" lvl="0" indent="-176213"/>
            <a:r>
              <a:rPr lang="en-US" dirty="0"/>
              <a:t>Click to edit Master text styles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B4C726BE-2727-AE49-C51C-6D43F8B333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2880" y="4045521"/>
            <a:ext cx="10423525" cy="1676625"/>
          </a:xfrm>
        </p:spPr>
        <p:txBody>
          <a:bodyPr anchor="b" anchorCtr="0"/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6600" b="0" i="0" cap="none" spc="0" baseline="0">
                <a:solidFill>
                  <a:schemeClr val="bg1"/>
                </a:solidFill>
                <a:latin typeface="+mj-lt"/>
                <a:ea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Cover Slide Gradient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0A80140A-DE71-B464-EE01-B2FE967A7812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>
            <a:lvl1pPr>
              <a:defRPr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AE086683-F536-42AB-ABBC-F4803DFE8DB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3" name="Picture 2" descr="A white text on a black background&#10;&#10;AI-generated content may be incorrect.">
            <a:extLst>
              <a:ext uri="{FF2B5EF4-FFF2-40B4-BE49-F238E27FC236}">
                <a16:creationId xmlns:a16="http://schemas.microsoft.com/office/drawing/2014/main" id="{AF6EDC66-A78D-DD3F-E85C-6F32D05A6AC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92024" y="227260"/>
            <a:ext cx="3154941" cy="662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7875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image + 1/2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7">
            <a:extLst>
              <a:ext uri="{FF2B5EF4-FFF2-40B4-BE49-F238E27FC236}">
                <a16:creationId xmlns:a16="http://schemas.microsoft.com/office/drawing/2014/main" id="{D52B9715-FC99-499C-0310-A635F9B1D094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90500" y="1665288"/>
            <a:ext cx="5595938" cy="4445001"/>
          </a:xfrm>
          <a:noFill/>
        </p:spPr>
        <p:txBody>
          <a:bodyPr bIns="720000" anchor="ctr"/>
          <a:lstStyle>
            <a:lvl1pPr marL="0" indent="0" algn="ctr">
              <a:buNone/>
              <a:defRPr sz="1200" b="0" i="0">
                <a:latin typeface="+mn-lt"/>
                <a:ea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C085466-4788-495F-AA4A-842866450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AE086683-F536-42AB-ABBC-F4803DFE8DB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615BAF04-CED7-D8E8-BE6E-10F9740D65B5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299159" y="182880"/>
            <a:ext cx="3721768" cy="1005840"/>
          </a:xfrm>
        </p:spPr>
        <p:txBody>
          <a:bodyPr/>
          <a:lstStyle>
            <a:lvl1pPr marL="179388" indent="-179388">
              <a:defRPr sz="1200" b="0" i="0"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360363" indent="-180975">
              <a:defRPr lang="en-US" sz="1200" b="0" i="0" kern="1200" spc="-30" baseline="0" dirty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2pPr>
            <a:lvl3pPr marL="454914" indent="-171450">
              <a:defRPr lang="en-US" sz="1200" b="0" i="0" kern="1200" spc="-30" baseline="0" dirty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3pPr>
            <a:lvl4pPr marL="717550" indent="-179388">
              <a:defRPr sz="1200">
                <a:latin typeface="Arial" panose="02000503000000020004" pitchFamily="2" charset="0"/>
                <a:ea typeface="Arial" panose="02000503000000020004" pitchFamily="2" charset="0"/>
                <a:cs typeface="Arial" pitchFamily="2" charset="0"/>
              </a:defRPr>
            </a:lvl4pPr>
            <a:lvl5pPr marL="898525" indent="-180975">
              <a:defRPr sz="1200">
                <a:latin typeface="Arial" panose="02000503000000020004" pitchFamily="2" charset="0"/>
                <a:ea typeface="Arial" panose="02000503000000020004" pitchFamily="2" charset="0"/>
                <a:cs typeface="Arial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marL="274320" lvl="1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itchFamily="2" charset="0"/>
              <a:buChar char="—"/>
            </a:pPr>
            <a:r>
              <a:rPr lang="en-US" dirty="0"/>
              <a:t>Second level</a:t>
            </a:r>
          </a:p>
          <a:p>
            <a:pPr marL="420624" lvl="2" indent="-13716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itchFamily="2" charset="0"/>
              <a:buChar char="•"/>
            </a:pPr>
            <a:r>
              <a:rPr lang="en-US" dirty="0"/>
              <a:t>Third level</a:t>
            </a:r>
          </a:p>
          <a:p>
            <a:pPr lvl="2"/>
            <a:endParaRPr lang="en-US" dirty="0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CD367CFB-DB62-BF13-B9B9-F76CBA83776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83356" y="503576"/>
            <a:ext cx="6602455" cy="658813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200" b="0" i="0" cap="none" spc="0" baseline="0">
                <a:latin typeface="+mj-lt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9" name="Title 11">
            <a:extLst>
              <a:ext uri="{FF2B5EF4-FFF2-40B4-BE49-F238E27FC236}">
                <a16:creationId xmlns:a16="http://schemas.microsoft.com/office/drawing/2014/main" id="{2B4919B7-EB06-0399-6FC7-9AB684272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356" y="182880"/>
            <a:ext cx="6608721" cy="218396"/>
          </a:xfrm>
        </p:spPr>
        <p:txBody>
          <a:bodyPr/>
          <a:lstStyle>
            <a:lvl1pPr>
              <a:defRPr sz="1500" b="1" i="0">
                <a:latin typeface="+mj-lt"/>
                <a:ea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Picture Placeholder 17">
            <a:extLst>
              <a:ext uri="{FF2B5EF4-FFF2-40B4-BE49-F238E27FC236}">
                <a16:creationId xmlns:a16="http://schemas.microsoft.com/office/drawing/2014/main" id="{81740A09-B47F-8FDF-5159-B9AAA8CF690A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5980113" y="1665288"/>
            <a:ext cx="5621574" cy="4445001"/>
          </a:xfrm>
          <a:noFill/>
        </p:spPr>
        <p:txBody>
          <a:bodyPr bIns="720000" anchor="ctr"/>
          <a:lstStyle>
            <a:lvl1pPr marL="0" indent="0" algn="ctr">
              <a:buNone/>
              <a:defRPr sz="1200" b="0" i="0">
                <a:latin typeface="+mn-lt"/>
                <a:ea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41075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C085466-4788-495F-AA4A-842866450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AE086683-F536-42AB-ABBC-F4803DFE8DB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DD135091-0367-D75D-F11F-D900219AAF5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07899" y="3291563"/>
            <a:ext cx="7527925" cy="658813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200" b="0" i="0" cap="none" spc="0" baseline="0">
                <a:latin typeface="+mj-lt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Title 11">
            <a:extLst>
              <a:ext uri="{FF2B5EF4-FFF2-40B4-BE49-F238E27FC236}">
                <a16:creationId xmlns:a16="http://schemas.microsoft.com/office/drawing/2014/main" id="{F02B978E-4FB8-E4AE-34C8-1DC010555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899" y="2945149"/>
            <a:ext cx="4599101" cy="218396"/>
          </a:xfrm>
        </p:spPr>
        <p:txBody>
          <a:bodyPr/>
          <a:lstStyle>
            <a:lvl1pPr>
              <a:defRPr sz="1500" b="1" i="0">
                <a:latin typeface="+mj-lt"/>
                <a:ea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Picture Placeholder 17">
            <a:extLst>
              <a:ext uri="{FF2B5EF4-FFF2-40B4-BE49-F238E27FC236}">
                <a16:creationId xmlns:a16="http://schemas.microsoft.com/office/drawing/2014/main" id="{C68DF892-EC63-ACD8-5206-D45EC4AE3D26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190499" y="190501"/>
            <a:ext cx="11847739" cy="5919788"/>
          </a:xfrm>
          <a:noFill/>
        </p:spPr>
        <p:txBody>
          <a:bodyPr bIns="720000" anchor="t"/>
          <a:lstStyle>
            <a:lvl1pPr marL="0" indent="0" algn="ctr">
              <a:buNone/>
              <a:defRPr sz="1200" b="1" i="0"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94447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multipl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C085466-4788-495F-AA4A-842866450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AE086683-F536-42AB-ABBC-F4803DFE8DB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A41760E-2F17-AD52-137F-602A863D460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0500" y="1325560"/>
            <a:ext cx="1738313" cy="36353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100" b="1" i="0" cap="none" spc="0" baseline="0">
                <a:latin typeface="+mj-lt"/>
                <a:ea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Picture Placeholder 17">
            <a:extLst>
              <a:ext uri="{FF2B5EF4-FFF2-40B4-BE49-F238E27FC236}">
                <a16:creationId xmlns:a16="http://schemas.microsoft.com/office/drawing/2014/main" id="{6D7E1901-A6B6-F3B6-AE4C-7C4A91E606E0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90500" y="1857375"/>
            <a:ext cx="1736415" cy="2030414"/>
          </a:xfrm>
          <a:noFill/>
        </p:spPr>
        <p:txBody>
          <a:bodyPr bIns="720000" anchor="ctr"/>
          <a:lstStyle>
            <a:lvl1pPr marL="0" indent="0" algn="ctr">
              <a:buNone/>
              <a:defRPr sz="1200" b="0" i="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43027983-9F65-F7F4-8D88-2E99F1713C1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120900" y="1325560"/>
            <a:ext cx="1738313" cy="36353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100" b="1" i="0" cap="none" spc="0" baseline="0">
                <a:latin typeface="+mj-lt"/>
                <a:ea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Picture Placeholder 17">
            <a:extLst>
              <a:ext uri="{FF2B5EF4-FFF2-40B4-BE49-F238E27FC236}">
                <a16:creationId xmlns:a16="http://schemas.microsoft.com/office/drawing/2014/main" id="{92131124-6404-41EF-58AD-4979BF593884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2120962" y="1857375"/>
            <a:ext cx="1736415" cy="2030414"/>
          </a:xfrm>
          <a:noFill/>
        </p:spPr>
        <p:txBody>
          <a:bodyPr bIns="720000" anchor="ctr"/>
          <a:lstStyle>
            <a:lvl1pPr marL="0" indent="0" algn="ctr">
              <a:buNone/>
              <a:defRPr sz="1200" b="0" i="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59DD9D51-046A-030C-61CA-9B88BE60188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049713" y="1325560"/>
            <a:ext cx="1738313" cy="36353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100" b="1" i="0" cap="none" spc="0" baseline="0">
                <a:latin typeface="+mj-lt"/>
                <a:ea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Picture Placeholder 17">
            <a:extLst>
              <a:ext uri="{FF2B5EF4-FFF2-40B4-BE49-F238E27FC236}">
                <a16:creationId xmlns:a16="http://schemas.microsoft.com/office/drawing/2014/main" id="{E4953313-EE78-6260-AEDE-569D02F669B2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4051424" y="1857375"/>
            <a:ext cx="1736415" cy="2030414"/>
          </a:xfrm>
          <a:noFill/>
        </p:spPr>
        <p:txBody>
          <a:bodyPr bIns="720000" anchor="ctr"/>
          <a:lstStyle>
            <a:lvl1pPr marL="0" indent="0" algn="ctr">
              <a:buNone/>
              <a:defRPr sz="1200" b="0" i="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2C2424DA-9003-1529-5FFB-020BA1E815A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980113" y="1325560"/>
            <a:ext cx="1738313" cy="36353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100" b="1" i="0" cap="none" spc="0" baseline="0">
                <a:latin typeface="+mj-lt"/>
                <a:ea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Picture Placeholder 17">
            <a:extLst>
              <a:ext uri="{FF2B5EF4-FFF2-40B4-BE49-F238E27FC236}">
                <a16:creationId xmlns:a16="http://schemas.microsoft.com/office/drawing/2014/main" id="{1DB290F3-112A-7733-12B9-16707AC8E69C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5981886" y="1857375"/>
            <a:ext cx="1736415" cy="2030414"/>
          </a:xfrm>
          <a:noFill/>
        </p:spPr>
        <p:txBody>
          <a:bodyPr bIns="720000" anchor="ctr"/>
          <a:lstStyle>
            <a:lvl1pPr marL="0" indent="0" algn="ctr">
              <a:buNone/>
              <a:defRPr sz="1200" b="0" i="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0086660E-DC37-F8DA-06BC-17322604631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910513" y="1325560"/>
            <a:ext cx="1738313" cy="36353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100" b="1" i="0" cap="none" spc="0" baseline="0">
                <a:latin typeface="+mj-lt"/>
                <a:ea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Picture Placeholder 17">
            <a:extLst>
              <a:ext uri="{FF2B5EF4-FFF2-40B4-BE49-F238E27FC236}">
                <a16:creationId xmlns:a16="http://schemas.microsoft.com/office/drawing/2014/main" id="{E2132D3B-F72E-A342-9DC4-E32A8C8D4DF6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7912348" y="1857375"/>
            <a:ext cx="1736415" cy="2030414"/>
          </a:xfrm>
          <a:noFill/>
        </p:spPr>
        <p:txBody>
          <a:bodyPr bIns="720000" anchor="ctr"/>
          <a:lstStyle>
            <a:lvl1pPr marL="0" indent="0" algn="ctr">
              <a:buNone/>
              <a:defRPr sz="1200" b="0" i="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C2C62AA8-134F-EE20-B641-69B7B5FBEB1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842811" y="1325560"/>
            <a:ext cx="1738313" cy="36353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100" b="1" i="0" cap="none" spc="0" baseline="0">
                <a:latin typeface="+mj-lt"/>
                <a:ea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Picture Placeholder 17">
            <a:extLst>
              <a:ext uri="{FF2B5EF4-FFF2-40B4-BE49-F238E27FC236}">
                <a16:creationId xmlns:a16="http://schemas.microsoft.com/office/drawing/2014/main" id="{F991FB4A-DC08-4944-932C-D3618B03ABDA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9842811" y="1857375"/>
            <a:ext cx="1736415" cy="2030414"/>
          </a:xfrm>
          <a:noFill/>
        </p:spPr>
        <p:txBody>
          <a:bodyPr bIns="720000" anchor="ctr"/>
          <a:lstStyle>
            <a:lvl1pPr marL="0" indent="0" algn="ctr">
              <a:buNone/>
              <a:defRPr sz="1200" b="0" i="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3ED2309E-078B-5752-85AE-7521C85615C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90500" y="4079874"/>
            <a:ext cx="1738313" cy="2030414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0" i="0" cap="none" spc="0" baseline="0">
                <a:latin typeface="+mn-lt"/>
                <a:ea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BA78920E-2DDD-9511-62C2-4F291E47A979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2120900" y="4079874"/>
            <a:ext cx="1738313" cy="2030414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0" i="0" cap="none" spc="0" baseline="0">
                <a:latin typeface="+mn-lt"/>
                <a:ea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30776A9D-9F77-7405-69E2-5F83010CB415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4049713" y="4079874"/>
            <a:ext cx="1738313" cy="2030414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0" i="0" cap="none" spc="0" baseline="0">
                <a:latin typeface="+mn-lt"/>
                <a:ea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AC02C404-33A8-E712-2D74-60F8068B239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980113" y="4079874"/>
            <a:ext cx="1738313" cy="2030414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0" i="0" cap="none" spc="0" baseline="0">
                <a:latin typeface="+mn-lt"/>
                <a:ea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224BB916-0B12-88BD-7AA8-374605380AA3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910513" y="4079874"/>
            <a:ext cx="1738313" cy="2030414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0" i="0" cap="none" spc="0" baseline="0">
                <a:latin typeface="+mn-lt"/>
                <a:ea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2" name="Text Placeholder 7">
            <a:extLst>
              <a:ext uri="{FF2B5EF4-FFF2-40B4-BE49-F238E27FC236}">
                <a16:creationId xmlns:a16="http://schemas.microsoft.com/office/drawing/2014/main" id="{048A78A0-3170-A789-9B8D-613BD39EEF6F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9842811" y="4079874"/>
            <a:ext cx="1738313" cy="2030414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0" i="0" cap="none" spc="0" baseline="0">
                <a:latin typeface="+mn-lt"/>
                <a:ea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4BE94E6B-BBD6-50E3-7939-E1FFDDF43F3B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183356" y="503576"/>
            <a:ext cx="7527925" cy="658813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200" b="0" i="0" cap="none" spc="0" baseline="0">
                <a:latin typeface="+mj-lt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4" name="Title 11">
            <a:extLst>
              <a:ext uri="{FF2B5EF4-FFF2-40B4-BE49-F238E27FC236}">
                <a16:creationId xmlns:a16="http://schemas.microsoft.com/office/drawing/2014/main" id="{85C61875-AC82-6B00-7DFC-CA1D86CF5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356" y="182880"/>
            <a:ext cx="7535069" cy="218396"/>
          </a:xfrm>
        </p:spPr>
        <p:txBody>
          <a:bodyPr/>
          <a:lstStyle>
            <a:lvl1pPr>
              <a:defRPr sz="1500" b="1" i="0">
                <a:latin typeface="+mj-lt"/>
                <a:ea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24248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+ large im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C085466-4788-495F-AA4A-842866450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AE086683-F536-42AB-ABBC-F4803DFE8DB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DD135091-0367-D75D-F11F-D900219AAF5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82880" y="3214119"/>
            <a:ext cx="4453958" cy="2794795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400" b="0" i="0" cap="none" spc="0" baseline="0">
                <a:solidFill>
                  <a:schemeClr val="bg1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Title 11">
            <a:extLst>
              <a:ext uri="{FF2B5EF4-FFF2-40B4-BE49-F238E27FC236}">
                <a16:creationId xmlns:a16="http://schemas.microsoft.com/office/drawing/2014/main" id="{F02B978E-4FB8-E4AE-34C8-1DC010555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" y="2867705"/>
            <a:ext cx="4458185" cy="218396"/>
          </a:xfrm>
        </p:spPr>
        <p:txBody>
          <a:bodyPr/>
          <a:lstStyle>
            <a:lvl1pPr>
              <a:defRPr sz="1500" b="0" i="0">
                <a:solidFill>
                  <a:schemeClr val="bg1"/>
                </a:solidFill>
                <a:latin typeface="+mj-lt"/>
                <a:ea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C71584EB-BF8A-AAAF-1FB4-760D626665A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172201" y="3336925"/>
            <a:ext cx="5402264" cy="2732088"/>
          </a:xfrm>
        </p:spPr>
        <p:txBody>
          <a:bodyPr vert="horz" lIns="0" tIns="0" rIns="0" bIns="0" rtlCol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600" b="0" i="0" dirty="0">
                <a:solidFill>
                  <a:schemeClr val="bg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176213" indent="0">
              <a:buNone/>
              <a:defRPr lang="en-US" sz="1200" dirty="0">
                <a:solidFill>
                  <a:schemeClr val="bg1"/>
                </a:solidFill>
                <a:latin typeface="Arial" pitchFamily="50" charset="0"/>
                <a:ea typeface="Arial" pitchFamily="50" charset="0"/>
                <a:cs typeface="Arial" pitchFamily="50" charset="0"/>
              </a:defRPr>
            </a:lvl2pPr>
            <a:lvl3pPr marL="360363" indent="0">
              <a:buNone/>
              <a:defRPr lang="en-US" sz="1200" dirty="0">
                <a:solidFill>
                  <a:schemeClr val="bg1"/>
                </a:solidFill>
                <a:latin typeface="Arial" pitchFamily="50" charset="0"/>
                <a:ea typeface="Arial" pitchFamily="50" charset="0"/>
                <a:cs typeface="Arial" pitchFamily="50" charset="0"/>
              </a:defRPr>
            </a:lvl3pPr>
            <a:lvl4pPr marL="538162" indent="0">
              <a:buNone/>
              <a:defRPr lang="en-US" sz="1200" dirty="0">
                <a:solidFill>
                  <a:schemeClr val="bg1"/>
                </a:solidFill>
                <a:latin typeface="Arial" pitchFamily="50" charset="0"/>
                <a:ea typeface="Arial" pitchFamily="50" charset="0"/>
                <a:cs typeface="Arial" pitchFamily="50" charset="0"/>
              </a:defRPr>
            </a:lvl4pPr>
            <a:lvl5pPr marL="714375" indent="0">
              <a:buNone/>
              <a:defRPr lang="en-US" sz="1200" dirty="0">
                <a:solidFill>
                  <a:schemeClr val="bg1"/>
                </a:solidFill>
                <a:latin typeface="Arial" pitchFamily="50" charset="0"/>
                <a:ea typeface="Arial" pitchFamily="50" charset="0"/>
                <a:cs typeface="Arial" pitchFamily="50" charset="0"/>
              </a:defRPr>
            </a:lvl5pPr>
          </a:lstStyle>
          <a:p>
            <a:pPr marL="176213" lvl="0" indent="-176213"/>
            <a:r>
              <a:rPr lang="en-US" dirty="0"/>
              <a:t>Click to edit Master text styles</a:t>
            </a:r>
          </a:p>
        </p:txBody>
      </p:sp>
      <p:pic>
        <p:nvPicPr>
          <p:cNvPr id="3" name="Picture 2" descr="A white text on a black background&#10;&#10;AI-generated content may be incorrect.">
            <a:extLst>
              <a:ext uri="{FF2B5EF4-FFF2-40B4-BE49-F238E27FC236}">
                <a16:creationId xmlns:a16="http://schemas.microsoft.com/office/drawing/2014/main" id="{DC1408AD-C25A-78EC-B479-CA9CFAACCC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2024" y="6309360"/>
            <a:ext cx="1700784" cy="357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5748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+ large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C085466-4788-495F-AA4A-842866450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AE086683-F536-42AB-ABBC-F4803DFE8DB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DD135091-0367-D75D-F11F-D900219AAF5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82880" y="3214119"/>
            <a:ext cx="4453958" cy="2794795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400" b="0" i="0" cap="none" spc="0" baseline="0">
                <a:solidFill>
                  <a:schemeClr val="tx1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C71584EB-BF8A-AAAF-1FB4-760D626665A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172201" y="3336925"/>
            <a:ext cx="5402264" cy="2732088"/>
          </a:xfrm>
        </p:spPr>
        <p:txBody>
          <a:bodyPr vert="horz" lIns="0" tIns="0" rIns="0" bIns="0" rtlCol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600" b="0" i="0" dirty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176213" indent="0">
              <a:buNone/>
              <a:defRPr lang="en-US" sz="1200" dirty="0">
                <a:solidFill>
                  <a:schemeClr val="bg1"/>
                </a:solidFill>
                <a:latin typeface="Arial" pitchFamily="50" charset="0"/>
                <a:ea typeface="Arial" pitchFamily="50" charset="0"/>
                <a:cs typeface="Arial" pitchFamily="50" charset="0"/>
              </a:defRPr>
            </a:lvl2pPr>
            <a:lvl3pPr marL="360363" indent="0">
              <a:buNone/>
              <a:defRPr lang="en-US" sz="1200" dirty="0">
                <a:solidFill>
                  <a:schemeClr val="bg1"/>
                </a:solidFill>
                <a:latin typeface="Arial" pitchFamily="50" charset="0"/>
                <a:ea typeface="Arial" pitchFamily="50" charset="0"/>
                <a:cs typeface="Arial" pitchFamily="50" charset="0"/>
              </a:defRPr>
            </a:lvl3pPr>
            <a:lvl4pPr marL="538162" indent="0">
              <a:buNone/>
              <a:defRPr lang="en-US" sz="1200" dirty="0">
                <a:solidFill>
                  <a:schemeClr val="bg1"/>
                </a:solidFill>
                <a:latin typeface="Arial" pitchFamily="50" charset="0"/>
                <a:ea typeface="Arial" pitchFamily="50" charset="0"/>
                <a:cs typeface="Arial" pitchFamily="50" charset="0"/>
              </a:defRPr>
            </a:lvl4pPr>
            <a:lvl5pPr marL="714375" indent="0">
              <a:buNone/>
              <a:defRPr lang="en-US" sz="1200" dirty="0">
                <a:solidFill>
                  <a:schemeClr val="bg1"/>
                </a:solidFill>
                <a:latin typeface="Arial" pitchFamily="50" charset="0"/>
                <a:ea typeface="Arial" pitchFamily="50" charset="0"/>
                <a:cs typeface="Arial" pitchFamily="50" charset="0"/>
              </a:defRPr>
            </a:lvl5pPr>
          </a:lstStyle>
          <a:p>
            <a:pPr marL="176213" lvl="0" indent="-176213"/>
            <a:r>
              <a:rPr lang="en-US" dirty="0"/>
              <a:t>Click to edit Master text styles</a:t>
            </a:r>
          </a:p>
        </p:txBody>
      </p:sp>
      <p:sp>
        <p:nvSpPr>
          <p:cNvPr id="3" name="Title 11">
            <a:extLst>
              <a:ext uri="{FF2B5EF4-FFF2-40B4-BE49-F238E27FC236}">
                <a16:creationId xmlns:a16="http://schemas.microsoft.com/office/drawing/2014/main" id="{6BED5855-4508-395C-084F-F2008F5D6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" y="2867705"/>
            <a:ext cx="4458185" cy="218396"/>
          </a:xfrm>
        </p:spPr>
        <p:txBody>
          <a:bodyPr/>
          <a:lstStyle>
            <a:lvl1pPr>
              <a:defRPr sz="1500" b="0" i="0">
                <a:solidFill>
                  <a:schemeClr val="tx1"/>
                </a:solidFill>
                <a:latin typeface="+mj-lt"/>
                <a:ea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85261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 + large image">
    <p:bg>
      <p:bgPr>
        <a:solidFill>
          <a:srgbClr val="F3E6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C085466-4788-495F-AA4A-842866450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AE086683-F536-42AB-ABBC-F4803DFE8DB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DD135091-0367-D75D-F11F-D900219AAF5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82880" y="3214119"/>
            <a:ext cx="4453958" cy="2794795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400" b="0" i="0" cap="none" spc="0" baseline="0">
                <a:solidFill>
                  <a:schemeClr val="tx1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C71584EB-BF8A-AAAF-1FB4-760D626665A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172201" y="3336925"/>
            <a:ext cx="5402264" cy="2732088"/>
          </a:xfrm>
        </p:spPr>
        <p:txBody>
          <a:bodyPr vert="horz" lIns="0" tIns="0" rIns="0" bIns="0" rtlCol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600" b="0" i="0" dirty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176213" indent="0">
              <a:buNone/>
              <a:defRPr lang="en-US" sz="1200" dirty="0">
                <a:solidFill>
                  <a:schemeClr val="bg1"/>
                </a:solidFill>
                <a:latin typeface="Arial" pitchFamily="50" charset="0"/>
                <a:ea typeface="Arial" pitchFamily="50" charset="0"/>
                <a:cs typeface="Arial" pitchFamily="50" charset="0"/>
              </a:defRPr>
            </a:lvl2pPr>
            <a:lvl3pPr marL="360363" indent="0">
              <a:buNone/>
              <a:defRPr lang="en-US" sz="1200" dirty="0">
                <a:solidFill>
                  <a:schemeClr val="bg1"/>
                </a:solidFill>
                <a:latin typeface="Arial" pitchFamily="50" charset="0"/>
                <a:ea typeface="Arial" pitchFamily="50" charset="0"/>
                <a:cs typeface="Arial" pitchFamily="50" charset="0"/>
              </a:defRPr>
            </a:lvl3pPr>
            <a:lvl4pPr marL="538162" indent="0">
              <a:buNone/>
              <a:defRPr lang="en-US" sz="1200" dirty="0">
                <a:solidFill>
                  <a:schemeClr val="bg1"/>
                </a:solidFill>
                <a:latin typeface="Arial" pitchFamily="50" charset="0"/>
                <a:ea typeface="Arial" pitchFamily="50" charset="0"/>
                <a:cs typeface="Arial" pitchFamily="50" charset="0"/>
              </a:defRPr>
            </a:lvl4pPr>
            <a:lvl5pPr marL="714375" indent="0">
              <a:buNone/>
              <a:defRPr lang="en-US" sz="1200" dirty="0">
                <a:solidFill>
                  <a:schemeClr val="bg1"/>
                </a:solidFill>
                <a:latin typeface="Arial" pitchFamily="50" charset="0"/>
                <a:ea typeface="Arial" pitchFamily="50" charset="0"/>
                <a:cs typeface="Arial" pitchFamily="50" charset="0"/>
              </a:defRPr>
            </a:lvl5pPr>
          </a:lstStyle>
          <a:p>
            <a:pPr marL="176213" lvl="0" indent="-176213"/>
            <a:r>
              <a:rPr lang="en-US" dirty="0"/>
              <a:t>Click to edit Master text styles</a:t>
            </a:r>
          </a:p>
        </p:txBody>
      </p:sp>
      <p:sp>
        <p:nvSpPr>
          <p:cNvPr id="3" name="Title 11">
            <a:extLst>
              <a:ext uri="{FF2B5EF4-FFF2-40B4-BE49-F238E27FC236}">
                <a16:creationId xmlns:a16="http://schemas.microsoft.com/office/drawing/2014/main" id="{4A7C31C9-3EA1-DD0D-1C41-3ECF35E2E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" y="2867705"/>
            <a:ext cx="4458185" cy="218396"/>
          </a:xfrm>
        </p:spPr>
        <p:txBody>
          <a:bodyPr/>
          <a:lstStyle>
            <a:lvl1pPr>
              <a:defRPr sz="1500" b="0" i="0">
                <a:solidFill>
                  <a:schemeClr val="tx1"/>
                </a:solidFill>
                <a:latin typeface="+mj-lt"/>
                <a:ea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82436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rt large text — Dark Im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C085466-4788-495F-AA4A-842866450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086683-F536-42AB-ABBC-F4803DFE8DB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75E1C7A1-731B-3CF7-8C7F-2ED27B82553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2880" y="2850295"/>
            <a:ext cx="10423525" cy="1654745"/>
          </a:xfrm>
        </p:spPr>
        <p:txBody>
          <a:bodyPr anchor="t"/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6600" b="0" i="0" cap="none" spc="0" baseline="0">
                <a:solidFill>
                  <a:schemeClr val="tx1"/>
                </a:solidFill>
                <a:latin typeface="+mj-lt"/>
                <a:ea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8BF97F-F2DE-E010-8CDE-8F26B637D8F9}"/>
              </a:ext>
            </a:extLst>
          </p:cNvPr>
          <p:cNvSpPr txBox="1"/>
          <p:nvPr userDrawn="1"/>
        </p:nvSpPr>
        <p:spPr>
          <a:xfrm>
            <a:off x="11574966" y="278780"/>
            <a:ext cx="65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</a:pPr>
            <a:endParaRPr lang="en-US" sz="1200" dirty="0">
              <a:latin typeface="Arial" panose="020B0604020202020204" pitchFamily="34" charset="0"/>
              <a:ea typeface="Arial" pitchFamily="2" charset="0"/>
              <a:cs typeface="Arial" panose="020B0604020202020204" pitchFamily="34" charset="0"/>
            </a:endParaRPr>
          </a:p>
        </p:txBody>
      </p:sp>
      <p:pic>
        <p:nvPicPr>
          <p:cNvPr id="4" name="Picture 3" descr="A white text on a black background&#10;&#10;AI-generated content may be incorrect.">
            <a:extLst>
              <a:ext uri="{FF2B5EF4-FFF2-40B4-BE49-F238E27FC236}">
                <a16:creationId xmlns:a16="http://schemas.microsoft.com/office/drawing/2014/main" id="{E4212287-ABDA-EB08-E75C-BD6A4396B6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2024" y="6309360"/>
            <a:ext cx="1700784" cy="357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3817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hort large text — Dark 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C085466-4788-495F-AA4A-842866450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086683-F536-42AB-ABBC-F4803DFE8DB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75E1C7A1-731B-3CF7-8C7F-2ED27B82553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2880" y="2850295"/>
            <a:ext cx="10423525" cy="1654745"/>
          </a:xfrm>
        </p:spPr>
        <p:txBody>
          <a:bodyPr anchor="t"/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6600" b="0" i="0" cap="none" spc="0" baseline="0">
                <a:solidFill>
                  <a:schemeClr val="bg1"/>
                </a:solidFill>
                <a:latin typeface="+mj-lt"/>
                <a:ea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8BF97F-F2DE-E010-8CDE-8F26B637D8F9}"/>
              </a:ext>
            </a:extLst>
          </p:cNvPr>
          <p:cNvSpPr txBox="1"/>
          <p:nvPr userDrawn="1"/>
        </p:nvSpPr>
        <p:spPr>
          <a:xfrm>
            <a:off x="11574966" y="278780"/>
            <a:ext cx="65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</a:pPr>
            <a:endParaRPr lang="en-US" sz="1200" dirty="0">
              <a:latin typeface="Arial" panose="020B0604020202020204" pitchFamily="34" charset="0"/>
              <a:ea typeface="Arial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8396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headline, 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C085466-4788-495F-AA4A-842866450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AE086683-F536-42AB-ABBC-F4803DFE8DB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0E2C4898-EAAF-F601-B7A3-7F5CF7D3868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2880" y="1325560"/>
            <a:ext cx="5594227" cy="36353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0" i="0" cap="none" spc="0" baseline="0">
                <a:latin typeface="+mj-lt"/>
                <a:ea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435297E7-A28D-7161-0191-304775FDC16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980112" y="1325560"/>
            <a:ext cx="5599113" cy="36353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0" i="0" cap="none" spc="0" baseline="0">
                <a:latin typeface="+mj-lt"/>
                <a:ea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Content Placeholder 29">
            <a:extLst>
              <a:ext uri="{FF2B5EF4-FFF2-40B4-BE49-F238E27FC236}">
                <a16:creationId xmlns:a16="http://schemas.microsoft.com/office/drawing/2014/main" id="{E819FD1B-0752-EAD3-7359-997F0B480961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182880" y="1857375"/>
            <a:ext cx="5599111" cy="4252913"/>
          </a:xfrm>
        </p:spPr>
        <p:txBody>
          <a:bodyPr/>
          <a:lstStyle>
            <a:lvl1pPr marL="176213" indent="-176213">
              <a:defRPr sz="1200" b="0" i="0"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358775" indent="-182563">
              <a:defRPr lang="en-US" sz="1200" b="0" i="0" kern="1200" spc="-30" baseline="0" dirty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2pPr>
            <a:lvl3pPr marL="454914" indent="-171450">
              <a:defRPr lang="en-US" sz="1200" b="0" i="0" kern="1200" spc="-30" baseline="0" dirty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3pPr>
            <a:lvl4pPr marL="719138" indent="-182563">
              <a:defRPr sz="1200" b="0" i="0"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895350" indent="-176213">
              <a:defRPr sz="1200" b="0" i="0"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marL="274320" lvl="1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itchFamily="2" charset="0"/>
              <a:buChar char="—"/>
            </a:pPr>
            <a:r>
              <a:rPr lang="en-US" dirty="0"/>
              <a:t>Second level</a:t>
            </a:r>
          </a:p>
          <a:p>
            <a:pPr marL="420624" lvl="2" indent="-13716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itchFamily="2" charset="0"/>
              <a:buChar char="•"/>
            </a:pPr>
            <a:r>
              <a:rPr lang="en-US" dirty="0"/>
              <a:t>Third level</a:t>
            </a:r>
          </a:p>
        </p:txBody>
      </p:sp>
      <p:sp>
        <p:nvSpPr>
          <p:cNvPr id="18" name="Content Placeholder 29">
            <a:extLst>
              <a:ext uri="{FF2B5EF4-FFF2-40B4-BE49-F238E27FC236}">
                <a16:creationId xmlns:a16="http://schemas.microsoft.com/office/drawing/2014/main" id="{AB108414-D72E-6DB2-B5C1-7055C5DA7F4B}"/>
              </a:ext>
            </a:extLst>
          </p:cNvPr>
          <p:cNvSpPr>
            <a:spLocks noGrp="1"/>
          </p:cNvSpPr>
          <p:nvPr>
            <p:ph sz="quarter" idx="34"/>
          </p:nvPr>
        </p:nvSpPr>
        <p:spPr>
          <a:xfrm>
            <a:off x="5983285" y="1857375"/>
            <a:ext cx="5599111" cy="4252913"/>
          </a:xfrm>
        </p:spPr>
        <p:txBody>
          <a:bodyPr/>
          <a:lstStyle>
            <a:lvl1pPr marL="176213" indent="-176213">
              <a:defRPr sz="1200" b="0" i="0"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358775" indent="-182563">
              <a:defRPr lang="en-US" sz="1200" b="0" i="0" kern="1200" spc="-30" baseline="0" dirty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2pPr>
            <a:lvl3pPr marL="454914" indent="-171450">
              <a:defRPr lang="en-US" sz="1200" b="0" i="0" kern="1200" spc="-30" baseline="0" dirty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3pPr>
            <a:lvl4pPr marL="719138" indent="-182563">
              <a:defRPr sz="1200" b="0" i="0"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895350" indent="-176213">
              <a:defRPr sz="1200" b="0" i="0"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marL="274320" lvl="1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itchFamily="2" charset="0"/>
              <a:buChar char="—"/>
            </a:pPr>
            <a:r>
              <a:rPr lang="en-US" dirty="0"/>
              <a:t>Second level</a:t>
            </a:r>
          </a:p>
          <a:p>
            <a:pPr marL="420624" lvl="2" indent="-13716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itchFamily="2" charset="0"/>
              <a:buChar char="•"/>
            </a:pPr>
            <a:r>
              <a:rPr lang="en-US" dirty="0"/>
              <a:t>Third level</a:t>
            </a:r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6573814-E177-068B-4114-2610D61F0E6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82880" y="502920"/>
            <a:ext cx="7527925" cy="590007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200" b="0" i="0" cap="none" spc="0" baseline="0">
                <a:latin typeface="+mj-lt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80072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headline, 3/4 content + 1/4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C085466-4788-495F-AA4A-842866450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AE086683-F536-42AB-ABBC-F4803DFE8DB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D6F73239-C403-8A74-DF65-0087FE8A7C5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2880" y="1325560"/>
            <a:ext cx="8493125" cy="36353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0" i="0" cap="none" spc="0" baseline="0">
                <a:latin typeface="+mj-lt"/>
                <a:ea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B0D73C9E-2638-2CAB-2B86-4687B48B95B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875713" y="1325560"/>
            <a:ext cx="2703512" cy="36353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b="0" i="0" cap="none" spc="0" baseline="0">
                <a:latin typeface="+mj-lt"/>
                <a:ea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29">
            <a:extLst>
              <a:ext uri="{FF2B5EF4-FFF2-40B4-BE49-F238E27FC236}">
                <a16:creationId xmlns:a16="http://schemas.microsoft.com/office/drawing/2014/main" id="{BDA9491E-8691-287D-9F65-3FA7A0C343C7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182880" y="1857375"/>
            <a:ext cx="8493125" cy="4252913"/>
          </a:xfrm>
        </p:spPr>
        <p:txBody>
          <a:bodyPr/>
          <a:lstStyle>
            <a:lvl1pPr marL="176213" indent="-176213">
              <a:defRPr sz="1200" b="0" i="0"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358775" indent="-182563">
              <a:defRPr lang="en-US" sz="1200" b="0" i="0" kern="1200" spc="-30" baseline="0" dirty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2pPr>
            <a:lvl3pPr marL="454914" indent="-171450">
              <a:defRPr lang="en-US" sz="1200" b="0" i="0" kern="1200" spc="-30" baseline="0" dirty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3pPr>
            <a:lvl4pPr marL="719138" indent="-182563">
              <a:defRPr sz="1200" b="0" i="0"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895350" indent="-176213">
              <a:defRPr sz="1200" b="0" i="0"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marL="274320" lvl="1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itchFamily="2" charset="0"/>
              <a:buChar char="—"/>
            </a:pPr>
            <a:r>
              <a:rPr lang="en-US" dirty="0"/>
              <a:t>Second level</a:t>
            </a:r>
          </a:p>
          <a:p>
            <a:pPr marL="420624" lvl="2" indent="-13716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itchFamily="2" charset="0"/>
              <a:buChar char="•"/>
            </a:pPr>
            <a:r>
              <a:rPr lang="en-US" dirty="0"/>
              <a:t>Third level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922ACF6E-3B0E-0EB9-B00C-C4578B87C13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875715" y="1857375"/>
            <a:ext cx="2703513" cy="4252912"/>
          </a:xfrm>
        </p:spPr>
        <p:txBody>
          <a:bodyPr/>
          <a:lstStyle>
            <a:lvl1pPr marL="179388" indent="-179388">
              <a:defRPr sz="1200" b="0" i="0"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360363" indent="-180975">
              <a:defRPr lang="en-US" sz="1200" b="0" i="0" kern="1200" spc="-30" baseline="0" dirty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2pPr>
            <a:lvl3pPr marL="454914" indent="-171450">
              <a:defRPr lang="en-US" sz="1200" b="0" i="0" kern="1200" spc="-30" baseline="0" dirty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3pPr>
            <a:lvl4pPr marL="717550" indent="-179388">
              <a:defRPr sz="1200" b="0" i="0"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898525" indent="-180975">
              <a:defRPr sz="1200" b="0" i="0"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marL="274320" lvl="1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itchFamily="2" charset="0"/>
              <a:buChar char="—"/>
            </a:pPr>
            <a:r>
              <a:rPr lang="en-US" dirty="0"/>
              <a:t>Second level</a:t>
            </a:r>
          </a:p>
          <a:p>
            <a:pPr marL="420624" lvl="2" indent="-13716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itchFamily="2" charset="0"/>
              <a:buChar char="•"/>
            </a:pPr>
            <a:r>
              <a:rPr lang="en-US" dirty="0"/>
              <a:t>Third level</a:t>
            </a:r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967C3302-FEC5-8A04-FED1-25C2C5798C7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82880" y="502919"/>
            <a:ext cx="7527925" cy="606743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200" b="0" i="0" cap="none" spc="0" baseline="0">
                <a:latin typeface="+mj-lt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0130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 — Mix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red and white pattern&#10;&#10;AI-generated content may be incorrect.">
            <a:extLst>
              <a:ext uri="{FF2B5EF4-FFF2-40B4-BE49-F238E27FC236}">
                <a16:creationId xmlns:a16="http://schemas.microsoft.com/office/drawing/2014/main" id="{9E113939-CF80-7E6B-254E-5D044DB051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49215" t="1571" r="1571"/>
          <a:stretch>
            <a:fillRect/>
          </a:stretch>
        </p:blipFill>
        <p:spPr>
          <a:xfrm>
            <a:off x="6096000" y="0"/>
            <a:ext cx="6096000" cy="6875818"/>
          </a:xfrm>
          <a:prstGeom prst="rect">
            <a:avLst/>
          </a:prstGeom>
        </p:spPr>
      </p:pic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0A80140A-DE71-B464-EE01-B2FE967A7812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>
            <a:lvl1pPr>
              <a:defRPr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AE086683-F536-42AB-ABBC-F4803DFE8DB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57F87806-75F3-DCA2-F9C3-75E1AB2ED37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82880" y="5782467"/>
            <a:ext cx="4650377" cy="919169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600" b="0" i="0" spc="0" baseline="0" dirty="0">
                <a:solidFill>
                  <a:schemeClr val="tx1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176213" indent="0">
              <a:buNone/>
              <a:defRPr lang="en-US" sz="1200" dirty="0">
                <a:latin typeface="Arial" pitchFamily="50" charset="0"/>
                <a:ea typeface="Arial" pitchFamily="50" charset="0"/>
                <a:cs typeface="Arial" pitchFamily="50" charset="0"/>
              </a:defRPr>
            </a:lvl2pPr>
            <a:lvl3pPr marL="360363" indent="0">
              <a:buNone/>
              <a:defRPr lang="en-US" sz="1200" dirty="0">
                <a:latin typeface="Arial" pitchFamily="50" charset="0"/>
                <a:ea typeface="Arial" pitchFamily="50" charset="0"/>
                <a:cs typeface="Arial" pitchFamily="50" charset="0"/>
              </a:defRPr>
            </a:lvl3pPr>
            <a:lvl4pPr marL="538162" indent="0">
              <a:buNone/>
              <a:defRPr lang="en-US" sz="1200" dirty="0">
                <a:latin typeface="Arial" pitchFamily="50" charset="0"/>
                <a:ea typeface="Arial" pitchFamily="50" charset="0"/>
                <a:cs typeface="Arial" pitchFamily="50" charset="0"/>
              </a:defRPr>
            </a:lvl4pPr>
            <a:lvl5pPr marL="714375" indent="0">
              <a:buNone/>
              <a:defRPr lang="en-US" sz="1200" dirty="0">
                <a:latin typeface="Arial" pitchFamily="50" charset="0"/>
                <a:ea typeface="Arial" pitchFamily="50" charset="0"/>
                <a:cs typeface="Arial" pitchFamily="50" charset="0"/>
              </a:defRPr>
            </a:lvl5pPr>
          </a:lstStyle>
          <a:p>
            <a:pPr marL="176213" lvl="0" indent="-176213"/>
            <a:r>
              <a:rPr lang="en-US" dirty="0"/>
              <a:t>Click to edit Master text styles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B4C726BE-2727-AE49-C51C-6D43F8B333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2880" y="4045521"/>
            <a:ext cx="4650377" cy="1676625"/>
          </a:xfrm>
        </p:spPr>
        <p:txBody>
          <a:bodyPr anchor="b" anchorCtr="0"/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6600" b="0" i="0" cap="none" spc="0" baseline="0">
                <a:solidFill>
                  <a:schemeClr val="tx1"/>
                </a:solidFill>
                <a:latin typeface="+mj-lt"/>
                <a:ea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Cover Slide Pattern</a:t>
            </a:r>
          </a:p>
        </p:txBody>
      </p:sp>
      <p:pic>
        <p:nvPicPr>
          <p:cNvPr id="4" name="Picture 3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87315695-F7EB-60F6-3841-D2B1CFFF1ED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2023" y="229235"/>
            <a:ext cx="3145536" cy="660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5486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hank you — Dark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A8E9267A-AC62-51AC-F1C7-1A22221C57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2239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C085466-4788-495F-AA4A-842866450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E086683-F536-42AB-ABBC-F4803DFE8DB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B1BFAD-A1AF-BC1F-680C-731DFF7C453B}"/>
              </a:ext>
            </a:extLst>
          </p:cNvPr>
          <p:cNvSpPr txBox="1"/>
          <p:nvPr userDrawn="1"/>
        </p:nvSpPr>
        <p:spPr>
          <a:xfrm>
            <a:off x="1" y="3226405"/>
            <a:ext cx="12192000" cy="69801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lv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50" charset="0"/>
              <a:buNone/>
              <a:defRPr sz="5400">
                <a:solidFill>
                  <a:schemeClr val="bg1"/>
                </a:solidFill>
                <a:latin typeface="+mj-lt"/>
              </a:defRPr>
            </a:lvl1pPr>
            <a:lvl2pPr marL="541338" indent="-2714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50" charset="0"/>
              <a:buChar char="—"/>
            </a:lvl2pPr>
            <a:lvl3pPr marL="804863" indent="-26352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50" charset="0"/>
              <a:buChar char="—"/>
            </a:lvl3pPr>
            <a:lvl4pPr marL="982663" indent="-1778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50" charset="0"/>
              <a:buChar char="—"/>
            </a:lvl4pPr>
            <a:lvl5pPr marL="1166813" indent="-1841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50" charset="0"/>
              <a:buChar char="—"/>
            </a:lvl5pPr>
            <a:lvl6pPr marL="1346200" indent="-17938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50" charset="0"/>
              <a:buChar char="—"/>
              <a:tabLst/>
            </a:lvl6pPr>
            <a:lvl7pPr marL="1524000" indent="-1778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50" charset="0"/>
              <a:buChar char="—"/>
            </a:lvl7pPr>
            <a:lvl8pPr marL="1701800" indent="-1778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50" charset="0"/>
              <a:buChar char="—"/>
            </a:lvl8pPr>
            <a:lvl9pPr marL="1881188" indent="-179388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50" charset="0"/>
              <a:buChar char="—"/>
            </a:lvl9pPr>
          </a:lstStyle>
          <a:p>
            <a:pPr lvl="0" algn="ctr">
              <a:lnSpc>
                <a:spcPct val="84000"/>
              </a:lnSpc>
              <a:spcBef>
                <a:spcPts val="0"/>
              </a:spcBef>
              <a:spcAft>
                <a:spcPts val="0"/>
              </a:spcAft>
            </a:pPr>
            <a:r>
              <a:rPr lang="en-GB" b="0" i="0" cap="none" baseline="0" dirty="0">
                <a:solidFill>
                  <a:schemeClr val="bg1"/>
                </a:solidFill>
                <a:latin typeface="+mj-lt"/>
                <a:ea typeface="Arial" panose="02000503000000020004" pitchFamily="2" charset="0"/>
              </a:rPr>
              <a:t>Thank you</a:t>
            </a:r>
          </a:p>
        </p:txBody>
      </p:sp>
      <p:pic>
        <p:nvPicPr>
          <p:cNvPr id="7" name="Picture 6" descr="A white text on a black background&#10;&#10;AI-generated content may be incorrect.">
            <a:extLst>
              <a:ext uri="{FF2B5EF4-FFF2-40B4-BE49-F238E27FC236}">
                <a16:creationId xmlns:a16="http://schemas.microsoft.com/office/drawing/2014/main" id="{7AC75C0A-28D4-93B2-5B17-76C8910B639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92024" y="6309360"/>
            <a:ext cx="1700784" cy="357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817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— Oran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75E1C7A1-731B-3CF7-8C7F-2ED27B82553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55701" y="3284538"/>
            <a:ext cx="6070048" cy="354013"/>
          </a:xfrm>
        </p:spPr>
        <p:txBody>
          <a:bodyPr anchor="t"/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200" b="0" i="0" cap="none" spc="0" baseline="0">
                <a:solidFill>
                  <a:schemeClr val="bg1"/>
                </a:solidFill>
                <a:latin typeface="+mj-lt"/>
                <a:ea typeface="Arial" panose="020B0604020202020204" pitchFamily="34" charset="0"/>
              </a:defRPr>
            </a:lvl1pPr>
          </a:lstStyle>
          <a:p>
            <a:pPr marL="457200" lvl="0" indent="-457200">
              <a:spcBef>
                <a:spcPct val="0"/>
              </a:spcBef>
            </a:pPr>
            <a:r>
              <a:rPr lang="en-US" dirty="0"/>
              <a:t>Section Title Coral</a:t>
            </a:r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E308F47-472D-39C9-53A6-94DE767202B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82880" y="3284538"/>
            <a:ext cx="773113" cy="354013"/>
          </a:xfrm>
        </p:spPr>
        <p:txBody>
          <a:bodyPr anchor="t"/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200" b="0" i="0" cap="all" spc="0" baseline="0">
                <a:solidFill>
                  <a:schemeClr val="bg1"/>
                </a:solidFill>
                <a:latin typeface="+mj-lt"/>
                <a:ea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327C6EC-9FAA-95C6-0381-93DD5EFD89B1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fld id="{AE086683-F536-42AB-ABBC-F4803DFE8DB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5" name="Picture 4" descr="A white text on a black background&#10;&#10;AI-generated content may be incorrect.">
            <a:extLst>
              <a:ext uri="{FF2B5EF4-FFF2-40B4-BE49-F238E27FC236}">
                <a16:creationId xmlns:a16="http://schemas.microsoft.com/office/drawing/2014/main" id="{D0B0BB98-5635-BAA8-28E7-E30124C7D6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2024" y="6302375"/>
            <a:ext cx="1700784" cy="357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515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—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849A38F9-7BAB-265C-B816-147B21CE22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2239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Underrubrik 2">
            <a:extLst>
              <a:ext uri="{FF2B5EF4-FFF2-40B4-BE49-F238E27FC236}">
                <a16:creationId xmlns:a16="http://schemas.microsoft.com/office/drawing/2014/main" id="{A20A2082-72FA-1EFF-5280-68075C79F81E}"/>
              </a:ext>
            </a:extLst>
          </p:cNvPr>
          <p:cNvSpPr>
            <a:spLocks noGrp="1"/>
          </p:cNvSpPr>
          <p:nvPr>
            <p:ph type="subTitle" idx="14" hasCustomPrompt="1"/>
          </p:nvPr>
        </p:nvSpPr>
        <p:spPr>
          <a:xfrm>
            <a:off x="182880" y="3282696"/>
            <a:ext cx="8493125" cy="391112"/>
          </a:xfrm>
        </p:spPr>
        <p:txBody>
          <a:bodyPr vert="horz" lIns="0" tIns="0" rIns="0" bIns="0" rtlCol="0" anchor="t">
            <a:noAutofit/>
          </a:bodyPr>
          <a:lstStyle>
            <a:lvl1pPr marL="0" indent="0">
              <a:lnSpc>
                <a:spcPct val="84000"/>
              </a:lnSpc>
              <a:spcAft>
                <a:spcPts val="0"/>
              </a:spcAft>
              <a:buNone/>
              <a:defRPr lang="sv-SE" sz="3200" b="0" i="0" cap="none" spc="0" baseline="0" dirty="0">
                <a:solidFill>
                  <a:schemeClr val="bg1"/>
                </a:solidFill>
                <a:latin typeface="+mj-lt"/>
                <a:ea typeface="Arial" panose="020B0604020202020204" pitchFamily="34" charset="0"/>
                <a:cs typeface="InaiMathi" pitchFamily="2" charset="0"/>
              </a:defRPr>
            </a:lvl1pPr>
          </a:lstStyle>
          <a:p>
            <a:pPr marL="457200" lvl="0" indent="-457200">
              <a:spcBef>
                <a:spcPct val="0"/>
              </a:spcBef>
            </a:pPr>
            <a:r>
              <a:rPr lang="en-US" dirty="0"/>
              <a:t>Section Title Gradient</a:t>
            </a:r>
            <a:endParaRPr lang="en-GB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14893CC7-C433-CCC1-3D93-C54E0327B965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fld id="{AE086683-F536-42AB-ABBC-F4803DFE8DB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3" name="Picture 2" descr="A white text on a black background&#10;&#10;AI-generated content may be incorrect.">
            <a:extLst>
              <a:ext uri="{FF2B5EF4-FFF2-40B4-BE49-F238E27FC236}">
                <a16:creationId xmlns:a16="http://schemas.microsoft.com/office/drawing/2014/main" id="{753C6C71-AEF4-478C-097E-470DA0A9D33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92024" y="6302375"/>
            <a:ext cx="1700784" cy="357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850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—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75E1C7A1-731B-3CF7-8C7F-2ED27B82553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55701" y="3284538"/>
            <a:ext cx="6070048" cy="354013"/>
          </a:xfrm>
        </p:spPr>
        <p:txBody>
          <a:bodyPr anchor="t"/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200" b="0" i="0" cap="none" spc="0" baseline="0">
                <a:solidFill>
                  <a:schemeClr val="tx1"/>
                </a:solidFill>
                <a:latin typeface="+mj-lt"/>
                <a:ea typeface="Arial" panose="020B0604020202020204" pitchFamily="34" charset="0"/>
              </a:defRPr>
            </a:lvl1pPr>
          </a:lstStyle>
          <a:p>
            <a:pPr marL="457200" lvl="0" indent="-457200">
              <a:spcBef>
                <a:spcPct val="0"/>
              </a:spcBef>
            </a:pPr>
            <a:r>
              <a:rPr lang="en-US" dirty="0"/>
              <a:t>Section Title White</a:t>
            </a:r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E308F47-472D-39C9-53A6-94DE767202B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82880" y="3284538"/>
            <a:ext cx="773113" cy="354013"/>
          </a:xfrm>
        </p:spPr>
        <p:txBody>
          <a:bodyPr anchor="t"/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200" b="0" i="0" cap="all" spc="0" baseline="0">
                <a:solidFill>
                  <a:schemeClr val="tx1"/>
                </a:solidFill>
                <a:latin typeface="+mj-lt"/>
                <a:ea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327C6EC-9FAA-95C6-0381-93DD5EFD89B1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>
            <a:lvl1pPr>
              <a:defRPr cap="all" baseline="0">
                <a:solidFill>
                  <a:schemeClr val="tx1"/>
                </a:solidFill>
              </a:defRPr>
            </a:lvl1pPr>
          </a:lstStyle>
          <a:p>
            <a:fld id="{AE086683-F536-42AB-ABBC-F4803DFE8DB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6389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ho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2B10303B-6CD0-7696-F1BA-8488604DB6F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55700" y="2968625"/>
            <a:ext cx="9441656" cy="3333750"/>
          </a:xfrm>
        </p:spPr>
        <p:txBody>
          <a:bodyPr anchor="t"/>
          <a:lstStyle>
            <a:lvl1pPr marL="0" indent="0">
              <a:lnSpc>
                <a:spcPts val="5400"/>
              </a:lnSpc>
              <a:spcBef>
                <a:spcPts val="0"/>
              </a:spcBef>
              <a:spcAft>
                <a:spcPts val="0"/>
              </a:spcAft>
              <a:buNone/>
              <a:defRPr sz="5400" b="0" i="0" cap="none" spc="0" baseline="0">
                <a:solidFill>
                  <a:schemeClr val="tx1"/>
                </a:solidFill>
                <a:latin typeface="+mj-lt"/>
                <a:ea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Agenda item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A827B87F-47B3-4FC0-73A9-D8C02F011EB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82880" y="2968625"/>
            <a:ext cx="773113" cy="3318508"/>
          </a:xfrm>
        </p:spPr>
        <p:txBody>
          <a:bodyPr anchor="t"/>
          <a:lstStyle>
            <a:lvl1pPr marL="0" indent="0">
              <a:lnSpc>
                <a:spcPts val="5400"/>
              </a:lnSpc>
              <a:spcBef>
                <a:spcPts val="0"/>
              </a:spcBef>
              <a:spcAft>
                <a:spcPts val="0"/>
              </a:spcAft>
              <a:buNone/>
              <a:defRPr sz="1800" b="0" i="0" cap="all" spc="0" baseline="0">
                <a:solidFill>
                  <a:schemeClr val="tx1"/>
                </a:solidFill>
                <a:latin typeface="+mj-lt"/>
                <a:ea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3F36E29-9625-434A-2B26-F3A9512D13DF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lvl1pPr>
              <a:defRPr cap="all" baseline="0">
                <a:solidFill>
                  <a:schemeClr val="tx1"/>
                </a:solidFill>
              </a:defRPr>
            </a:lvl1pPr>
          </a:lstStyle>
          <a:p>
            <a:fld id="{AE086683-F536-42AB-ABBC-F4803DFE8DB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09C27299-B443-5A10-E984-17D176A26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356" y="182881"/>
            <a:ext cx="7535069" cy="274320"/>
          </a:xfrm>
        </p:spPr>
        <p:txBody>
          <a:bodyPr/>
          <a:lstStyle>
            <a:lvl1pPr>
              <a:defRPr sz="1500" b="1" i="0">
                <a:latin typeface="+mj-lt"/>
                <a:ea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35388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 shor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2B10303B-6CD0-7696-F1BA-8488604DB6F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55700" y="2220912"/>
            <a:ext cx="9441656" cy="4081463"/>
          </a:xfr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ts val="36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2" charset="0"/>
              <a:buNone/>
              <a:tabLst/>
              <a:defRPr sz="3600" b="0" i="0" cap="none" spc="0" baseline="0">
                <a:solidFill>
                  <a:schemeClr val="bg1"/>
                </a:solidFill>
                <a:latin typeface="+mj-lt"/>
                <a:ea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Agenda item</a:t>
            </a:r>
          </a:p>
          <a:p>
            <a:pPr marL="0" marR="0" lvl="0" indent="0" algn="l" defTabSz="914400" rtl="0" eaLnBrk="1" fontAlgn="auto" latinLnBrk="0" hangingPunct="1">
              <a:lnSpc>
                <a:spcPts val="5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2" charset="0"/>
              <a:buNone/>
              <a:tabLst/>
              <a:defRPr/>
            </a:pPr>
            <a:r>
              <a:rPr lang="en-GB" dirty="0"/>
              <a:t>Agenda item</a:t>
            </a:r>
            <a:br>
              <a:rPr lang="en-GB" dirty="0"/>
            </a:br>
            <a:r>
              <a:rPr lang="en-GB" dirty="0"/>
              <a:t>Agenda item</a:t>
            </a:r>
          </a:p>
          <a:p>
            <a:pPr marL="0" marR="0" lvl="0" indent="0" algn="l" defTabSz="914400" rtl="0" eaLnBrk="1" fontAlgn="auto" latinLnBrk="0" hangingPunct="1">
              <a:lnSpc>
                <a:spcPts val="5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2" charset="0"/>
              <a:buNone/>
              <a:tabLst/>
              <a:defRPr/>
            </a:pPr>
            <a:r>
              <a:rPr lang="en-GB" dirty="0"/>
              <a:t>Agenda item</a:t>
            </a:r>
          </a:p>
          <a:p>
            <a:pPr marL="0" marR="0" lvl="0" indent="0" algn="l" defTabSz="914400" rtl="0" eaLnBrk="1" fontAlgn="auto" latinLnBrk="0" hangingPunct="1">
              <a:lnSpc>
                <a:spcPts val="5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2" charset="0"/>
              <a:buNone/>
              <a:tabLst/>
              <a:defRPr/>
            </a:pPr>
            <a:r>
              <a:rPr lang="en-GB" dirty="0"/>
              <a:t>Agenda item</a:t>
            </a:r>
          </a:p>
          <a:p>
            <a:pPr marL="0" marR="0" lvl="0" indent="0" algn="l" defTabSz="914400" rtl="0" eaLnBrk="1" fontAlgn="auto" latinLnBrk="0" hangingPunct="1">
              <a:lnSpc>
                <a:spcPts val="5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2" charset="0"/>
              <a:buNone/>
              <a:tabLst/>
              <a:defRPr/>
            </a:pPr>
            <a:endParaRPr lang="en-GB" dirty="0"/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A827B87F-47B3-4FC0-73A9-D8C02F011EB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82880" y="2220912"/>
            <a:ext cx="773113" cy="4081463"/>
          </a:xfrm>
        </p:spPr>
        <p:txBody>
          <a:bodyPr anchor="t"/>
          <a:lstStyle>
            <a:lvl1pPr marL="0" indent="0">
              <a:lnSpc>
                <a:spcPts val="3900"/>
              </a:lnSpc>
              <a:spcBef>
                <a:spcPts val="0"/>
              </a:spcBef>
              <a:spcAft>
                <a:spcPts val="0"/>
              </a:spcAft>
              <a:buNone/>
              <a:defRPr sz="3600" b="0" i="0" kern="900" cap="all" spc="0" baseline="0">
                <a:solidFill>
                  <a:schemeClr val="bg1"/>
                </a:solidFill>
                <a:latin typeface="+mj-lt"/>
                <a:ea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XX</a:t>
            </a:r>
            <a:br>
              <a:rPr lang="en-GB" dirty="0"/>
            </a:br>
            <a:r>
              <a:rPr lang="en-GB" dirty="0" err="1"/>
              <a:t>XX</a:t>
            </a:r>
            <a:endParaRPr lang="en-GB" dirty="0"/>
          </a:p>
          <a:p>
            <a:pPr lvl="0"/>
            <a:r>
              <a:rPr lang="en-GB" dirty="0"/>
              <a:t>XX</a:t>
            </a:r>
          </a:p>
          <a:p>
            <a:pPr lvl="0"/>
            <a:r>
              <a:rPr lang="en-GB" dirty="0"/>
              <a:t>XX</a:t>
            </a:r>
          </a:p>
          <a:p>
            <a:pPr lvl="0"/>
            <a:r>
              <a:rPr lang="en-GB" dirty="0"/>
              <a:t>XX</a:t>
            </a:r>
          </a:p>
          <a:p>
            <a:pPr lvl="0"/>
            <a:r>
              <a:rPr lang="en-GB" dirty="0"/>
              <a:t>XX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3F36E29-9625-434A-2B26-F3A9512D13DF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fld id="{AE086683-F536-42AB-ABBC-F4803DFE8DB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09C27299-B443-5A10-E984-17D176A26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356" y="182881"/>
            <a:ext cx="7535069" cy="371158"/>
          </a:xfrm>
        </p:spPr>
        <p:txBody>
          <a:bodyPr/>
          <a:lstStyle>
            <a:lvl1pPr>
              <a:defRPr sz="1500" b="1" i="0">
                <a:solidFill>
                  <a:schemeClr val="bg1"/>
                </a:solidFill>
                <a:latin typeface="+mj-lt"/>
                <a:ea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92338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F1E028D-3B14-4181-8E8B-87D9D42D9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08E45E0F-28A0-F8BA-8069-4BDD568990A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83356" y="503576"/>
            <a:ext cx="7527925" cy="658813"/>
          </a:xfrm>
        </p:spPr>
        <p:txBody>
          <a:bodyPr bIns="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200" b="0" i="0" cap="none" spc="0" baseline="0">
                <a:latin typeface="+mj-lt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99682249-72A8-84A8-16BE-7B869C8DD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" y="182880"/>
            <a:ext cx="7535069" cy="218396"/>
          </a:xfrm>
        </p:spPr>
        <p:txBody>
          <a:bodyPr/>
          <a:lstStyle>
            <a:lvl1pPr>
              <a:defRPr sz="1500" b="1" i="0" spc="0" baseline="0">
                <a:latin typeface="+mj-lt"/>
                <a:ea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9046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152683E2-9A31-4B47-ACFE-390B6E0AF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356" y="502920"/>
            <a:ext cx="7535069" cy="60674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Font typeface="Arial" pitchFamily="2" charset="0"/>
            </a:pPr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1C0710F-3CB3-4F01-9977-A1A69928F1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2880" y="1828800"/>
            <a:ext cx="11388725" cy="3860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7249AA9-CC7D-40E0-9894-3652F2EE8C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72902" y="6453582"/>
            <a:ext cx="227012" cy="228601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ctr">
              <a:defRPr sz="700" cap="all" baseline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E086683-F536-42AB-ABBC-F4803DFE8DBC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Picture 3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309EBE2B-2C49-9979-6266-B8434306F92D}"/>
              </a:ext>
            </a:extLst>
          </p:cNvPr>
          <p:cNvPicPr>
            <a:picLocks noChangeAspect="1"/>
          </p:cNvPicPr>
          <p:nvPr userDrawn="1"/>
        </p:nvPicPr>
        <p:blipFill>
          <a:blip r:embed="rId32"/>
          <a:stretch>
            <a:fillRect/>
          </a:stretch>
        </p:blipFill>
        <p:spPr>
          <a:xfrm>
            <a:off x="192024" y="6309360"/>
            <a:ext cx="1697311" cy="356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931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GB" sz="3200" b="0" i="0" kern="1200" cap="none" spc="0" baseline="0" dirty="0">
          <a:solidFill>
            <a:schemeClr val="tx1"/>
          </a:solidFill>
          <a:latin typeface="+mj-lt"/>
          <a:ea typeface="Arial" panose="020B0604020202020204" pitchFamily="34" charset="0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Font typeface="Arial" pitchFamily="2" charset="0"/>
        <a:buNone/>
        <a:defRPr sz="1800" b="0" i="0" kern="1200" spc="-30" baseline="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1pPr>
      <a:lvl2pPr marL="320040" indent="-32004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Font typeface="Arial" pitchFamily="2" charset="0"/>
        <a:buChar char="—"/>
        <a:defRPr sz="1800" b="0" i="0" kern="1200" spc="-30" baseline="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2pPr>
      <a:lvl3pPr marL="548640" indent="-18288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Font typeface="Arial" pitchFamily="2" charset="0"/>
        <a:buChar char="•"/>
        <a:defRPr sz="1800" b="0" i="0" kern="1200" spc="-30" baseline="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3pPr>
      <a:lvl4pPr marL="960120" indent="-32004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Font typeface="Arial" pitchFamily="2" charset="0"/>
        <a:buChar char="—"/>
        <a:defRPr sz="1800" b="0" i="0" kern="1200" spc="-30" baseline="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4pPr>
      <a:lvl5pPr marL="1188720" indent="-18288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Font typeface="Arial" pitchFamily="2" charset="0"/>
        <a:buChar char="•"/>
        <a:defRPr sz="1800" b="0" i="0" kern="1200" spc="-30" baseline="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5pPr>
      <a:lvl6pPr marL="1346200" indent="-179388" algn="l" defTabSz="914400" rtl="0" eaLnBrk="1" latinLnBrk="0" hangingPunct="1">
        <a:lnSpc>
          <a:spcPct val="90000"/>
        </a:lnSpc>
        <a:spcBef>
          <a:spcPts val="0"/>
        </a:spcBef>
        <a:spcAft>
          <a:spcPts val="500"/>
        </a:spcAft>
        <a:buFont typeface="Arial" pitchFamily="50" charset="0"/>
        <a:buChar char="—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524000" indent="-177800" algn="l" defTabSz="914400" rtl="0" eaLnBrk="1" latinLnBrk="0" hangingPunct="1">
        <a:lnSpc>
          <a:spcPct val="90000"/>
        </a:lnSpc>
        <a:spcBef>
          <a:spcPts val="0"/>
        </a:spcBef>
        <a:spcAft>
          <a:spcPts val="500"/>
        </a:spcAft>
        <a:buFont typeface="Arial" pitchFamily="50" charset="0"/>
        <a:buChar char="—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1701800" indent="-177800" algn="l" defTabSz="914400" rtl="0" eaLnBrk="1" latinLnBrk="0" hangingPunct="1">
        <a:lnSpc>
          <a:spcPct val="90000"/>
        </a:lnSpc>
        <a:spcBef>
          <a:spcPts val="0"/>
        </a:spcBef>
        <a:spcAft>
          <a:spcPts val="500"/>
        </a:spcAft>
        <a:buFont typeface="Arial" pitchFamily="50" charset="0"/>
        <a:buChar char="—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1881188" indent="-179388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itchFamily="50" charset="0"/>
        <a:buChar char="—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20">
          <p15:clr>
            <a:srgbClr val="000000"/>
          </p15:clr>
        </p15:guide>
        <p15:guide id="2" pos="607">
          <p15:clr>
            <a:srgbClr val="C8C8C8"/>
          </p15:clr>
        </p15:guide>
        <p15:guide id="3" pos="728">
          <p15:clr>
            <a:srgbClr val="C8C8C8"/>
          </p15:clr>
        </p15:guide>
        <p15:guide id="4" pos="1215">
          <p15:clr>
            <a:srgbClr val="C8C8C8"/>
          </p15:clr>
        </p15:guide>
        <p15:guide id="5" pos="1335">
          <p15:clr>
            <a:srgbClr val="C8C8C8"/>
          </p15:clr>
        </p15:guide>
        <p15:guide id="6" pos="1823">
          <p15:clr>
            <a:srgbClr val="C8C8C8"/>
          </p15:clr>
        </p15:guide>
        <p15:guide id="7" pos="1943">
          <p15:clr>
            <a:srgbClr val="C8C8C8"/>
          </p15:clr>
        </p15:guide>
        <p15:guide id="8" pos="2431">
          <p15:clr>
            <a:srgbClr val="C8C8C8"/>
          </p15:clr>
        </p15:guide>
        <p15:guide id="9" pos="2551">
          <p15:clr>
            <a:srgbClr val="C8C8C8"/>
          </p15:clr>
        </p15:guide>
        <p15:guide id="10" pos="3039">
          <p15:clr>
            <a:srgbClr val="C8C8C8"/>
          </p15:clr>
        </p15:guide>
        <p15:guide id="11" pos="3159">
          <p15:clr>
            <a:srgbClr val="C8C8C8"/>
          </p15:clr>
        </p15:guide>
        <p15:guide id="12" pos="3645">
          <p15:clr>
            <a:srgbClr val="C8C8C8"/>
          </p15:clr>
        </p15:guide>
        <p15:guide id="13" pos="3767">
          <p15:clr>
            <a:srgbClr val="C8C8C8"/>
          </p15:clr>
        </p15:guide>
        <p15:guide id="14" pos="4255">
          <p15:clr>
            <a:srgbClr val="C8C8C8"/>
          </p15:clr>
        </p15:guide>
        <p15:guide id="15" pos="4375">
          <p15:clr>
            <a:srgbClr val="C8C8C8"/>
          </p15:clr>
        </p15:guide>
        <p15:guide id="16" pos="4862">
          <p15:clr>
            <a:srgbClr val="C8C8C8"/>
          </p15:clr>
        </p15:guide>
        <p15:guide id="17" pos="4983">
          <p15:clr>
            <a:srgbClr val="C8C8C8"/>
          </p15:clr>
        </p15:guide>
        <p15:guide id="18" pos="5470">
          <p15:clr>
            <a:srgbClr val="C8C8C8"/>
          </p15:clr>
        </p15:guide>
        <p15:guide id="19" pos="5591">
          <p15:clr>
            <a:srgbClr val="C8C8C8"/>
          </p15:clr>
        </p15:guide>
        <p15:guide id="20" pos="6078">
          <p15:clr>
            <a:srgbClr val="C8C8C8"/>
          </p15:clr>
        </p15:guide>
        <p15:guide id="21" pos="6198">
          <p15:clr>
            <a:srgbClr val="C8C8C8"/>
          </p15:clr>
        </p15:guide>
        <p15:guide id="22" pos="6686">
          <p15:clr>
            <a:srgbClr val="C8C8C8"/>
          </p15:clr>
        </p15:guide>
        <p15:guide id="23" pos="6806">
          <p15:clr>
            <a:srgbClr val="C8C8C8"/>
          </p15:clr>
        </p15:guide>
        <p15:guide id="24" pos="7294">
          <p15:clr>
            <a:srgbClr val="000000"/>
          </p15:clr>
        </p15:guide>
        <p15:guide id="25" orient="horz" pos="120">
          <p15:clr>
            <a:srgbClr val="000000"/>
          </p15:clr>
        </p15:guide>
        <p15:guide id="26" orient="horz" pos="349">
          <p15:clr>
            <a:srgbClr val="C8C8C8"/>
          </p15:clr>
        </p15:guide>
        <p15:guide id="27" orient="horz" pos="470">
          <p15:clr>
            <a:srgbClr val="C8C8C8"/>
          </p15:clr>
        </p15:guide>
        <p15:guide id="28" orient="horz" pos="699">
          <p15:clr>
            <a:srgbClr val="C8C8C8"/>
          </p15:clr>
        </p15:guide>
        <p15:guide id="29" orient="horz" pos="820">
          <p15:clr>
            <a:srgbClr val="C8C8C8"/>
          </p15:clr>
        </p15:guide>
        <p15:guide id="30" orient="horz" pos="1049">
          <p15:clr>
            <a:srgbClr val="C8C8C8"/>
          </p15:clr>
        </p15:guide>
        <p15:guide id="31" orient="horz" pos="1170">
          <p15:clr>
            <a:srgbClr val="C8C8C8"/>
          </p15:clr>
        </p15:guide>
        <p15:guide id="32" orient="horz" pos="1399">
          <p15:clr>
            <a:srgbClr val="C8C8C8"/>
          </p15:clr>
        </p15:guide>
        <p15:guide id="33" orient="horz" pos="1520">
          <p15:clr>
            <a:srgbClr val="C8C8C8"/>
          </p15:clr>
        </p15:guide>
        <p15:guide id="34" orient="horz" pos="1749">
          <p15:clr>
            <a:srgbClr val="C8C8C8"/>
          </p15:clr>
        </p15:guide>
        <p15:guide id="35" orient="horz" pos="1870">
          <p15:clr>
            <a:srgbClr val="C8C8C8"/>
          </p15:clr>
        </p15:guide>
        <p15:guide id="36" orient="horz" pos="2099">
          <p15:clr>
            <a:srgbClr val="C8C8C8"/>
          </p15:clr>
        </p15:guide>
        <p15:guide id="37" orient="horz" pos="2220">
          <p15:clr>
            <a:srgbClr val="C8C8C8"/>
          </p15:clr>
        </p15:guide>
        <p15:guide id="38" orient="horz" pos="2449">
          <p15:clr>
            <a:srgbClr val="C8C8C8"/>
          </p15:clr>
        </p15:guide>
        <p15:guide id="39" orient="horz" pos="2568">
          <p15:clr>
            <a:srgbClr val="C8C8C8"/>
          </p15:clr>
        </p15:guide>
        <p15:guide id="40" orient="horz" pos="2799">
          <p15:clr>
            <a:srgbClr val="C8C8C8"/>
          </p15:clr>
        </p15:guide>
        <p15:guide id="41" orient="horz" pos="2920">
          <p15:clr>
            <a:srgbClr val="C8C8C8"/>
          </p15:clr>
        </p15:guide>
        <p15:guide id="42" orient="horz" pos="3149">
          <p15:clr>
            <a:srgbClr val="C8C8C8"/>
          </p15:clr>
        </p15:guide>
        <p15:guide id="43" orient="horz" pos="3270">
          <p15:clr>
            <a:srgbClr val="C8C8C8"/>
          </p15:clr>
        </p15:guide>
        <p15:guide id="44" orient="horz" pos="3499">
          <p15:clr>
            <a:srgbClr val="C8C8C8"/>
          </p15:clr>
        </p15:guide>
        <p15:guide id="45" orient="horz" pos="3620">
          <p15:clr>
            <a:srgbClr val="C8C8C8"/>
          </p15:clr>
        </p15:guide>
        <p15:guide id="46" orient="horz" pos="3849">
          <p15:clr>
            <a:srgbClr val="C8C8C8"/>
          </p15:clr>
        </p15:guide>
        <p15:guide id="47" orient="horz" pos="3970">
          <p15:clr>
            <a:srgbClr val="C8C8C8"/>
          </p15:clr>
        </p15:guide>
        <p15:guide id="48" orient="horz" pos="4199">
          <p15:clr>
            <a:srgbClr val="000000"/>
          </p15:clr>
        </p15:guide>
        <p15:guide id="49" orient="horz" pos="2160">
          <p15:clr>
            <a:srgbClr val="000000"/>
          </p15:clr>
        </p15:guide>
        <p15:guide id="50" pos="7416">
          <p15:clr>
            <a:srgbClr val="A4A3A4"/>
          </p15:clr>
        </p15:guide>
        <p15:guide id="51" pos="7559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5299500-3797-D7D7-DF86-B063EB81E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en-GB" smtClean="0"/>
              <a:t>1</a:t>
            </a:fld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0BF13C-00F8-1C41-715E-DE27E2F17E35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190500" y="1315845"/>
            <a:ext cx="6588252" cy="817756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/>
              <a:t>Our font is Arial for this template.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75C35A4-AD89-09AE-92B6-35FD26C183BA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US" dirty="0"/>
              <a:t>Title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64A9DC3F-42A6-F40F-B788-4B9CFE237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Eyebrow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A703D8-71FD-5712-3924-7B047FE8D40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0022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9665FF4-A1B3-534B-E0F5-27DD7849A4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Chapter Title Slide White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18C797-1C16-C7A4-B6E7-8ABF3785CDC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US" dirty="0"/>
              <a:t>01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CAE095-949E-17A0-E175-020B1CA5D274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AE086683-F536-42AB-ABBC-F4803DFE8DBC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3195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86823ED-186D-3C19-5FB5-519899015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en-GB" smtClean="0"/>
              <a:t>11</a:t>
            </a:fld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8C09F9-B291-0B83-D6CF-F25FBC65ED0F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US" dirty="0"/>
              <a:t>Supporting line here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AFFB601-5004-9793-6147-E0CA52FF5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Eyebrow</a:t>
            </a:r>
          </a:p>
        </p:txBody>
      </p:sp>
    </p:spTree>
    <p:extLst>
      <p:ext uri="{BB962C8B-B14F-4D97-AF65-F5344CB8AC3E}">
        <p14:creationId xmlns:p14="http://schemas.microsoft.com/office/powerpoint/2010/main" val="41993629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229698F-CF54-4D0B-C798-28044D718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en-GB" smtClean="0"/>
              <a:t>12</a:t>
            </a:fld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3A2DB8-2C95-DED0-3C1B-D688989632EF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en-US" sz="1600" spc="0" dirty="0"/>
              <a:t>Bullet List Item 1</a:t>
            </a:r>
          </a:p>
          <a:p>
            <a:pPr lvl="1"/>
            <a:r>
              <a:rPr lang="en-US" sz="1600" spc="0" dirty="0"/>
              <a:t>Bullet List Item 2</a:t>
            </a:r>
          </a:p>
          <a:p>
            <a:pPr lvl="2"/>
            <a:r>
              <a:rPr lang="en-US" sz="1600" spc="0" dirty="0"/>
              <a:t>Bullet List Item 3</a:t>
            </a:r>
          </a:p>
          <a:p>
            <a:pPr lvl="3"/>
            <a:r>
              <a:rPr lang="en-US" sz="1600" spc="0" dirty="0">
                <a:latin typeface="+mn-lt"/>
              </a:rPr>
              <a:t>Bullet List Item 4</a:t>
            </a:r>
          </a:p>
          <a:p>
            <a:pPr lvl="4"/>
            <a:r>
              <a:rPr lang="en-US" sz="1600" spc="0" dirty="0">
                <a:latin typeface="+mn-lt"/>
              </a:rPr>
              <a:t>Bullet List Item 5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2CD777-F3A7-E703-F6AC-1AFBBFAB4978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US"/>
              <a:t>Supporting line here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5F72A6F-A8F0-6D96-F34D-3A37B26D1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Eyebrow</a:t>
            </a:r>
          </a:p>
        </p:txBody>
      </p:sp>
    </p:spTree>
    <p:extLst>
      <p:ext uri="{BB962C8B-B14F-4D97-AF65-F5344CB8AC3E}">
        <p14:creationId xmlns:p14="http://schemas.microsoft.com/office/powerpoint/2010/main" val="12405799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ACD547-5D36-2071-7AE1-6FF1A272D4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CEA9E61-21E5-9490-26E9-1987E1E0A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en-GB" smtClean="0"/>
              <a:t>13</a:t>
            </a:fld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B5A6D8-231A-198C-2AB0-8140F9B701DF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US"/>
              <a:t>Supporting line here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DFFD917-B31D-5E21-37FD-86135BE26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Eyebrow</a:t>
            </a:r>
          </a:p>
        </p:txBody>
      </p:sp>
      <p:graphicFrame>
        <p:nvGraphicFramePr>
          <p:cNvPr id="7" name="Content Placeholder 1">
            <a:extLst>
              <a:ext uri="{FF2B5EF4-FFF2-40B4-BE49-F238E27FC236}">
                <a16:creationId xmlns:a16="http://schemas.microsoft.com/office/drawing/2014/main" id="{F5707527-0F18-1AD0-4011-F020710B9FC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9141867"/>
              </p:ext>
            </p:extLst>
          </p:nvPr>
        </p:nvGraphicFramePr>
        <p:xfrm>
          <a:off x="193675" y="1796414"/>
          <a:ext cx="11385551" cy="434748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30640">
                  <a:extLst>
                    <a:ext uri="{9D8B030D-6E8A-4147-A177-3AD203B41FA5}">
                      <a16:colId xmlns:a16="http://schemas.microsoft.com/office/drawing/2014/main" val="3317376162"/>
                    </a:ext>
                  </a:extLst>
                </a:gridCol>
                <a:gridCol w="1926542">
                  <a:extLst>
                    <a:ext uri="{9D8B030D-6E8A-4147-A177-3AD203B41FA5}">
                      <a16:colId xmlns:a16="http://schemas.microsoft.com/office/drawing/2014/main" val="3203396037"/>
                    </a:ext>
                  </a:extLst>
                </a:gridCol>
                <a:gridCol w="1928924">
                  <a:extLst>
                    <a:ext uri="{9D8B030D-6E8A-4147-A177-3AD203B41FA5}">
                      <a16:colId xmlns:a16="http://schemas.microsoft.com/office/drawing/2014/main" val="3988875884"/>
                    </a:ext>
                  </a:extLst>
                </a:gridCol>
                <a:gridCol w="1935641">
                  <a:extLst>
                    <a:ext uri="{9D8B030D-6E8A-4147-A177-3AD203B41FA5}">
                      <a16:colId xmlns:a16="http://schemas.microsoft.com/office/drawing/2014/main" val="1618511192"/>
                    </a:ext>
                  </a:extLst>
                </a:gridCol>
                <a:gridCol w="1931455">
                  <a:extLst>
                    <a:ext uri="{9D8B030D-6E8A-4147-A177-3AD203B41FA5}">
                      <a16:colId xmlns:a16="http://schemas.microsoft.com/office/drawing/2014/main" val="206410145"/>
                    </a:ext>
                  </a:extLst>
                </a:gridCol>
                <a:gridCol w="1732349">
                  <a:extLst>
                    <a:ext uri="{9D8B030D-6E8A-4147-A177-3AD203B41FA5}">
                      <a16:colId xmlns:a16="http://schemas.microsoft.com/office/drawing/2014/main" val="3910681082"/>
                    </a:ext>
                  </a:extLst>
                </a:gridCol>
              </a:tblGrid>
              <a:tr h="395226">
                <a:tc>
                  <a:txBody>
                    <a:bodyPr/>
                    <a:lstStyle/>
                    <a:p>
                      <a:endParaRPr lang="en-US" sz="1200" b="0" i="0" spc="-30" baseline="0" dirty="0">
                        <a:latin typeface="+mn-lt"/>
                        <a:ea typeface="Arial" panose="02000503000000020004" pitchFamily="2" charset="0"/>
                        <a:cs typeface="Arial Medium" pitchFamily="2" charset="77"/>
                      </a:endParaRPr>
                    </a:p>
                  </a:txBody>
                  <a:tcPr marL="0" marR="36000" marT="72000" marB="7200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spc="-30" baseline="0" dirty="0">
                          <a:latin typeface="+mn-lt"/>
                          <a:ea typeface="Arial" panose="02000503000000020004" pitchFamily="2" charset="0"/>
                          <a:cs typeface="Arial Medium" pitchFamily="2" charset="77"/>
                        </a:rPr>
                        <a:t>Headline</a:t>
                      </a:r>
                      <a:endParaRPr kumimoji="0" lang="en-US" sz="1200" b="1" i="0" u="none" strike="noStrike" kern="1200" cap="none" spc="-3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Arial" panose="02000503000000020004" pitchFamily="2" charset="0"/>
                        <a:cs typeface="Arial Medium" pitchFamily="2" charset="77"/>
                      </a:endParaRPr>
                    </a:p>
                  </a:txBody>
                  <a:tcPr marL="0" marR="0" marT="72000" marB="7200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spc="-30" baseline="0" dirty="0">
                          <a:latin typeface="+mn-lt"/>
                          <a:ea typeface="Arial" panose="02000503000000020004" pitchFamily="2" charset="0"/>
                          <a:cs typeface="Arial Medium" pitchFamily="2" charset="77"/>
                        </a:rPr>
                        <a:t>Headline</a:t>
                      </a:r>
                      <a:endParaRPr kumimoji="0" lang="en-US" sz="1200" b="1" i="0" u="none" strike="noStrike" kern="1200" cap="none" spc="-3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Arial" panose="02000503000000020004" pitchFamily="2" charset="0"/>
                        <a:cs typeface="Arial Medium" pitchFamily="2" charset="77"/>
                      </a:endParaRPr>
                    </a:p>
                  </a:txBody>
                  <a:tcPr marL="0" marR="0" marT="72000" marB="7200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spc="-30" baseline="0" dirty="0">
                          <a:latin typeface="+mn-lt"/>
                          <a:ea typeface="Arial" panose="02000503000000020004" pitchFamily="2" charset="0"/>
                          <a:cs typeface="Arial Medium" pitchFamily="2" charset="77"/>
                        </a:rPr>
                        <a:t>Headline</a:t>
                      </a:r>
                      <a:endParaRPr kumimoji="0" lang="en-US" sz="1200" b="1" i="0" u="none" strike="noStrike" kern="1200" cap="none" spc="-3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Arial" panose="02000503000000020004" pitchFamily="2" charset="0"/>
                        <a:cs typeface="Arial Medium" pitchFamily="2" charset="77"/>
                      </a:endParaRPr>
                    </a:p>
                  </a:txBody>
                  <a:tcPr marL="0" marR="0" marT="72000" marB="7200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spc="-30" baseline="0" dirty="0">
                          <a:latin typeface="+mn-lt"/>
                          <a:ea typeface="Arial" panose="02000503000000020004" pitchFamily="2" charset="0"/>
                          <a:cs typeface="Arial Medium" pitchFamily="2" charset="77"/>
                        </a:rPr>
                        <a:t>Headline</a:t>
                      </a:r>
                      <a:endParaRPr kumimoji="0" lang="en-US" sz="1200" b="1" i="0" u="none" strike="noStrike" kern="1200" cap="none" spc="-3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Arial" panose="02000503000000020004" pitchFamily="2" charset="0"/>
                        <a:cs typeface="Arial Medium" pitchFamily="2" charset="77"/>
                      </a:endParaRPr>
                    </a:p>
                  </a:txBody>
                  <a:tcPr marL="0" marR="0" marT="72000" marB="7200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spc="-30" baseline="0" dirty="0">
                          <a:latin typeface="+mn-lt"/>
                          <a:ea typeface="Arial" panose="02000503000000020004" pitchFamily="2" charset="0"/>
                          <a:cs typeface="Arial Medium" pitchFamily="2" charset="77"/>
                        </a:rPr>
                        <a:t>Total</a:t>
                      </a:r>
                      <a:endParaRPr kumimoji="0" lang="en-US" sz="1200" b="1" i="0" u="none" strike="noStrike" kern="1200" cap="none" spc="-3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Arial" panose="02000503000000020004" pitchFamily="2" charset="0"/>
                        <a:cs typeface="Arial Medium" pitchFamily="2" charset="77"/>
                      </a:endParaRPr>
                    </a:p>
                  </a:txBody>
                  <a:tcPr marL="0" marR="0" marT="72000" marB="7200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61436306"/>
                  </a:ext>
                </a:extLst>
              </a:tr>
              <a:tr h="395226">
                <a:tc>
                  <a:txBody>
                    <a:bodyPr/>
                    <a:lstStyle/>
                    <a:p>
                      <a:r>
                        <a:rPr lang="en-US" sz="1200" b="0" i="0" spc="-30" baseline="0" dirty="0">
                          <a:latin typeface="+mn-lt"/>
                          <a:ea typeface="Arial" panose="02000503000000020004" pitchFamily="2" charset="0"/>
                          <a:cs typeface="Arial Medium" pitchFamily="2" charset="77"/>
                        </a:rPr>
                        <a:t>Headline</a:t>
                      </a:r>
                    </a:p>
                  </a:txBody>
                  <a:tcPr marL="0" marR="36000" marT="72000" marB="72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 spc="-30" baseline="0" dirty="0">
                          <a:latin typeface="+mn-lt"/>
                          <a:ea typeface="Arial" panose="02000503000000020004" pitchFamily="2" charset="0"/>
                          <a:cs typeface="Arial" panose="020B0604020202020204" pitchFamily="34" charset="0"/>
                        </a:rPr>
                        <a:t>Write text here</a:t>
                      </a:r>
                    </a:p>
                  </a:txBody>
                  <a:tcPr marL="0" marR="0" marT="72000" marB="72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 spc="-30" baseline="0" dirty="0">
                          <a:latin typeface="+mn-lt"/>
                          <a:ea typeface="Arial" panose="02000503000000020004" pitchFamily="2" charset="0"/>
                          <a:cs typeface="Arial" panose="020B0604020202020204" pitchFamily="34" charset="0"/>
                        </a:rPr>
                        <a:t>Write text here</a:t>
                      </a:r>
                    </a:p>
                  </a:txBody>
                  <a:tcPr marL="0" marR="0" marT="72000" marB="72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spc="-30" baseline="0" dirty="0">
                          <a:latin typeface="+mn-lt"/>
                          <a:ea typeface="Arial" panose="02000503000000020004" pitchFamily="2" charset="0"/>
                          <a:cs typeface="Arial" panose="020B0604020202020204" pitchFamily="34" charset="0"/>
                        </a:rPr>
                        <a:t>Write text here</a:t>
                      </a:r>
                    </a:p>
                  </a:txBody>
                  <a:tcPr marL="0" marR="0" marT="72000" marB="72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spc="-30" baseline="0" dirty="0">
                          <a:latin typeface="+mn-lt"/>
                          <a:ea typeface="Arial" panose="02000503000000020004" pitchFamily="2" charset="0"/>
                          <a:cs typeface="Arial" panose="020B0604020202020204" pitchFamily="34" charset="0"/>
                        </a:rPr>
                        <a:t>Write text here</a:t>
                      </a:r>
                    </a:p>
                  </a:txBody>
                  <a:tcPr marL="0" marR="0" marT="72000" marB="72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spc="-30" baseline="0" dirty="0">
                          <a:latin typeface="+mn-lt"/>
                          <a:ea typeface="Arial" panose="02000503000000020004" pitchFamily="2" charset="0"/>
                          <a:cs typeface="Arial" panose="020B0604020202020204" pitchFamily="34" charset="0"/>
                        </a:rPr>
                        <a:t>00</a:t>
                      </a:r>
                    </a:p>
                  </a:txBody>
                  <a:tcPr marL="0" marR="0" marT="72000" marB="72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36560854"/>
                  </a:ext>
                </a:extLst>
              </a:tr>
              <a:tr h="395226">
                <a:tc>
                  <a:txBody>
                    <a:bodyPr/>
                    <a:lstStyle/>
                    <a:p>
                      <a:r>
                        <a:rPr lang="en-US" sz="1200" b="0" i="0" spc="-30" baseline="0" dirty="0">
                          <a:latin typeface="+mn-lt"/>
                          <a:ea typeface="Arial" panose="02000503000000020004" pitchFamily="2" charset="0"/>
                          <a:cs typeface="Arial Medium" pitchFamily="2" charset="77"/>
                        </a:rPr>
                        <a:t>Headline</a:t>
                      </a:r>
                    </a:p>
                  </a:txBody>
                  <a:tcPr marL="0" marR="36000" marT="72000" marB="7200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 spc="-30" baseline="0" dirty="0">
                          <a:latin typeface="+mn-lt"/>
                          <a:ea typeface="Arial" panose="02000503000000020004" pitchFamily="2" charset="0"/>
                          <a:cs typeface="Arial" panose="020B0604020202020204" pitchFamily="34" charset="0"/>
                        </a:rPr>
                        <a:t>Write text here</a:t>
                      </a:r>
                    </a:p>
                  </a:txBody>
                  <a:tcPr marL="0" marR="0" marT="72000" marB="7200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 spc="-30" baseline="0" dirty="0">
                          <a:latin typeface="+mn-lt"/>
                          <a:ea typeface="Arial" panose="02000503000000020004" pitchFamily="2" charset="0"/>
                          <a:cs typeface="Arial" panose="020B0604020202020204" pitchFamily="34" charset="0"/>
                        </a:rPr>
                        <a:t>Write text here</a:t>
                      </a:r>
                    </a:p>
                  </a:txBody>
                  <a:tcPr marL="0" marR="0" marT="72000" marB="7200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spc="-30" baseline="0" dirty="0">
                          <a:latin typeface="+mn-lt"/>
                          <a:ea typeface="Arial" panose="02000503000000020004" pitchFamily="2" charset="0"/>
                          <a:cs typeface="Arial" panose="020B0604020202020204" pitchFamily="34" charset="0"/>
                        </a:rPr>
                        <a:t>Write text here</a:t>
                      </a:r>
                    </a:p>
                  </a:txBody>
                  <a:tcPr marL="0" marR="0" marT="72000" marB="7200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spc="-30" baseline="0" dirty="0">
                          <a:latin typeface="+mn-lt"/>
                          <a:ea typeface="Arial" panose="02000503000000020004" pitchFamily="2" charset="0"/>
                          <a:cs typeface="Arial" panose="020B0604020202020204" pitchFamily="34" charset="0"/>
                        </a:rPr>
                        <a:t>Write text here</a:t>
                      </a:r>
                    </a:p>
                  </a:txBody>
                  <a:tcPr marL="0" marR="0" marT="72000" marB="7200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spc="-30" baseline="0" dirty="0">
                          <a:latin typeface="+mn-lt"/>
                          <a:ea typeface="Arial" panose="02000503000000020004" pitchFamily="2" charset="0"/>
                          <a:cs typeface="Arial" panose="020B0604020202020204" pitchFamily="34" charset="0"/>
                        </a:rPr>
                        <a:t>00</a:t>
                      </a:r>
                    </a:p>
                  </a:txBody>
                  <a:tcPr marL="0" marR="0" marT="72000" marB="7200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8054941"/>
                  </a:ext>
                </a:extLst>
              </a:tr>
              <a:tr h="395226">
                <a:tc>
                  <a:txBody>
                    <a:bodyPr/>
                    <a:lstStyle/>
                    <a:p>
                      <a:r>
                        <a:rPr lang="en-US" sz="1200" b="0" i="0" spc="-30" baseline="0" dirty="0">
                          <a:latin typeface="+mn-lt"/>
                          <a:ea typeface="Arial" panose="02000503000000020004" pitchFamily="2" charset="0"/>
                          <a:cs typeface="Arial Medium" pitchFamily="2" charset="77"/>
                        </a:rPr>
                        <a:t>Headline</a:t>
                      </a:r>
                    </a:p>
                  </a:txBody>
                  <a:tcPr marL="0" marR="36000" marT="72000" marB="7200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 spc="-30" baseline="0" dirty="0">
                          <a:latin typeface="+mn-lt"/>
                          <a:ea typeface="Arial" panose="02000503000000020004" pitchFamily="2" charset="0"/>
                          <a:cs typeface="Arial" panose="020B0604020202020204" pitchFamily="34" charset="0"/>
                        </a:rPr>
                        <a:t>Write text here</a:t>
                      </a:r>
                    </a:p>
                  </a:txBody>
                  <a:tcPr marL="0" marR="0" marT="72000" marB="7200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 spc="-30" baseline="0" dirty="0">
                          <a:latin typeface="+mn-lt"/>
                          <a:ea typeface="Arial" panose="02000503000000020004" pitchFamily="2" charset="0"/>
                          <a:cs typeface="Arial" panose="020B0604020202020204" pitchFamily="34" charset="0"/>
                        </a:rPr>
                        <a:t>Write text here</a:t>
                      </a:r>
                    </a:p>
                  </a:txBody>
                  <a:tcPr marL="0" marR="0" marT="72000" marB="7200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spc="-30" baseline="0" dirty="0">
                          <a:latin typeface="+mn-lt"/>
                          <a:ea typeface="Arial" panose="02000503000000020004" pitchFamily="2" charset="0"/>
                          <a:cs typeface="Arial" panose="020B0604020202020204" pitchFamily="34" charset="0"/>
                        </a:rPr>
                        <a:t>Write text here</a:t>
                      </a:r>
                    </a:p>
                  </a:txBody>
                  <a:tcPr marL="0" marR="0" marT="72000" marB="7200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spc="-30" baseline="0" dirty="0">
                          <a:latin typeface="+mn-lt"/>
                          <a:ea typeface="Arial" panose="02000503000000020004" pitchFamily="2" charset="0"/>
                          <a:cs typeface="Arial" panose="020B0604020202020204" pitchFamily="34" charset="0"/>
                        </a:rPr>
                        <a:t>Write text here</a:t>
                      </a:r>
                    </a:p>
                  </a:txBody>
                  <a:tcPr marL="0" marR="0" marT="72000" marB="7200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spc="-30" baseline="0" dirty="0">
                          <a:latin typeface="+mn-lt"/>
                          <a:ea typeface="Arial" panose="02000503000000020004" pitchFamily="2" charset="0"/>
                          <a:cs typeface="Arial" panose="020B0604020202020204" pitchFamily="34" charset="0"/>
                        </a:rPr>
                        <a:t>00</a:t>
                      </a:r>
                    </a:p>
                  </a:txBody>
                  <a:tcPr marL="0" marR="0" marT="72000" marB="7200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79334685"/>
                  </a:ext>
                </a:extLst>
              </a:tr>
              <a:tr h="395226">
                <a:tc>
                  <a:txBody>
                    <a:bodyPr/>
                    <a:lstStyle/>
                    <a:p>
                      <a:r>
                        <a:rPr lang="en-US" sz="1200" b="0" i="0" spc="-30" baseline="0" dirty="0">
                          <a:latin typeface="+mn-lt"/>
                          <a:ea typeface="Arial" panose="02000503000000020004" pitchFamily="2" charset="0"/>
                          <a:cs typeface="Arial Medium" pitchFamily="2" charset="77"/>
                        </a:rPr>
                        <a:t>Headline</a:t>
                      </a:r>
                    </a:p>
                  </a:txBody>
                  <a:tcPr marL="0" marR="36000" marT="72000" marB="7200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 spc="-30" baseline="0" dirty="0">
                          <a:latin typeface="+mn-lt"/>
                          <a:ea typeface="Arial" panose="02000503000000020004" pitchFamily="2" charset="0"/>
                          <a:cs typeface="Arial" panose="020B0604020202020204" pitchFamily="34" charset="0"/>
                        </a:rPr>
                        <a:t>Write text here</a:t>
                      </a:r>
                    </a:p>
                  </a:txBody>
                  <a:tcPr marL="0" marR="0" marT="72000" marB="7200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 spc="-30" baseline="0" dirty="0">
                          <a:latin typeface="+mn-lt"/>
                          <a:ea typeface="Arial" panose="02000503000000020004" pitchFamily="2" charset="0"/>
                          <a:cs typeface="Arial" panose="020B0604020202020204" pitchFamily="34" charset="0"/>
                        </a:rPr>
                        <a:t>Write text here</a:t>
                      </a:r>
                    </a:p>
                  </a:txBody>
                  <a:tcPr marL="0" marR="0" marT="72000" marB="7200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spc="-30" baseline="0" dirty="0">
                          <a:latin typeface="+mn-lt"/>
                          <a:ea typeface="Arial" panose="02000503000000020004" pitchFamily="2" charset="0"/>
                          <a:cs typeface="Arial" panose="020B0604020202020204" pitchFamily="34" charset="0"/>
                        </a:rPr>
                        <a:t>Write text here</a:t>
                      </a:r>
                    </a:p>
                  </a:txBody>
                  <a:tcPr marL="0" marR="0" marT="72000" marB="7200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spc="-30" baseline="0" dirty="0">
                          <a:latin typeface="+mn-lt"/>
                          <a:ea typeface="Arial" panose="02000503000000020004" pitchFamily="2" charset="0"/>
                          <a:cs typeface="Arial" panose="020B0604020202020204" pitchFamily="34" charset="0"/>
                        </a:rPr>
                        <a:t>Write text here</a:t>
                      </a:r>
                    </a:p>
                  </a:txBody>
                  <a:tcPr marL="0" marR="0" marT="72000" marB="7200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spc="-30" baseline="0" dirty="0">
                          <a:latin typeface="+mn-lt"/>
                          <a:ea typeface="Arial" panose="02000503000000020004" pitchFamily="2" charset="0"/>
                          <a:cs typeface="Arial" panose="020B0604020202020204" pitchFamily="34" charset="0"/>
                        </a:rPr>
                        <a:t>00</a:t>
                      </a:r>
                    </a:p>
                  </a:txBody>
                  <a:tcPr marL="0" marR="0" marT="72000" marB="7200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0498389"/>
                  </a:ext>
                </a:extLst>
              </a:tr>
              <a:tr h="395226">
                <a:tc>
                  <a:txBody>
                    <a:bodyPr/>
                    <a:lstStyle/>
                    <a:p>
                      <a:r>
                        <a:rPr lang="en-US" sz="1200" b="0" i="0" spc="-30" baseline="0" dirty="0">
                          <a:latin typeface="+mn-lt"/>
                          <a:ea typeface="Arial" panose="02000503000000020004" pitchFamily="2" charset="0"/>
                          <a:cs typeface="Arial Medium" pitchFamily="2" charset="77"/>
                        </a:rPr>
                        <a:t>Headline</a:t>
                      </a:r>
                    </a:p>
                  </a:txBody>
                  <a:tcPr marL="0" marR="36000" marT="72000" marB="7200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 spc="-30" baseline="0" dirty="0">
                          <a:latin typeface="+mn-lt"/>
                          <a:ea typeface="Arial" panose="02000503000000020004" pitchFamily="2" charset="0"/>
                          <a:cs typeface="Arial" panose="020B0604020202020204" pitchFamily="34" charset="0"/>
                        </a:rPr>
                        <a:t>Write text here</a:t>
                      </a:r>
                    </a:p>
                  </a:txBody>
                  <a:tcPr marL="0" marR="0" marT="72000" marB="7200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 spc="-30" baseline="0" dirty="0">
                          <a:latin typeface="+mn-lt"/>
                          <a:ea typeface="Arial" panose="02000503000000020004" pitchFamily="2" charset="0"/>
                          <a:cs typeface="Arial" panose="020B0604020202020204" pitchFamily="34" charset="0"/>
                        </a:rPr>
                        <a:t>Write text here</a:t>
                      </a:r>
                    </a:p>
                  </a:txBody>
                  <a:tcPr marL="0" marR="0" marT="72000" marB="7200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spc="-30" baseline="0" dirty="0">
                          <a:latin typeface="+mn-lt"/>
                          <a:ea typeface="Arial" panose="02000503000000020004" pitchFamily="2" charset="0"/>
                          <a:cs typeface="Arial" panose="020B0604020202020204" pitchFamily="34" charset="0"/>
                        </a:rPr>
                        <a:t>Write text here</a:t>
                      </a:r>
                    </a:p>
                  </a:txBody>
                  <a:tcPr marL="0" marR="0" marT="72000" marB="7200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spc="-30" baseline="0" dirty="0">
                          <a:latin typeface="+mn-lt"/>
                          <a:ea typeface="Arial" panose="02000503000000020004" pitchFamily="2" charset="0"/>
                          <a:cs typeface="Arial" panose="020B0604020202020204" pitchFamily="34" charset="0"/>
                        </a:rPr>
                        <a:t>Write text here</a:t>
                      </a:r>
                    </a:p>
                  </a:txBody>
                  <a:tcPr marL="0" marR="0" marT="72000" marB="7200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spc="-30" baseline="0" dirty="0">
                          <a:latin typeface="+mn-lt"/>
                          <a:ea typeface="Arial" panose="02000503000000020004" pitchFamily="2" charset="0"/>
                          <a:cs typeface="Arial" panose="020B0604020202020204" pitchFamily="34" charset="0"/>
                        </a:rPr>
                        <a:t>00</a:t>
                      </a:r>
                    </a:p>
                  </a:txBody>
                  <a:tcPr marL="0" marR="0" marT="72000" marB="7200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26254685"/>
                  </a:ext>
                </a:extLst>
              </a:tr>
              <a:tr h="395226">
                <a:tc>
                  <a:txBody>
                    <a:bodyPr/>
                    <a:lstStyle/>
                    <a:p>
                      <a:r>
                        <a:rPr lang="en-US" sz="1200" b="0" i="0" spc="-30" baseline="0" dirty="0">
                          <a:latin typeface="+mn-lt"/>
                          <a:ea typeface="Arial" panose="02000503000000020004" pitchFamily="2" charset="0"/>
                          <a:cs typeface="Arial Medium" pitchFamily="2" charset="77"/>
                        </a:rPr>
                        <a:t>Headline</a:t>
                      </a:r>
                    </a:p>
                  </a:txBody>
                  <a:tcPr marL="0" marR="36000" marT="72000" marB="7200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 spc="-30" baseline="0" dirty="0">
                          <a:latin typeface="+mn-lt"/>
                          <a:ea typeface="Arial" panose="02000503000000020004" pitchFamily="2" charset="0"/>
                          <a:cs typeface="Arial" panose="020B0604020202020204" pitchFamily="34" charset="0"/>
                        </a:rPr>
                        <a:t>Write text here</a:t>
                      </a:r>
                    </a:p>
                  </a:txBody>
                  <a:tcPr marL="0" marR="0" marT="72000" marB="7200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 spc="-30" baseline="0" dirty="0">
                          <a:latin typeface="+mn-lt"/>
                          <a:ea typeface="Arial" panose="02000503000000020004" pitchFamily="2" charset="0"/>
                          <a:cs typeface="Arial" panose="020B0604020202020204" pitchFamily="34" charset="0"/>
                        </a:rPr>
                        <a:t>Write text here</a:t>
                      </a:r>
                    </a:p>
                  </a:txBody>
                  <a:tcPr marL="0" marR="0" marT="72000" marB="7200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spc="-30" baseline="0" dirty="0">
                          <a:latin typeface="+mn-lt"/>
                          <a:ea typeface="Arial" panose="02000503000000020004" pitchFamily="2" charset="0"/>
                          <a:cs typeface="Arial" panose="020B0604020202020204" pitchFamily="34" charset="0"/>
                        </a:rPr>
                        <a:t>Write text here</a:t>
                      </a:r>
                    </a:p>
                  </a:txBody>
                  <a:tcPr marL="0" marR="0" marT="72000" marB="7200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spc="-30" baseline="0" dirty="0">
                          <a:latin typeface="+mn-lt"/>
                          <a:ea typeface="Arial" panose="02000503000000020004" pitchFamily="2" charset="0"/>
                          <a:cs typeface="Arial" panose="020B0604020202020204" pitchFamily="34" charset="0"/>
                        </a:rPr>
                        <a:t>Write text here</a:t>
                      </a:r>
                    </a:p>
                  </a:txBody>
                  <a:tcPr marL="0" marR="0" marT="72000" marB="7200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spc="-30" baseline="0" dirty="0">
                          <a:latin typeface="+mn-lt"/>
                          <a:ea typeface="Arial" panose="02000503000000020004" pitchFamily="2" charset="0"/>
                          <a:cs typeface="Arial" panose="020B0604020202020204" pitchFamily="34" charset="0"/>
                        </a:rPr>
                        <a:t>00</a:t>
                      </a:r>
                    </a:p>
                  </a:txBody>
                  <a:tcPr marL="0" marR="0" marT="72000" marB="7200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6875006"/>
                  </a:ext>
                </a:extLst>
              </a:tr>
              <a:tr h="395226">
                <a:tc>
                  <a:txBody>
                    <a:bodyPr/>
                    <a:lstStyle/>
                    <a:p>
                      <a:r>
                        <a:rPr lang="en-US" sz="1200" b="0" i="0" spc="-30" baseline="0" dirty="0">
                          <a:latin typeface="+mn-lt"/>
                          <a:ea typeface="Arial" panose="02000503000000020004" pitchFamily="2" charset="0"/>
                          <a:cs typeface="Arial Medium" pitchFamily="2" charset="77"/>
                        </a:rPr>
                        <a:t>Headline</a:t>
                      </a:r>
                    </a:p>
                  </a:txBody>
                  <a:tcPr marL="0" marR="36000" marT="72000" marB="7200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 spc="-30" baseline="0" dirty="0">
                          <a:latin typeface="+mn-lt"/>
                          <a:ea typeface="Arial" panose="02000503000000020004" pitchFamily="2" charset="0"/>
                          <a:cs typeface="Arial" panose="020B0604020202020204" pitchFamily="34" charset="0"/>
                        </a:rPr>
                        <a:t>Write text here</a:t>
                      </a:r>
                    </a:p>
                  </a:txBody>
                  <a:tcPr marL="0" marR="0" marT="72000" marB="7200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 spc="-30" baseline="0" dirty="0">
                          <a:latin typeface="+mn-lt"/>
                          <a:ea typeface="Arial" panose="02000503000000020004" pitchFamily="2" charset="0"/>
                          <a:cs typeface="Arial" panose="020B0604020202020204" pitchFamily="34" charset="0"/>
                        </a:rPr>
                        <a:t>Write text here</a:t>
                      </a:r>
                    </a:p>
                  </a:txBody>
                  <a:tcPr marL="0" marR="0" marT="72000" marB="7200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spc="-30" baseline="0" dirty="0">
                          <a:latin typeface="+mn-lt"/>
                          <a:ea typeface="Arial" panose="02000503000000020004" pitchFamily="2" charset="0"/>
                          <a:cs typeface="Arial" panose="020B0604020202020204" pitchFamily="34" charset="0"/>
                        </a:rPr>
                        <a:t>Write text here</a:t>
                      </a:r>
                    </a:p>
                  </a:txBody>
                  <a:tcPr marL="0" marR="0" marT="72000" marB="7200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spc="-30" baseline="0" dirty="0">
                          <a:latin typeface="+mn-lt"/>
                          <a:ea typeface="Arial" panose="02000503000000020004" pitchFamily="2" charset="0"/>
                          <a:cs typeface="Arial" panose="020B0604020202020204" pitchFamily="34" charset="0"/>
                        </a:rPr>
                        <a:t>Write text here</a:t>
                      </a:r>
                    </a:p>
                  </a:txBody>
                  <a:tcPr marL="0" marR="0" marT="72000" marB="7200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spc="-30" baseline="0" dirty="0">
                          <a:latin typeface="+mn-lt"/>
                          <a:ea typeface="Arial" panose="02000503000000020004" pitchFamily="2" charset="0"/>
                          <a:cs typeface="Arial" panose="020B0604020202020204" pitchFamily="34" charset="0"/>
                        </a:rPr>
                        <a:t>00</a:t>
                      </a:r>
                    </a:p>
                  </a:txBody>
                  <a:tcPr marL="0" marR="0" marT="72000" marB="7200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1912839"/>
                  </a:ext>
                </a:extLst>
              </a:tr>
              <a:tr h="395226">
                <a:tc>
                  <a:txBody>
                    <a:bodyPr/>
                    <a:lstStyle/>
                    <a:p>
                      <a:r>
                        <a:rPr lang="en-US" sz="1200" b="0" i="0" spc="-30" baseline="0" dirty="0">
                          <a:latin typeface="+mn-lt"/>
                          <a:ea typeface="Arial" panose="02000503000000020004" pitchFamily="2" charset="0"/>
                          <a:cs typeface="Arial Medium" pitchFamily="2" charset="77"/>
                        </a:rPr>
                        <a:t>Headline</a:t>
                      </a:r>
                    </a:p>
                  </a:txBody>
                  <a:tcPr marL="0" marR="36000" marT="72000" marB="7200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 spc="-30" baseline="0" dirty="0">
                          <a:latin typeface="+mn-lt"/>
                          <a:ea typeface="Arial" panose="02000503000000020004" pitchFamily="2" charset="0"/>
                          <a:cs typeface="Arial" panose="020B0604020202020204" pitchFamily="34" charset="0"/>
                        </a:rPr>
                        <a:t>Write text here</a:t>
                      </a:r>
                    </a:p>
                  </a:txBody>
                  <a:tcPr marL="0" marR="0" marT="72000" marB="7200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 spc="-30" baseline="0" dirty="0">
                          <a:latin typeface="+mn-lt"/>
                          <a:ea typeface="Arial" panose="02000503000000020004" pitchFamily="2" charset="0"/>
                          <a:cs typeface="Arial" panose="020B0604020202020204" pitchFamily="34" charset="0"/>
                        </a:rPr>
                        <a:t>Write text here</a:t>
                      </a:r>
                    </a:p>
                  </a:txBody>
                  <a:tcPr marL="0" marR="0" marT="72000" marB="7200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spc="-30" baseline="0" dirty="0">
                          <a:latin typeface="+mn-lt"/>
                          <a:ea typeface="Arial" panose="02000503000000020004" pitchFamily="2" charset="0"/>
                          <a:cs typeface="Arial" panose="020B0604020202020204" pitchFamily="34" charset="0"/>
                        </a:rPr>
                        <a:t>Write text here</a:t>
                      </a:r>
                    </a:p>
                  </a:txBody>
                  <a:tcPr marL="0" marR="0" marT="72000" marB="7200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spc="-30" baseline="0" dirty="0">
                          <a:latin typeface="+mn-lt"/>
                          <a:ea typeface="Arial" panose="02000503000000020004" pitchFamily="2" charset="0"/>
                          <a:cs typeface="Arial" panose="020B0604020202020204" pitchFamily="34" charset="0"/>
                        </a:rPr>
                        <a:t>Write text here</a:t>
                      </a:r>
                    </a:p>
                  </a:txBody>
                  <a:tcPr marL="0" marR="0" marT="72000" marB="7200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spc="-30" baseline="0" dirty="0">
                          <a:latin typeface="+mn-lt"/>
                          <a:ea typeface="Arial" panose="02000503000000020004" pitchFamily="2" charset="0"/>
                          <a:cs typeface="Arial" panose="020B0604020202020204" pitchFamily="34" charset="0"/>
                        </a:rPr>
                        <a:t>00</a:t>
                      </a:r>
                    </a:p>
                  </a:txBody>
                  <a:tcPr marL="0" marR="0" marT="72000" marB="7200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2592061"/>
                  </a:ext>
                </a:extLst>
              </a:tr>
              <a:tr h="395226">
                <a:tc>
                  <a:txBody>
                    <a:bodyPr/>
                    <a:lstStyle/>
                    <a:p>
                      <a:r>
                        <a:rPr lang="en-US" sz="1200" b="0" i="0" spc="-30" baseline="0" dirty="0">
                          <a:latin typeface="+mn-lt"/>
                          <a:ea typeface="Arial" panose="02000503000000020004" pitchFamily="2" charset="0"/>
                          <a:cs typeface="Arial Medium" pitchFamily="2" charset="77"/>
                        </a:rPr>
                        <a:t>Headline</a:t>
                      </a:r>
                    </a:p>
                  </a:txBody>
                  <a:tcPr marL="0" marR="36000" marT="72000" marB="7200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 spc="-30" baseline="0" dirty="0">
                          <a:latin typeface="+mn-lt"/>
                          <a:ea typeface="Arial" panose="02000503000000020004" pitchFamily="2" charset="0"/>
                          <a:cs typeface="Arial" panose="020B0604020202020204" pitchFamily="34" charset="0"/>
                        </a:rPr>
                        <a:t>Write text here</a:t>
                      </a:r>
                    </a:p>
                  </a:txBody>
                  <a:tcPr marL="0" marR="0" marT="72000" marB="7200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 spc="-30" baseline="0" dirty="0">
                          <a:latin typeface="+mn-lt"/>
                          <a:ea typeface="Arial" panose="02000503000000020004" pitchFamily="2" charset="0"/>
                          <a:cs typeface="Arial" panose="020B0604020202020204" pitchFamily="34" charset="0"/>
                        </a:rPr>
                        <a:t>Write text here</a:t>
                      </a:r>
                    </a:p>
                  </a:txBody>
                  <a:tcPr marL="0" marR="0" marT="72000" marB="7200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spc="-30" baseline="0" dirty="0">
                          <a:latin typeface="+mn-lt"/>
                          <a:ea typeface="Arial" panose="02000503000000020004" pitchFamily="2" charset="0"/>
                          <a:cs typeface="Arial" panose="020B0604020202020204" pitchFamily="34" charset="0"/>
                        </a:rPr>
                        <a:t>Write text here</a:t>
                      </a:r>
                    </a:p>
                  </a:txBody>
                  <a:tcPr marL="0" marR="0" marT="72000" marB="7200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spc="-30" baseline="0" dirty="0">
                          <a:latin typeface="+mn-lt"/>
                          <a:ea typeface="Arial" panose="02000503000000020004" pitchFamily="2" charset="0"/>
                          <a:cs typeface="Arial" panose="020B0604020202020204" pitchFamily="34" charset="0"/>
                        </a:rPr>
                        <a:t>Write text here</a:t>
                      </a:r>
                    </a:p>
                  </a:txBody>
                  <a:tcPr marL="0" marR="0" marT="72000" marB="7200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spc="-30" baseline="0" dirty="0">
                          <a:latin typeface="+mn-lt"/>
                          <a:ea typeface="Arial" panose="02000503000000020004" pitchFamily="2" charset="0"/>
                          <a:cs typeface="Arial" panose="020B0604020202020204" pitchFamily="34" charset="0"/>
                        </a:rPr>
                        <a:t>00</a:t>
                      </a:r>
                    </a:p>
                  </a:txBody>
                  <a:tcPr marL="0" marR="0" marT="72000" marB="7200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08165355"/>
                  </a:ext>
                </a:extLst>
              </a:tr>
              <a:tr h="395226">
                <a:tc>
                  <a:txBody>
                    <a:bodyPr/>
                    <a:lstStyle/>
                    <a:p>
                      <a:r>
                        <a:rPr lang="en-US" sz="1200" b="0" i="0" spc="-30" baseline="0" dirty="0">
                          <a:latin typeface="+mn-lt"/>
                          <a:ea typeface="Arial" panose="02000503000000020004" pitchFamily="2" charset="0"/>
                          <a:cs typeface="Arial Medium" pitchFamily="2" charset="77"/>
                        </a:rPr>
                        <a:t>Headline</a:t>
                      </a:r>
                    </a:p>
                  </a:txBody>
                  <a:tcPr marL="0" marR="36000" marT="72000" marB="7200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 spc="-30" baseline="0" dirty="0">
                          <a:latin typeface="+mn-lt"/>
                          <a:ea typeface="Arial" panose="02000503000000020004" pitchFamily="2" charset="0"/>
                          <a:cs typeface="Arial" panose="020B0604020202020204" pitchFamily="34" charset="0"/>
                        </a:rPr>
                        <a:t>Write text here</a:t>
                      </a:r>
                    </a:p>
                  </a:txBody>
                  <a:tcPr marL="0" marR="0" marT="72000" marB="7200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 spc="-30" baseline="0" dirty="0">
                          <a:latin typeface="+mn-lt"/>
                          <a:ea typeface="Arial" panose="02000503000000020004" pitchFamily="2" charset="0"/>
                          <a:cs typeface="Arial" panose="020B0604020202020204" pitchFamily="34" charset="0"/>
                        </a:rPr>
                        <a:t>Write text here</a:t>
                      </a:r>
                    </a:p>
                  </a:txBody>
                  <a:tcPr marL="0" marR="0" marT="72000" marB="7200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spc="-30" baseline="0" dirty="0">
                          <a:latin typeface="+mn-lt"/>
                          <a:ea typeface="Arial" panose="02000503000000020004" pitchFamily="2" charset="0"/>
                          <a:cs typeface="Arial" panose="020B0604020202020204" pitchFamily="34" charset="0"/>
                        </a:rPr>
                        <a:t>Write text here</a:t>
                      </a:r>
                    </a:p>
                  </a:txBody>
                  <a:tcPr marL="0" marR="0" marT="72000" marB="7200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spc="-30" baseline="0" dirty="0">
                          <a:latin typeface="+mn-lt"/>
                          <a:ea typeface="Arial" panose="02000503000000020004" pitchFamily="2" charset="0"/>
                          <a:cs typeface="Arial" panose="020B0604020202020204" pitchFamily="34" charset="0"/>
                        </a:rPr>
                        <a:t>Write text here</a:t>
                      </a:r>
                    </a:p>
                  </a:txBody>
                  <a:tcPr marL="0" marR="0" marT="72000" marB="7200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spc="-30" baseline="0" dirty="0">
                          <a:latin typeface="+mn-lt"/>
                          <a:ea typeface="Arial" panose="02000503000000020004" pitchFamily="2" charset="0"/>
                          <a:cs typeface="Arial" panose="020B0604020202020204" pitchFamily="34" charset="0"/>
                        </a:rPr>
                        <a:t>00</a:t>
                      </a:r>
                    </a:p>
                  </a:txBody>
                  <a:tcPr marL="0" marR="0" marT="72000" marB="7200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742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21065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301992-B1DE-418F-FF4B-5BB093A544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F6F2F2-6213-2741-5286-C42BD4EA6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en-GB" smtClean="0"/>
              <a:t>14</a:t>
            </a:fld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11EDE1-E6FF-FA0D-309F-7D493F423378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US"/>
              <a:t>Supporting line here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0BD87F4-99FD-BA6B-DD5B-B04AC5C73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Eyebrow</a:t>
            </a:r>
          </a:p>
        </p:txBody>
      </p:sp>
      <p:graphicFrame>
        <p:nvGraphicFramePr>
          <p:cNvPr id="7" name="Content Placeholder 1">
            <a:extLst>
              <a:ext uri="{FF2B5EF4-FFF2-40B4-BE49-F238E27FC236}">
                <a16:creationId xmlns:a16="http://schemas.microsoft.com/office/drawing/2014/main" id="{9F30DDA1-3F62-2CEE-9A87-21D8F7A0EDC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5766620"/>
              </p:ext>
            </p:extLst>
          </p:nvPr>
        </p:nvGraphicFramePr>
        <p:xfrm>
          <a:off x="6231988" y="1857374"/>
          <a:ext cx="5347238" cy="434748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48972">
                  <a:extLst>
                    <a:ext uri="{9D8B030D-6E8A-4147-A177-3AD203B41FA5}">
                      <a16:colId xmlns:a16="http://schemas.microsoft.com/office/drawing/2014/main" val="3317376162"/>
                    </a:ext>
                  </a:extLst>
                </a:gridCol>
                <a:gridCol w="1871003">
                  <a:extLst>
                    <a:ext uri="{9D8B030D-6E8A-4147-A177-3AD203B41FA5}">
                      <a16:colId xmlns:a16="http://schemas.microsoft.com/office/drawing/2014/main" val="3203396037"/>
                    </a:ext>
                  </a:extLst>
                </a:gridCol>
                <a:gridCol w="1497487">
                  <a:extLst>
                    <a:ext uri="{9D8B030D-6E8A-4147-A177-3AD203B41FA5}">
                      <a16:colId xmlns:a16="http://schemas.microsoft.com/office/drawing/2014/main" val="3988875884"/>
                    </a:ext>
                  </a:extLst>
                </a:gridCol>
                <a:gridCol w="529776">
                  <a:extLst>
                    <a:ext uri="{9D8B030D-6E8A-4147-A177-3AD203B41FA5}">
                      <a16:colId xmlns:a16="http://schemas.microsoft.com/office/drawing/2014/main" val="3910681082"/>
                    </a:ext>
                  </a:extLst>
                </a:gridCol>
              </a:tblGrid>
              <a:tr h="395226">
                <a:tc>
                  <a:txBody>
                    <a:bodyPr/>
                    <a:lstStyle/>
                    <a:p>
                      <a:endParaRPr lang="en-US" sz="1200" b="0" i="0" spc="-30" baseline="0" dirty="0">
                        <a:latin typeface="Arial" panose="020B0604020202020204" pitchFamily="34" charset="0"/>
                        <a:ea typeface="Arial" panose="02000503000000020004" pitchFamily="2" charset="0"/>
                        <a:cs typeface="Arial Medium" pitchFamily="2" charset="77"/>
                      </a:endParaRPr>
                    </a:p>
                  </a:txBody>
                  <a:tcPr marL="0" marR="36000" marT="72000" marB="7200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spc="-30" baseline="0" dirty="0">
                          <a:latin typeface="Arial" panose="020B0604020202020204" pitchFamily="34" charset="0"/>
                          <a:ea typeface="Arial" panose="02000503000000020004" pitchFamily="2" charset="0"/>
                          <a:cs typeface="Arial Medium" pitchFamily="2" charset="77"/>
                        </a:rPr>
                        <a:t>Headline</a:t>
                      </a:r>
                      <a:endParaRPr kumimoji="0" lang="en-US" sz="1200" b="0" i="0" u="none" strike="noStrike" kern="1200" cap="none" spc="-3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Arial" panose="02000503000000020004" pitchFamily="2" charset="0"/>
                        <a:cs typeface="Arial Medium" pitchFamily="2" charset="77"/>
                      </a:endParaRPr>
                    </a:p>
                  </a:txBody>
                  <a:tcPr marL="0" marR="0" marT="72000" marB="7200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spc="-30" baseline="0" dirty="0">
                          <a:latin typeface="Arial" panose="020B0604020202020204" pitchFamily="34" charset="0"/>
                          <a:ea typeface="Arial" panose="02000503000000020004" pitchFamily="2" charset="0"/>
                          <a:cs typeface="Arial Medium" pitchFamily="2" charset="77"/>
                        </a:rPr>
                        <a:t>Headline</a:t>
                      </a:r>
                      <a:endParaRPr kumimoji="0" lang="en-US" sz="1200" b="0" i="0" u="none" strike="noStrike" kern="1200" cap="none" spc="-3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Arial" panose="02000503000000020004" pitchFamily="2" charset="0"/>
                        <a:cs typeface="Arial Medium" pitchFamily="2" charset="77"/>
                      </a:endParaRPr>
                    </a:p>
                  </a:txBody>
                  <a:tcPr marL="0" marR="0" marT="72000" marB="7200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spc="-30" baseline="0" dirty="0">
                          <a:latin typeface="Arial" panose="020B0604020202020204" pitchFamily="34" charset="0"/>
                          <a:ea typeface="Arial" panose="02000503000000020004" pitchFamily="2" charset="0"/>
                          <a:cs typeface="Arial Medium" pitchFamily="2" charset="77"/>
                        </a:rPr>
                        <a:t>Total</a:t>
                      </a:r>
                      <a:endParaRPr kumimoji="0" lang="en-US" sz="1200" b="0" i="0" u="none" strike="noStrike" kern="1200" cap="none" spc="-3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Arial" panose="02000503000000020004" pitchFamily="2" charset="0"/>
                        <a:cs typeface="Arial Medium" pitchFamily="2" charset="77"/>
                      </a:endParaRPr>
                    </a:p>
                  </a:txBody>
                  <a:tcPr marL="0" marR="0" marT="72000" marB="7200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61436306"/>
                  </a:ext>
                </a:extLst>
              </a:tr>
              <a:tr h="395226">
                <a:tc>
                  <a:txBody>
                    <a:bodyPr/>
                    <a:lstStyle/>
                    <a:p>
                      <a:r>
                        <a:rPr lang="en-US" sz="1200" b="0" i="0" spc="-30" baseline="0" dirty="0">
                          <a:latin typeface="Arial" panose="020B0604020202020204" pitchFamily="34" charset="0"/>
                          <a:ea typeface="Arial" panose="02000503000000020004" pitchFamily="2" charset="0"/>
                          <a:cs typeface="Arial Medium" pitchFamily="2" charset="77"/>
                        </a:rPr>
                        <a:t>Headline</a:t>
                      </a:r>
                    </a:p>
                  </a:txBody>
                  <a:tcPr marL="0" marR="36000" marT="72000" marB="72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 spc="-30" baseline="0" dirty="0">
                          <a:latin typeface="Arial" panose="020B0604020202020204" pitchFamily="34" charset="0"/>
                          <a:ea typeface="Arial" panose="02000503000000020004" pitchFamily="2" charset="0"/>
                          <a:cs typeface="Arial" panose="020B0604020202020204" pitchFamily="34" charset="0"/>
                        </a:rPr>
                        <a:t>Write text here</a:t>
                      </a:r>
                    </a:p>
                  </a:txBody>
                  <a:tcPr marL="0" marR="0" marT="72000" marB="72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 spc="-30" baseline="0" dirty="0">
                          <a:latin typeface="Arial" panose="020B0604020202020204" pitchFamily="34" charset="0"/>
                          <a:ea typeface="Arial" panose="02000503000000020004" pitchFamily="2" charset="0"/>
                          <a:cs typeface="Arial" panose="020B0604020202020204" pitchFamily="34" charset="0"/>
                        </a:rPr>
                        <a:t>Write text here</a:t>
                      </a:r>
                    </a:p>
                  </a:txBody>
                  <a:tcPr marL="0" marR="0" marT="72000" marB="72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spc="-30" baseline="0" dirty="0">
                          <a:latin typeface="Arial" panose="020B0604020202020204" pitchFamily="34" charset="0"/>
                          <a:ea typeface="Arial" panose="02000503000000020004" pitchFamily="2" charset="0"/>
                          <a:cs typeface="Arial" panose="020B0604020202020204" pitchFamily="34" charset="0"/>
                        </a:rPr>
                        <a:t>00</a:t>
                      </a:r>
                    </a:p>
                  </a:txBody>
                  <a:tcPr marL="0" marR="0" marT="72000" marB="72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36560854"/>
                  </a:ext>
                </a:extLst>
              </a:tr>
              <a:tr h="395226">
                <a:tc>
                  <a:txBody>
                    <a:bodyPr/>
                    <a:lstStyle/>
                    <a:p>
                      <a:r>
                        <a:rPr lang="en-US" sz="1200" b="0" i="0" spc="-30" baseline="0" dirty="0">
                          <a:latin typeface="Arial" panose="020B0604020202020204" pitchFamily="34" charset="0"/>
                          <a:ea typeface="Arial" panose="02000503000000020004" pitchFamily="2" charset="0"/>
                          <a:cs typeface="Arial Medium" pitchFamily="2" charset="77"/>
                        </a:rPr>
                        <a:t>Headline</a:t>
                      </a:r>
                    </a:p>
                  </a:txBody>
                  <a:tcPr marL="0" marR="36000" marT="72000" marB="7200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 spc="-30" baseline="0" dirty="0">
                          <a:latin typeface="Arial" panose="020B0604020202020204" pitchFamily="34" charset="0"/>
                          <a:ea typeface="Arial" panose="02000503000000020004" pitchFamily="2" charset="0"/>
                          <a:cs typeface="Arial" panose="020B0604020202020204" pitchFamily="34" charset="0"/>
                        </a:rPr>
                        <a:t>Write text here</a:t>
                      </a:r>
                    </a:p>
                  </a:txBody>
                  <a:tcPr marL="0" marR="0" marT="72000" marB="7200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 spc="-30" baseline="0" dirty="0">
                          <a:latin typeface="Arial" panose="020B0604020202020204" pitchFamily="34" charset="0"/>
                          <a:ea typeface="Arial" panose="02000503000000020004" pitchFamily="2" charset="0"/>
                          <a:cs typeface="Arial" panose="020B0604020202020204" pitchFamily="34" charset="0"/>
                        </a:rPr>
                        <a:t>Write text here</a:t>
                      </a:r>
                    </a:p>
                  </a:txBody>
                  <a:tcPr marL="0" marR="0" marT="72000" marB="7200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spc="-30" baseline="0" dirty="0">
                          <a:latin typeface="Arial" panose="020B0604020202020204" pitchFamily="34" charset="0"/>
                          <a:ea typeface="Arial" panose="02000503000000020004" pitchFamily="2" charset="0"/>
                          <a:cs typeface="Arial" panose="020B0604020202020204" pitchFamily="34" charset="0"/>
                        </a:rPr>
                        <a:t>00</a:t>
                      </a:r>
                    </a:p>
                  </a:txBody>
                  <a:tcPr marL="0" marR="0" marT="72000" marB="7200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8054941"/>
                  </a:ext>
                </a:extLst>
              </a:tr>
              <a:tr h="395226">
                <a:tc>
                  <a:txBody>
                    <a:bodyPr/>
                    <a:lstStyle/>
                    <a:p>
                      <a:r>
                        <a:rPr lang="en-US" sz="1200" b="0" i="0" spc="-30" baseline="0" dirty="0">
                          <a:latin typeface="Arial" panose="020B0604020202020204" pitchFamily="34" charset="0"/>
                          <a:ea typeface="Arial" panose="02000503000000020004" pitchFamily="2" charset="0"/>
                          <a:cs typeface="Arial Medium" pitchFamily="2" charset="77"/>
                        </a:rPr>
                        <a:t>Headline</a:t>
                      </a:r>
                    </a:p>
                  </a:txBody>
                  <a:tcPr marL="0" marR="36000" marT="72000" marB="7200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 spc="-30" baseline="0" dirty="0">
                          <a:latin typeface="Arial" panose="020B0604020202020204" pitchFamily="34" charset="0"/>
                          <a:ea typeface="Arial" panose="02000503000000020004" pitchFamily="2" charset="0"/>
                          <a:cs typeface="Arial" panose="020B0604020202020204" pitchFamily="34" charset="0"/>
                        </a:rPr>
                        <a:t>Write text here</a:t>
                      </a:r>
                    </a:p>
                  </a:txBody>
                  <a:tcPr marL="0" marR="0" marT="72000" marB="7200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 spc="-30" baseline="0" dirty="0">
                          <a:latin typeface="Arial" panose="020B0604020202020204" pitchFamily="34" charset="0"/>
                          <a:ea typeface="Arial" panose="02000503000000020004" pitchFamily="2" charset="0"/>
                          <a:cs typeface="Arial" panose="020B0604020202020204" pitchFamily="34" charset="0"/>
                        </a:rPr>
                        <a:t>Write text here</a:t>
                      </a:r>
                    </a:p>
                  </a:txBody>
                  <a:tcPr marL="0" marR="0" marT="72000" marB="7200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spc="-30" baseline="0" dirty="0">
                          <a:latin typeface="Arial" panose="020B0604020202020204" pitchFamily="34" charset="0"/>
                          <a:ea typeface="Arial" panose="02000503000000020004" pitchFamily="2" charset="0"/>
                          <a:cs typeface="Arial" panose="020B0604020202020204" pitchFamily="34" charset="0"/>
                        </a:rPr>
                        <a:t>00</a:t>
                      </a:r>
                    </a:p>
                  </a:txBody>
                  <a:tcPr marL="0" marR="0" marT="72000" marB="7200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79334685"/>
                  </a:ext>
                </a:extLst>
              </a:tr>
              <a:tr h="395226">
                <a:tc>
                  <a:txBody>
                    <a:bodyPr/>
                    <a:lstStyle/>
                    <a:p>
                      <a:r>
                        <a:rPr lang="en-US" sz="1200" b="0" i="0" spc="-30" baseline="0" dirty="0">
                          <a:latin typeface="Arial" panose="020B0604020202020204" pitchFamily="34" charset="0"/>
                          <a:ea typeface="Arial" panose="02000503000000020004" pitchFamily="2" charset="0"/>
                          <a:cs typeface="Arial Medium" pitchFamily="2" charset="77"/>
                        </a:rPr>
                        <a:t>Headline</a:t>
                      </a:r>
                    </a:p>
                  </a:txBody>
                  <a:tcPr marL="0" marR="36000" marT="72000" marB="7200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 spc="-30" baseline="0" dirty="0">
                          <a:latin typeface="Arial" panose="020B0604020202020204" pitchFamily="34" charset="0"/>
                          <a:ea typeface="Arial" panose="02000503000000020004" pitchFamily="2" charset="0"/>
                          <a:cs typeface="Arial" panose="020B0604020202020204" pitchFamily="34" charset="0"/>
                        </a:rPr>
                        <a:t>Write text here</a:t>
                      </a:r>
                    </a:p>
                  </a:txBody>
                  <a:tcPr marL="0" marR="0" marT="72000" marB="7200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 spc="-30" baseline="0" dirty="0">
                          <a:latin typeface="Arial" panose="020B0604020202020204" pitchFamily="34" charset="0"/>
                          <a:ea typeface="Arial" panose="02000503000000020004" pitchFamily="2" charset="0"/>
                          <a:cs typeface="Arial" panose="020B0604020202020204" pitchFamily="34" charset="0"/>
                        </a:rPr>
                        <a:t>Write text here</a:t>
                      </a:r>
                    </a:p>
                  </a:txBody>
                  <a:tcPr marL="0" marR="0" marT="72000" marB="7200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spc="-30" baseline="0" dirty="0">
                          <a:latin typeface="Arial" panose="020B0604020202020204" pitchFamily="34" charset="0"/>
                          <a:ea typeface="Arial" panose="02000503000000020004" pitchFamily="2" charset="0"/>
                          <a:cs typeface="Arial" panose="020B0604020202020204" pitchFamily="34" charset="0"/>
                        </a:rPr>
                        <a:t>00</a:t>
                      </a:r>
                    </a:p>
                  </a:txBody>
                  <a:tcPr marL="0" marR="0" marT="72000" marB="7200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0498389"/>
                  </a:ext>
                </a:extLst>
              </a:tr>
              <a:tr h="395226">
                <a:tc>
                  <a:txBody>
                    <a:bodyPr/>
                    <a:lstStyle/>
                    <a:p>
                      <a:r>
                        <a:rPr lang="en-US" sz="1200" b="0" i="0" spc="-30" baseline="0" dirty="0">
                          <a:latin typeface="Arial" panose="020B0604020202020204" pitchFamily="34" charset="0"/>
                          <a:ea typeface="Arial" panose="02000503000000020004" pitchFamily="2" charset="0"/>
                          <a:cs typeface="Arial Medium" pitchFamily="2" charset="77"/>
                        </a:rPr>
                        <a:t>Headline</a:t>
                      </a:r>
                    </a:p>
                  </a:txBody>
                  <a:tcPr marL="0" marR="36000" marT="72000" marB="7200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 spc="-30" baseline="0" dirty="0">
                          <a:latin typeface="Arial" panose="020B0604020202020204" pitchFamily="34" charset="0"/>
                          <a:ea typeface="Arial" panose="02000503000000020004" pitchFamily="2" charset="0"/>
                          <a:cs typeface="Arial" panose="020B0604020202020204" pitchFamily="34" charset="0"/>
                        </a:rPr>
                        <a:t>Write text here</a:t>
                      </a:r>
                    </a:p>
                  </a:txBody>
                  <a:tcPr marL="0" marR="0" marT="72000" marB="7200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 spc="-30" baseline="0" dirty="0">
                          <a:latin typeface="Arial" panose="020B0604020202020204" pitchFamily="34" charset="0"/>
                          <a:ea typeface="Arial" panose="02000503000000020004" pitchFamily="2" charset="0"/>
                          <a:cs typeface="Arial" panose="020B0604020202020204" pitchFamily="34" charset="0"/>
                        </a:rPr>
                        <a:t>Write text here</a:t>
                      </a:r>
                    </a:p>
                  </a:txBody>
                  <a:tcPr marL="0" marR="0" marT="72000" marB="7200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spc="-30" baseline="0" dirty="0">
                          <a:latin typeface="Arial" panose="020B0604020202020204" pitchFamily="34" charset="0"/>
                          <a:ea typeface="Arial" panose="02000503000000020004" pitchFamily="2" charset="0"/>
                          <a:cs typeface="Arial" panose="020B0604020202020204" pitchFamily="34" charset="0"/>
                        </a:rPr>
                        <a:t>00</a:t>
                      </a:r>
                    </a:p>
                  </a:txBody>
                  <a:tcPr marL="0" marR="0" marT="72000" marB="7200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26254685"/>
                  </a:ext>
                </a:extLst>
              </a:tr>
              <a:tr h="395226">
                <a:tc>
                  <a:txBody>
                    <a:bodyPr/>
                    <a:lstStyle/>
                    <a:p>
                      <a:r>
                        <a:rPr lang="en-US" sz="1200" b="0" i="0" spc="-30" baseline="0" dirty="0">
                          <a:latin typeface="Arial" panose="020B0604020202020204" pitchFamily="34" charset="0"/>
                          <a:ea typeface="Arial" panose="02000503000000020004" pitchFamily="2" charset="0"/>
                          <a:cs typeface="Arial Medium" pitchFamily="2" charset="77"/>
                        </a:rPr>
                        <a:t>Headline</a:t>
                      </a:r>
                    </a:p>
                  </a:txBody>
                  <a:tcPr marL="0" marR="36000" marT="72000" marB="7200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 spc="-30" baseline="0" dirty="0">
                          <a:latin typeface="Arial" panose="020B0604020202020204" pitchFamily="34" charset="0"/>
                          <a:ea typeface="Arial" panose="02000503000000020004" pitchFamily="2" charset="0"/>
                          <a:cs typeface="Arial" panose="020B0604020202020204" pitchFamily="34" charset="0"/>
                        </a:rPr>
                        <a:t>Write text here</a:t>
                      </a:r>
                    </a:p>
                  </a:txBody>
                  <a:tcPr marL="0" marR="0" marT="72000" marB="7200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 spc="-30" baseline="0" dirty="0">
                          <a:latin typeface="Arial" panose="020B0604020202020204" pitchFamily="34" charset="0"/>
                          <a:ea typeface="Arial" panose="02000503000000020004" pitchFamily="2" charset="0"/>
                          <a:cs typeface="Arial" panose="020B0604020202020204" pitchFamily="34" charset="0"/>
                        </a:rPr>
                        <a:t>Write text here</a:t>
                      </a:r>
                    </a:p>
                  </a:txBody>
                  <a:tcPr marL="0" marR="0" marT="72000" marB="7200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spc="-30" baseline="0" dirty="0">
                          <a:latin typeface="Arial" panose="020B0604020202020204" pitchFamily="34" charset="0"/>
                          <a:ea typeface="Arial" panose="02000503000000020004" pitchFamily="2" charset="0"/>
                          <a:cs typeface="Arial" panose="020B0604020202020204" pitchFamily="34" charset="0"/>
                        </a:rPr>
                        <a:t>00</a:t>
                      </a:r>
                    </a:p>
                  </a:txBody>
                  <a:tcPr marL="0" marR="0" marT="72000" marB="7200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6875006"/>
                  </a:ext>
                </a:extLst>
              </a:tr>
              <a:tr h="395226">
                <a:tc>
                  <a:txBody>
                    <a:bodyPr/>
                    <a:lstStyle/>
                    <a:p>
                      <a:r>
                        <a:rPr lang="en-US" sz="1200" b="0" i="0" spc="-30" baseline="0" dirty="0">
                          <a:latin typeface="Arial" panose="020B0604020202020204" pitchFamily="34" charset="0"/>
                          <a:ea typeface="Arial" panose="02000503000000020004" pitchFamily="2" charset="0"/>
                          <a:cs typeface="Arial Medium" pitchFamily="2" charset="77"/>
                        </a:rPr>
                        <a:t>Headline</a:t>
                      </a:r>
                    </a:p>
                  </a:txBody>
                  <a:tcPr marL="0" marR="36000" marT="72000" marB="7200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 spc="-30" baseline="0" dirty="0">
                          <a:latin typeface="Arial" panose="020B0604020202020204" pitchFamily="34" charset="0"/>
                          <a:ea typeface="Arial" panose="02000503000000020004" pitchFamily="2" charset="0"/>
                          <a:cs typeface="Arial" panose="020B0604020202020204" pitchFamily="34" charset="0"/>
                        </a:rPr>
                        <a:t>Write text here</a:t>
                      </a:r>
                    </a:p>
                  </a:txBody>
                  <a:tcPr marL="0" marR="0" marT="72000" marB="7200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 spc="-30" baseline="0" dirty="0">
                          <a:latin typeface="Arial" panose="020B0604020202020204" pitchFamily="34" charset="0"/>
                          <a:ea typeface="Arial" panose="02000503000000020004" pitchFamily="2" charset="0"/>
                          <a:cs typeface="Arial" panose="020B0604020202020204" pitchFamily="34" charset="0"/>
                        </a:rPr>
                        <a:t>Write text here</a:t>
                      </a:r>
                    </a:p>
                  </a:txBody>
                  <a:tcPr marL="0" marR="0" marT="72000" marB="7200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spc="-30" baseline="0" dirty="0">
                          <a:latin typeface="Arial" panose="020B0604020202020204" pitchFamily="34" charset="0"/>
                          <a:ea typeface="Arial" panose="02000503000000020004" pitchFamily="2" charset="0"/>
                          <a:cs typeface="Arial" panose="020B0604020202020204" pitchFamily="34" charset="0"/>
                        </a:rPr>
                        <a:t>00</a:t>
                      </a:r>
                    </a:p>
                  </a:txBody>
                  <a:tcPr marL="0" marR="0" marT="72000" marB="7200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1912839"/>
                  </a:ext>
                </a:extLst>
              </a:tr>
              <a:tr h="395226">
                <a:tc>
                  <a:txBody>
                    <a:bodyPr/>
                    <a:lstStyle/>
                    <a:p>
                      <a:r>
                        <a:rPr lang="en-US" sz="1200" b="0" i="0" spc="-30" baseline="0" dirty="0">
                          <a:latin typeface="Arial" panose="020B0604020202020204" pitchFamily="34" charset="0"/>
                          <a:ea typeface="Arial" panose="02000503000000020004" pitchFamily="2" charset="0"/>
                          <a:cs typeface="Arial Medium" pitchFamily="2" charset="77"/>
                        </a:rPr>
                        <a:t>Headline</a:t>
                      </a:r>
                    </a:p>
                  </a:txBody>
                  <a:tcPr marL="0" marR="36000" marT="72000" marB="7200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 spc="-30" baseline="0" dirty="0">
                          <a:latin typeface="Arial" panose="020B0604020202020204" pitchFamily="34" charset="0"/>
                          <a:ea typeface="Arial" panose="02000503000000020004" pitchFamily="2" charset="0"/>
                          <a:cs typeface="Arial" panose="020B0604020202020204" pitchFamily="34" charset="0"/>
                        </a:rPr>
                        <a:t>Write text here</a:t>
                      </a:r>
                    </a:p>
                  </a:txBody>
                  <a:tcPr marL="0" marR="0" marT="72000" marB="7200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 spc="-30" baseline="0" dirty="0">
                          <a:latin typeface="Arial" panose="020B0604020202020204" pitchFamily="34" charset="0"/>
                          <a:ea typeface="Arial" panose="02000503000000020004" pitchFamily="2" charset="0"/>
                          <a:cs typeface="Arial" panose="020B0604020202020204" pitchFamily="34" charset="0"/>
                        </a:rPr>
                        <a:t>Write text here</a:t>
                      </a:r>
                    </a:p>
                  </a:txBody>
                  <a:tcPr marL="0" marR="0" marT="72000" marB="7200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spc="-30" baseline="0" dirty="0">
                          <a:latin typeface="Arial" panose="020B0604020202020204" pitchFamily="34" charset="0"/>
                          <a:ea typeface="Arial" panose="02000503000000020004" pitchFamily="2" charset="0"/>
                          <a:cs typeface="Arial" panose="020B0604020202020204" pitchFamily="34" charset="0"/>
                        </a:rPr>
                        <a:t>00</a:t>
                      </a:r>
                    </a:p>
                  </a:txBody>
                  <a:tcPr marL="0" marR="0" marT="72000" marB="7200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2592061"/>
                  </a:ext>
                </a:extLst>
              </a:tr>
              <a:tr h="395226">
                <a:tc>
                  <a:txBody>
                    <a:bodyPr/>
                    <a:lstStyle/>
                    <a:p>
                      <a:r>
                        <a:rPr lang="en-US" sz="1200" b="0" i="0" spc="-30" baseline="0" dirty="0">
                          <a:latin typeface="Arial" panose="020B0604020202020204" pitchFamily="34" charset="0"/>
                          <a:ea typeface="Arial" panose="02000503000000020004" pitchFamily="2" charset="0"/>
                          <a:cs typeface="Arial Medium" pitchFamily="2" charset="77"/>
                        </a:rPr>
                        <a:t>Headline</a:t>
                      </a:r>
                    </a:p>
                  </a:txBody>
                  <a:tcPr marL="0" marR="36000" marT="72000" marB="7200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 spc="-30" baseline="0" dirty="0">
                          <a:latin typeface="Arial" panose="020B0604020202020204" pitchFamily="34" charset="0"/>
                          <a:ea typeface="Arial" panose="02000503000000020004" pitchFamily="2" charset="0"/>
                          <a:cs typeface="Arial" panose="020B0604020202020204" pitchFamily="34" charset="0"/>
                        </a:rPr>
                        <a:t>Write text here</a:t>
                      </a:r>
                    </a:p>
                  </a:txBody>
                  <a:tcPr marL="0" marR="0" marT="72000" marB="7200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 spc="-30" baseline="0" dirty="0">
                          <a:latin typeface="Arial" panose="020B0604020202020204" pitchFamily="34" charset="0"/>
                          <a:ea typeface="Arial" panose="02000503000000020004" pitchFamily="2" charset="0"/>
                          <a:cs typeface="Arial" panose="020B0604020202020204" pitchFamily="34" charset="0"/>
                        </a:rPr>
                        <a:t>Write text here</a:t>
                      </a:r>
                    </a:p>
                  </a:txBody>
                  <a:tcPr marL="0" marR="0" marT="72000" marB="7200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spc="-30" baseline="0" dirty="0">
                          <a:latin typeface="Arial" panose="020B0604020202020204" pitchFamily="34" charset="0"/>
                          <a:ea typeface="Arial" panose="02000503000000020004" pitchFamily="2" charset="0"/>
                          <a:cs typeface="Arial" panose="020B0604020202020204" pitchFamily="34" charset="0"/>
                        </a:rPr>
                        <a:t>00</a:t>
                      </a:r>
                    </a:p>
                  </a:txBody>
                  <a:tcPr marL="0" marR="0" marT="72000" marB="7200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08165355"/>
                  </a:ext>
                </a:extLst>
              </a:tr>
              <a:tr h="395226">
                <a:tc>
                  <a:txBody>
                    <a:bodyPr/>
                    <a:lstStyle/>
                    <a:p>
                      <a:r>
                        <a:rPr lang="en-US" sz="1200" b="0" i="0" spc="-30" baseline="0" dirty="0">
                          <a:latin typeface="Arial" panose="020B0604020202020204" pitchFamily="34" charset="0"/>
                          <a:ea typeface="Arial" panose="02000503000000020004" pitchFamily="2" charset="0"/>
                          <a:cs typeface="Arial Medium" pitchFamily="2" charset="77"/>
                        </a:rPr>
                        <a:t>Headline</a:t>
                      </a:r>
                    </a:p>
                  </a:txBody>
                  <a:tcPr marL="0" marR="36000" marT="72000" marB="7200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 spc="-30" baseline="0" dirty="0">
                          <a:latin typeface="Arial" panose="020B0604020202020204" pitchFamily="34" charset="0"/>
                          <a:ea typeface="Arial" panose="02000503000000020004" pitchFamily="2" charset="0"/>
                          <a:cs typeface="Arial" panose="020B0604020202020204" pitchFamily="34" charset="0"/>
                        </a:rPr>
                        <a:t>Write text here</a:t>
                      </a:r>
                    </a:p>
                  </a:txBody>
                  <a:tcPr marL="0" marR="0" marT="72000" marB="7200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 spc="-30" baseline="0" dirty="0">
                          <a:latin typeface="Arial" panose="020B0604020202020204" pitchFamily="34" charset="0"/>
                          <a:ea typeface="Arial" panose="02000503000000020004" pitchFamily="2" charset="0"/>
                          <a:cs typeface="Arial" panose="020B0604020202020204" pitchFamily="34" charset="0"/>
                        </a:rPr>
                        <a:t>Write text here</a:t>
                      </a:r>
                    </a:p>
                  </a:txBody>
                  <a:tcPr marL="0" marR="0" marT="72000" marB="7200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spc="-30" baseline="0" dirty="0">
                          <a:latin typeface="Arial" panose="020B0604020202020204" pitchFamily="34" charset="0"/>
                          <a:ea typeface="Arial" panose="02000503000000020004" pitchFamily="2" charset="0"/>
                          <a:cs typeface="Arial" panose="020B0604020202020204" pitchFamily="34" charset="0"/>
                        </a:rPr>
                        <a:t>00</a:t>
                      </a:r>
                    </a:p>
                  </a:txBody>
                  <a:tcPr marL="0" marR="0" marT="72000" marB="7200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74250"/>
                  </a:ext>
                </a:extLst>
              </a:tr>
            </a:tbl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D866EE9F-DB2B-2307-CCC6-02347A0FEB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74815532"/>
              </p:ext>
            </p:extLst>
          </p:nvPr>
        </p:nvGraphicFramePr>
        <p:xfrm>
          <a:off x="840017" y="2253343"/>
          <a:ext cx="4204494" cy="34018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 Placeholder 21">
            <a:extLst>
              <a:ext uri="{FF2B5EF4-FFF2-40B4-BE49-F238E27FC236}">
                <a16:creationId xmlns:a16="http://schemas.microsoft.com/office/drawing/2014/main" id="{79B317FA-5620-37E9-70B4-AEFFD450CF79}"/>
              </a:ext>
            </a:extLst>
          </p:cNvPr>
          <p:cNvSpPr txBox="1">
            <a:spLocks/>
          </p:cNvSpPr>
          <p:nvPr/>
        </p:nvSpPr>
        <p:spPr>
          <a:xfrm>
            <a:off x="190501" y="1677500"/>
            <a:ext cx="5595938" cy="363539"/>
          </a:xfrm>
          <a:prstGeom prst="rect">
            <a:avLst/>
          </a:prstGeom>
        </p:spPr>
        <p:txBody>
          <a:bodyPr lIns="0" tIns="0" rIns="0" bIns="0"/>
          <a:lstStyle>
            <a:lvl1pPr marL="263525" indent="-2635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2" charset="0"/>
              <a:buChar char="—"/>
              <a:defRPr sz="1800" kern="1200" spc="-30" baseline="0">
                <a:solidFill>
                  <a:schemeClr val="tx1"/>
                </a:solidFill>
                <a:latin typeface="Arial" panose="02000503000000020004" pitchFamily="2" charset="0"/>
                <a:ea typeface="Arial" panose="02000503000000020004" pitchFamily="2" charset="0"/>
                <a:cs typeface="+mn-cs"/>
              </a:defRPr>
            </a:lvl1pPr>
            <a:lvl2pPr marL="541338" indent="-2628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2" charset="0"/>
              <a:buChar char="—"/>
              <a:defRPr sz="1800" kern="1200" spc="-30" baseline="0">
                <a:solidFill>
                  <a:schemeClr val="tx1"/>
                </a:solidFill>
                <a:latin typeface="Arial" panose="02000503000000020004" pitchFamily="2" charset="0"/>
                <a:ea typeface="Arial" panose="02000503000000020004" pitchFamily="2" charset="0"/>
                <a:cs typeface="+mn-cs"/>
              </a:defRPr>
            </a:lvl2pPr>
            <a:lvl3pPr marL="804863" indent="-2635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2" charset="0"/>
              <a:buChar char="—"/>
              <a:defRPr sz="1800" kern="1200" spc="-30" baseline="0">
                <a:solidFill>
                  <a:schemeClr val="tx1"/>
                </a:solidFill>
                <a:latin typeface="Arial" panose="02000503000000020004" pitchFamily="2" charset="0"/>
                <a:ea typeface="Arial" panose="02000503000000020004" pitchFamily="2" charset="0"/>
                <a:cs typeface="+mn-cs"/>
              </a:defRPr>
            </a:lvl3pPr>
            <a:lvl4pPr marL="1076325" indent="-2619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2" charset="0"/>
              <a:buChar char="—"/>
              <a:defRPr sz="1800" kern="1200" spc="-30" baseline="0">
                <a:solidFill>
                  <a:schemeClr val="tx1"/>
                </a:solidFill>
                <a:latin typeface="Arial" panose="02000503000000020004" pitchFamily="2" charset="0"/>
                <a:ea typeface="Arial" panose="02000503000000020004" pitchFamily="2" charset="0"/>
                <a:cs typeface="+mn-cs"/>
              </a:defRPr>
            </a:lvl4pPr>
            <a:lvl5pPr marL="1357313" indent="-2635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2" charset="0"/>
              <a:buChar char="—"/>
              <a:defRPr sz="1800" kern="1200" spc="-30" baseline="0">
                <a:solidFill>
                  <a:schemeClr val="tx1"/>
                </a:solidFill>
                <a:latin typeface="Arial" panose="02000503000000020004" pitchFamily="2" charset="0"/>
                <a:ea typeface="Arial" panose="02000503000000020004" pitchFamily="2" charset="0"/>
                <a:cs typeface="+mn-cs"/>
              </a:defRPr>
            </a:lvl5pPr>
            <a:lvl6pPr marL="1346200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Font typeface="Arial" pitchFamily="50" charset="0"/>
              <a:buChar char="—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2400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Font typeface="Arial" pitchFamily="50" charset="0"/>
              <a:buChar char="—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0180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Font typeface="Arial" pitchFamily="50" charset="0"/>
              <a:buChar char="—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11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50" charset="0"/>
              <a:buChar char="—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b="1" dirty="0">
                <a:latin typeface="+mj-lt"/>
              </a:rPr>
              <a:t>Graph Title here</a:t>
            </a:r>
          </a:p>
        </p:txBody>
      </p:sp>
      <p:sp>
        <p:nvSpPr>
          <p:cNvPr id="9" name="Text Placeholder 22">
            <a:extLst>
              <a:ext uri="{FF2B5EF4-FFF2-40B4-BE49-F238E27FC236}">
                <a16:creationId xmlns:a16="http://schemas.microsoft.com/office/drawing/2014/main" id="{626B9E69-0DA9-C381-7ACD-DE0AACE7FB03}"/>
              </a:ext>
            </a:extLst>
          </p:cNvPr>
          <p:cNvSpPr txBox="1">
            <a:spLocks/>
          </p:cNvSpPr>
          <p:nvPr/>
        </p:nvSpPr>
        <p:spPr>
          <a:xfrm>
            <a:off x="4600135" y="3089786"/>
            <a:ext cx="1091426" cy="53074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2" charset="0"/>
              <a:buNone/>
              <a:defRPr sz="900" kern="1200" spc="-30" baseline="0">
                <a:solidFill>
                  <a:schemeClr val="accent5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541338" indent="-2628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2" charset="0"/>
              <a:buChar char="—"/>
              <a:defRPr sz="1800" kern="12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4863" indent="-2635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2" charset="0"/>
              <a:buChar char="—"/>
              <a:defRPr sz="1800" kern="12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6325" indent="-2619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2" charset="0"/>
              <a:buChar char="—"/>
              <a:defRPr sz="1800" kern="12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57313" indent="-2635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2" charset="0"/>
              <a:buChar char="—"/>
              <a:defRPr sz="1800" kern="12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46200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Font typeface="Arial" pitchFamily="50" charset="0"/>
              <a:buChar char="—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2400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Font typeface="Arial" pitchFamily="50" charset="0"/>
              <a:buChar char="—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0180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Font typeface="Arial" pitchFamily="50" charset="0"/>
              <a:buChar char="—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11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50" charset="0"/>
              <a:buChar char="—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12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Information text</a:t>
            </a:r>
          </a:p>
          <a:p>
            <a:pPr algn="r"/>
            <a:r>
              <a:rPr lang="en-GB" sz="12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Second line</a:t>
            </a:r>
          </a:p>
          <a:p>
            <a:pPr algn="r"/>
            <a:endParaRPr lang="en-GB" sz="120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0" name="Text Placeholder 22">
            <a:extLst>
              <a:ext uri="{FF2B5EF4-FFF2-40B4-BE49-F238E27FC236}">
                <a16:creationId xmlns:a16="http://schemas.microsoft.com/office/drawing/2014/main" id="{CD570C9A-DF6C-12A9-A42E-A4174391F327}"/>
              </a:ext>
            </a:extLst>
          </p:cNvPr>
          <p:cNvSpPr txBox="1">
            <a:spLocks/>
          </p:cNvSpPr>
          <p:nvPr/>
        </p:nvSpPr>
        <p:spPr>
          <a:xfrm>
            <a:off x="190500" y="4147997"/>
            <a:ext cx="1089660" cy="67194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2" charset="0"/>
              <a:buNone/>
              <a:defRPr sz="900" kern="1200" spc="-30" baseline="0">
                <a:solidFill>
                  <a:schemeClr val="accent5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541338" indent="-2628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2" charset="0"/>
              <a:buChar char="—"/>
              <a:defRPr sz="1800" kern="12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4863" indent="-2635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2" charset="0"/>
              <a:buChar char="—"/>
              <a:defRPr sz="1800" kern="12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6325" indent="-2619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2" charset="0"/>
              <a:buChar char="—"/>
              <a:defRPr sz="1800" kern="12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57313" indent="-2635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2" charset="0"/>
              <a:buChar char="—"/>
              <a:defRPr sz="1800" kern="12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46200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Font typeface="Arial" pitchFamily="50" charset="0"/>
              <a:buChar char="—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2400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Font typeface="Arial" pitchFamily="50" charset="0"/>
              <a:buChar char="—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0180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Font typeface="Arial" pitchFamily="50" charset="0"/>
              <a:buChar char="—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11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50" charset="0"/>
              <a:buChar char="—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Information text</a:t>
            </a:r>
          </a:p>
          <a:p>
            <a:r>
              <a:rPr lang="en-GB" sz="12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Second line</a:t>
            </a:r>
          </a:p>
        </p:txBody>
      </p:sp>
      <p:sp>
        <p:nvSpPr>
          <p:cNvPr id="11" name="Text Placeholder 22">
            <a:extLst>
              <a:ext uri="{FF2B5EF4-FFF2-40B4-BE49-F238E27FC236}">
                <a16:creationId xmlns:a16="http://schemas.microsoft.com/office/drawing/2014/main" id="{83816757-BE89-81E4-B60E-BCC08891C970}"/>
              </a:ext>
            </a:extLst>
          </p:cNvPr>
          <p:cNvSpPr txBox="1">
            <a:spLocks/>
          </p:cNvSpPr>
          <p:nvPr/>
        </p:nvSpPr>
        <p:spPr>
          <a:xfrm>
            <a:off x="190500" y="2768930"/>
            <a:ext cx="1103728" cy="55732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2" charset="0"/>
              <a:buNone/>
              <a:defRPr sz="900" kern="1200" spc="-30" baseline="0">
                <a:solidFill>
                  <a:schemeClr val="accent5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541338" indent="-2628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2" charset="0"/>
              <a:buChar char="—"/>
              <a:defRPr sz="1800" kern="12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4863" indent="-2635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2" charset="0"/>
              <a:buChar char="—"/>
              <a:defRPr sz="1800" kern="12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6325" indent="-2619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2" charset="0"/>
              <a:buChar char="—"/>
              <a:defRPr sz="1800" kern="12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57313" indent="-2635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2" charset="0"/>
              <a:buChar char="—"/>
              <a:defRPr sz="1800" kern="12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46200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Font typeface="Arial" pitchFamily="50" charset="0"/>
              <a:buChar char="—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2400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Font typeface="Arial" pitchFamily="50" charset="0"/>
              <a:buChar char="—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0180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Font typeface="Arial" pitchFamily="50" charset="0"/>
              <a:buChar char="—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11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50" charset="0"/>
              <a:buChar char="—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Information text</a:t>
            </a:r>
          </a:p>
          <a:p>
            <a:r>
              <a:rPr lang="en-GB" sz="12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Second line</a:t>
            </a:r>
          </a:p>
          <a:p>
            <a:endParaRPr lang="en-GB" sz="120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2101B05-C4AC-E727-D7F7-6B226F2098B4}"/>
              </a:ext>
            </a:extLst>
          </p:cNvPr>
          <p:cNvCxnSpPr>
            <a:cxnSpLocks/>
          </p:cNvCxnSpPr>
          <p:nvPr/>
        </p:nvCxnSpPr>
        <p:spPr>
          <a:xfrm>
            <a:off x="190500" y="4065385"/>
            <a:ext cx="1801586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0D2DAA7-8815-1887-822E-0989939AD9FC}"/>
              </a:ext>
            </a:extLst>
          </p:cNvPr>
          <p:cNvCxnSpPr>
            <a:cxnSpLocks/>
          </p:cNvCxnSpPr>
          <p:nvPr/>
        </p:nvCxnSpPr>
        <p:spPr>
          <a:xfrm>
            <a:off x="190500" y="2687788"/>
            <a:ext cx="2468294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9493823-ED39-5AAE-7CFE-533F2011E53D}"/>
              </a:ext>
            </a:extLst>
          </p:cNvPr>
          <p:cNvCxnSpPr>
            <a:cxnSpLocks/>
          </p:cNvCxnSpPr>
          <p:nvPr/>
        </p:nvCxnSpPr>
        <p:spPr>
          <a:xfrm>
            <a:off x="3860015" y="3009664"/>
            <a:ext cx="179938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67569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E521BC-FB71-2A2C-09F2-49F55113C1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62186D8-1B67-90BC-DEF4-FB364275C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en-GB" smtClean="0"/>
              <a:t>15</a:t>
            </a:fld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077EB7-65C4-70D1-43F7-C0D2EB68306A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US"/>
              <a:t>Supporting line here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FCFA442-FAFA-D650-593F-8FD60780C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Eyebrow</a:t>
            </a:r>
          </a:p>
        </p:txBody>
      </p:sp>
      <p:graphicFrame>
        <p:nvGraphicFramePr>
          <p:cNvPr id="6" name="Content Placeholder 13">
            <a:extLst>
              <a:ext uri="{FF2B5EF4-FFF2-40B4-BE49-F238E27FC236}">
                <a16:creationId xmlns:a16="http://schemas.microsoft.com/office/drawing/2014/main" id="{FDFE0284-6056-E6F1-6A2C-16A151CF0EA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4134034"/>
              </p:ext>
            </p:extLst>
          </p:nvPr>
        </p:nvGraphicFramePr>
        <p:xfrm>
          <a:off x="190500" y="1325560"/>
          <a:ext cx="11330940" cy="4808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 Placeholder 21">
            <a:extLst>
              <a:ext uri="{FF2B5EF4-FFF2-40B4-BE49-F238E27FC236}">
                <a16:creationId xmlns:a16="http://schemas.microsoft.com/office/drawing/2014/main" id="{021878A8-541D-F239-804F-709EC630A51A}"/>
              </a:ext>
            </a:extLst>
          </p:cNvPr>
          <p:cNvSpPr txBox="1">
            <a:spLocks/>
          </p:cNvSpPr>
          <p:nvPr/>
        </p:nvSpPr>
        <p:spPr>
          <a:xfrm>
            <a:off x="190501" y="1677500"/>
            <a:ext cx="5595938" cy="363539"/>
          </a:xfrm>
          <a:prstGeom prst="rect">
            <a:avLst/>
          </a:prstGeom>
        </p:spPr>
        <p:txBody>
          <a:bodyPr lIns="0" tIns="0" rIns="0" bIns="0"/>
          <a:lstStyle>
            <a:lvl1pPr marL="263525" indent="-2635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2" charset="0"/>
              <a:buChar char="—"/>
              <a:defRPr sz="1800" kern="1200" spc="-30" baseline="0">
                <a:solidFill>
                  <a:schemeClr val="tx1"/>
                </a:solidFill>
                <a:latin typeface="Arial" panose="02000503000000020004" pitchFamily="2" charset="0"/>
                <a:ea typeface="Arial" panose="02000503000000020004" pitchFamily="2" charset="0"/>
                <a:cs typeface="+mn-cs"/>
              </a:defRPr>
            </a:lvl1pPr>
            <a:lvl2pPr marL="541338" indent="-2628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2" charset="0"/>
              <a:buChar char="—"/>
              <a:defRPr sz="1800" kern="1200" spc="-30" baseline="0">
                <a:solidFill>
                  <a:schemeClr val="tx1"/>
                </a:solidFill>
                <a:latin typeface="Arial" panose="02000503000000020004" pitchFamily="2" charset="0"/>
                <a:ea typeface="Arial" panose="02000503000000020004" pitchFamily="2" charset="0"/>
                <a:cs typeface="+mn-cs"/>
              </a:defRPr>
            </a:lvl2pPr>
            <a:lvl3pPr marL="804863" indent="-2635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2" charset="0"/>
              <a:buChar char="—"/>
              <a:defRPr sz="1800" kern="1200" spc="-30" baseline="0">
                <a:solidFill>
                  <a:schemeClr val="tx1"/>
                </a:solidFill>
                <a:latin typeface="Arial" panose="02000503000000020004" pitchFamily="2" charset="0"/>
                <a:ea typeface="Arial" panose="02000503000000020004" pitchFamily="2" charset="0"/>
                <a:cs typeface="+mn-cs"/>
              </a:defRPr>
            </a:lvl3pPr>
            <a:lvl4pPr marL="1076325" indent="-2619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2" charset="0"/>
              <a:buChar char="—"/>
              <a:defRPr sz="1800" kern="1200" spc="-30" baseline="0">
                <a:solidFill>
                  <a:schemeClr val="tx1"/>
                </a:solidFill>
                <a:latin typeface="Arial" panose="02000503000000020004" pitchFamily="2" charset="0"/>
                <a:ea typeface="Arial" panose="02000503000000020004" pitchFamily="2" charset="0"/>
                <a:cs typeface="+mn-cs"/>
              </a:defRPr>
            </a:lvl4pPr>
            <a:lvl5pPr marL="1357313" indent="-2635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2" charset="0"/>
              <a:buChar char="—"/>
              <a:defRPr sz="1800" kern="1200" spc="-30" baseline="0">
                <a:solidFill>
                  <a:schemeClr val="tx1"/>
                </a:solidFill>
                <a:latin typeface="Arial" panose="02000503000000020004" pitchFamily="2" charset="0"/>
                <a:ea typeface="Arial" panose="02000503000000020004" pitchFamily="2" charset="0"/>
                <a:cs typeface="+mn-cs"/>
              </a:defRPr>
            </a:lvl5pPr>
            <a:lvl6pPr marL="1346200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Font typeface="Arial" pitchFamily="50" charset="0"/>
              <a:buChar char="—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2400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Font typeface="Arial" pitchFamily="50" charset="0"/>
              <a:buChar char="—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0180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Font typeface="Arial" pitchFamily="50" charset="0"/>
              <a:buChar char="—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11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50" charset="0"/>
              <a:buChar char="—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b="1" dirty="0">
                <a:latin typeface="+mj-lt"/>
              </a:rPr>
              <a:t>Graph Title here</a:t>
            </a:r>
          </a:p>
        </p:txBody>
      </p:sp>
    </p:spTree>
    <p:extLst>
      <p:ext uri="{BB962C8B-B14F-4D97-AF65-F5344CB8AC3E}">
        <p14:creationId xmlns:p14="http://schemas.microsoft.com/office/powerpoint/2010/main" val="16966381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1277150-24BF-9A45-D876-CA01CEC29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en-GB" smtClean="0"/>
              <a:t>16</a:t>
            </a:fld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320A72-132D-6CCC-B0D8-F245BAF341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Title 1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A99A2B-B8D3-13BE-9126-B24CB4CBAC4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/>
              <a:t>Title 2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8C8AC09-CCDB-8671-FF13-8EB011DA6ADA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190501" y="1857375"/>
            <a:ext cx="5595938" cy="4252914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Text is written here.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consectetur</a:t>
            </a:r>
            <a:r>
              <a:rPr lang="en-GB" dirty="0"/>
              <a:t>. Velit </a:t>
            </a:r>
            <a:r>
              <a:rPr lang="en-GB" dirty="0" err="1"/>
              <a:t>nibh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augue</a:t>
            </a:r>
            <a:r>
              <a:rPr lang="en-GB" dirty="0"/>
              <a:t> </a:t>
            </a:r>
            <a:r>
              <a:rPr lang="en-GB" dirty="0" err="1"/>
              <a:t>cras</a:t>
            </a:r>
            <a:r>
              <a:rPr lang="en-GB" dirty="0"/>
              <a:t> integer </a:t>
            </a:r>
            <a:r>
              <a:rPr lang="en-GB" dirty="0" err="1"/>
              <a:t>eget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</a:t>
            </a:r>
            <a:r>
              <a:rPr lang="en-GB" dirty="0" err="1"/>
              <a:t>facilisi</a:t>
            </a:r>
            <a:r>
              <a:rPr lang="en-GB" dirty="0"/>
              <a:t>. </a:t>
            </a:r>
            <a:r>
              <a:rPr lang="en-GB" dirty="0" err="1"/>
              <a:t>Aliquam</a:t>
            </a:r>
            <a:r>
              <a:rPr lang="en-GB" dirty="0"/>
              <a:t> </a:t>
            </a:r>
            <a:r>
              <a:rPr lang="en-GB" dirty="0" err="1"/>
              <a:t>neque</a:t>
            </a:r>
            <a:r>
              <a:rPr lang="en-GB" dirty="0"/>
              <a:t> </a:t>
            </a:r>
            <a:r>
              <a:rPr lang="en-GB" dirty="0" err="1"/>
              <a:t>vulputate</a:t>
            </a:r>
            <a:r>
              <a:rPr lang="en-GB" dirty="0"/>
              <a:t> </a:t>
            </a:r>
            <a:r>
              <a:rPr lang="en-GB" dirty="0" err="1"/>
              <a:t>tortor</a:t>
            </a:r>
            <a:r>
              <a:rPr lang="en-GB" dirty="0"/>
              <a:t> in </a:t>
            </a:r>
            <a:r>
              <a:rPr lang="en-GB" dirty="0" err="1"/>
              <a:t>facilisi</a:t>
            </a:r>
            <a:r>
              <a:rPr lang="en-GB" dirty="0"/>
              <a:t>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phasellus</a:t>
            </a:r>
            <a:r>
              <a:rPr lang="en-GB" dirty="0"/>
              <a:t>. </a:t>
            </a:r>
            <a:r>
              <a:rPr lang="en-GB" dirty="0" err="1"/>
              <a:t>Neque</a:t>
            </a:r>
            <a:r>
              <a:rPr lang="en-GB" dirty="0"/>
              <a:t> mi </a:t>
            </a:r>
            <a:r>
              <a:rPr lang="en-GB" dirty="0" err="1"/>
              <a:t>congue</a:t>
            </a:r>
            <a:r>
              <a:rPr lang="en-GB" dirty="0"/>
              <a:t> </a:t>
            </a:r>
            <a:r>
              <a:rPr lang="en-GB" dirty="0" err="1"/>
              <a:t>ornare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ac.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639D65-834F-C9BA-AD6E-689A05326F48}"/>
              </a:ext>
            </a:extLst>
          </p:cNvPr>
          <p:cNvSpPr>
            <a:spLocks noGrp="1"/>
          </p:cNvSpPr>
          <p:nvPr>
            <p:ph sz="quarter" idx="3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/>
              <a:t>Text is written here. 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 </a:t>
            </a:r>
            <a:r>
              <a:rPr lang="en-GB" err="1"/>
              <a:t>consectetur</a:t>
            </a:r>
            <a:r>
              <a:rPr lang="en-GB"/>
              <a:t>. Velit </a:t>
            </a:r>
            <a:r>
              <a:rPr lang="en-GB" err="1"/>
              <a:t>nibh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</a:t>
            </a:r>
            <a:r>
              <a:rPr lang="en-GB" err="1"/>
              <a:t>augue</a:t>
            </a:r>
            <a:r>
              <a:rPr lang="en-GB"/>
              <a:t> </a:t>
            </a:r>
            <a:r>
              <a:rPr lang="en-GB" err="1"/>
              <a:t>cras</a:t>
            </a:r>
            <a:r>
              <a:rPr lang="en-GB"/>
              <a:t> integer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dolor</a:t>
            </a:r>
            <a:r>
              <a:rPr lang="en-GB"/>
              <a:t> </a:t>
            </a:r>
            <a:r>
              <a:rPr lang="en-GB" err="1"/>
              <a:t>facilisi</a:t>
            </a:r>
            <a:r>
              <a:rPr lang="en-GB"/>
              <a:t>.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neque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tortor</a:t>
            </a:r>
            <a:r>
              <a:rPr lang="en-GB"/>
              <a:t> in </a:t>
            </a:r>
            <a:r>
              <a:rPr lang="en-GB" err="1"/>
              <a:t>facilisi</a:t>
            </a:r>
            <a:r>
              <a:rPr lang="en-GB"/>
              <a:t>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</a:t>
            </a:r>
            <a:r>
              <a:rPr lang="en-GB" err="1"/>
              <a:t>phasellus</a:t>
            </a:r>
            <a:r>
              <a:rPr lang="en-GB"/>
              <a:t>. </a:t>
            </a:r>
            <a:r>
              <a:rPr lang="en-GB" err="1"/>
              <a:t>Neque</a:t>
            </a:r>
            <a:r>
              <a:rPr lang="en-GB"/>
              <a:t> mi </a:t>
            </a:r>
            <a:r>
              <a:rPr lang="en-GB" err="1"/>
              <a:t>congue</a:t>
            </a:r>
            <a:r>
              <a:rPr lang="en-GB"/>
              <a:t> </a:t>
            </a:r>
            <a:r>
              <a:rPr lang="en-GB" err="1"/>
              <a:t>ornare</a:t>
            </a:r>
            <a:r>
              <a:rPr lang="en-GB"/>
              <a:t> </a:t>
            </a:r>
            <a:r>
              <a:rPr lang="en-GB" err="1"/>
              <a:t>tincidunt</a:t>
            </a:r>
            <a:r>
              <a:rPr lang="en-GB"/>
              <a:t> ac.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FECA71B-8874-030A-7BE1-6D8382691715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US" dirty="0"/>
              <a:t>Supporting line here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9CF8E448-6D33-A947-EC4C-188C237B2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Eyebrow</a:t>
            </a:r>
          </a:p>
        </p:txBody>
      </p:sp>
    </p:spTree>
    <p:extLst>
      <p:ext uri="{BB962C8B-B14F-4D97-AF65-F5344CB8AC3E}">
        <p14:creationId xmlns:p14="http://schemas.microsoft.com/office/powerpoint/2010/main" val="2321644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0B0209B-970E-D7A2-1267-243D48A95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en-GB" smtClean="0"/>
              <a:t>17</a:t>
            </a:fld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65F7E1-756A-8566-7CDE-F76FB12E6327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190502" y="1857375"/>
            <a:ext cx="3668712" cy="4252914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Text is written here.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consectetur</a:t>
            </a:r>
            <a:r>
              <a:rPr lang="en-GB" dirty="0"/>
              <a:t>. Velit </a:t>
            </a:r>
            <a:r>
              <a:rPr lang="en-GB" dirty="0" err="1"/>
              <a:t>nibh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augue</a:t>
            </a:r>
            <a:r>
              <a:rPr lang="en-GB" dirty="0"/>
              <a:t> </a:t>
            </a:r>
            <a:r>
              <a:rPr lang="en-GB" dirty="0" err="1"/>
              <a:t>cras</a:t>
            </a:r>
            <a:r>
              <a:rPr lang="en-GB" dirty="0"/>
              <a:t> integer </a:t>
            </a:r>
            <a:r>
              <a:rPr lang="en-GB" dirty="0" err="1"/>
              <a:t>eget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</a:t>
            </a:r>
            <a:r>
              <a:rPr lang="en-GB" dirty="0" err="1"/>
              <a:t>facilisi</a:t>
            </a:r>
            <a:r>
              <a:rPr lang="en-GB" dirty="0"/>
              <a:t>. </a:t>
            </a:r>
            <a:r>
              <a:rPr lang="en-GB" dirty="0" err="1"/>
              <a:t>Aliquam</a:t>
            </a:r>
            <a:r>
              <a:rPr lang="en-GB" dirty="0"/>
              <a:t> </a:t>
            </a:r>
            <a:r>
              <a:rPr lang="en-GB" dirty="0" err="1"/>
              <a:t>neque</a:t>
            </a:r>
            <a:r>
              <a:rPr lang="en-GB" dirty="0"/>
              <a:t> </a:t>
            </a:r>
            <a:r>
              <a:rPr lang="en-GB" dirty="0" err="1"/>
              <a:t>vulputate</a:t>
            </a:r>
            <a:r>
              <a:rPr lang="en-GB" dirty="0"/>
              <a:t> </a:t>
            </a:r>
            <a:r>
              <a:rPr lang="en-GB" dirty="0" err="1"/>
              <a:t>tortor</a:t>
            </a:r>
            <a:r>
              <a:rPr lang="en-GB" dirty="0"/>
              <a:t> in </a:t>
            </a:r>
            <a:r>
              <a:rPr lang="en-GB" dirty="0" err="1"/>
              <a:t>facilisi</a:t>
            </a:r>
            <a:r>
              <a:rPr lang="en-GB" dirty="0"/>
              <a:t>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phasellus</a:t>
            </a:r>
            <a:r>
              <a:rPr lang="en-GB" dirty="0"/>
              <a:t>. </a:t>
            </a:r>
            <a:r>
              <a:rPr lang="en-GB" dirty="0" err="1"/>
              <a:t>Neque</a:t>
            </a:r>
            <a:r>
              <a:rPr lang="en-GB" dirty="0"/>
              <a:t> mi </a:t>
            </a:r>
            <a:r>
              <a:rPr lang="en-GB" dirty="0" err="1"/>
              <a:t>congue</a:t>
            </a:r>
            <a:r>
              <a:rPr lang="en-GB" dirty="0"/>
              <a:t> </a:t>
            </a:r>
            <a:r>
              <a:rPr lang="en-GB" dirty="0" err="1"/>
              <a:t>ornare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ac.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B97857-4B80-6F09-0B8D-21FB8B9D8CF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Title 1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FB836A-BF6F-83F9-0515-DFA25C00609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/>
              <a:t>Title 2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C60F79A-93AA-E9D9-8923-42BA40D51C33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en-US"/>
              <a:t>Title 3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A8E7FCE-AAC7-34F3-705C-0DF96969A6B8}"/>
              </a:ext>
            </a:extLst>
          </p:cNvPr>
          <p:cNvSpPr>
            <a:spLocks noGrp="1"/>
          </p:cNvSpPr>
          <p:nvPr>
            <p:ph sz="quarter" idx="34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/>
              <a:t>Text is written here. 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 </a:t>
            </a:r>
            <a:r>
              <a:rPr lang="en-GB" err="1"/>
              <a:t>consectetur</a:t>
            </a:r>
            <a:r>
              <a:rPr lang="en-GB"/>
              <a:t>. Velit </a:t>
            </a:r>
            <a:r>
              <a:rPr lang="en-GB" err="1"/>
              <a:t>nibh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</a:t>
            </a:r>
            <a:r>
              <a:rPr lang="en-GB" err="1"/>
              <a:t>augue</a:t>
            </a:r>
            <a:r>
              <a:rPr lang="en-GB"/>
              <a:t> </a:t>
            </a:r>
            <a:r>
              <a:rPr lang="en-GB" err="1"/>
              <a:t>cras</a:t>
            </a:r>
            <a:r>
              <a:rPr lang="en-GB"/>
              <a:t> integer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dolor</a:t>
            </a:r>
            <a:r>
              <a:rPr lang="en-GB"/>
              <a:t> </a:t>
            </a:r>
            <a:r>
              <a:rPr lang="en-GB" err="1"/>
              <a:t>facilisi</a:t>
            </a:r>
            <a:r>
              <a:rPr lang="en-GB"/>
              <a:t>.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neque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tortor</a:t>
            </a:r>
            <a:r>
              <a:rPr lang="en-GB"/>
              <a:t> in </a:t>
            </a:r>
            <a:r>
              <a:rPr lang="en-GB" err="1"/>
              <a:t>facilisi</a:t>
            </a:r>
            <a:r>
              <a:rPr lang="en-GB"/>
              <a:t>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</a:t>
            </a:r>
            <a:r>
              <a:rPr lang="en-GB" err="1"/>
              <a:t>phasellus</a:t>
            </a:r>
            <a:r>
              <a:rPr lang="en-GB"/>
              <a:t>. </a:t>
            </a:r>
            <a:r>
              <a:rPr lang="en-GB" err="1"/>
              <a:t>Neque</a:t>
            </a:r>
            <a:r>
              <a:rPr lang="en-GB"/>
              <a:t> mi </a:t>
            </a:r>
            <a:r>
              <a:rPr lang="en-GB" err="1"/>
              <a:t>congue</a:t>
            </a:r>
            <a:r>
              <a:rPr lang="en-GB"/>
              <a:t> </a:t>
            </a:r>
            <a:r>
              <a:rPr lang="en-GB" err="1"/>
              <a:t>ornare</a:t>
            </a:r>
            <a:r>
              <a:rPr lang="en-GB"/>
              <a:t> </a:t>
            </a:r>
            <a:r>
              <a:rPr lang="en-GB" err="1"/>
              <a:t>tincidunt</a:t>
            </a:r>
            <a:r>
              <a:rPr lang="en-GB"/>
              <a:t> ac.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537A179-E114-EC85-BA45-FEDA7E3F7EA1}"/>
              </a:ext>
            </a:extLst>
          </p:cNvPr>
          <p:cNvSpPr>
            <a:spLocks noGrp="1"/>
          </p:cNvSpPr>
          <p:nvPr>
            <p:ph sz="quarter" idx="35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/>
              <a:t>Text is written here. 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 </a:t>
            </a:r>
            <a:r>
              <a:rPr lang="en-GB" err="1"/>
              <a:t>consectetur</a:t>
            </a:r>
            <a:r>
              <a:rPr lang="en-GB"/>
              <a:t>. Velit </a:t>
            </a:r>
            <a:r>
              <a:rPr lang="en-GB" err="1"/>
              <a:t>nibh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</a:t>
            </a:r>
            <a:r>
              <a:rPr lang="en-GB" err="1"/>
              <a:t>augue</a:t>
            </a:r>
            <a:r>
              <a:rPr lang="en-GB"/>
              <a:t> </a:t>
            </a:r>
            <a:r>
              <a:rPr lang="en-GB" err="1"/>
              <a:t>cras</a:t>
            </a:r>
            <a:r>
              <a:rPr lang="en-GB"/>
              <a:t> integer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dolor</a:t>
            </a:r>
            <a:r>
              <a:rPr lang="en-GB"/>
              <a:t> </a:t>
            </a:r>
            <a:r>
              <a:rPr lang="en-GB" err="1"/>
              <a:t>facilisi</a:t>
            </a:r>
            <a:r>
              <a:rPr lang="en-GB"/>
              <a:t>.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neque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tortor</a:t>
            </a:r>
            <a:r>
              <a:rPr lang="en-GB"/>
              <a:t> in </a:t>
            </a:r>
            <a:r>
              <a:rPr lang="en-GB" err="1"/>
              <a:t>facilisi</a:t>
            </a:r>
            <a:r>
              <a:rPr lang="en-GB"/>
              <a:t>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</a:t>
            </a:r>
            <a:r>
              <a:rPr lang="en-GB" err="1"/>
              <a:t>phasellus</a:t>
            </a:r>
            <a:r>
              <a:rPr lang="en-GB"/>
              <a:t>. </a:t>
            </a:r>
            <a:r>
              <a:rPr lang="en-GB" err="1"/>
              <a:t>Neque</a:t>
            </a:r>
            <a:r>
              <a:rPr lang="en-GB"/>
              <a:t> mi </a:t>
            </a:r>
            <a:r>
              <a:rPr lang="en-GB" err="1"/>
              <a:t>congue</a:t>
            </a:r>
            <a:r>
              <a:rPr lang="en-GB"/>
              <a:t> </a:t>
            </a:r>
            <a:r>
              <a:rPr lang="en-GB" err="1"/>
              <a:t>ornare</a:t>
            </a:r>
            <a:r>
              <a:rPr lang="en-GB"/>
              <a:t> </a:t>
            </a:r>
            <a:r>
              <a:rPr lang="en-GB" err="1"/>
              <a:t>tincidunt</a:t>
            </a:r>
            <a:r>
              <a:rPr lang="en-GB"/>
              <a:t> ac.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60BA700-D7F1-D9D3-BE38-9C15A6D8273D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US" dirty="0"/>
              <a:t>Supporting line here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745EB2E8-70C9-A189-7920-128B4FFAB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Eyebrow</a:t>
            </a:r>
          </a:p>
        </p:txBody>
      </p:sp>
    </p:spTree>
    <p:extLst>
      <p:ext uri="{BB962C8B-B14F-4D97-AF65-F5344CB8AC3E}">
        <p14:creationId xmlns:p14="http://schemas.microsoft.com/office/powerpoint/2010/main" val="28756817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7EEF44C-42CD-BF59-BA2D-458BD3FEA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en-GB" smtClean="0"/>
              <a:t>18</a:t>
            </a:fld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EE740C-DFBC-7E20-3703-AAB46A2E6EC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875714" y="1852271"/>
            <a:ext cx="2703512" cy="4252914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Text is written here.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consectetur</a:t>
            </a:r>
            <a:r>
              <a:rPr lang="en-GB" dirty="0"/>
              <a:t>. Velit </a:t>
            </a:r>
            <a:r>
              <a:rPr lang="en-GB" dirty="0" err="1"/>
              <a:t>nibh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augue</a:t>
            </a:r>
            <a:r>
              <a:rPr lang="en-GB" dirty="0"/>
              <a:t> </a:t>
            </a:r>
            <a:r>
              <a:rPr lang="en-GB" dirty="0" err="1"/>
              <a:t>cras</a:t>
            </a:r>
            <a:r>
              <a:rPr lang="en-GB" dirty="0"/>
              <a:t> integer </a:t>
            </a:r>
            <a:r>
              <a:rPr lang="en-GB" dirty="0" err="1"/>
              <a:t>eget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</a:t>
            </a:r>
            <a:r>
              <a:rPr lang="en-GB" dirty="0" err="1"/>
              <a:t>facilisi</a:t>
            </a:r>
            <a:r>
              <a:rPr lang="en-GB" dirty="0"/>
              <a:t>. </a:t>
            </a:r>
            <a:r>
              <a:rPr lang="en-GB" dirty="0" err="1"/>
              <a:t>Aliquam</a:t>
            </a:r>
            <a:r>
              <a:rPr lang="en-GB" dirty="0"/>
              <a:t> </a:t>
            </a:r>
            <a:r>
              <a:rPr lang="en-GB" dirty="0" err="1"/>
              <a:t>neque</a:t>
            </a:r>
            <a:r>
              <a:rPr lang="en-GB" dirty="0"/>
              <a:t> </a:t>
            </a:r>
            <a:r>
              <a:rPr lang="en-GB" dirty="0" err="1"/>
              <a:t>vulputate</a:t>
            </a:r>
            <a:r>
              <a:rPr lang="en-GB" dirty="0"/>
              <a:t> </a:t>
            </a:r>
            <a:r>
              <a:rPr lang="en-GB" dirty="0" err="1"/>
              <a:t>tortor</a:t>
            </a:r>
            <a:r>
              <a:rPr lang="en-GB" dirty="0"/>
              <a:t> in </a:t>
            </a:r>
            <a:r>
              <a:rPr lang="en-GB" dirty="0" err="1"/>
              <a:t>facilisi</a:t>
            </a:r>
            <a:r>
              <a:rPr lang="en-GB" dirty="0"/>
              <a:t>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phasellus</a:t>
            </a:r>
            <a:r>
              <a:rPr lang="en-GB" dirty="0"/>
              <a:t>. </a:t>
            </a:r>
            <a:r>
              <a:rPr lang="en-GB" dirty="0" err="1"/>
              <a:t>Neque</a:t>
            </a:r>
            <a:r>
              <a:rPr lang="en-GB" dirty="0"/>
              <a:t> mi </a:t>
            </a:r>
            <a:r>
              <a:rPr lang="en-GB" dirty="0" err="1"/>
              <a:t>congue</a:t>
            </a:r>
            <a:r>
              <a:rPr lang="en-GB" dirty="0"/>
              <a:t> </a:t>
            </a:r>
            <a:r>
              <a:rPr lang="en-GB" dirty="0" err="1"/>
              <a:t>ornare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ac.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96FE5B-5549-C6AC-FD1A-88615E9A22CC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190500" y="1852270"/>
            <a:ext cx="3540252" cy="4252913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Text is written here.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consectetur</a:t>
            </a:r>
            <a:r>
              <a:rPr lang="en-GB" dirty="0"/>
              <a:t>. Velit </a:t>
            </a:r>
            <a:r>
              <a:rPr lang="en-GB" dirty="0" err="1"/>
              <a:t>nibh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augue</a:t>
            </a:r>
            <a:r>
              <a:rPr lang="en-GB" dirty="0"/>
              <a:t> </a:t>
            </a:r>
            <a:r>
              <a:rPr lang="en-GB" dirty="0" err="1"/>
              <a:t>cras</a:t>
            </a:r>
            <a:r>
              <a:rPr lang="en-GB" dirty="0"/>
              <a:t> integer </a:t>
            </a:r>
            <a:r>
              <a:rPr lang="en-GB" dirty="0" err="1"/>
              <a:t>eget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</a:t>
            </a:r>
            <a:r>
              <a:rPr lang="en-GB" dirty="0" err="1"/>
              <a:t>facilisi</a:t>
            </a:r>
            <a:r>
              <a:rPr lang="en-GB" dirty="0"/>
              <a:t>. </a:t>
            </a:r>
            <a:r>
              <a:rPr lang="en-GB" dirty="0" err="1"/>
              <a:t>Aliquam</a:t>
            </a:r>
            <a:r>
              <a:rPr lang="en-GB" dirty="0"/>
              <a:t> </a:t>
            </a:r>
            <a:r>
              <a:rPr lang="en-GB" dirty="0" err="1"/>
              <a:t>neque</a:t>
            </a:r>
            <a:r>
              <a:rPr lang="en-GB" dirty="0"/>
              <a:t> </a:t>
            </a:r>
            <a:r>
              <a:rPr lang="en-GB" dirty="0" err="1"/>
              <a:t>vulputate</a:t>
            </a:r>
            <a:r>
              <a:rPr lang="en-GB" dirty="0"/>
              <a:t> </a:t>
            </a:r>
            <a:r>
              <a:rPr lang="en-GB" dirty="0" err="1"/>
              <a:t>tortor</a:t>
            </a:r>
            <a:r>
              <a:rPr lang="en-GB" dirty="0"/>
              <a:t> in </a:t>
            </a:r>
            <a:r>
              <a:rPr lang="en-GB" dirty="0" err="1"/>
              <a:t>facilisi</a:t>
            </a:r>
            <a:r>
              <a:rPr lang="en-GB" dirty="0"/>
              <a:t>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phasellus</a:t>
            </a:r>
            <a:r>
              <a:rPr lang="en-GB" dirty="0"/>
              <a:t>. </a:t>
            </a:r>
            <a:r>
              <a:rPr lang="en-GB" dirty="0" err="1"/>
              <a:t>Neque</a:t>
            </a:r>
            <a:r>
              <a:rPr lang="en-GB" dirty="0"/>
              <a:t> mi </a:t>
            </a:r>
            <a:r>
              <a:rPr lang="en-GB" dirty="0" err="1"/>
              <a:t>congue</a:t>
            </a:r>
            <a:r>
              <a:rPr lang="en-GB" dirty="0"/>
              <a:t> </a:t>
            </a:r>
            <a:r>
              <a:rPr lang="en-GB" dirty="0" err="1"/>
              <a:t>ornare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ac.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A3587CD-BBB6-3EB3-BCC3-79C2BB12B074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US"/>
              <a:t>Supporting line here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DD302CB-CEB0-CA18-BD4B-A8EDDBAA9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Eyebrow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1F31F2-C10F-8CB5-03A9-16830E3D8E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Title 1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9A29D9-2E0F-C81F-2FE7-9E916D122DE2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en-US"/>
              <a:t>Title 2</a:t>
            </a: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040DD1AF-AED7-0DF8-AFBB-F76D9EA0A5D0}"/>
              </a:ext>
            </a:extLst>
          </p:cNvPr>
          <p:cNvSpPr txBox="1">
            <a:spLocks/>
          </p:cNvSpPr>
          <p:nvPr/>
        </p:nvSpPr>
        <p:spPr>
          <a:xfrm>
            <a:off x="4073887" y="1852270"/>
            <a:ext cx="3540252" cy="42529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6213" indent="-176213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2" charset="0"/>
              <a:buChar char="—"/>
              <a:defRPr sz="1200" b="0" i="0" kern="1200" spc="-30" baseline="0">
                <a:solidFill>
                  <a:schemeClr val="tx1"/>
                </a:solidFill>
                <a:latin typeface="Arial" pitchFamily="2" charset="0"/>
                <a:ea typeface="Arial" panose="02000503000000020004" pitchFamily="2" charset="0"/>
                <a:cs typeface="Arial" pitchFamily="2" charset="0"/>
              </a:defRPr>
            </a:lvl1pPr>
            <a:lvl2pPr marL="358775" indent="-1825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2" charset="0"/>
              <a:buChar char="—"/>
              <a:defRPr sz="1200" b="0" i="0" kern="1200" spc="-30" baseline="0">
                <a:solidFill>
                  <a:schemeClr val="tx1"/>
                </a:solidFill>
                <a:latin typeface="Arial" pitchFamily="2" charset="0"/>
                <a:ea typeface="Arial" panose="02000503000000020004" pitchFamily="2" charset="0"/>
                <a:cs typeface="Arial" pitchFamily="2" charset="0"/>
              </a:defRPr>
            </a:lvl2pPr>
            <a:lvl3pPr marL="536575" indent="-1778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2" charset="0"/>
              <a:buChar char="—"/>
              <a:defRPr sz="1200" b="0" i="0" kern="1200" spc="-30" baseline="0">
                <a:solidFill>
                  <a:schemeClr val="tx1"/>
                </a:solidFill>
                <a:latin typeface="Arial" pitchFamily="2" charset="0"/>
                <a:ea typeface="Arial" panose="02000503000000020004" pitchFamily="2" charset="0"/>
                <a:cs typeface="Arial" pitchFamily="2" charset="0"/>
              </a:defRPr>
            </a:lvl3pPr>
            <a:lvl4pPr marL="719138" indent="-1825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2" charset="0"/>
              <a:buChar char="—"/>
              <a:defRPr sz="1200" b="0" i="0" kern="1200" spc="-30" baseline="0">
                <a:solidFill>
                  <a:schemeClr val="tx1"/>
                </a:solidFill>
                <a:latin typeface="Arial" pitchFamily="2" charset="0"/>
                <a:ea typeface="Arial" panose="02000503000000020004" pitchFamily="2" charset="0"/>
                <a:cs typeface="Arial" pitchFamily="2" charset="0"/>
              </a:defRPr>
            </a:lvl4pPr>
            <a:lvl5pPr marL="895350" indent="-176213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2" charset="0"/>
              <a:buChar char="—"/>
              <a:defRPr sz="1200" b="0" i="0" kern="1200" spc="-30" baseline="0">
                <a:solidFill>
                  <a:schemeClr val="tx1"/>
                </a:solidFill>
                <a:latin typeface="Arial" pitchFamily="2" charset="0"/>
                <a:ea typeface="Arial" panose="02000503000000020004" pitchFamily="2" charset="0"/>
                <a:cs typeface="Arial" pitchFamily="2" charset="0"/>
              </a:defRPr>
            </a:lvl5pPr>
            <a:lvl6pPr marL="1346200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Font typeface="Arial" pitchFamily="50" charset="0"/>
              <a:buChar char="—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2400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Font typeface="Arial" pitchFamily="50" charset="0"/>
              <a:buChar char="—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0180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Font typeface="Arial" pitchFamily="50" charset="0"/>
              <a:buChar char="—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11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50" charset="0"/>
              <a:buChar char="—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2" charset="0"/>
              <a:buNone/>
            </a:pPr>
            <a:r>
              <a:rPr lang="en-GB" dirty="0">
                <a:latin typeface="+mn-lt"/>
                <a:cs typeface="Arial" panose="020B0604020202020204" pitchFamily="34" charset="0"/>
              </a:rPr>
              <a:t>Text is written here. Lorem ipsum </a:t>
            </a:r>
            <a:r>
              <a:rPr lang="en-GB" dirty="0" err="1">
                <a:latin typeface="+mn-lt"/>
                <a:cs typeface="Arial" panose="020B0604020202020204" pitchFamily="34" charset="0"/>
              </a:rPr>
              <a:t>dolor</a:t>
            </a:r>
            <a:r>
              <a:rPr lang="en-GB" dirty="0">
                <a:latin typeface="+mn-lt"/>
                <a:cs typeface="Arial" panose="020B0604020202020204" pitchFamily="34" charset="0"/>
              </a:rPr>
              <a:t> sit </a:t>
            </a:r>
            <a:r>
              <a:rPr lang="en-GB" dirty="0" err="1">
                <a:latin typeface="+mn-lt"/>
                <a:cs typeface="Arial" panose="020B0604020202020204" pitchFamily="34" charset="0"/>
              </a:rPr>
              <a:t>amet</a:t>
            </a:r>
            <a:r>
              <a:rPr lang="en-GB" dirty="0">
                <a:latin typeface="+mn-lt"/>
                <a:cs typeface="Arial" panose="020B0604020202020204" pitchFamily="34" charset="0"/>
              </a:rPr>
              <a:t> </a:t>
            </a:r>
            <a:r>
              <a:rPr lang="en-GB" dirty="0" err="1">
                <a:latin typeface="+mn-lt"/>
                <a:cs typeface="Arial" panose="020B0604020202020204" pitchFamily="34" charset="0"/>
              </a:rPr>
              <a:t>consectetur</a:t>
            </a:r>
            <a:r>
              <a:rPr lang="en-GB" dirty="0">
                <a:latin typeface="+mn-lt"/>
                <a:cs typeface="Arial" panose="020B0604020202020204" pitchFamily="34" charset="0"/>
              </a:rPr>
              <a:t>. Velit </a:t>
            </a:r>
            <a:r>
              <a:rPr lang="en-GB" dirty="0" err="1">
                <a:latin typeface="+mn-lt"/>
                <a:cs typeface="Arial" panose="020B0604020202020204" pitchFamily="34" charset="0"/>
              </a:rPr>
              <a:t>nibh</a:t>
            </a:r>
            <a:r>
              <a:rPr lang="en-GB" dirty="0">
                <a:latin typeface="+mn-lt"/>
                <a:cs typeface="Arial" panose="020B0604020202020204" pitchFamily="34" charset="0"/>
              </a:rPr>
              <a:t> </a:t>
            </a:r>
            <a:r>
              <a:rPr lang="en-GB" dirty="0" err="1">
                <a:latin typeface="+mn-lt"/>
                <a:cs typeface="Arial" panose="020B0604020202020204" pitchFamily="34" charset="0"/>
              </a:rPr>
              <a:t>eu</a:t>
            </a:r>
            <a:r>
              <a:rPr lang="en-GB" dirty="0">
                <a:latin typeface="+mn-lt"/>
                <a:cs typeface="Arial" panose="020B0604020202020204" pitchFamily="34" charset="0"/>
              </a:rPr>
              <a:t> </a:t>
            </a:r>
            <a:r>
              <a:rPr lang="en-GB" dirty="0" err="1">
                <a:latin typeface="+mn-lt"/>
                <a:cs typeface="Arial" panose="020B0604020202020204" pitchFamily="34" charset="0"/>
              </a:rPr>
              <a:t>augue</a:t>
            </a:r>
            <a:r>
              <a:rPr lang="en-GB" dirty="0">
                <a:latin typeface="+mn-lt"/>
                <a:cs typeface="Arial" panose="020B0604020202020204" pitchFamily="34" charset="0"/>
              </a:rPr>
              <a:t> </a:t>
            </a:r>
            <a:r>
              <a:rPr lang="en-GB" dirty="0" err="1">
                <a:latin typeface="+mn-lt"/>
                <a:cs typeface="Arial" panose="020B0604020202020204" pitchFamily="34" charset="0"/>
              </a:rPr>
              <a:t>cras</a:t>
            </a:r>
            <a:r>
              <a:rPr lang="en-GB" dirty="0">
                <a:latin typeface="+mn-lt"/>
                <a:cs typeface="Arial" panose="020B0604020202020204" pitchFamily="34" charset="0"/>
              </a:rPr>
              <a:t> integer </a:t>
            </a:r>
            <a:r>
              <a:rPr lang="en-GB" dirty="0" err="1">
                <a:latin typeface="+mn-lt"/>
                <a:cs typeface="Arial" panose="020B0604020202020204" pitchFamily="34" charset="0"/>
              </a:rPr>
              <a:t>eget</a:t>
            </a:r>
            <a:r>
              <a:rPr lang="en-GB" dirty="0">
                <a:latin typeface="+mn-lt"/>
                <a:cs typeface="Arial" panose="020B0604020202020204" pitchFamily="34" charset="0"/>
              </a:rPr>
              <a:t> </a:t>
            </a:r>
            <a:r>
              <a:rPr lang="en-GB" dirty="0" err="1">
                <a:latin typeface="+mn-lt"/>
                <a:cs typeface="Arial" panose="020B0604020202020204" pitchFamily="34" charset="0"/>
              </a:rPr>
              <a:t>dolor</a:t>
            </a:r>
            <a:r>
              <a:rPr lang="en-GB" dirty="0">
                <a:latin typeface="+mn-lt"/>
                <a:cs typeface="Arial" panose="020B0604020202020204" pitchFamily="34" charset="0"/>
              </a:rPr>
              <a:t> </a:t>
            </a:r>
            <a:r>
              <a:rPr lang="en-GB" dirty="0" err="1">
                <a:latin typeface="+mn-lt"/>
                <a:cs typeface="Arial" panose="020B0604020202020204" pitchFamily="34" charset="0"/>
              </a:rPr>
              <a:t>facilisi</a:t>
            </a:r>
            <a:r>
              <a:rPr lang="en-GB" dirty="0">
                <a:latin typeface="+mn-lt"/>
                <a:cs typeface="Arial" panose="020B0604020202020204" pitchFamily="34" charset="0"/>
              </a:rPr>
              <a:t>. </a:t>
            </a:r>
            <a:r>
              <a:rPr lang="en-GB" dirty="0" err="1">
                <a:latin typeface="+mn-lt"/>
                <a:cs typeface="Arial" panose="020B0604020202020204" pitchFamily="34" charset="0"/>
              </a:rPr>
              <a:t>Aliquam</a:t>
            </a:r>
            <a:r>
              <a:rPr lang="en-GB" dirty="0">
                <a:latin typeface="+mn-lt"/>
                <a:cs typeface="Arial" panose="020B0604020202020204" pitchFamily="34" charset="0"/>
              </a:rPr>
              <a:t> </a:t>
            </a:r>
            <a:r>
              <a:rPr lang="en-GB" dirty="0" err="1">
                <a:latin typeface="+mn-lt"/>
                <a:cs typeface="Arial" panose="020B0604020202020204" pitchFamily="34" charset="0"/>
              </a:rPr>
              <a:t>neque</a:t>
            </a:r>
            <a:r>
              <a:rPr lang="en-GB" dirty="0">
                <a:latin typeface="+mn-lt"/>
                <a:cs typeface="Arial" panose="020B0604020202020204" pitchFamily="34" charset="0"/>
              </a:rPr>
              <a:t> </a:t>
            </a:r>
            <a:r>
              <a:rPr lang="en-GB" dirty="0" err="1">
                <a:latin typeface="+mn-lt"/>
                <a:cs typeface="Arial" panose="020B0604020202020204" pitchFamily="34" charset="0"/>
              </a:rPr>
              <a:t>vulputate</a:t>
            </a:r>
            <a:r>
              <a:rPr lang="en-GB" dirty="0">
                <a:latin typeface="+mn-lt"/>
                <a:cs typeface="Arial" panose="020B0604020202020204" pitchFamily="34" charset="0"/>
              </a:rPr>
              <a:t> </a:t>
            </a:r>
            <a:r>
              <a:rPr lang="en-GB" dirty="0" err="1">
                <a:latin typeface="+mn-lt"/>
                <a:cs typeface="Arial" panose="020B0604020202020204" pitchFamily="34" charset="0"/>
              </a:rPr>
              <a:t>tortor</a:t>
            </a:r>
            <a:r>
              <a:rPr lang="en-GB" dirty="0">
                <a:latin typeface="+mn-lt"/>
                <a:cs typeface="Arial" panose="020B0604020202020204" pitchFamily="34" charset="0"/>
              </a:rPr>
              <a:t> in </a:t>
            </a:r>
            <a:r>
              <a:rPr lang="en-GB" dirty="0" err="1">
                <a:latin typeface="+mn-lt"/>
                <a:cs typeface="Arial" panose="020B0604020202020204" pitchFamily="34" charset="0"/>
              </a:rPr>
              <a:t>facilisi</a:t>
            </a:r>
            <a:r>
              <a:rPr lang="en-GB" dirty="0">
                <a:latin typeface="+mn-lt"/>
                <a:cs typeface="Arial" panose="020B0604020202020204" pitchFamily="34" charset="0"/>
              </a:rPr>
              <a:t> </a:t>
            </a:r>
            <a:r>
              <a:rPr lang="en-GB" dirty="0" err="1">
                <a:latin typeface="+mn-lt"/>
                <a:cs typeface="Arial" panose="020B0604020202020204" pitchFamily="34" charset="0"/>
              </a:rPr>
              <a:t>sed</a:t>
            </a:r>
            <a:r>
              <a:rPr lang="en-GB" dirty="0">
                <a:latin typeface="+mn-lt"/>
                <a:cs typeface="Arial" panose="020B0604020202020204" pitchFamily="34" charset="0"/>
              </a:rPr>
              <a:t> </a:t>
            </a:r>
            <a:r>
              <a:rPr lang="en-GB" dirty="0" err="1">
                <a:latin typeface="+mn-lt"/>
                <a:cs typeface="Arial" panose="020B0604020202020204" pitchFamily="34" charset="0"/>
              </a:rPr>
              <a:t>sed</a:t>
            </a:r>
            <a:r>
              <a:rPr lang="en-GB" dirty="0">
                <a:latin typeface="+mn-lt"/>
                <a:cs typeface="Arial" panose="020B0604020202020204" pitchFamily="34" charset="0"/>
              </a:rPr>
              <a:t> </a:t>
            </a:r>
            <a:r>
              <a:rPr lang="en-GB" dirty="0" err="1">
                <a:latin typeface="+mn-lt"/>
                <a:cs typeface="Arial" panose="020B0604020202020204" pitchFamily="34" charset="0"/>
              </a:rPr>
              <a:t>eu</a:t>
            </a:r>
            <a:r>
              <a:rPr lang="en-GB" dirty="0">
                <a:latin typeface="+mn-lt"/>
                <a:cs typeface="Arial" panose="020B0604020202020204" pitchFamily="34" charset="0"/>
              </a:rPr>
              <a:t> </a:t>
            </a:r>
            <a:r>
              <a:rPr lang="en-GB" dirty="0" err="1">
                <a:latin typeface="+mn-lt"/>
                <a:cs typeface="Arial" panose="020B0604020202020204" pitchFamily="34" charset="0"/>
              </a:rPr>
              <a:t>phasellus</a:t>
            </a:r>
            <a:r>
              <a:rPr lang="en-GB" dirty="0">
                <a:latin typeface="+mn-lt"/>
                <a:cs typeface="Arial" panose="020B0604020202020204" pitchFamily="34" charset="0"/>
              </a:rPr>
              <a:t>. </a:t>
            </a:r>
            <a:r>
              <a:rPr lang="en-GB" dirty="0" err="1">
                <a:latin typeface="+mn-lt"/>
                <a:cs typeface="Arial" panose="020B0604020202020204" pitchFamily="34" charset="0"/>
              </a:rPr>
              <a:t>Neque</a:t>
            </a:r>
            <a:r>
              <a:rPr lang="en-GB" dirty="0">
                <a:latin typeface="+mn-lt"/>
                <a:cs typeface="Arial" panose="020B0604020202020204" pitchFamily="34" charset="0"/>
              </a:rPr>
              <a:t> mi </a:t>
            </a:r>
            <a:r>
              <a:rPr lang="en-GB" dirty="0" err="1">
                <a:latin typeface="+mn-lt"/>
                <a:cs typeface="Arial" panose="020B0604020202020204" pitchFamily="34" charset="0"/>
              </a:rPr>
              <a:t>congue</a:t>
            </a:r>
            <a:r>
              <a:rPr lang="en-GB" dirty="0">
                <a:latin typeface="+mn-lt"/>
                <a:cs typeface="Arial" panose="020B0604020202020204" pitchFamily="34" charset="0"/>
              </a:rPr>
              <a:t> </a:t>
            </a:r>
            <a:r>
              <a:rPr lang="en-GB" dirty="0" err="1">
                <a:latin typeface="+mn-lt"/>
                <a:cs typeface="Arial" panose="020B0604020202020204" pitchFamily="34" charset="0"/>
              </a:rPr>
              <a:t>ornare</a:t>
            </a:r>
            <a:r>
              <a:rPr lang="en-GB" dirty="0">
                <a:latin typeface="+mn-lt"/>
                <a:cs typeface="Arial" panose="020B0604020202020204" pitchFamily="34" charset="0"/>
              </a:rPr>
              <a:t> </a:t>
            </a:r>
            <a:r>
              <a:rPr lang="en-GB" dirty="0" err="1">
                <a:latin typeface="+mn-lt"/>
                <a:cs typeface="Arial" panose="020B0604020202020204" pitchFamily="34" charset="0"/>
              </a:rPr>
              <a:t>tincidunt</a:t>
            </a:r>
            <a:r>
              <a:rPr lang="en-GB" dirty="0">
                <a:latin typeface="+mn-lt"/>
                <a:cs typeface="Arial" panose="020B0604020202020204" pitchFamily="34" charset="0"/>
              </a:rPr>
              <a:t> ac.</a:t>
            </a:r>
          </a:p>
        </p:txBody>
      </p:sp>
    </p:spTree>
    <p:extLst>
      <p:ext uri="{BB962C8B-B14F-4D97-AF65-F5344CB8AC3E}">
        <p14:creationId xmlns:p14="http://schemas.microsoft.com/office/powerpoint/2010/main" val="35066024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252F9B-DEEC-98E4-9F2E-422E12D1D0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F113362-7989-6191-1CD6-9E0E10F38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en-GB" smtClean="0"/>
              <a:t>19</a:t>
            </a:fld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1D9F5A-A680-747C-9750-EEB30768A4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Title 1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8D92FD-7907-0A28-671F-D5A294920457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en-US"/>
              <a:t>Title 2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A4CB46-B089-0A86-29EF-0BE4C7305DA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/>
              <a:t>Text is written here. 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 </a:t>
            </a:r>
            <a:r>
              <a:rPr lang="en-GB" err="1"/>
              <a:t>consectetur</a:t>
            </a:r>
            <a:r>
              <a:rPr lang="en-GB"/>
              <a:t>. Velit </a:t>
            </a:r>
            <a:r>
              <a:rPr lang="en-GB" err="1"/>
              <a:t>nibh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</a:t>
            </a:r>
            <a:r>
              <a:rPr lang="en-GB" err="1"/>
              <a:t>augue</a:t>
            </a:r>
            <a:r>
              <a:rPr lang="en-GB"/>
              <a:t> </a:t>
            </a:r>
            <a:r>
              <a:rPr lang="en-GB" err="1"/>
              <a:t>cras</a:t>
            </a:r>
            <a:r>
              <a:rPr lang="en-GB"/>
              <a:t> integer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dolor</a:t>
            </a:r>
            <a:r>
              <a:rPr lang="en-GB"/>
              <a:t> </a:t>
            </a:r>
            <a:r>
              <a:rPr lang="en-GB" err="1"/>
              <a:t>facilisi</a:t>
            </a:r>
            <a:r>
              <a:rPr lang="en-GB"/>
              <a:t>.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neque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tortor</a:t>
            </a:r>
            <a:r>
              <a:rPr lang="en-GB"/>
              <a:t> in </a:t>
            </a:r>
            <a:r>
              <a:rPr lang="en-GB" err="1"/>
              <a:t>facilisi</a:t>
            </a:r>
            <a:r>
              <a:rPr lang="en-GB"/>
              <a:t>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</a:t>
            </a:r>
            <a:r>
              <a:rPr lang="en-GB" err="1"/>
              <a:t>phasellus</a:t>
            </a:r>
            <a:r>
              <a:rPr lang="en-GB"/>
              <a:t>. </a:t>
            </a:r>
            <a:r>
              <a:rPr lang="en-GB" err="1"/>
              <a:t>Neque</a:t>
            </a:r>
            <a:r>
              <a:rPr lang="en-GB"/>
              <a:t> mi </a:t>
            </a:r>
            <a:r>
              <a:rPr lang="en-GB" err="1"/>
              <a:t>congue</a:t>
            </a:r>
            <a:r>
              <a:rPr lang="en-GB"/>
              <a:t> </a:t>
            </a:r>
            <a:r>
              <a:rPr lang="en-GB" err="1"/>
              <a:t>ornare</a:t>
            </a:r>
            <a:r>
              <a:rPr lang="en-GB"/>
              <a:t> </a:t>
            </a:r>
            <a:r>
              <a:rPr lang="en-GB" err="1"/>
              <a:t>tincidunt</a:t>
            </a:r>
            <a:r>
              <a:rPr lang="en-GB"/>
              <a:t> ac.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C6C55B-73BA-97F7-5DE0-3F637DDC2BCC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190500" y="1857375"/>
            <a:ext cx="7697724" cy="4252914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/>
              <a:t>Display text is written here. Lorem ipsum </a:t>
            </a:r>
            <a:r>
              <a:rPr lang="en-GB" sz="2400" dirty="0" err="1"/>
              <a:t>dolor</a:t>
            </a:r>
            <a:r>
              <a:rPr lang="en-GB" sz="2400" dirty="0"/>
              <a:t> sit </a:t>
            </a:r>
            <a:r>
              <a:rPr lang="en-GB" sz="2400" dirty="0" err="1"/>
              <a:t>amet</a:t>
            </a:r>
            <a:r>
              <a:rPr lang="en-GB" sz="2400" dirty="0"/>
              <a:t> </a:t>
            </a:r>
            <a:r>
              <a:rPr lang="en-GB" sz="2400" dirty="0" err="1"/>
              <a:t>consectetur</a:t>
            </a:r>
            <a:r>
              <a:rPr lang="en-GB" sz="2400" dirty="0"/>
              <a:t>. Velit </a:t>
            </a:r>
            <a:r>
              <a:rPr lang="en-GB" sz="2400" dirty="0" err="1"/>
              <a:t>nibh</a:t>
            </a:r>
            <a:r>
              <a:rPr lang="en-GB" sz="2400" dirty="0"/>
              <a:t> </a:t>
            </a:r>
            <a:r>
              <a:rPr lang="en-GB" sz="2400" dirty="0" err="1"/>
              <a:t>eu</a:t>
            </a:r>
            <a:r>
              <a:rPr lang="en-GB" sz="2400" dirty="0"/>
              <a:t> </a:t>
            </a:r>
            <a:r>
              <a:rPr lang="en-GB" sz="2400" dirty="0" err="1"/>
              <a:t>augue</a:t>
            </a:r>
            <a:r>
              <a:rPr lang="en-GB" sz="2400" dirty="0"/>
              <a:t> </a:t>
            </a:r>
            <a:r>
              <a:rPr lang="en-GB" sz="2400" dirty="0" err="1"/>
              <a:t>cras</a:t>
            </a:r>
            <a:r>
              <a:rPr lang="en-GB" sz="2400" dirty="0"/>
              <a:t> integer </a:t>
            </a:r>
            <a:r>
              <a:rPr lang="en-GB" sz="2400" dirty="0" err="1"/>
              <a:t>eget</a:t>
            </a:r>
            <a:r>
              <a:rPr lang="en-GB" sz="2400" dirty="0"/>
              <a:t> </a:t>
            </a:r>
            <a:r>
              <a:rPr lang="en-GB" sz="2400" dirty="0" err="1"/>
              <a:t>dolor</a:t>
            </a:r>
            <a:r>
              <a:rPr lang="en-GB" sz="2400" dirty="0"/>
              <a:t> </a:t>
            </a:r>
            <a:r>
              <a:rPr lang="en-GB" sz="2400" dirty="0" err="1"/>
              <a:t>facilisi</a:t>
            </a:r>
            <a:r>
              <a:rPr lang="en-GB" sz="2400" dirty="0"/>
              <a:t>. </a:t>
            </a:r>
            <a:r>
              <a:rPr lang="en-GB" sz="2400" dirty="0" err="1"/>
              <a:t>Aliquam</a:t>
            </a:r>
            <a:r>
              <a:rPr lang="en-GB" sz="2400" dirty="0"/>
              <a:t> </a:t>
            </a:r>
            <a:r>
              <a:rPr lang="en-GB" sz="2400" dirty="0" err="1"/>
              <a:t>neque</a:t>
            </a:r>
            <a:r>
              <a:rPr lang="en-GB" sz="2400" dirty="0"/>
              <a:t> </a:t>
            </a:r>
            <a:r>
              <a:rPr lang="en-GB" sz="2400" dirty="0" err="1"/>
              <a:t>vulputate</a:t>
            </a:r>
            <a:r>
              <a:rPr lang="en-GB" sz="2400" dirty="0"/>
              <a:t> </a:t>
            </a:r>
            <a:r>
              <a:rPr lang="en-GB" sz="2400" dirty="0" err="1"/>
              <a:t>tortor</a:t>
            </a:r>
            <a:r>
              <a:rPr lang="en-GB" sz="2400" dirty="0"/>
              <a:t> in </a:t>
            </a:r>
            <a:r>
              <a:rPr lang="en-GB" sz="2400" dirty="0" err="1"/>
              <a:t>facilisi</a:t>
            </a:r>
            <a:r>
              <a:rPr lang="en-GB" sz="2400" dirty="0"/>
              <a:t> </a:t>
            </a:r>
            <a:r>
              <a:rPr lang="en-GB" sz="2400" dirty="0" err="1"/>
              <a:t>sed</a:t>
            </a:r>
            <a:r>
              <a:rPr lang="en-GB" sz="2400" dirty="0"/>
              <a:t> </a:t>
            </a:r>
            <a:r>
              <a:rPr lang="en-GB" sz="2400" dirty="0" err="1"/>
              <a:t>sed</a:t>
            </a:r>
            <a:r>
              <a:rPr lang="en-GB" sz="2400" dirty="0"/>
              <a:t> </a:t>
            </a:r>
            <a:r>
              <a:rPr lang="en-GB" sz="2400" dirty="0" err="1"/>
              <a:t>eu</a:t>
            </a:r>
            <a:r>
              <a:rPr lang="en-GB" sz="2400" dirty="0"/>
              <a:t> </a:t>
            </a:r>
            <a:r>
              <a:rPr lang="en-GB" sz="2400" dirty="0" err="1"/>
              <a:t>phasellus</a:t>
            </a:r>
            <a:r>
              <a:rPr lang="en-GB" sz="2400" dirty="0"/>
              <a:t>. </a:t>
            </a:r>
            <a:r>
              <a:rPr lang="en-GB" sz="2400" dirty="0" err="1"/>
              <a:t>Neque</a:t>
            </a:r>
            <a:r>
              <a:rPr lang="en-GB" sz="2400" dirty="0"/>
              <a:t> mi </a:t>
            </a:r>
            <a:r>
              <a:rPr lang="en-GB" sz="2400" dirty="0" err="1"/>
              <a:t>congue</a:t>
            </a:r>
            <a:r>
              <a:rPr lang="en-GB" sz="2400" dirty="0"/>
              <a:t> </a:t>
            </a:r>
            <a:r>
              <a:rPr lang="en-GB" sz="2400" dirty="0" err="1"/>
              <a:t>ornare</a:t>
            </a:r>
            <a:r>
              <a:rPr lang="en-GB" sz="2400" dirty="0"/>
              <a:t> </a:t>
            </a:r>
            <a:r>
              <a:rPr lang="en-GB" sz="2400" dirty="0" err="1"/>
              <a:t>tincidunt</a:t>
            </a:r>
            <a:r>
              <a:rPr lang="en-GB" sz="2400" dirty="0"/>
              <a:t> ac.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A9EA8B1-32F2-8433-9DBA-7D6290035684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US" dirty="0"/>
              <a:t>Supporting line here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C96905A6-63D2-72F3-C76D-BEB1AE7E1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Eyebrow</a:t>
            </a:r>
          </a:p>
        </p:txBody>
      </p:sp>
    </p:spTree>
    <p:extLst>
      <p:ext uri="{BB962C8B-B14F-4D97-AF65-F5344CB8AC3E}">
        <p14:creationId xmlns:p14="http://schemas.microsoft.com/office/powerpoint/2010/main" val="541966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B8B6949-B1F8-BD1D-D487-96AD897BC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en-GB" smtClean="0"/>
              <a:t>2</a:t>
            </a:fld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7BC82A-5996-F497-9A38-05EECD1F1F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Title and Headline Format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6EF55C-A50A-81A1-3EF1-578560BA3E24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en-US" dirty="0"/>
              <a:t>Bullet List and Format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E7A3C8-B4D1-F989-BA57-55D5BDEE7D5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pPr>
              <a:spcAft>
                <a:spcPts val="1400"/>
              </a:spcAft>
            </a:pPr>
            <a:r>
              <a:rPr lang="en-GB" dirty="0">
                <a:ea typeface="Arial" pitchFamily="2" charset="0"/>
              </a:rPr>
              <a:t>The different levels available in the template:</a:t>
            </a:r>
          </a:p>
          <a:p>
            <a:pPr marL="176213" lvl="0" indent="-176213">
              <a:lnSpc>
                <a:spcPct val="90000"/>
              </a:lnSpc>
              <a:defRPr/>
            </a:pPr>
            <a:r>
              <a:rPr lang="en-GB" dirty="0">
                <a:solidFill>
                  <a:prstClr val="black"/>
                </a:solidFill>
                <a:ea typeface="Arial" pitchFamily="2" charset="0"/>
              </a:rPr>
              <a:t>Bullet list 1</a:t>
            </a:r>
          </a:p>
          <a:p>
            <a:pPr marL="274320" lvl="1" indent="-274320">
              <a:lnSpc>
                <a:spcPct val="90000"/>
              </a:lnSpc>
              <a:defRPr/>
            </a:pPr>
            <a:r>
              <a:rPr lang="en-GB" dirty="0">
                <a:solidFill>
                  <a:prstClr val="black"/>
                </a:solidFill>
                <a:ea typeface="Arial" pitchFamily="2" charset="0"/>
              </a:rPr>
              <a:t>Bullet list 2</a:t>
            </a:r>
          </a:p>
          <a:p>
            <a:pPr marL="420624" lvl="2" indent="-137160">
              <a:defRPr/>
            </a:pPr>
            <a:r>
              <a:rPr lang="en-GB" dirty="0"/>
              <a:t>Bullet list 3</a:t>
            </a:r>
          </a:p>
          <a:p>
            <a:pPr marL="640080" lvl="3" indent="-182563">
              <a:lnSpc>
                <a:spcPct val="90000"/>
              </a:lnSpc>
              <a:defRPr/>
            </a:pPr>
            <a:r>
              <a:rPr lang="en-GB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Bullet list 4</a:t>
            </a:r>
          </a:p>
          <a:p>
            <a:pPr marL="822960" lvl="2" indent="-137160">
              <a:defRPr/>
            </a:pPr>
            <a:r>
              <a:rPr lang="en-GB" dirty="0"/>
              <a:t>Bullet list 5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17BF38-23EE-4D61-1538-387001CB7EF0}"/>
              </a:ext>
            </a:extLst>
          </p:cNvPr>
          <p:cNvSpPr>
            <a:spLocks noGrp="1"/>
          </p:cNvSpPr>
          <p:nvPr>
            <p:ph sz="quarter" idx="23"/>
          </p:nvPr>
        </p:nvSpPr>
        <p:spPr/>
        <p:txBody>
          <a:bodyPr/>
          <a:lstStyle/>
          <a:p>
            <a:pPr marL="0" indent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-US" sz="5400" dirty="0"/>
              <a:t>H1 – Arial, Regular, 55pt</a:t>
            </a:r>
          </a:p>
          <a:p>
            <a:pPr marL="0" indent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-US" sz="2400" dirty="0"/>
              <a:t>H2 – Arial, Regular, 22 pt</a:t>
            </a:r>
          </a:p>
          <a:p>
            <a:pPr marL="0" indent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-US" sz="2400" b="1" dirty="0">
                <a:ea typeface="Arial" pitchFamily="49" charset="0"/>
              </a:rPr>
              <a:t>H3 – Arial, Bold, 15 pt</a:t>
            </a:r>
          </a:p>
          <a:p>
            <a:pPr marL="0" indent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-US" sz="2400" dirty="0"/>
              <a:t>Body – Arial, Regular, 12 pt or 16 pt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5318341-3D9C-7D76-EEBF-9717C70037E1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US"/>
              <a:t>Hierarchy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8EE2455-640F-4E52-A577-FEE470D9A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Eyebrow</a:t>
            </a:r>
          </a:p>
        </p:txBody>
      </p:sp>
    </p:spTree>
    <p:extLst>
      <p:ext uri="{BB962C8B-B14F-4D97-AF65-F5344CB8AC3E}">
        <p14:creationId xmlns:p14="http://schemas.microsoft.com/office/powerpoint/2010/main" val="12239192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C248AD-C366-66FC-0FA5-34E4FED861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64EA738-92CC-9427-98D2-07009FFB7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en-GB" smtClean="0"/>
              <a:t>20</a:t>
            </a:fld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157DEF-0A3C-D927-B9B5-81EAC0DCFF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Title 1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2D5E4F-FA57-CD17-7364-8DF7EABEAD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en-US"/>
              <a:t>Title 2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A65B4E-826A-B576-B7B5-4F023F466D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/>
              <a:t>Text is written here. 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 </a:t>
            </a:r>
            <a:r>
              <a:rPr lang="en-GB" err="1"/>
              <a:t>consectetur</a:t>
            </a:r>
            <a:r>
              <a:rPr lang="en-GB"/>
              <a:t>. Velit </a:t>
            </a:r>
            <a:r>
              <a:rPr lang="en-GB" err="1"/>
              <a:t>nibh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</a:t>
            </a:r>
            <a:r>
              <a:rPr lang="en-GB" err="1"/>
              <a:t>augue</a:t>
            </a:r>
            <a:r>
              <a:rPr lang="en-GB"/>
              <a:t> </a:t>
            </a:r>
            <a:r>
              <a:rPr lang="en-GB" err="1"/>
              <a:t>cras</a:t>
            </a:r>
            <a:r>
              <a:rPr lang="en-GB"/>
              <a:t> integer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dolor</a:t>
            </a:r>
            <a:r>
              <a:rPr lang="en-GB"/>
              <a:t> </a:t>
            </a:r>
            <a:r>
              <a:rPr lang="en-GB" err="1"/>
              <a:t>facilisi</a:t>
            </a:r>
            <a:r>
              <a:rPr lang="en-GB"/>
              <a:t>.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neque</a:t>
            </a:r>
            <a:r>
              <a:rPr lang="en-GB"/>
              <a:t> </a:t>
            </a:r>
            <a:r>
              <a:rPr lang="en-GB" err="1"/>
              <a:t>vulputate</a:t>
            </a:r>
            <a:r>
              <a:rPr lang="en-GB"/>
              <a:t> </a:t>
            </a:r>
            <a:r>
              <a:rPr lang="en-GB" err="1"/>
              <a:t>tortor</a:t>
            </a:r>
            <a:r>
              <a:rPr lang="en-GB"/>
              <a:t> in </a:t>
            </a:r>
            <a:r>
              <a:rPr lang="en-GB" err="1"/>
              <a:t>facilisi</a:t>
            </a:r>
            <a:r>
              <a:rPr lang="en-GB"/>
              <a:t>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</a:t>
            </a:r>
            <a:r>
              <a:rPr lang="en-GB" err="1"/>
              <a:t>phasellus</a:t>
            </a:r>
            <a:r>
              <a:rPr lang="en-GB"/>
              <a:t>. </a:t>
            </a:r>
            <a:r>
              <a:rPr lang="en-GB" err="1"/>
              <a:t>Neque</a:t>
            </a:r>
            <a:r>
              <a:rPr lang="en-GB"/>
              <a:t> mi </a:t>
            </a:r>
            <a:r>
              <a:rPr lang="en-GB" err="1"/>
              <a:t>congue</a:t>
            </a:r>
            <a:r>
              <a:rPr lang="en-GB"/>
              <a:t> </a:t>
            </a:r>
            <a:r>
              <a:rPr lang="en-GB" err="1"/>
              <a:t>ornare</a:t>
            </a:r>
            <a:r>
              <a:rPr lang="en-GB"/>
              <a:t> </a:t>
            </a:r>
            <a:r>
              <a:rPr lang="en-GB" err="1"/>
              <a:t>tincidunt</a:t>
            </a:r>
            <a:r>
              <a:rPr lang="en-GB"/>
              <a:t> ac.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976905-72B1-45F7-63A5-DE650AADB2DD}"/>
              </a:ext>
            </a:extLst>
          </p:cNvPr>
          <p:cNvSpPr>
            <a:spLocks noGrp="1"/>
          </p:cNvSpPr>
          <p:nvPr>
            <p:ph sz="quarter" idx="2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400" dirty="0"/>
              <a:t>Display text is written here. Lorem ipsum </a:t>
            </a:r>
            <a:r>
              <a:rPr lang="en-GB" sz="2400" dirty="0" err="1"/>
              <a:t>dolor</a:t>
            </a:r>
            <a:r>
              <a:rPr lang="en-GB" sz="2400" dirty="0"/>
              <a:t> sit </a:t>
            </a:r>
            <a:r>
              <a:rPr lang="en-GB" sz="2400" dirty="0" err="1"/>
              <a:t>amet</a:t>
            </a:r>
            <a:r>
              <a:rPr lang="en-GB" sz="2400" dirty="0"/>
              <a:t> </a:t>
            </a:r>
            <a:r>
              <a:rPr lang="en-GB" sz="2400" dirty="0" err="1"/>
              <a:t>consectetur</a:t>
            </a:r>
            <a:r>
              <a:rPr lang="en-GB" sz="2400" dirty="0"/>
              <a:t>. Velit </a:t>
            </a:r>
            <a:r>
              <a:rPr lang="en-GB" sz="2400" dirty="0" err="1"/>
              <a:t>nibh</a:t>
            </a:r>
            <a:r>
              <a:rPr lang="en-GB" sz="2400" dirty="0"/>
              <a:t> </a:t>
            </a:r>
            <a:r>
              <a:rPr lang="en-GB" sz="2400" dirty="0" err="1"/>
              <a:t>eu</a:t>
            </a:r>
            <a:r>
              <a:rPr lang="en-GB" sz="2400" dirty="0"/>
              <a:t> </a:t>
            </a:r>
            <a:r>
              <a:rPr lang="en-GB" sz="2400" dirty="0" err="1"/>
              <a:t>augue</a:t>
            </a:r>
            <a:r>
              <a:rPr lang="en-GB" sz="2400" dirty="0"/>
              <a:t> </a:t>
            </a:r>
            <a:r>
              <a:rPr lang="en-GB" sz="2400" dirty="0" err="1"/>
              <a:t>cras</a:t>
            </a:r>
            <a:r>
              <a:rPr lang="en-GB" sz="2400" dirty="0"/>
              <a:t> integer </a:t>
            </a:r>
            <a:r>
              <a:rPr lang="en-GB" sz="2400" dirty="0" err="1"/>
              <a:t>eget</a:t>
            </a:r>
            <a:r>
              <a:rPr lang="en-GB" sz="2400" dirty="0"/>
              <a:t> </a:t>
            </a:r>
            <a:r>
              <a:rPr lang="en-GB" sz="2400" dirty="0" err="1"/>
              <a:t>dolor</a:t>
            </a:r>
            <a:r>
              <a:rPr lang="en-GB" sz="2400" dirty="0"/>
              <a:t> </a:t>
            </a:r>
            <a:r>
              <a:rPr lang="en-GB" sz="2400" dirty="0" err="1"/>
              <a:t>facilisi</a:t>
            </a:r>
            <a:r>
              <a:rPr lang="en-GB" sz="2400" dirty="0"/>
              <a:t>. </a:t>
            </a:r>
            <a:r>
              <a:rPr lang="en-GB" sz="2400" dirty="0" err="1"/>
              <a:t>Aliquam</a:t>
            </a:r>
            <a:r>
              <a:rPr lang="en-GB" sz="2400" dirty="0"/>
              <a:t> </a:t>
            </a:r>
            <a:r>
              <a:rPr lang="en-GB" sz="2400" dirty="0" err="1"/>
              <a:t>neque</a:t>
            </a:r>
            <a:r>
              <a:rPr lang="en-GB" sz="2400" dirty="0"/>
              <a:t> </a:t>
            </a:r>
            <a:r>
              <a:rPr lang="en-GB" sz="2400" dirty="0" err="1"/>
              <a:t>vulputate</a:t>
            </a:r>
            <a:r>
              <a:rPr lang="en-GB" sz="2400" dirty="0"/>
              <a:t> </a:t>
            </a:r>
            <a:r>
              <a:rPr lang="en-GB" sz="2400" dirty="0" err="1"/>
              <a:t>tortor</a:t>
            </a:r>
            <a:r>
              <a:rPr lang="en-GB" sz="2400" dirty="0"/>
              <a:t> in </a:t>
            </a:r>
            <a:r>
              <a:rPr lang="en-GB" sz="2400" dirty="0" err="1"/>
              <a:t>facilisi</a:t>
            </a:r>
            <a:r>
              <a:rPr lang="en-GB" sz="2400" dirty="0"/>
              <a:t> </a:t>
            </a:r>
            <a:r>
              <a:rPr lang="en-GB" sz="2400" dirty="0" err="1"/>
              <a:t>sed</a:t>
            </a:r>
            <a:r>
              <a:rPr lang="en-GB" sz="2400" dirty="0"/>
              <a:t> </a:t>
            </a:r>
            <a:r>
              <a:rPr lang="en-GB" sz="2400" dirty="0" err="1"/>
              <a:t>sed</a:t>
            </a:r>
            <a:r>
              <a:rPr lang="en-GB" sz="2400" dirty="0"/>
              <a:t> </a:t>
            </a:r>
            <a:r>
              <a:rPr lang="en-GB" sz="2400" dirty="0" err="1"/>
              <a:t>eu</a:t>
            </a:r>
            <a:r>
              <a:rPr lang="en-GB" sz="2400" dirty="0"/>
              <a:t> </a:t>
            </a:r>
            <a:r>
              <a:rPr lang="en-GB" sz="2400" dirty="0" err="1"/>
              <a:t>phasellus</a:t>
            </a:r>
            <a:r>
              <a:rPr lang="en-GB" sz="2400" dirty="0"/>
              <a:t>. </a:t>
            </a:r>
            <a:r>
              <a:rPr lang="en-GB" sz="2400" dirty="0" err="1"/>
              <a:t>Neque</a:t>
            </a:r>
            <a:r>
              <a:rPr lang="en-GB" sz="2400" dirty="0"/>
              <a:t> mi </a:t>
            </a:r>
            <a:r>
              <a:rPr lang="en-GB" sz="2400" dirty="0" err="1"/>
              <a:t>congue</a:t>
            </a:r>
            <a:r>
              <a:rPr lang="en-GB" sz="2400" dirty="0"/>
              <a:t> </a:t>
            </a:r>
            <a:r>
              <a:rPr lang="en-GB" sz="2400" dirty="0" err="1"/>
              <a:t>ornare</a:t>
            </a:r>
            <a:r>
              <a:rPr lang="en-GB" sz="2400" dirty="0"/>
              <a:t> </a:t>
            </a:r>
            <a:r>
              <a:rPr lang="en-GB" sz="2400" dirty="0" err="1"/>
              <a:t>tincidunt</a:t>
            </a:r>
            <a:r>
              <a:rPr lang="en-GB" sz="2400" dirty="0"/>
              <a:t> ac.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1CBADAC-0D16-A2F3-A243-6C4D8CF471BB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US" dirty="0"/>
              <a:t>Supporting line here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6628B85-6E42-E168-73EC-ED6687D91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Eyebrow</a:t>
            </a:r>
          </a:p>
        </p:txBody>
      </p:sp>
    </p:spTree>
    <p:extLst>
      <p:ext uri="{BB962C8B-B14F-4D97-AF65-F5344CB8AC3E}">
        <p14:creationId xmlns:p14="http://schemas.microsoft.com/office/powerpoint/2010/main" val="23225056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88E2C90-06A3-D780-76B2-9BC995BEF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en-GB" smtClean="0"/>
              <a:t>21</a:t>
            </a:fld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0A4013-4E98-28A0-29A8-62F2DE43311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dirty="0"/>
              <a:t>Supporting title here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F64415-9EE4-18A3-71D0-B14EB027F57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GB" dirty="0"/>
              <a:t>Text is written here.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consectetur</a:t>
            </a:r>
            <a:r>
              <a:rPr lang="en-GB" dirty="0"/>
              <a:t>. Velit </a:t>
            </a:r>
            <a:r>
              <a:rPr lang="en-GB" dirty="0" err="1"/>
              <a:t>nibh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augue</a:t>
            </a:r>
            <a:r>
              <a:rPr lang="en-GB" dirty="0"/>
              <a:t> </a:t>
            </a:r>
            <a:r>
              <a:rPr lang="en-GB" dirty="0" err="1"/>
              <a:t>cras</a:t>
            </a:r>
            <a:r>
              <a:rPr lang="en-GB" dirty="0"/>
              <a:t> integer </a:t>
            </a:r>
            <a:r>
              <a:rPr lang="en-GB" dirty="0" err="1"/>
              <a:t>eget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</a:t>
            </a:r>
            <a:r>
              <a:rPr lang="en-GB" dirty="0" err="1"/>
              <a:t>facilisi</a:t>
            </a:r>
            <a:r>
              <a:rPr lang="en-GB" dirty="0"/>
              <a:t>. </a:t>
            </a:r>
            <a:r>
              <a:rPr lang="en-GB" dirty="0" err="1"/>
              <a:t>Aliquam</a:t>
            </a:r>
            <a:r>
              <a:rPr lang="en-GB" dirty="0"/>
              <a:t> </a:t>
            </a:r>
            <a:r>
              <a:rPr lang="en-GB" dirty="0" err="1"/>
              <a:t>neque</a:t>
            </a:r>
            <a:r>
              <a:rPr lang="en-GB" dirty="0"/>
              <a:t> </a:t>
            </a:r>
            <a:r>
              <a:rPr lang="en-GB" dirty="0" err="1"/>
              <a:t>vulputate</a:t>
            </a:r>
            <a:r>
              <a:rPr lang="en-GB" dirty="0"/>
              <a:t> </a:t>
            </a:r>
            <a:r>
              <a:rPr lang="en-GB" dirty="0" err="1"/>
              <a:t>tortor</a:t>
            </a:r>
            <a:r>
              <a:rPr lang="en-GB" dirty="0"/>
              <a:t> in </a:t>
            </a:r>
            <a:r>
              <a:rPr lang="en-GB" dirty="0" err="1"/>
              <a:t>facilisi</a:t>
            </a:r>
            <a:r>
              <a:rPr lang="en-GB" dirty="0"/>
              <a:t>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phasellus</a:t>
            </a:r>
            <a:r>
              <a:rPr lang="en-GB" dirty="0"/>
              <a:t>. </a:t>
            </a:r>
            <a:r>
              <a:rPr lang="en-GB" dirty="0" err="1"/>
              <a:t>Neque</a:t>
            </a:r>
            <a:r>
              <a:rPr lang="en-GB" dirty="0"/>
              <a:t> mi </a:t>
            </a:r>
            <a:r>
              <a:rPr lang="en-GB" dirty="0" err="1"/>
              <a:t>congue</a:t>
            </a:r>
            <a:r>
              <a:rPr lang="en-GB" dirty="0"/>
              <a:t> </a:t>
            </a:r>
            <a:r>
              <a:rPr lang="en-GB" dirty="0" err="1"/>
              <a:t>ornare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ac.</a:t>
            </a:r>
          </a:p>
        </p:txBody>
      </p:sp>
    </p:spTree>
    <p:extLst>
      <p:ext uri="{BB962C8B-B14F-4D97-AF65-F5344CB8AC3E}">
        <p14:creationId xmlns:p14="http://schemas.microsoft.com/office/powerpoint/2010/main" val="1692727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5280F5-809B-F63C-84B8-B163779390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9028A09-BEF3-44DC-1505-FDD63D2F1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en-GB" smtClean="0"/>
              <a:t>22</a:t>
            </a:fld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B3BBB1-3CF6-B8B5-EE02-443464819407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dirty="0"/>
              <a:t>Supporting title here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F8175E-F0A2-734B-E0D7-8816DD0AB7A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GB" dirty="0"/>
              <a:t>Text is written here.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consectetur</a:t>
            </a:r>
            <a:r>
              <a:rPr lang="en-GB" dirty="0"/>
              <a:t>. Velit </a:t>
            </a:r>
            <a:r>
              <a:rPr lang="en-GB" dirty="0" err="1"/>
              <a:t>nibh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augue</a:t>
            </a:r>
            <a:r>
              <a:rPr lang="en-GB" dirty="0"/>
              <a:t> </a:t>
            </a:r>
            <a:r>
              <a:rPr lang="en-GB" dirty="0" err="1"/>
              <a:t>cras</a:t>
            </a:r>
            <a:r>
              <a:rPr lang="en-GB" dirty="0"/>
              <a:t> integer </a:t>
            </a:r>
            <a:r>
              <a:rPr lang="en-GB" dirty="0" err="1"/>
              <a:t>eget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</a:t>
            </a:r>
            <a:r>
              <a:rPr lang="en-GB" dirty="0" err="1"/>
              <a:t>facilisi</a:t>
            </a:r>
            <a:r>
              <a:rPr lang="en-GB" dirty="0"/>
              <a:t>. </a:t>
            </a:r>
            <a:r>
              <a:rPr lang="en-GB" dirty="0" err="1"/>
              <a:t>Aliquam</a:t>
            </a:r>
            <a:r>
              <a:rPr lang="en-GB" dirty="0"/>
              <a:t> </a:t>
            </a:r>
            <a:r>
              <a:rPr lang="en-GB" dirty="0" err="1"/>
              <a:t>neque</a:t>
            </a:r>
            <a:r>
              <a:rPr lang="en-GB" dirty="0"/>
              <a:t> </a:t>
            </a:r>
            <a:r>
              <a:rPr lang="en-GB" dirty="0" err="1"/>
              <a:t>vulputate</a:t>
            </a:r>
            <a:r>
              <a:rPr lang="en-GB" dirty="0"/>
              <a:t> </a:t>
            </a:r>
            <a:r>
              <a:rPr lang="en-GB" dirty="0" err="1"/>
              <a:t>tortor</a:t>
            </a:r>
            <a:r>
              <a:rPr lang="en-GB" dirty="0"/>
              <a:t> in </a:t>
            </a:r>
            <a:r>
              <a:rPr lang="en-GB" dirty="0" err="1"/>
              <a:t>facilisi</a:t>
            </a:r>
            <a:r>
              <a:rPr lang="en-GB" dirty="0"/>
              <a:t>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phasellus</a:t>
            </a:r>
            <a:r>
              <a:rPr lang="en-GB" dirty="0"/>
              <a:t>. </a:t>
            </a:r>
            <a:r>
              <a:rPr lang="en-GB" dirty="0" err="1"/>
              <a:t>Neque</a:t>
            </a:r>
            <a:r>
              <a:rPr lang="en-GB" dirty="0"/>
              <a:t> mi </a:t>
            </a:r>
            <a:r>
              <a:rPr lang="en-GB" dirty="0" err="1"/>
              <a:t>congue</a:t>
            </a:r>
            <a:r>
              <a:rPr lang="en-GB" dirty="0"/>
              <a:t> </a:t>
            </a:r>
            <a:r>
              <a:rPr lang="en-GB" dirty="0" err="1"/>
              <a:t>ornare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ac.</a:t>
            </a:r>
          </a:p>
        </p:txBody>
      </p:sp>
    </p:spTree>
    <p:extLst>
      <p:ext uri="{BB962C8B-B14F-4D97-AF65-F5344CB8AC3E}">
        <p14:creationId xmlns:p14="http://schemas.microsoft.com/office/powerpoint/2010/main" val="13915743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E0E463-35CA-5DD6-7691-5F9E89A5A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en-GB" smtClean="0"/>
              <a:pPr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6995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293C62-CA2A-9A50-20A2-3DDF4420E1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EE92D9E-F092-C67F-4543-685890DF5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en-GB" smtClean="0"/>
              <a:t>3</a:t>
            </a:fld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14DD33E-06E1-8D8D-8110-55A71F84BEDF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US" dirty="0"/>
              <a:t>Theme Colors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B3FB599D-BEAC-7531-0863-D05772A6E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Eyebrow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450C27E-00E7-91E9-379D-0BAF42B543EA}"/>
              </a:ext>
            </a:extLst>
          </p:cNvPr>
          <p:cNvSpPr/>
          <p:nvPr/>
        </p:nvSpPr>
        <p:spPr>
          <a:xfrm>
            <a:off x="183356" y="1255776"/>
            <a:ext cx="2231136" cy="223113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</a:pPr>
            <a:endParaRPr lang="en-US" sz="1200" dirty="0">
              <a:solidFill>
                <a:schemeClr val="tx1"/>
              </a:solidFill>
              <a:ea typeface="Arial" pitchFamily="2" charset="0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BE1847-11F9-EF74-439C-22A00C009649}"/>
              </a:ext>
            </a:extLst>
          </p:cNvPr>
          <p:cNvSpPr txBox="1">
            <a:spLocks/>
          </p:cNvSpPr>
          <p:nvPr/>
        </p:nvSpPr>
        <p:spPr>
          <a:xfrm>
            <a:off x="207740" y="3763177"/>
            <a:ext cx="1999488" cy="363539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itchFamily="2" charset="0"/>
              <a:buNone/>
              <a:defRPr sz="1200" b="0" i="0" kern="1200" cap="none" spc="0" baseline="0">
                <a:solidFill>
                  <a:schemeClr val="tx1"/>
                </a:solidFill>
                <a:latin typeface="Arial" pitchFamily="2" charset="0"/>
                <a:ea typeface="Arial" panose="02000503000000020004" pitchFamily="2" charset="0"/>
                <a:cs typeface="+mn-cs"/>
              </a:defRPr>
            </a:lvl1pPr>
            <a:lvl2pPr marL="541338" indent="-2628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2" charset="0"/>
              <a:buChar char="—"/>
              <a:defRPr sz="1800" b="0" i="0" kern="1200" spc="-30" baseline="0">
                <a:solidFill>
                  <a:schemeClr val="tx1"/>
                </a:solidFill>
                <a:latin typeface="Arial" pitchFamily="2" charset="0"/>
                <a:ea typeface="Arial" panose="02000503000000020004" pitchFamily="2" charset="0"/>
                <a:cs typeface="+mn-cs"/>
              </a:defRPr>
            </a:lvl2pPr>
            <a:lvl3pPr marL="804863" indent="-2635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2" charset="0"/>
              <a:buChar char="—"/>
              <a:defRPr sz="1800" b="0" i="0" kern="1200" spc="-30" baseline="0">
                <a:solidFill>
                  <a:schemeClr val="tx1"/>
                </a:solidFill>
                <a:latin typeface="Arial" pitchFamily="2" charset="0"/>
                <a:ea typeface="Arial" panose="02000503000000020004" pitchFamily="2" charset="0"/>
                <a:cs typeface="+mn-cs"/>
              </a:defRPr>
            </a:lvl3pPr>
            <a:lvl4pPr marL="1076325" indent="-2619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2" charset="0"/>
              <a:buChar char="—"/>
              <a:defRPr sz="1800" b="0" i="0" kern="1200" spc="-30" baseline="0">
                <a:solidFill>
                  <a:schemeClr val="tx1"/>
                </a:solidFill>
                <a:latin typeface="Arial" pitchFamily="2" charset="0"/>
                <a:ea typeface="Arial" panose="02000503000000020004" pitchFamily="2" charset="0"/>
                <a:cs typeface="+mn-cs"/>
              </a:defRPr>
            </a:lvl4pPr>
            <a:lvl5pPr marL="1357313" indent="-2635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2" charset="0"/>
              <a:buChar char="—"/>
              <a:defRPr sz="1800" b="0" i="0" kern="1200" spc="-30" baseline="0">
                <a:solidFill>
                  <a:schemeClr val="tx1"/>
                </a:solidFill>
                <a:latin typeface="Arial" pitchFamily="2" charset="0"/>
                <a:ea typeface="Arial" panose="02000503000000020004" pitchFamily="2" charset="0"/>
                <a:cs typeface="+mn-cs"/>
              </a:defRPr>
            </a:lvl5pPr>
            <a:lvl6pPr marL="1346200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Font typeface="Arial" pitchFamily="50" charset="0"/>
              <a:buChar char="—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2400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Font typeface="Arial" pitchFamily="50" charset="0"/>
              <a:buChar char="—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0180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Font typeface="Arial" pitchFamily="50" charset="0"/>
              <a:buChar char="—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11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50" charset="0"/>
              <a:buChar char="—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+mn-lt"/>
              </a:rPr>
              <a:t>Coral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Hex #fe6f61</a:t>
            </a:r>
          </a:p>
          <a:p>
            <a:endParaRPr lang="en-US" dirty="0">
              <a:latin typeface="+mn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1AC5CAA-D509-03F0-DB02-7662A1C40BCA}"/>
              </a:ext>
            </a:extLst>
          </p:cNvPr>
          <p:cNvSpPr/>
          <p:nvPr/>
        </p:nvSpPr>
        <p:spPr>
          <a:xfrm>
            <a:off x="2694908" y="1255776"/>
            <a:ext cx="618680" cy="2231136"/>
          </a:xfrm>
          <a:prstGeom prst="rect">
            <a:avLst/>
          </a:prstGeom>
          <a:solidFill>
            <a:srgbClr val="E147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</a:pPr>
            <a:endParaRPr lang="en-US" sz="1200" dirty="0">
              <a:solidFill>
                <a:schemeClr val="tx1"/>
              </a:solidFill>
              <a:ea typeface="Arial" pitchFamily="2" charset="0"/>
              <a:cs typeface="Arial" panose="020B0604020202020204" pitchFamily="34" charset="0"/>
            </a:endParaRP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4EBF3D8E-AB70-271F-E972-C3AAA7AAE599}"/>
              </a:ext>
            </a:extLst>
          </p:cNvPr>
          <p:cNvSpPr txBox="1">
            <a:spLocks/>
          </p:cNvSpPr>
          <p:nvPr/>
        </p:nvSpPr>
        <p:spPr>
          <a:xfrm>
            <a:off x="2658332" y="3581408"/>
            <a:ext cx="2703512" cy="363539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itchFamily="2" charset="0"/>
              <a:buNone/>
              <a:defRPr sz="1200" b="0" i="0" kern="1200" cap="none" spc="0" baseline="0">
                <a:solidFill>
                  <a:schemeClr val="tx1"/>
                </a:solidFill>
                <a:latin typeface="Arial" pitchFamily="2" charset="0"/>
                <a:ea typeface="Arial" panose="02000503000000020004" pitchFamily="2" charset="0"/>
                <a:cs typeface="+mn-cs"/>
              </a:defRPr>
            </a:lvl1pPr>
            <a:lvl2pPr marL="541338" indent="-2628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2" charset="0"/>
              <a:buChar char="—"/>
              <a:defRPr sz="1800" b="0" i="0" kern="1200" spc="-30" baseline="0">
                <a:solidFill>
                  <a:schemeClr val="tx1"/>
                </a:solidFill>
                <a:latin typeface="Arial" pitchFamily="2" charset="0"/>
                <a:ea typeface="Arial" panose="02000503000000020004" pitchFamily="2" charset="0"/>
                <a:cs typeface="+mn-cs"/>
              </a:defRPr>
            </a:lvl2pPr>
            <a:lvl3pPr marL="804863" indent="-2635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2" charset="0"/>
              <a:buChar char="—"/>
              <a:defRPr sz="1800" b="0" i="0" kern="1200" spc="-30" baseline="0">
                <a:solidFill>
                  <a:schemeClr val="tx1"/>
                </a:solidFill>
                <a:latin typeface="Arial" pitchFamily="2" charset="0"/>
                <a:ea typeface="Arial" panose="02000503000000020004" pitchFamily="2" charset="0"/>
                <a:cs typeface="+mn-cs"/>
              </a:defRPr>
            </a:lvl3pPr>
            <a:lvl4pPr marL="1076325" indent="-2619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2" charset="0"/>
              <a:buChar char="—"/>
              <a:defRPr sz="1800" b="0" i="0" kern="1200" spc="-30" baseline="0">
                <a:solidFill>
                  <a:schemeClr val="tx1"/>
                </a:solidFill>
                <a:latin typeface="Arial" pitchFamily="2" charset="0"/>
                <a:ea typeface="Arial" panose="02000503000000020004" pitchFamily="2" charset="0"/>
                <a:cs typeface="+mn-cs"/>
              </a:defRPr>
            </a:lvl4pPr>
            <a:lvl5pPr marL="1357313" indent="-2635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2" charset="0"/>
              <a:buChar char="—"/>
              <a:defRPr sz="1800" b="0" i="0" kern="1200" spc="-30" baseline="0">
                <a:solidFill>
                  <a:schemeClr val="tx1"/>
                </a:solidFill>
                <a:latin typeface="Arial" pitchFamily="2" charset="0"/>
                <a:ea typeface="Arial" panose="02000503000000020004" pitchFamily="2" charset="0"/>
                <a:cs typeface="+mn-cs"/>
              </a:defRPr>
            </a:lvl5pPr>
            <a:lvl6pPr marL="1346200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Font typeface="Arial" pitchFamily="50" charset="0"/>
              <a:buChar char="—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2400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Font typeface="Arial" pitchFamily="50" charset="0"/>
              <a:buChar char="—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0180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Font typeface="Arial" pitchFamily="50" charset="0"/>
              <a:buChar char="—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11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50" charset="0"/>
              <a:buChar char="—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  <a:latin typeface="+mn-lt"/>
              </a:rPr>
              <a:t>Coral   Hex #fe6f61</a:t>
            </a:r>
          </a:p>
          <a:p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50B43147-1877-22D4-9BFC-9827478685A5}"/>
              </a:ext>
            </a:extLst>
          </p:cNvPr>
          <p:cNvSpPr txBox="1">
            <a:spLocks/>
          </p:cNvSpPr>
          <p:nvPr/>
        </p:nvSpPr>
        <p:spPr>
          <a:xfrm>
            <a:off x="2682716" y="3763176"/>
            <a:ext cx="877824" cy="363539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itchFamily="2" charset="0"/>
              <a:buNone/>
              <a:defRPr sz="1200" b="0" i="0" kern="1200" cap="none" spc="0" baseline="0">
                <a:solidFill>
                  <a:schemeClr val="tx1"/>
                </a:solidFill>
                <a:latin typeface="Arial" pitchFamily="2" charset="0"/>
                <a:ea typeface="Arial" panose="02000503000000020004" pitchFamily="2" charset="0"/>
                <a:cs typeface="+mn-cs"/>
              </a:defRPr>
            </a:lvl1pPr>
            <a:lvl2pPr marL="541338" indent="-2628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2" charset="0"/>
              <a:buChar char="—"/>
              <a:defRPr sz="1800" b="0" i="0" kern="1200" spc="-30" baseline="0">
                <a:solidFill>
                  <a:schemeClr val="tx1"/>
                </a:solidFill>
                <a:latin typeface="Arial" pitchFamily="2" charset="0"/>
                <a:ea typeface="Arial" panose="02000503000000020004" pitchFamily="2" charset="0"/>
                <a:cs typeface="+mn-cs"/>
              </a:defRPr>
            </a:lvl2pPr>
            <a:lvl3pPr marL="804863" indent="-2635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2" charset="0"/>
              <a:buChar char="—"/>
              <a:defRPr sz="1800" b="0" i="0" kern="1200" spc="-30" baseline="0">
                <a:solidFill>
                  <a:schemeClr val="tx1"/>
                </a:solidFill>
                <a:latin typeface="Arial" pitchFamily="2" charset="0"/>
                <a:ea typeface="Arial" panose="02000503000000020004" pitchFamily="2" charset="0"/>
                <a:cs typeface="+mn-cs"/>
              </a:defRPr>
            </a:lvl3pPr>
            <a:lvl4pPr marL="1076325" indent="-2619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2" charset="0"/>
              <a:buChar char="—"/>
              <a:defRPr sz="1800" b="0" i="0" kern="1200" spc="-30" baseline="0">
                <a:solidFill>
                  <a:schemeClr val="tx1"/>
                </a:solidFill>
                <a:latin typeface="Arial" pitchFamily="2" charset="0"/>
                <a:ea typeface="Arial" panose="02000503000000020004" pitchFamily="2" charset="0"/>
                <a:cs typeface="+mn-cs"/>
              </a:defRPr>
            </a:lvl4pPr>
            <a:lvl5pPr marL="1357313" indent="-2635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2" charset="0"/>
              <a:buChar char="—"/>
              <a:defRPr sz="1800" b="0" i="0" kern="1200" spc="-30" baseline="0">
                <a:solidFill>
                  <a:schemeClr val="tx1"/>
                </a:solidFill>
                <a:latin typeface="Arial" pitchFamily="2" charset="0"/>
                <a:ea typeface="Arial" panose="02000503000000020004" pitchFamily="2" charset="0"/>
                <a:cs typeface="+mn-cs"/>
              </a:defRPr>
            </a:lvl5pPr>
            <a:lvl6pPr marL="1346200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Font typeface="Arial" pitchFamily="50" charset="0"/>
              <a:buChar char="—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2400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Font typeface="Arial" pitchFamily="50" charset="0"/>
              <a:buChar char="—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0180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Font typeface="Arial" pitchFamily="50" charset="0"/>
              <a:buChar char="—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11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50" charset="0"/>
              <a:buChar char="—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+mn-lt"/>
              </a:rPr>
              <a:t>Jasper 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Hex #fe6f61</a:t>
            </a:r>
          </a:p>
          <a:p>
            <a:endParaRPr lang="en-US" dirty="0">
              <a:latin typeface="+mn-l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7B105A5-65ED-E3DF-58E4-45816AEAFF56}"/>
              </a:ext>
            </a:extLst>
          </p:cNvPr>
          <p:cNvSpPr/>
          <p:nvPr/>
        </p:nvSpPr>
        <p:spPr>
          <a:xfrm>
            <a:off x="3654964" y="1255776"/>
            <a:ext cx="618680" cy="2231136"/>
          </a:xfrm>
          <a:prstGeom prst="rect">
            <a:avLst/>
          </a:prstGeom>
          <a:solidFill>
            <a:srgbClr val="FF96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</a:pPr>
            <a:endParaRPr lang="en-US" sz="1200" dirty="0">
              <a:solidFill>
                <a:schemeClr val="tx1"/>
              </a:solidFill>
              <a:ea typeface="Arial" pitchFamily="2" charset="0"/>
              <a:cs typeface="Arial" panose="020B0604020202020204" pitchFamily="34" charset="0"/>
            </a:endParaRP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258F3F38-013E-E529-DB30-65BC59B3A67E}"/>
              </a:ext>
            </a:extLst>
          </p:cNvPr>
          <p:cNvSpPr txBox="1">
            <a:spLocks/>
          </p:cNvSpPr>
          <p:nvPr/>
        </p:nvSpPr>
        <p:spPr>
          <a:xfrm>
            <a:off x="3642772" y="3763176"/>
            <a:ext cx="963168" cy="363539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itchFamily="2" charset="0"/>
              <a:buNone/>
              <a:defRPr sz="1200" b="0" i="0" kern="1200" cap="none" spc="0" baseline="0">
                <a:solidFill>
                  <a:schemeClr val="tx1"/>
                </a:solidFill>
                <a:latin typeface="Arial" pitchFamily="2" charset="0"/>
                <a:ea typeface="Arial" panose="02000503000000020004" pitchFamily="2" charset="0"/>
                <a:cs typeface="+mn-cs"/>
              </a:defRPr>
            </a:lvl1pPr>
            <a:lvl2pPr marL="541338" indent="-2628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2" charset="0"/>
              <a:buChar char="—"/>
              <a:defRPr sz="1800" b="0" i="0" kern="1200" spc="-30" baseline="0">
                <a:solidFill>
                  <a:schemeClr val="tx1"/>
                </a:solidFill>
                <a:latin typeface="Arial" pitchFamily="2" charset="0"/>
                <a:ea typeface="Arial" panose="02000503000000020004" pitchFamily="2" charset="0"/>
                <a:cs typeface="+mn-cs"/>
              </a:defRPr>
            </a:lvl2pPr>
            <a:lvl3pPr marL="804863" indent="-2635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2" charset="0"/>
              <a:buChar char="—"/>
              <a:defRPr sz="1800" b="0" i="0" kern="1200" spc="-30" baseline="0">
                <a:solidFill>
                  <a:schemeClr val="tx1"/>
                </a:solidFill>
                <a:latin typeface="Arial" pitchFamily="2" charset="0"/>
                <a:ea typeface="Arial" panose="02000503000000020004" pitchFamily="2" charset="0"/>
                <a:cs typeface="+mn-cs"/>
              </a:defRPr>
            </a:lvl3pPr>
            <a:lvl4pPr marL="1076325" indent="-2619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2" charset="0"/>
              <a:buChar char="—"/>
              <a:defRPr sz="1800" b="0" i="0" kern="1200" spc="-30" baseline="0">
                <a:solidFill>
                  <a:schemeClr val="tx1"/>
                </a:solidFill>
                <a:latin typeface="Arial" pitchFamily="2" charset="0"/>
                <a:ea typeface="Arial" panose="02000503000000020004" pitchFamily="2" charset="0"/>
                <a:cs typeface="+mn-cs"/>
              </a:defRPr>
            </a:lvl4pPr>
            <a:lvl5pPr marL="1357313" indent="-2635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2" charset="0"/>
              <a:buChar char="—"/>
              <a:defRPr sz="1800" b="0" i="0" kern="1200" spc="-30" baseline="0">
                <a:solidFill>
                  <a:schemeClr val="tx1"/>
                </a:solidFill>
                <a:latin typeface="Arial" pitchFamily="2" charset="0"/>
                <a:ea typeface="Arial" panose="02000503000000020004" pitchFamily="2" charset="0"/>
                <a:cs typeface="+mn-cs"/>
              </a:defRPr>
            </a:lvl5pPr>
            <a:lvl6pPr marL="1346200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Font typeface="Arial" pitchFamily="50" charset="0"/>
              <a:buChar char="—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2400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Font typeface="Arial" pitchFamily="50" charset="0"/>
              <a:buChar char="—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0180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Font typeface="Arial" pitchFamily="50" charset="0"/>
              <a:buChar char="—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11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50" charset="0"/>
              <a:buChar char="—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+mn-lt"/>
              </a:rPr>
              <a:t>Orange Zest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Hex #ff960e</a:t>
            </a:r>
          </a:p>
          <a:p>
            <a:endParaRPr lang="en-US" dirty="0">
              <a:latin typeface="+mn-lt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49262AE-B941-A515-CAB1-1F9A67511BEE}"/>
              </a:ext>
            </a:extLst>
          </p:cNvPr>
          <p:cNvSpPr/>
          <p:nvPr/>
        </p:nvSpPr>
        <p:spPr>
          <a:xfrm>
            <a:off x="4739229" y="1255776"/>
            <a:ext cx="295720" cy="2231136"/>
          </a:xfrm>
          <a:prstGeom prst="rect">
            <a:avLst/>
          </a:prstGeom>
          <a:solidFill>
            <a:srgbClr val="F3B8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</a:pPr>
            <a:endParaRPr lang="en-US" sz="1200" dirty="0">
              <a:solidFill>
                <a:schemeClr val="tx1"/>
              </a:solidFill>
              <a:ea typeface="Arial" pitchFamily="2" charset="0"/>
              <a:cs typeface="Arial" panose="020B0604020202020204" pitchFamily="34" charset="0"/>
            </a:endParaRP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9D70F9A4-23F1-71F5-D7B4-2620E276F325}"/>
              </a:ext>
            </a:extLst>
          </p:cNvPr>
          <p:cNvSpPr txBox="1">
            <a:spLocks/>
          </p:cNvSpPr>
          <p:nvPr/>
        </p:nvSpPr>
        <p:spPr>
          <a:xfrm>
            <a:off x="4727037" y="3763176"/>
            <a:ext cx="963168" cy="363539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itchFamily="2" charset="0"/>
              <a:buNone/>
              <a:defRPr sz="1200" b="0" i="0" kern="1200" cap="none" spc="0" baseline="0">
                <a:solidFill>
                  <a:schemeClr val="tx1"/>
                </a:solidFill>
                <a:latin typeface="Arial" pitchFamily="2" charset="0"/>
                <a:ea typeface="Arial" panose="02000503000000020004" pitchFamily="2" charset="0"/>
                <a:cs typeface="+mn-cs"/>
              </a:defRPr>
            </a:lvl1pPr>
            <a:lvl2pPr marL="541338" indent="-2628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2" charset="0"/>
              <a:buChar char="—"/>
              <a:defRPr sz="1800" b="0" i="0" kern="1200" spc="-30" baseline="0">
                <a:solidFill>
                  <a:schemeClr val="tx1"/>
                </a:solidFill>
                <a:latin typeface="Arial" pitchFamily="2" charset="0"/>
                <a:ea typeface="Arial" panose="02000503000000020004" pitchFamily="2" charset="0"/>
                <a:cs typeface="+mn-cs"/>
              </a:defRPr>
            </a:lvl2pPr>
            <a:lvl3pPr marL="804863" indent="-2635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2" charset="0"/>
              <a:buChar char="—"/>
              <a:defRPr sz="1800" b="0" i="0" kern="1200" spc="-30" baseline="0">
                <a:solidFill>
                  <a:schemeClr val="tx1"/>
                </a:solidFill>
                <a:latin typeface="Arial" pitchFamily="2" charset="0"/>
                <a:ea typeface="Arial" panose="02000503000000020004" pitchFamily="2" charset="0"/>
                <a:cs typeface="+mn-cs"/>
              </a:defRPr>
            </a:lvl3pPr>
            <a:lvl4pPr marL="1076325" indent="-2619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2" charset="0"/>
              <a:buChar char="—"/>
              <a:defRPr sz="1800" b="0" i="0" kern="1200" spc="-30" baseline="0">
                <a:solidFill>
                  <a:schemeClr val="tx1"/>
                </a:solidFill>
                <a:latin typeface="Arial" pitchFamily="2" charset="0"/>
                <a:ea typeface="Arial" panose="02000503000000020004" pitchFamily="2" charset="0"/>
                <a:cs typeface="+mn-cs"/>
              </a:defRPr>
            </a:lvl4pPr>
            <a:lvl5pPr marL="1357313" indent="-2635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2" charset="0"/>
              <a:buChar char="—"/>
              <a:defRPr sz="1800" b="0" i="0" kern="1200" spc="-30" baseline="0">
                <a:solidFill>
                  <a:schemeClr val="tx1"/>
                </a:solidFill>
                <a:latin typeface="Arial" pitchFamily="2" charset="0"/>
                <a:ea typeface="Arial" panose="02000503000000020004" pitchFamily="2" charset="0"/>
                <a:cs typeface="+mn-cs"/>
              </a:defRPr>
            </a:lvl5pPr>
            <a:lvl6pPr marL="1346200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Font typeface="Arial" pitchFamily="50" charset="0"/>
              <a:buChar char="—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2400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Font typeface="Arial" pitchFamily="50" charset="0"/>
              <a:buChar char="—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0180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Font typeface="Arial" pitchFamily="50" charset="0"/>
              <a:buChar char="—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11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50" charset="0"/>
              <a:buChar char="—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atin typeface="+mn-lt"/>
              </a:rPr>
              <a:t>Tacao</a:t>
            </a:r>
            <a:endParaRPr lang="en-US" dirty="0">
              <a:latin typeface="+mn-lt"/>
            </a:endParaRPr>
          </a:p>
          <a:p>
            <a:r>
              <a:rPr lang="en-US" dirty="0">
                <a:latin typeface="+mn-lt"/>
              </a:rPr>
              <a:t>Hex #f3b888</a:t>
            </a:r>
          </a:p>
          <a:p>
            <a:endParaRPr lang="en-US" dirty="0">
              <a:latin typeface="+mn-lt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42EA920-34A4-3F25-81E1-44BB46A51B2C}"/>
              </a:ext>
            </a:extLst>
          </p:cNvPr>
          <p:cNvSpPr/>
          <p:nvPr/>
        </p:nvSpPr>
        <p:spPr>
          <a:xfrm>
            <a:off x="5823494" y="1255776"/>
            <a:ext cx="295720" cy="2231136"/>
          </a:xfrm>
          <a:prstGeom prst="rect">
            <a:avLst/>
          </a:prstGeom>
          <a:solidFill>
            <a:srgbClr val="F3E6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</a:pPr>
            <a:endParaRPr lang="en-US" sz="1200" dirty="0">
              <a:solidFill>
                <a:schemeClr val="tx1"/>
              </a:solidFill>
              <a:ea typeface="Arial" pitchFamily="2" charset="0"/>
              <a:cs typeface="Arial" panose="020B0604020202020204" pitchFamily="34" charset="0"/>
            </a:endParaRP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D03F1814-FE87-1C58-FB64-BA86792D6C91}"/>
              </a:ext>
            </a:extLst>
          </p:cNvPr>
          <p:cNvSpPr txBox="1">
            <a:spLocks/>
          </p:cNvSpPr>
          <p:nvPr/>
        </p:nvSpPr>
        <p:spPr>
          <a:xfrm>
            <a:off x="5811302" y="3763176"/>
            <a:ext cx="963168" cy="363539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itchFamily="2" charset="0"/>
              <a:buNone/>
              <a:defRPr sz="1200" b="0" i="0" kern="1200" cap="none" spc="0" baseline="0">
                <a:solidFill>
                  <a:schemeClr val="tx1"/>
                </a:solidFill>
                <a:latin typeface="Arial" pitchFamily="2" charset="0"/>
                <a:ea typeface="Arial" panose="02000503000000020004" pitchFamily="2" charset="0"/>
                <a:cs typeface="+mn-cs"/>
              </a:defRPr>
            </a:lvl1pPr>
            <a:lvl2pPr marL="541338" indent="-2628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2" charset="0"/>
              <a:buChar char="—"/>
              <a:defRPr sz="1800" b="0" i="0" kern="1200" spc="-30" baseline="0">
                <a:solidFill>
                  <a:schemeClr val="tx1"/>
                </a:solidFill>
                <a:latin typeface="Arial" pitchFamily="2" charset="0"/>
                <a:ea typeface="Arial" panose="02000503000000020004" pitchFamily="2" charset="0"/>
                <a:cs typeface="+mn-cs"/>
              </a:defRPr>
            </a:lvl2pPr>
            <a:lvl3pPr marL="804863" indent="-2635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2" charset="0"/>
              <a:buChar char="—"/>
              <a:defRPr sz="1800" b="0" i="0" kern="1200" spc="-30" baseline="0">
                <a:solidFill>
                  <a:schemeClr val="tx1"/>
                </a:solidFill>
                <a:latin typeface="Arial" pitchFamily="2" charset="0"/>
                <a:ea typeface="Arial" panose="02000503000000020004" pitchFamily="2" charset="0"/>
                <a:cs typeface="+mn-cs"/>
              </a:defRPr>
            </a:lvl3pPr>
            <a:lvl4pPr marL="1076325" indent="-2619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2" charset="0"/>
              <a:buChar char="—"/>
              <a:defRPr sz="1800" b="0" i="0" kern="1200" spc="-30" baseline="0">
                <a:solidFill>
                  <a:schemeClr val="tx1"/>
                </a:solidFill>
                <a:latin typeface="Arial" pitchFamily="2" charset="0"/>
                <a:ea typeface="Arial" panose="02000503000000020004" pitchFamily="2" charset="0"/>
                <a:cs typeface="+mn-cs"/>
              </a:defRPr>
            </a:lvl4pPr>
            <a:lvl5pPr marL="1357313" indent="-2635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2" charset="0"/>
              <a:buChar char="—"/>
              <a:defRPr sz="1800" b="0" i="0" kern="1200" spc="-30" baseline="0">
                <a:solidFill>
                  <a:schemeClr val="tx1"/>
                </a:solidFill>
                <a:latin typeface="Arial" pitchFamily="2" charset="0"/>
                <a:ea typeface="Arial" panose="02000503000000020004" pitchFamily="2" charset="0"/>
                <a:cs typeface="+mn-cs"/>
              </a:defRPr>
            </a:lvl5pPr>
            <a:lvl6pPr marL="1346200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Font typeface="Arial" pitchFamily="50" charset="0"/>
              <a:buChar char="—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2400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Font typeface="Arial" pitchFamily="50" charset="0"/>
              <a:buChar char="—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0180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Font typeface="Arial" pitchFamily="50" charset="0"/>
              <a:buChar char="—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11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50" charset="0"/>
              <a:buChar char="—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+mn-lt"/>
              </a:rPr>
              <a:t>Eggshell</a:t>
            </a:r>
          </a:p>
          <a:p>
            <a:r>
              <a:rPr lang="en-US" dirty="0">
                <a:latin typeface="+mn-lt"/>
              </a:rPr>
              <a:t>Hex #f3e6db</a:t>
            </a:r>
          </a:p>
          <a:p>
            <a:endParaRPr lang="en-US" dirty="0">
              <a:latin typeface="+mn-lt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AEE2CE6-6988-B7D0-3496-6CF681464424}"/>
              </a:ext>
            </a:extLst>
          </p:cNvPr>
          <p:cNvSpPr/>
          <p:nvPr/>
        </p:nvSpPr>
        <p:spPr>
          <a:xfrm>
            <a:off x="6870668" y="1255776"/>
            <a:ext cx="185992" cy="223113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</a:pPr>
            <a:endParaRPr lang="en-US" sz="1200" dirty="0">
              <a:solidFill>
                <a:schemeClr val="tx1"/>
              </a:solidFill>
              <a:ea typeface="Arial" pitchFamily="2" charset="0"/>
              <a:cs typeface="Arial" panose="020B0604020202020204" pitchFamily="34" charset="0"/>
            </a:endParaRPr>
          </a:p>
        </p:txBody>
      </p:sp>
      <p:sp>
        <p:nvSpPr>
          <p:cNvPr id="38" name="Text Placeholder 3">
            <a:extLst>
              <a:ext uri="{FF2B5EF4-FFF2-40B4-BE49-F238E27FC236}">
                <a16:creationId xmlns:a16="http://schemas.microsoft.com/office/drawing/2014/main" id="{45723C97-4198-EB61-2BA7-E1CD54F482F8}"/>
              </a:ext>
            </a:extLst>
          </p:cNvPr>
          <p:cNvSpPr txBox="1">
            <a:spLocks/>
          </p:cNvSpPr>
          <p:nvPr/>
        </p:nvSpPr>
        <p:spPr>
          <a:xfrm>
            <a:off x="6858476" y="3763176"/>
            <a:ext cx="963168" cy="363539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itchFamily="2" charset="0"/>
              <a:buNone/>
              <a:defRPr sz="1200" b="0" i="0" kern="1200" cap="none" spc="0" baseline="0">
                <a:solidFill>
                  <a:schemeClr val="tx1"/>
                </a:solidFill>
                <a:latin typeface="Arial" pitchFamily="2" charset="0"/>
                <a:ea typeface="Arial" panose="02000503000000020004" pitchFamily="2" charset="0"/>
                <a:cs typeface="+mn-cs"/>
              </a:defRPr>
            </a:lvl1pPr>
            <a:lvl2pPr marL="541338" indent="-2628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2" charset="0"/>
              <a:buChar char="—"/>
              <a:defRPr sz="1800" b="0" i="0" kern="1200" spc="-30" baseline="0">
                <a:solidFill>
                  <a:schemeClr val="tx1"/>
                </a:solidFill>
                <a:latin typeface="Arial" pitchFamily="2" charset="0"/>
                <a:ea typeface="Arial" panose="02000503000000020004" pitchFamily="2" charset="0"/>
                <a:cs typeface="+mn-cs"/>
              </a:defRPr>
            </a:lvl2pPr>
            <a:lvl3pPr marL="804863" indent="-2635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2" charset="0"/>
              <a:buChar char="—"/>
              <a:defRPr sz="1800" b="0" i="0" kern="1200" spc="-30" baseline="0">
                <a:solidFill>
                  <a:schemeClr val="tx1"/>
                </a:solidFill>
                <a:latin typeface="Arial" pitchFamily="2" charset="0"/>
                <a:ea typeface="Arial" panose="02000503000000020004" pitchFamily="2" charset="0"/>
                <a:cs typeface="+mn-cs"/>
              </a:defRPr>
            </a:lvl3pPr>
            <a:lvl4pPr marL="1076325" indent="-2619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2" charset="0"/>
              <a:buChar char="—"/>
              <a:defRPr sz="1800" b="0" i="0" kern="1200" spc="-30" baseline="0">
                <a:solidFill>
                  <a:schemeClr val="tx1"/>
                </a:solidFill>
                <a:latin typeface="Arial" pitchFamily="2" charset="0"/>
                <a:ea typeface="Arial" panose="02000503000000020004" pitchFamily="2" charset="0"/>
                <a:cs typeface="+mn-cs"/>
              </a:defRPr>
            </a:lvl4pPr>
            <a:lvl5pPr marL="1357313" indent="-2635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2" charset="0"/>
              <a:buChar char="—"/>
              <a:defRPr sz="1800" b="0" i="0" kern="1200" spc="-30" baseline="0">
                <a:solidFill>
                  <a:schemeClr val="tx1"/>
                </a:solidFill>
                <a:latin typeface="Arial" pitchFamily="2" charset="0"/>
                <a:ea typeface="Arial" panose="02000503000000020004" pitchFamily="2" charset="0"/>
                <a:cs typeface="+mn-cs"/>
              </a:defRPr>
            </a:lvl5pPr>
            <a:lvl6pPr marL="1346200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Font typeface="Arial" pitchFamily="50" charset="0"/>
              <a:buChar char="—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2400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Font typeface="Arial" pitchFamily="50" charset="0"/>
              <a:buChar char="—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0180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Font typeface="Arial" pitchFamily="50" charset="0"/>
              <a:buChar char="—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11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50" charset="0"/>
              <a:buChar char="—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+mn-lt"/>
              </a:rPr>
              <a:t>White</a:t>
            </a:r>
          </a:p>
          <a:p>
            <a:r>
              <a:rPr lang="en-US" dirty="0">
                <a:latin typeface="+mn-lt"/>
              </a:rPr>
              <a:t>Hex #ffffff</a:t>
            </a:r>
          </a:p>
          <a:p>
            <a:endParaRPr lang="en-US" dirty="0">
              <a:latin typeface="+mn-lt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6E9953C-CFB8-754E-8070-48B90C266491}"/>
              </a:ext>
            </a:extLst>
          </p:cNvPr>
          <p:cNvSpPr/>
          <p:nvPr/>
        </p:nvSpPr>
        <p:spPr>
          <a:xfrm>
            <a:off x="7833836" y="1255776"/>
            <a:ext cx="185992" cy="2231136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</a:pPr>
            <a:endParaRPr lang="en-US" sz="1200" dirty="0">
              <a:solidFill>
                <a:schemeClr val="tx1"/>
              </a:solidFill>
              <a:ea typeface="Arial" pitchFamily="2" charset="0"/>
              <a:cs typeface="Arial" panose="020B0604020202020204" pitchFamily="34" charset="0"/>
            </a:endParaRPr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ECA0E88F-75FA-160C-6ED6-83A7667CA284}"/>
              </a:ext>
            </a:extLst>
          </p:cNvPr>
          <p:cNvSpPr txBox="1">
            <a:spLocks/>
          </p:cNvSpPr>
          <p:nvPr/>
        </p:nvSpPr>
        <p:spPr>
          <a:xfrm>
            <a:off x="7821644" y="3763176"/>
            <a:ext cx="1319848" cy="363539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itchFamily="2" charset="0"/>
              <a:buNone/>
              <a:defRPr sz="1200" b="0" i="0" kern="1200" cap="none" spc="0" baseline="0">
                <a:solidFill>
                  <a:schemeClr val="tx1"/>
                </a:solidFill>
                <a:latin typeface="Arial" pitchFamily="2" charset="0"/>
                <a:ea typeface="Arial" panose="02000503000000020004" pitchFamily="2" charset="0"/>
                <a:cs typeface="+mn-cs"/>
              </a:defRPr>
            </a:lvl1pPr>
            <a:lvl2pPr marL="541338" indent="-2628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2" charset="0"/>
              <a:buChar char="—"/>
              <a:defRPr sz="1800" b="0" i="0" kern="1200" spc="-30" baseline="0">
                <a:solidFill>
                  <a:schemeClr val="tx1"/>
                </a:solidFill>
                <a:latin typeface="Arial" pitchFamily="2" charset="0"/>
                <a:ea typeface="Arial" panose="02000503000000020004" pitchFamily="2" charset="0"/>
                <a:cs typeface="+mn-cs"/>
              </a:defRPr>
            </a:lvl2pPr>
            <a:lvl3pPr marL="804863" indent="-2635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2" charset="0"/>
              <a:buChar char="—"/>
              <a:defRPr sz="1800" b="0" i="0" kern="1200" spc="-30" baseline="0">
                <a:solidFill>
                  <a:schemeClr val="tx1"/>
                </a:solidFill>
                <a:latin typeface="Arial" pitchFamily="2" charset="0"/>
                <a:ea typeface="Arial" panose="02000503000000020004" pitchFamily="2" charset="0"/>
                <a:cs typeface="+mn-cs"/>
              </a:defRPr>
            </a:lvl3pPr>
            <a:lvl4pPr marL="1076325" indent="-2619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2" charset="0"/>
              <a:buChar char="—"/>
              <a:defRPr sz="1800" b="0" i="0" kern="1200" spc="-30" baseline="0">
                <a:solidFill>
                  <a:schemeClr val="tx1"/>
                </a:solidFill>
                <a:latin typeface="Arial" pitchFamily="2" charset="0"/>
                <a:ea typeface="Arial" panose="02000503000000020004" pitchFamily="2" charset="0"/>
                <a:cs typeface="+mn-cs"/>
              </a:defRPr>
            </a:lvl4pPr>
            <a:lvl5pPr marL="1357313" indent="-2635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2" charset="0"/>
              <a:buChar char="—"/>
              <a:defRPr sz="1800" b="0" i="0" kern="1200" spc="-30" baseline="0">
                <a:solidFill>
                  <a:schemeClr val="tx1"/>
                </a:solidFill>
                <a:latin typeface="Arial" pitchFamily="2" charset="0"/>
                <a:ea typeface="Arial" panose="02000503000000020004" pitchFamily="2" charset="0"/>
                <a:cs typeface="+mn-cs"/>
              </a:defRPr>
            </a:lvl5pPr>
            <a:lvl6pPr marL="1346200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Font typeface="Arial" pitchFamily="50" charset="0"/>
              <a:buChar char="—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2400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Font typeface="Arial" pitchFamily="50" charset="0"/>
              <a:buChar char="—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0180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Font typeface="Arial" pitchFamily="50" charset="0"/>
              <a:buChar char="—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11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50" charset="0"/>
              <a:buChar char="—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+mn-lt"/>
              </a:rPr>
              <a:t>Black</a:t>
            </a:r>
          </a:p>
          <a:p>
            <a:r>
              <a:rPr lang="en-US" dirty="0">
                <a:latin typeface="+mn-lt"/>
              </a:rPr>
              <a:t>Hex #000000</a:t>
            </a:r>
          </a:p>
          <a:p>
            <a:endParaRPr lang="en-US" dirty="0">
              <a:latin typeface="+mn-lt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EB0025F-6FC8-D3F3-7B70-BF40D768FF3C}"/>
              </a:ext>
            </a:extLst>
          </p:cNvPr>
          <p:cNvSpPr txBox="1"/>
          <p:nvPr/>
        </p:nvSpPr>
        <p:spPr>
          <a:xfrm>
            <a:off x="8610600" y="1169384"/>
            <a:ext cx="284988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600" dirty="0">
                <a:effectLst/>
              </a:rPr>
              <a:t>These are the Primary </a:t>
            </a:r>
            <a:br>
              <a:rPr lang="en-US" sz="1600" dirty="0">
                <a:effectLst/>
              </a:rPr>
            </a:br>
            <a:r>
              <a:rPr lang="en-US" sz="1600" dirty="0">
                <a:effectLst/>
              </a:rPr>
              <a:t>and</a:t>
            </a:r>
            <a:r>
              <a:rPr lang="en-US" sz="1600" dirty="0"/>
              <a:t> </a:t>
            </a:r>
            <a:r>
              <a:rPr lang="en-US" sz="1600" dirty="0">
                <a:effectLst/>
              </a:rPr>
              <a:t>Secondary colors for</a:t>
            </a:r>
            <a:br>
              <a:rPr lang="en-US" sz="1600" dirty="0">
                <a:effectLst/>
              </a:rPr>
            </a:br>
            <a:r>
              <a:rPr lang="en-US" sz="1600" dirty="0">
                <a:effectLst/>
              </a:rPr>
              <a:t>the brand, each with a percentage indicating how frequently the Respective  color should be used.</a:t>
            </a:r>
          </a:p>
        </p:txBody>
      </p:sp>
    </p:spTree>
    <p:extLst>
      <p:ext uri="{BB962C8B-B14F-4D97-AF65-F5344CB8AC3E}">
        <p14:creationId xmlns:p14="http://schemas.microsoft.com/office/powerpoint/2010/main" val="2518990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0A5DDAE-49B5-EED6-C30F-0BD79169374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0BB16A-CF77-A8E0-67DF-10DFDBB0D3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5500" dirty="0"/>
              <a:t>Cover Slide Coral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DD843D-2C1C-DA22-F2C7-140E061B0241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AE086683-F536-42AB-ABBC-F4803DFE8DBC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98335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DE848F-1841-816E-98DC-671C52D83BC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3C5AB-2B0E-A16B-38A3-04EC8F14EB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5500"/>
              <a:t>Cover Slide Gradient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758FAC-3F06-81F5-900C-FB807031FE7D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AE086683-F536-42AB-ABBC-F4803DFE8DBC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4007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4CADDAF-ADC4-2403-6C62-9AABDCD8A276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AE086683-F536-42AB-ABBC-F4803DFE8DBC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8FFC4B-5CFA-0D29-2C42-5A184C09241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F00238-77C1-AF16-553F-D0AB7BCA78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sz="5500"/>
          </a:p>
        </p:txBody>
      </p:sp>
    </p:spTree>
    <p:extLst>
      <p:ext uri="{BB962C8B-B14F-4D97-AF65-F5344CB8AC3E}">
        <p14:creationId xmlns:p14="http://schemas.microsoft.com/office/powerpoint/2010/main" val="1779521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228670-AAD9-C564-D5B6-5EDE865178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CCF37FB-F835-DE20-4E4D-2607EE6B0B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39032" y="2400825"/>
            <a:ext cx="4722926" cy="3520090"/>
          </a:xfrm>
        </p:spPr>
        <p:txBody>
          <a:bodyPr/>
          <a:lstStyle/>
          <a:p>
            <a:r>
              <a:rPr lang="en-US" sz="4800"/>
              <a:t>Item 1</a:t>
            </a:r>
          </a:p>
          <a:p>
            <a:r>
              <a:rPr lang="en-US" sz="4800"/>
              <a:t>Item 2</a:t>
            </a:r>
          </a:p>
          <a:p>
            <a:r>
              <a:rPr lang="en-US" sz="4800"/>
              <a:t>Item 3</a:t>
            </a:r>
          </a:p>
          <a:p>
            <a:r>
              <a:rPr lang="en-US" sz="4800"/>
              <a:t>Item 4</a:t>
            </a:r>
          </a:p>
          <a:p>
            <a:r>
              <a:rPr lang="en-US" sz="4800"/>
              <a:t>Item 5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7E92EC-EE62-A15B-F6C3-00113D5D89B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82880" y="2253235"/>
            <a:ext cx="773113" cy="3667680"/>
          </a:xfrm>
        </p:spPr>
        <p:txBody>
          <a:bodyPr/>
          <a:lstStyle/>
          <a:p>
            <a:r>
              <a:rPr lang="en-US"/>
              <a:t>01</a:t>
            </a:r>
          </a:p>
          <a:p>
            <a:r>
              <a:rPr lang="en-US"/>
              <a:t>02</a:t>
            </a:r>
          </a:p>
          <a:p>
            <a:r>
              <a:rPr lang="en-US"/>
              <a:t>03</a:t>
            </a:r>
          </a:p>
          <a:p>
            <a:r>
              <a:rPr lang="en-US"/>
              <a:t>04</a:t>
            </a:r>
          </a:p>
          <a:p>
            <a:r>
              <a:rPr lang="en-US"/>
              <a:t>05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26DFAB-0EB8-9778-60FE-86895C75DCB1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AE086683-F536-42AB-ABBC-F4803DFE8DBC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C60F131-948F-7E51-6829-AA3679B43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of Contents</a:t>
            </a: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6197265E-CA2F-C6BE-CBFF-B787F91283CE}"/>
              </a:ext>
            </a:extLst>
          </p:cNvPr>
          <p:cNvSpPr txBox="1">
            <a:spLocks/>
          </p:cNvSpPr>
          <p:nvPr/>
        </p:nvSpPr>
        <p:spPr>
          <a:xfrm>
            <a:off x="6519672" y="2400825"/>
            <a:ext cx="4722926" cy="352009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ts val="5400"/>
              </a:lnSpc>
              <a:spcBef>
                <a:spcPts val="0"/>
              </a:spcBef>
              <a:spcAft>
                <a:spcPts val="0"/>
              </a:spcAft>
              <a:buFont typeface="Arial" pitchFamily="2" charset="0"/>
              <a:buNone/>
              <a:defRPr sz="5400" kern="1200" cap="none" spc="0" baseline="0">
                <a:solidFill>
                  <a:schemeClr val="tx1"/>
                </a:solidFill>
                <a:latin typeface="Arial" panose="02000503000000020004" pitchFamily="2" charset="0"/>
                <a:ea typeface="Arial" panose="02000503000000020004" pitchFamily="2" charset="0"/>
                <a:cs typeface="+mn-cs"/>
              </a:defRPr>
            </a:lvl1pPr>
            <a:lvl2pPr marL="541338" indent="-2628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2" charset="0"/>
              <a:buChar char="—"/>
              <a:defRPr sz="1800" kern="1200" spc="-30" baseline="0">
                <a:solidFill>
                  <a:schemeClr val="tx1"/>
                </a:solidFill>
                <a:latin typeface="Arial" panose="02000503000000020004" pitchFamily="2" charset="0"/>
                <a:ea typeface="Arial" panose="02000503000000020004" pitchFamily="2" charset="0"/>
                <a:cs typeface="+mn-cs"/>
              </a:defRPr>
            </a:lvl2pPr>
            <a:lvl3pPr marL="804863" indent="-2635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2" charset="0"/>
              <a:buChar char="—"/>
              <a:defRPr sz="1800" kern="1200" spc="-30" baseline="0">
                <a:solidFill>
                  <a:schemeClr val="tx1"/>
                </a:solidFill>
                <a:latin typeface="Arial" panose="02000503000000020004" pitchFamily="2" charset="0"/>
                <a:ea typeface="Arial" panose="02000503000000020004" pitchFamily="2" charset="0"/>
                <a:cs typeface="+mn-cs"/>
              </a:defRPr>
            </a:lvl3pPr>
            <a:lvl4pPr marL="1076325" indent="-2619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2" charset="0"/>
              <a:buChar char="—"/>
              <a:defRPr sz="1800" kern="1200" spc="-30" baseline="0">
                <a:solidFill>
                  <a:schemeClr val="tx1"/>
                </a:solidFill>
                <a:latin typeface="Arial" panose="02000503000000020004" pitchFamily="2" charset="0"/>
                <a:ea typeface="Arial" panose="02000503000000020004" pitchFamily="2" charset="0"/>
                <a:cs typeface="+mn-cs"/>
              </a:defRPr>
            </a:lvl4pPr>
            <a:lvl5pPr marL="1357313" indent="-2635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2" charset="0"/>
              <a:buChar char="—"/>
              <a:defRPr sz="1800" kern="1200" spc="-30" baseline="0">
                <a:solidFill>
                  <a:schemeClr val="tx1"/>
                </a:solidFill>
                <a:latin typeface="Arial" panose="02000503000000020004" pitchFamily="2" charset="0"/>
                <a:ea typeface="Arial" panose="02000503000000020004" pitchFamily="2" charset="0"/>
                <a:cs typeface="+mn-cs"/>
              </a:defRPr>
            </a:lvl5pPr>
            <a:lvl6pPr marL="1346200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Font typeface="Arial" pitchFamily="50" charset="0"/>
              <a:buChar char="—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2400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Font typeface="Arial" pitchFamily="50" charset="0"/>
              <a:buChar char="—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0180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Font typeface="Arial" pitchFamily="50" charset="0"/>
              <a:buChar char="—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11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50" charset="0"/>
              <a:buChar char="—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>
                <a:latin typeface="+mj-lt"/>
              </a:rPr>
              <a:t>Item 6</a:t>
            </a:r>
          </a:p>
          <a:p>
            <a:r>
              <a:rPr lang="en-US" sz="4800" dirty="0">
                <a:latin typeface="+mj-lt"/>
              </a:rPr>
              <a:t>Item 7</a:t>
            </a:r>
          </a:p>
          <a:p>
            <a:r>
              <a:rPr lang="en-US" sz="4800" dirty="0">
                <a:latin typeface="+mj-lt"/>
              </a:rPr>
              <a:t>Item 8</a:t>
            </a:r>
          </a:p>
          <a:p>
            <a:r>
              <a:rPr lang="en-US" sz="4800" dirty="0">
                <a:latin typeface="+mj-lt"/>
              </a:rPr>
              <a:t>Item 9</a:t>
            </a:r>
          </a:p>
          <a:p>
            <a:r>
              <a:rPr lang="en-US" sz="4800" dirty="0">
                <a:latin typeface="+mj-lt"/>
              </a:rPr>
              <a:t>Item 10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9FE4934-7D93-3BBE-F484-9D9435961DDC}"/>
              </a:ext>
            </a:extLst>
          </p:cNvPr>
          <p:cNvSpPr txBox="1">
            <a:spLocks/>
          </p:cNvSpPr>
          <p:nvPr/>
        </p:nvSpPr>
        <p:spPr>
          <a:xfrm>
            <a:off x="5575903" y="2400825"/>
            <a:ext cx="773113" cy="366768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ts val="5400"/>
              </a:lnSpc>
              <a:spcBef>
                <a:spcPts val="0"/>
              </a:spcBef>
              <a:spcAft>
                <a:spcPts val="0"/>
              </a:spcAft>
              <a:buFont typeface="Arial" pitchFamily="2" charset="0"/>
              <a:buNone/>
              <a:defRPr sz="1800" kern="1200" cap="all" spc="0" baseline="0">
                <a:solidFill>
                  <a:schemeClr val="tx1"/>
                </a:solidFill>
                <a:latin typeface="Arial" panose="02000503000000020004" pitchFamily="2" charset="0"/>
                <a:ea typeface="Arial" panose="02000503000000020004" pitchFamily="2" charset="0"/>
                <a:cs typeface="+mn-cs"/>
              </a:defRPr>
            </a:lvl1pPr>
            <a:lvl2pPr marL="541338" indent="-2628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2" charset="0"/>
              <a:buChar char="—"/>
              <a:defRPr sz="1800" kern="1200" spc="-30" baseline="0">
                <a:solidFill>
                  <a:schemeClr val="tx1"/>
                </a:solidFill>
                <a:latin typeface="Arial" panose="02000503000000020004" pitchFamily="2" charset="0"/>
                <a:ea typeface="Arial" panose="02000503000000020004" pitchFamily="2" charset="0"/>
                <a:cs typeface="+mn-cs"/>
              </a:defRPr>
            </a:lvl2pPr>
            <a:lvl3pPr marL="804863" indent="-2635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2" charset="0"/>
              <a:buChar char="—"/>
              <a:defRPr sz="1800" kern="1200" spc="-30" baseline="0">
                <a:solidFill>
                  <a:schemeClr val="tx1"/>
                </a:solidFill>
                <a:latin typeface="Arial" panose="02000503000000020004" pitchFamily="2" charset="0"/>
                <a:ea typeface="Arial" panose="02000503000000020004" pitchFamily="2" charset="0"/>
                <a:cs typeface="+mn-cs"/>
              </a:defRPr>
            </a:lvl3pPr>
            <a:lvl4pPr marL="1076325" indent="-2619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2" charset="0"/>
              <a:buChar char="—"/>
              <a:defRPr sz="1800" kern="1200" spc="-30" baseline="0">
                <a:solidFill>
                  <a:schemeClr val="tx1"/>
                </a:solidFill>
                <a:latin typeface="Arial" panose="02000503000000020004" pitchFamily="2" charset="0"/>
                <a:ea typeface="Arial" panose="02000503000000020004" pitchFamily="2" charset="0"/>
                <a:cs typeface="+mn-cs"/>
              </a:defRPr>
            </a:lvl4pPr>
            <a:lvl5pPr marL="1357313" indent="-2635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2" charset="0"/>
              <a:buChar char="—"/>
              <a:defRPr sz="1800" kern="1200" spc="-30" baseline="0">
                <a:solidFill>
                  <a:schemeClr val="tx1"/>
                </a:solidFill>
                <a:latin typeface="Arial" panose="02000503000000020004" pitchFamily="2" charset="0"/>
                <a:ea typeface="Arial" panose="02000503000000020004" pitchFamily="2" charset="0"/>
                <a:cs typeface="+mn-cs"/>
              </a:defRPr>
            </a:lvl5pPr>
            <a:lvl6pPr marL="1346200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Font typeface="Arial" pitchFamily="50" charset="0"/>
              <a:buChar char="—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2400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Font typeface="Arial" pitchFamily="50" charset="0"/>
              <a:buChar char="—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0180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Font typeface="Arial" pitchFamily="50" charset="0"/>
              <a:buChar char="—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11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50" charset="0"/>
              <a:buChar char="—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+mj-lt"/>
              </a:rPr>
              <a:t>06</a:t>
            </a:r>
          </a:p>
          <a:p>
            <a:r>
              <a:rPr lang="en-US" dirty="0">
                <a:latin typeface="+mj-lt"/>
              </a:rPr>
              <a:t>07</a:t>
            </a:r>
          </a:p>
          <a:p>
            <a:r>
              <a:rPr lang="en-US" dirty="0">
                <a:latin typeface="+mj-lt"/>
              </a:rPr>
              <a:t>08</a:t>
            </a:r>
          </a:p>
          <a:p>
            <a:r>
              <a:rPr lang="en-US" dirty="0">
                <a:latin typeface="+mj-lt"/>
              </a:rPr>
              <a:t>09</a:t>
            </a:r>
          </a:p>
          <a:p>
            <a:r>
              <a:rPr lang="en-US" dirty="0">
                <a:latin typeface="+mj-lt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27296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B4CFEB6-FB3E-40B6-0372-4F13271C0C6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Section Title Slide Coral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FD2032-CB9C-35F8-495A-75F8C78E780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US" dirty="0"/>
              <a:t>01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92D67A-20D6-4813-DAEB-D2B41F5857F9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AE086683-F536-42AB-ABBC-F4803DFE8DBC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4959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AFEBBE18-B61E-53D3-8855-5742BE4E72D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3D8AAB-C45B-D1A0-7AE5-0D056058EC51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AE086683-F536-42AB-ABBC-F4803DFE8DBC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7063893"/>
      </p:ext>
    </p:extLst>
  </p:cSld>
  <p:clrMapOvr>
    <a:masterClrMapping/>
  </p:clrMapOvr>
</p:sld>
</file>

<file path=ppt/theme/theme1.xml><?xml version="1.0" encoding="utf-8"?>
<a:theme xmlns:a="http://schemas.openxmlformats.org/drawingml/2006/main" name="Arialnational_Confidential">
  <a:themeElements>
    <a:clrScheme name="Braveheart">
      <a:dk1>
        <a:srgbClr val="000000"/>
      </a:dk1>
      <a:lt1>
        <a:srgbClr val="FFFFFF"/>
      </a:lt1>
      <a:dk2>
        <a:srgbClr val="FE6F60"/>
      </a:dk2>
      <a:lt2>
        <a:srgbClr val="FFFFFF"/>
      </a:lt2>
      <a:accent1>
        <a:srgbClr val="FE6F61"/>
      </a:accent1>
      <a:accent2>
        <a:srgbClr val="E1473C"/>
      </a:accent2>
      <a:accent3>
        <a:srgbClr val="FF960E"/>
      </a:accent3>
      <a:accent4>
        <a:srgbClr val="F3B888"/>
      </a:accent4>
      <a:accent5>
        <a:srgbClr val="F3E6DB"/>
      </a:accent5>
      <a:accent6>
        <a:srgbClr val="000000"/>
      </a:accent6>
      <a:hlink>
        <a:srgbClr val="F3B788"/>
      </a:hlink>
      <a:folHlink>
        <a:srgbClr val="F3B78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lnSpc>
            <a:spcPct val="90000"/>
          </a:lnSpc>
          <a:spcBef>
            <a:spcPts val="500"/>
          </a:spcBef>
          <a:spcAft>
            <a:spcPts val="500"/>
          </a:spcAft>
          <a:defRPr sz="1200" dirty="0" err="1">
            <a:solidFill>
              <a:schemeClr val="tx1"/>
            </a:solidFill>
            <a:latin typeface="Arial" pitchFamily="2" charset="0"/>
            <a:ea typeface="Arial" pitchFamily="2" charset="0"/>
            <a:cs typeface="Arial" pitchFamily="2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lnSpc>
            <a:spcPct val="90000"/>
          </a:lnSpc>
          <a:spcBef>
            <a:spcPts val="500"/>
          </a:spcBef>
          <a:spcAft>
            <a:spcPts val="500"/>
          </a:spcAft>
          <a:defRPr sz="1200" dirty="0" smtClean="0">
            <a:latin typeface="Arial" pitchFamily="2" charset="0"/>
            <a:ea typeface="Arial" pitchFamily="2" charset="0"/>
            <a:cs typeface="Arial" pitchFamily="2" charset="0"/>
          </a:defRPr>
        </a:defPPr>
      </a:lstStyle>
    </a:txDef>
  </a:objectDefaults>
  <a:extraClrSchemeLst/>
  <a:custClrLst>
    <a:custClr name="Desert_Red">
      <a:srgbClr val="E9453A"/>
    </a:custClr>
    <a:custClr name="Harvester_Red">
      <a:srgbClr val="84211F"/>
    </a:custClr>
    <a:custClr name="Clay_Brown">
      <a:srgbClr val="C49471"/>
    </a:custClr>
    <a:custClr name="Bus_Yellow">
      <a:srgbClr val="F6AE30"/>
    </a:custClr>
    <a:custClr name="Canola_Yellow">
      <a:srgbClr val="FFDC4D"/>
    </a:custClr>
    <a:custClr name="Forest_Green">
      <a:srgbClr val="204A32"/>
    </a:custClr>
    <a:custClr name="Field_Green">
      <a:srgbClr val="E4F5AC"/>
    </a:custClr>
  </a:custClrLst>
  <a:extLst>
    <a:ext uri="{05A4C25C-085E-4340-85A3-A5531E510DB2}">
      <thm15:themeFamily xmlns:thm15="http://schemas.microsoft.com/office/thememl/2012/main" name="Presentation11" id="{641068D9-4A2A-2448-A641-F4791C5647B0}" vid="{0250BE20-AA89-CD4E-B8F0-899AEF07EA2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40d9d7f-42cb-4cd8-94bd-ae08347061e9" xsi:nil="true"/>
    <lcf76f155ced4ddcb4097134ff3c332f xmlns="5444f85d-e36a-4699-9af5-344351130355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E90537AE2813E499316E06CCE523FAD" ma:contentTypeVersion="14" ma:contentTypeDescription="Create a new document." ma:contentTypeScope="" ma:versionID="64d746d0d82b4ba9b29aaa1aa83114ec">
  <xsd:schema xmlns:xsd="http://www.w3.org/2001/XMLSchema" xmlns:xs="http://www.w3.org/2001/XMLSchema" xmlns:p="http://schemas.microsoft.com/office/2006/metadata/properties" xmlns:ns2="5444f85d-e36a-4699-9af5-344351130355" xmlns:ns3="d40d9d7f-42cb-4cd8-94bd-ae08347061e9" targetNamespace="http://schemas.microsoft.com/office/2006/metadata/properties" ma:root="true" ma:fieldsID="871a21d1de2021b10e721cebed138f97" ns2:_="" ns3:_="">
    <xsd:import namespace="5444f85d-e36a-4699-9af5-344351130355"/>
    <xsd:import namespace="d40d9d7f-42cb-4cd8-94bd-ae08347061e9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44f85d-e36a-4699-9af5-344351130355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8cb3f3ec-91a1-4c3c-bba6-b8191504b7b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0d9d7f-42cb-4cd8-94bd-ae08347061e9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50398f02-7e1a-4a53-93e2-32aba4a5e67d}" ma:internalName="TaxCatchAll" ma:showField="CatchAllData" ma:web="d40d9d7f-42cb-4cd8-94bd-ae08347061e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8B212AF-EF04-4C30-B438-E007A93AB254}">
  <ds:schemaRefs>
    <ds:schemaRef ds:uri="http://www.w3.org/XML/1998/namespace"/>
    <ds:schemaRef ds:uri="d40d9d7f-42cb-4cd8-94bd-ae08347061e9"/>
    <ds:schemaRef ds:uri="http://schemas.microsoft.com/office/infopath/2007/PartnerControls"/>
    <ds:schemaRef ds:uri="http://purl.org/dc/elements/1.1/"/>
    <ds:schemaRef ds:uri="5444f85d-e36a-4699-9af5-344351130355"/>
    <ds:schemaRef ds:uri="http://purl.org/dc/terms/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334EDB2B-F628-4162-A28B-1D36C5BB4E3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444f85d-e36a-4699-9af5-344351130355"/>
    <ds:schemaRef ds:uri="d40d9d7f-42cb-4cd8-94bd-ae08347061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A8EB31F-89DB-4B45-BAA1-08B8F40F1E8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</TotalTime>
  <Words>1117</Words>
  <Application>Microsoft Office PowerPoint</Application>
  <PresentationFormat>Widescreen</PresentationFormat>
  <Paragraphs>256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Arialnational_Confidential</vt:lpstr>
      <vt:lpstr>Eyebrow</vt:lpstr>
      <vt:lpstr>Eyebrow</vt:lpstr>
      <vt:lpstr>Eyebrow</vt:lpstr>
      <vt:lpstr>PowerPoint Presentation</vt:lpstr>
      <vt:lpstr>PowerPoint Presentation</vt:lpstr>
      <vt:lpstr>PowerPoint Presentation</vt:lpstr>
      <vt:lpstr>Table of Contents</vt:lpstr>
      <vt:lpstr>PowerPoint Presentation</vt:lpstr>
      <vt:lpstr>PowerPoint Presentation</vt:lpstr>
      <vt:lpstr>PowerPoint Presentation</vt:lpstr>
      <vt:lpstr>Eyebrow</vt:lpstr>
      <vt:lpstr>Eyebrow</vt:lpstr>
      <vt:lpstr>Eyebrow</vt:lpstr>
      <vt:lpstr>Eyebrow</vt:lpstr>
      <vt:lpstr>Eyebrow</vt:lpstr>
      <vt:lpstr>Eyebrow</vt:lpstr>
      <vt:lpstr>Eyebrow</vt:lpstr>
      <vt:lpstr>Eyebrow</vt:lpstr>
      <vt:lpstr>Eyebrow</vt:lpstr>
      <vt:lpstr>Eyebrow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John Fink</dc:creator>
  <cp:lastModifiedBy>Bryan Blanchard</cp:lastModifiedBy>
  <cp:revision>5</cp:revision>
  <dcterms:created xsi:type="dcterms:W3CDTF">2025-10-24T18:34:47Z</dcterms:created>
  <dcterms:modified xsi:type="dcterms:W3CDTF">2025-11-17T17:14:02Z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0x0101004E90537AE2813E499316E06CCE523FAD</vt:lpwstr>
  </property>
  <property fmtid="{D5CDD505-2E9C-101B-9397-08002B2CF9AE}" pid="3" name="MediaServiceImageTags">
    <vt:lpwstr/>
  </property>
</Properties>
</file>