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09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310" r:id="rId10"/>
    <p:sldId id="311" r:id="rId11"/>
    <p:sldId id="265" r:id="rId12"/>
    <p:sldId id="266" r:id="rId13"/>
    <p:sldId id="267" r:id="rId14"/>
    <p:sldId id="268" r:id="rId15"/>
    <p:sldId id="269" r:id="rId16"/>
    <p:sldId id="270" r:id="rId17"/>
    <p:sldId id="312" r:id="rId18"/>
    <p:sldId id="313" r:id="rId19"/>
    <p:sldId id="272" r:id="rId20"/>
    <p:sldId id="273" r:id="rId21"/>
    <p:sldId id="274" r:id="rId22"/>
    <p:sldId id="275" r:id="rId23"/>
    <p:sldId id="276" r:id="rId24"/>
    <p:sldId id="314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315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16" r:id="rId49"/>
    <p:sldId id="301" r:id="rId50"/>
    <p:sldId id="302" r:id="rId51"/>
    <p:sldId id="303" r:id="rId52"/>
    <p:sldId id="304" r:id="rId53"/>
    <p:sldId id="305" r:id="rId54"/>
    <p:sldId id="306" r:id="rId55"/>
    <p:sldId id="307" r:id="rId56"/>
    <p:sldId id="308" r:id="rId5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43"/>
    <p:restoredTop sz="94649"/>
  </p:normalViewPr>
  <p:slideViewPr>
    <p:cSldViewPr snapToGrid="0" showGuides="1">
      <p:cViewPr varScale="1">
        <p:scale>
          <a:sx n="65" d="100"/>
          <a:sy n="65" d="100"/>
        </p:scale>
        <p:origin x="224" y="9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tableStyles" Target="tableStyle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9BFF5A-273F-8B38-409A-667858ABA2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706ECC2-6FFD-085D-8164-2FEB26F8A8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9BF6F5-1828-2CA8-F39D-E1D1099BA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A0993-886C-2C49-B5C5-34F598389A68}" type="datetimeFigureOut">
              <a:rPr lang="en-US" smtClean="0"/>
              <a:t>6/4/26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5209C6-694F-FAC0-F8E3-2F32013CA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F6FAE4-069A-F27A-3B26-4A89D1140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188D5-26B7-A640-81E2-C4DE2E3F5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955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3876AE-AE16-648E-1949-1B6DA115B3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643D879-760E-CA2A-D1CD-E30FFB2AE7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1867E4-0E50-B972-B941-69F223893E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A0993-886C-2C49-B5C5-34F598389A68}" type="datetimeFigureOut">
              <a:rPr lang="en-US" smtClean="0"/>
              <a:t>6/4/26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8A61A8-5944-C5DC-0036-175B7D2CC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1E45FE-BA11-7B74-DDC0-600441308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188D5-26B7-A640-81E2-C4DE2E3F5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240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2011297-4B28-69EE-8790-B2D8B3719FA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4B8174-C702-E0C7-0FF3-9C11C1850B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047B78-6CB9-2E54-583A-F13AC473FD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A0993-886C-2C49-B5C5-34F598389A68}" type="datetimeFigureOut">
              <a:rPr lang="en-US" smtClean="0"/>
              <a:t>6/4/26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069411-1B0E-254A-AC5D-52A431223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3E18C7-EB68-BF1D-8174-700C15CBC4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188D5-26B7-A640-81E2-C4DE2E3F5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7747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12A29B-619A-342E-E232-50E8F4BD3A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A56725-480B-AAE4-CC1E-C1BF5B97D3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02503E-0055-3DC9-1DEE-941A67D192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A0993-886C-2C49-B5C5-34F598389A68}" type="datetimeFigureOut">
              <a:rPr lang="en-US" smtClean="0"/>
              <a:t>6/4/26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F505CB-BBC8-E29E-1E00-00FA425EB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C25641-9443-A4B8-F9BD-E1585F25AB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188D5-26B7-A640-81E2-C4DE2E3F5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9879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EB4199-2A9D-C077-C2A7-5BC9DFCDC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6D9346-F732-A243-5F47-52D3E8C08B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51E75D-81C0-E4B3-56F4-15347DEF8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A0993-886C-2C49-B5C5-34F598389A68}" type="datetimeFigureOut">
              <a:rPr lang="en-US" smtClean="0"/>
              <a:t>6/4/26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92DBE3-66AF-4107-C5EA-C144F1CEF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FFEA25-33C5-3B74-D452-CD45065CE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188D5-26B7-A640-81E2-C4DE2E3F5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926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A149B-486D-DF64-E34B-A27B85D0F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FA198B-46BA-93F6-349C-B7B0A3A5196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249FFC-A3EF-687C-1FBF-96CCAE02AD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2FB030-2248-D88A-833F-4350ED5A4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A0993-886C-2C49-B5C5-34F598389A68}" type="datetimeFigureOut">
              <a:rPr lang="en-US" smtClean="0"/>
              <a:t>6/4/26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3A2ABD-9A37-D5FE-B1EF-B726A1F35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D2C00C-E143-A538-3B4C-8D6C17303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188D5-26B7-A640-81E2-C4DE2E3F5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5218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E9C55-7EE6-D1E0-543E-FBC14670A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51C41-40B8-149F-E48B-F60449652A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5CE590-9EB8-7EF9-708D-94C6586E6C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5A7606F-89DA-1295-8647-F25C1BE83F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674DF7-B5C8-FF13-3ABA-6875E7291E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2A0F695-9EFD-C0EF-F889-FBF8AEBE9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A0993-886C-2C49-B5C5-34F598389A68}" type="datetimeFigureOut">
              <a:rPr lang="en-US" smtClean="0"/>
              <a:t>6/4/26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FF964B4-487C-EEC6-AD74-A0AA09745C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C4B5842-6437-BB2A-2D54-E21DC83571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188D5-26B7-A640-81E2-C4DE2E3F5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74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EDDCB-5F75-FB66-92C2-1FB95CCAF5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949AB0-4776-D561-DE32-96B75F6C7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A0993-886C-2C49-B5C5-34F598389A68}" type="datetimeFigureOut">
              <a:rPr lang="en-US" smtClean="0"/>
              <a:t>6/4/26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05B6ED8-7716-48CA-0B88-3091EF0C7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6C44297-FEB0-176D-0CA6-AB061F598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188D5-26B7-A640-81E2-C4DE2E3F5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4620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4D073B6-2D29-0839-5CC5-29019B5E5C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A0993-886C-2C49-B5C5-34F598389A68}" type="datetimeFigureOut">
              <a:rPr lang="en-US" smtClean="0"/>
              <a:t>6/4/26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064E66-6021-CB2A-A36C-C306A57EC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013764-F441-31FC-0A2E-46144F4182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188D5-26B7-A640-81E2-C4DE2E3F5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016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1C7050-CF7E-5300-5D3D-2EA74F274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BC233C-F463-C7D0-5EA2-D4625A40CF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8A9AC7-A631-FC58-EDBB-1BAC09E89C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C2AD20-0C56-7CA2-3DC9-55A2CE05B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A0993-886C-2C49-B5C5-34F598389A68}" type="datetimeFigureOut">
              <a:rPr lang="en-US" smtClean="0"/>
              <a:t>6/4/26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62EBFC-8368-FA96-48AB-0F38088B4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735309-FD6A-0999-AF5D-ED94A264FE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188D5-26B7-A640-81E2-C4DE2E3F5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999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D7E7D7-3232-F12D-6D04-D98AE3894D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8615C0A-0E04-5E85-B362-AF196D43B7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F44603-9C8A-0052-52BE-07C8C5806D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10BA554-B5C1-6007-4321-0A7411504E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0A0993-886C-2C49-B5C5-34F598389A68}" type="datetimeFigureOut">
              <a:rPr lang="en-US" smtClean="0"/>
              <a:t>6/4/26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935D86-5E1E-BF4A-260D-6B45B8ADB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BB9D5C-09B2-D6B8-07C8-A1706210B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188D5-26B7-A640-81E2-C4DE2E3F5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9756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00A246-D672-CA3B-795F-5EC9CEC974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BD8B8C-A37E-1E32-0067-8F4624BEDA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09607E-6876-6041-BD82-7C3DEF0BCB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50A0993-886C-2C49-B5C5-34F598389A68}" type="datetimeFigureOut">
              <a:rPr lang="en-US" smtClean="0"/>
              <a:t>6/4/26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68F1B7-8AE9-5D3D-BEB4-526205231F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007292-C17E-28A0-63F9-2469C34CF44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5B188D5-26B7-A640-81E2-C4DE2E3F59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693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bc.co.uk/bitesize/articles/znhf7nb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bc.co.uk/bitesize/articles/zbq6kmn" TargetMode="External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420E10-AC56-4E05-1E29-ED0B1E488A3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D06A2C4-D998-4DE6-534C-1BA0BF6F4B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FF8C69-13BE-A727-70B4-6C34F15EC2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5057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16E41-FCEB-CF9E-F574-E0A9DA5BAA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CB47F7B-ED77-7E03-3825-0CB14537BA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9706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0E359D-CCCD-ACB5-F0C6-77F21EFE8C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2A26F1A-680B-02F9-3C13-C33E0DFA5C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72443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69FB2-CBCD-8664-9371-CCD5DC03E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B42095F-087E-EA94-40CB-83C32F6256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3476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7CDBA-3360-E2C4-A5A9-700404757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C135224-4B81-7E52-471D-B1A27E0FFB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3677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992EF-9656-70E1-46A5-B81F95133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2B8BF3F-844E-8343-4763-30F97A7F54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95792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68A13-E8E8-5531-A5E9-AE70A0FEF9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524A0B5E-3614-5734-6780-A2F71D0F33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03955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69FB8D-1BCB-0B3F-427F-5CD9703EB0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5CE1533-2DE4-60CB-8D8E-F43B6C0205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5400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B987FE-3198-E3FA-05D1-77C3E5D807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BC73CA-54E1-85B1-69C8-C5FE500477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59963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F768E8E-3CBF-E6DD-B815-7530FA0C6B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7498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AAD37B-CC72-0779-40CA-23622E72F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2D67044-973B-75E9-459C-BB62CEB01D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954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0944BB8-68B8-AE34-C586-C52B056539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" y="1"/>
            <a:ext cx="121919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8595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F1EB4BA4-E423-FD4C-A0F9-A291F70049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" y="1"/>
            <a:ext cx="12191979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D13BED9-77B0-A69F-9395-3ED73DBB8A72}"/>
              </a:ext>
            </a:extLst>
          </p:cNvPr>
          <p:cNvSpPr txBox="1"/>
          <p:nvPr/>
        </p:nvSpPr>
        <p:spPr>
          <a:xfrm>
            <a:off x="1257299" y="3182178"/>
            <a:ext cx="106696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hlinkClick r:id="rId3"/>
              </a:rPr>
              <a:t>BBC Bitesize: Making New Friends 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7907703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F6BA9EB0-3D8F-4B55-699D-57C2E45D3D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" y="1"/>
            <a:ext cx="121919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7931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D6C8E58-C4C9-8529-8AB4-7B34BA2AABF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" y="1"/>
            <a:ext cx="121919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6920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F9291C-8CAC-96AA-BBF5-70EE25B3D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808B7A-9D6E-9488-3C7B-F9B2585899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16014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6B30A2C-870B-C54C-E46F-326D0559EBC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1884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A77676D-C5CE-DB4A-2848-22F630F936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81997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F9D0B43-BCD6-C826-BD32-7CA4832CB04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7460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480BDBE-75C2-57F9-BC3E-17E32910F3B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3355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49ED3D6-CDD1-ACF9-ABD3-7A1B32E5CD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6571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935D89B-F290-8FB4-8245-4ACF9FE875D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05067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3C41100-07D8-BA34-DCC5-6D0B340F97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" y="1"/>
            <a:ext cx="121919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143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176CD85-02B4-A9A9-4E45-861140B508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" y="1"/>
            <a:ext cx="121919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3196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DC0188D-4D19-DD28-A02B-9F4495D390E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" y="1"/>
            <a:ext cx="121919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3236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109AA7E-5AAB-E859-50C4-931220BC23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" y="1"/>
            <a:ext cx="121919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92440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A156FC2-9CC1-8C52-E519-BC0C9DE4E3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" y="1"/>
            <a:ext cx="121919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5569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32CC3EB-5CEB-7CAF-B3DA-59A6E67C08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" y="1"/>
            <a:ext cx="121919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19829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87A7271-2012-8D50-5F62-15F6CAA898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" y="1"/>
            <a:ext cx="121919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42099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3D5E678-9AB4-CA75-CC46-5EBBF87CB49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" y="1"/>
            <a:ext cx="121919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254900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F94A73A-FCA7-3024-9587-D7FD30C1DB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" y="1"/>
            <a:ext cx="121919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6030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C73DF2C-F093-A277-1045-7CDB57DE64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" y="1"/>
            <a:ext cx="121919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11895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64D2DB-4DF3-EE02-FF30-BBE569947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6C8BF8-6D25-D270-1153-871AA61951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4867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43C98D8-B646-63E3-EAB3-4D72BF776A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" y="1"/>
            <a:ext cx="121919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76654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1321DE8-D1A5-4002-5D67-8FD64CE163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47959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C4584DE-E488-B702-991E-656547BA9D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" y="1"/>
            <a:ext cx="121919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86532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4445F7D-5FC9-B9F2-EF80-2AB820E59C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" y="1"/>
            <a:ext cx="121919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43804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5098957-4193-A568-B58A-090EAA8230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" y="-1"/>
            <a:ext cx="12191979" cy="6858000"/>
          </a:xfrm>
          <a:prstGeom prst="rect">
            <a:avLst/>
          </a:prstGeom>
        </p:spPr>
      </p:pic>
      <p:sp>
        <p:nvSpPr>
          <p:cNvPr id="6" name="TextBox 5">
            <a:hlinkClick r:id="rId3"/>
            <a:extLst>
              <a:ext uri="{FF2B5EF4-FFF2-40B4-BE49-F238E27FC236}">
                <a16:creationId xmlns:a16="http://schemas.microsoft.com/office/drawing/2014/main" id="{9EC10DD0-E614-F0E6-9F0C-2DB3D1D30476}"/>
              </a:ext>
            </a:extLst>
          </p:cNvPr>
          <p:cNvSpPr txBox="1"/>
          <p:nvPr/>
        </p:nvSpPr>
        <p:spPr>
          <a:xfrm>
            <a:off x="1598791" y="3044279"/>
            <a:ext cx="111443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hlinkClick r:id="rId3"/>
              </a:rPr>
              <a:t>BBC Bitesize: The size of the school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78356323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63612A1-D72F-DAC0-D677-0311455E80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" y="1"/>
            <a:ext cx="121919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35757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EF02058-E4EF-E1D1-FDC2-807E886B2ED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" y="1"/>
            <a:ext cx="121919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21944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307EE09-F5ED-BCC4-5135-3AD67E365A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" y="1"/>
            <a:ext cx="121919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886573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D2FE60-57A9-B267-6953-57B2B13FA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AC15CB-D846-0960-532E-A67487B445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46871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BCAB9A2-88AA-00BB-B92A-242729192F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19568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6C4D38-CCE6-573C-9833-B480FA0FF28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3C5BA0-5E33-ACB2-CB29-F368FD92A00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381641-E1D2-8D62-E2FA-987EAB55B4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3554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76A07FD-41D8-6140-B940-8B14AE9983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057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0944BB8-68B8-AE34-C586-C52B056539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" y="1"/>
            <a:ext cx="121919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043446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3C41100-07D8-BA34-DCC5-6D0B340F97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" y="1"/>
            <a:ext cx="121919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436478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43C98D8-B646-63E3-EAB3-4D72BF776A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0" y="1"/>
            <a:ext cx="121919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34172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76A07FD-41D8-6140-B940-8B14AE99832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33206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E86D5F9-BB41-2290-D51F-211E949374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71606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EA5E7FD-693E-6447-6144-6311A68F1A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94722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60B8E29-07D8-44F0-3BCC-239DC6CC9E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4029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E86D5F9-BB41-2290-D51F-211E949374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32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EA5E7FD-693E-6447-6144-6311A68F1A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6697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60B8E29-07D8-44F0-3BCC-239DC6CC9E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4152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102AE7-999B-7AFA-32F8-11C9BB8DE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A86307-C8DB-8503-CF1B-2C574C00DA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7984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14</Words>
  <Application>Microsoft Macintosh PowerPoint</Application>
  <PresentationFormat>Widescreen</PresentationFormat>
  <Paragraphs>2</Paragraphs>
  <Slides>56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0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Joanne Hardwidge</dc:creator>
  <cp:lastModifiedBy>Joanne Hardwidge</cp:lastModifiedBy>
  <cp:revision>1</cp:revision>
  <dcterms:created xsi:type="dcterms:W3CDTF">2026-06-04T14:40:53Z</dcterms:created>
  <dcterms:modified xsi:type="dcterms:W3CDTF">2026-06-04T14:59:39Z</dcterms:modified>
</cp:coreProperties>
</file>