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Default Extension="png" ContentType="image/png"/>
  <Default Extension="jpg" ContentType="image/jpeg"/>
  <Override PartName="/ppt/slides/slide421.xml" ContentType="application/vnd.openxmlformats-officedocument.presentationml.slide+xml"/>
  <Override PartName="/ppt/slides/slide432.xml" ContentType="application/vnd.openxmlformats-officedocument.presentationml.slide+xml"/>
  <Override PartName="/ppt/slides/slide443.xml" ContentType="application/vnd.openxmlformats-officedocument.presentationml.slide+xml"/>
  <Override PartName="/ppt/slides/slide454.xml" ContentType="application/vnd.openxmlformats-officedocument.presentationml.slide+xml"/>
  <Override PartName="/ppt/slideLayouts/slideLayout41.xml" ContentType="application/vnd.openxmlformats-officedocument.presentationml.slideLayout+xml"/>
  <Override PartName="/ppt/tags/tag71.xml" ContentType="application/vnd.openxmlformats-officedocument.presentationml.tags+xml"/>
  <Override PartName="/ppt/tags/tag62.xml" ContentType="application/vnd.openxmlformats-officedocument.presentationml.tags+xml"/>
  <Override PartName="/ppt/tags/tag53.xml" ContentType="application/vnd.openxmlformats-officedocument.presentationml.tags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tags/tag334.xml" ContentType="application/vnd.openxmlformats-officedocument.presentationml.tags+xml"/>
  <Override PartName="/ppt/tags/tag285.xml" ContentType="application/vnd.openxmlformats-officedocument.presentationml.tags+xml"/>
  <Override PartName="/ppt/tags/tag326.xml" ContentType="application/vnd.openxmlformats-officedocument.presentationml.tags+xml"/>
  <Override PartName="/ppt/tags/tag277.xml" ContentType="application/vnd.openxmlformats-officedocument.presentationml.tags+xml"/>
  <Override PartName="/ppt/tags/tag268.xml" ContentType="application/vnd.openxmlformats-officedocument.presentationml.tags+xml"/>
  <Override PartName="/ppt/tags/tag319.xml" ContentType="application/vnd.openxmlformats-officedocument.presentationml.tags+xml"/>
  <Override PartName="/ppt/tags/tag3010.xml" ContentType="application/vnd.openxmlformats-officedocument.presentationml.tags+xml"/>
  <Override PartName="/ppt/tags/tag2911.xml" ContentType="application/vnd.openxmlformats-officedocument.presentationml.tags+xml"/>
  <Override PartName="/ppt/tags/tag3412.xml" ContentType="application/vnd.openxmlformats-officedocument.presentationml.tags+xml"/>
  <Override PartName="/ppt/slideLayouts/slideLayout33.xml" ContentType="application/vnd.openxmlformats-officedocument.presentationml.slideLayout+xml"/>
  <Override PartName="/ppt/tags/tag313.xml" ContentType="application/vnd.openxmlformats-officedocument.presentationml.tags+xml"/>
  <Override PartName="/ppt/tags/tag214.xml" ContentType="application/vnd.openxmlformats-officedocument.presentationml.tags+xml"/>
  <Override PartName="/ppt/tags/tag115.xml" ContentType="application/vnd.openxmlformats-officedocument.presentationml.tags+xml"/>
  <Override PartName="/ppt/tags/tag416.xml" ContentType="application/vnd.openxmlformats-officedocument.presentationml.tags+xml"/>
  <Override PartName="/ppt/slideLayouts/slideLayout74.xml" ContentType="application/vnd.openxmlformats-officedocument.presentationml.slideLayout+xml"/>
  <Override PartName="/ppt/tags/tag2517.xml" ContentType="application/vnd.openxmlformats-officedocument.presentationml.tags+xml"/>
  <Override PartName="/ppt/tags/tag2018.xml" ContentType="application/vnd.openxmlformats-officedocument.presentationml.tags+xml"/>
  <Override PartName="/ppt/tags/tag2419.xml" ContentType="application/vnd.openxmlformats-officedocument.presentationml.tags+xml"/>
  <Override PartName="/ppt/tags/tag1920.xml" ContentType="application/vnd.openxmlformats-officedocument.presentationml.tags+xml"/>
  <Override PartName="/ppt/tags/tag1821.xml" ContentType="application/vnd.openxmlformats-officedocument.presentationml.tags+xml"/>
  <Override PartName="/ppt/tags/tag2322.xml" ContentType="application/vnd.openxmlformats-officedocument.presentationml.tags+xml"/>
  <Override PartName="/ppt/tags/tag2223.xml" ContentType="application/vnd.openxmlformats-officedocument.presentationml.tags+xml"/>
  <Override PartName="/ppt/tags/tag2124.xml" ContentType="application/vnd.openxmlformats-officedocument.presentationml.tags+xml"/>
  <Override PartName="/ppt/slideLayouts/slideLayout2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ags/tag1725.xml" ContentType="application/vnd.openxmlformats-officedocument.presentationml.tags+xml"/>
  <Override PartName="/ppt/tags/tag1226.xml" ContentType="application/vnd.openxmlformats-officedocument.presentationml.tags+xml"/>
  <Override PartName="/ppt/tags/tag1627.xml" ContentType="application/vnd.openxmlformats-officedocument.presentationml.tags+xml"/>
  <Override PartName="/ppt/tags/tag1128.xml" ContentType="application/vnd.openxmlformats-officedocument.presentationml.tags+xml"/>
  <Override PartName="/ppt/tags/tag1029.xml" ContentType="application/vnd.openxmlformats-officedocument.presentationml.tags+xml"/>
  <Override PartName="/ppt/tags/tag1530.xml" ContentType="application/vnd.openxmlformats-officedocument.presentationml.tags+xml"/>
  <Override PartName="/ppt/tags/tag1431.xml" ContentType="application/vnd.openxmlformats-officedocument.presentationml.tags+xml"/>
  <Override PartName="/ppt/tags/tag1332.xml" ContentType="application/vnd.openxmlformats-officedocument.presentationml.tags+xml"/>
  <Override PartName="/ppt/theme/theme12.xml" ContentType="application/vnd.openxmlformats-officedocument.theme+xml"/>
  <Override PartName="/ppt/slideLayouts/slideLayout58.xml" ContentType="application/vnd.openxmlformats-officedocument.presentationml.slideLayout+xml"/>
  <Override PartName="/ppt/tags/tag933.xml" ContentType="application/vnd.openxmlformats-officedocument.presentationml.tags+xml"/>
  <Override PartName="/ppt/slideLayouts/slideLayout109.xml" ContentType="application/vnd.openxmlformats-officedocument.presentationml.slideLayout+xml"/>
  <Override PartName="/ppt/slideLayouts/slideLayout910.xml" ContentType="application/vnd.openxmlformats-officedocument.presentationml.slideLayout+xml"/>
  <Override PartName="/ppt/tags/tag4234.xml" ContentType="application/vnd.openxmlformats-officedocument.presentationml.tags+xml"/>
  <Override PartName="/ppt/tags/tag3735.xml" ContentType="application/vnd.openxmlformats-officedocument.presentationml.tags+xml"/>
  <Override PartName="/ppt/tags/tag4136.xml" ContentType="application/vnd.openxmlformats-officedocument.presentationml.tags+xml"/>
  <Override PartName="/ppt/tags/tag3637.xml" ContentType="application/vnd.openxmlformats-officedocument.presentationml.tags+xml"/>
  <Override PartName="/ppt/tags/tag3538.xml" ContentType="application/vnd.openxmlformats-officedocument.presentationml.tags+xml"/>
  <Override PartName="/ppt/tags/tag4039.xml" ContentType="application/vnd.openxmlformats-officedocument.presentationml.tags+xml"/>
  <Override PartName="/ppt/tags/tag3940.xml" ContentType="application/vnd.openxmlformats-officedocument.presentationml.tags+xml"/>
  <Override PartName="/ppt/tags/tag3841.xml" ContentType="application/vnd.openxmlformats-officedocument.presentationml.tags+xml"/>
  <Override PartName="/ppt/tags/tag4342.xml" ContentType="application/vnd.openxmlformats-officedocument.presentationml.tags+xml"/>
  <Override PartName="/ppt/tags/tag843.xml" ContentType="application/vnd.openxmlformats-officedocument.presentationml.tags+xml"/>
  <Override PartName="/ppt/tags/tag14844.xml" ContentType="application/vnd.openxmlformats-officedocument.presentationml.tags+xml"/>
  <Override PartName="/ppt/tags/tag14945.xml" ContentType="application/vnd.openxmlformats-officedocument.presentationml.tags+xml"/>
  <Override PartName="/ppt/tags/tag15046.xml" ContentType="application/vnd.openxmlformats-officedocument.presentationml.tags+xml"/>
  <Override PartName="/ppt/tags/tag15147.xml" ContentType="application/vnd.openxmlformats-officedocument.presentationml.tags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209b523fca42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9" r:id="R9dd2c7e6c2504b03"/>
  </p:sldMasterIdLst>
  <p:sldIdLst>
    <p:sldId xmlns:r="http://schemas.openxmlformats.org/officeDocument/2006/relationships" id="257" r:id="Rb696303066d34a8d"/>
    <p:sldId xmlns:r="http://schemas.openxmlformats.org/officeDocument/2006/relationships" id="258" r:id="R42eec26866ab46ac"/>
    <p:sldId xmlns:r="http://schemas.openxmlformats.org/officeDocument/2006/relationships" id="259" r:id="Re7e5328c06b043ff"/>
    <p:sldId xmlns:r="http://schemas.openxmlformats.org/officeDocument/2006/relationships" id="260" r:id="R2198a40aae1a4a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/ppt/slides/slide421.xml" Id="Rb696303066d34a8d" /><Relationship Type="http://schemas.openxmlformats.org/officeDocument/2006/relationships/slideMaster" Target="/ppt/slideMasters/slideMaster11.xml" Id="R9dd2c7e6c2504b03" /><Relationship Type="http://schemas.openxmlformats.org/officeDocument/2006/relationships/slide" Target="/ppt/slides/slide432.xml" Id="R42eec26866ab46ac" /><Relationship Type="http://schemas.openxmlformats.org/officeDocument/2006/relationships/slide" Target="/ppt/slides/slide443.xml" Id="Re7e5328c06b043ff" /><Relationship Type="http://schemas.openxmlformats.org/officeDocument/2006/relationships/slide" Target="/ppt/slides/slide454.xml" Id="R2198a40aae1a4a60" /></Relationships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tags" Target="/ppt/tags/tag313.xml" Id="rId3" /><Relationship Type="http://schemas.openxmlformats.org/officeDocument/2006/relationships/tags" Target="/ppt/tags/tag214.xml" Id="rId2" /><Relationship Type="http://schemas.openxmlformats.org/officeDocument/2006/relationships/tags" Target="/ppt/tags/tag115.xml" Id="rId1" /><Relationship Type="http://schemas.openxmlformats.org/officeDocument/2006/relationships/slideMaster" Target="/ppt/slideMasters/slideMaster11.xml" Id="rId5" /><Relationship Type="http://schemas.openxmlformats.org/officeDocument/2006/relationships/tags" Target="/ppt/tags/tag416.xml" Id="rId4" /></Relationships>
</file>

<file path=ppt/slideLayouts/_rels/slideLayout41.xml.rels>&#65279;<?xml version="1.0" encoding="utf-8"?><Relationships xmlns="http://schemas.openxmlformats.org/package/2006/relationships"><Relationship Type="http://schemas.openxmlformats.org/officeDocument/2006/relationships/tags" Target="/ppt/tags/tag71.xml" Id="rId3" /><Relationship Type="http://schemas.openxmlformats.org/officeDocument/2006/relationships/tags" Target="/ppt/tags/tag62.xml" Id="rId2" /><Relationship Type="http://schemas.openxmlformats.org/officeDocument/2006/relationships/tags" Target="/ppt/tags/tag53.xml" Id="rId1" /><Relationship Type="http://schemas.openxmlformats.org/officeDocument/2006/relationships/slideMaster" Target="/ppt/slideMasters/slideMaster11.xml" Id="rId5" /><Relationship Type="http://schemas.openxmlformats.org/officeDocument/2006/relationships/tags" Target="/ppt/tags/tag843.xml" Id="rId4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2" /><Relationship Type="http://schemas.openxmlformats.org/officeDocument/2006/relationships/tags" Target="/ppt/tags/tag933.xml" Id="rId1" /></Relationships>
</file>

<file path=ppt/slideLayouts/_rels/slideLayout67.xml.rels>&#65279;<?xml version="1.0" encoding="utf-8"?><Relationships xmlns="http://schemas.openxmlformats.org/package/2006/relationships"><Relationship Type="http://schemas.openxmlformats.org/officeDocument/2006/relationships/tags" Target="/ppt/tags/tag1725.xml" Id="rId8" /><Relationship Type="http://schemas.openxmlformats.org/officeDocument/2006/relationships/tags" Target="/ppt/tags/tag1226.xml" Id="rId3" /><Relationship Type="http://schemas.openxmlformats.org/officeDocument/2006/relationships/tags" Target="/ppt/tags/tag1627.xml" Id="rId7" /><Relationship Type="http://schemas.openxmlformats.org/officeDocument/2006/relationships/tags" Target="/ppt/tags/tag1128.xml" Id="rId2" /><Relationship Type="http://schemas.openxmlformats.org/officeDocument/2006/relationships/tags" Target="/ppt/tags/tag1029.xml" Id="rId1" /><Relationship Type="http://schemas.openxmlformats.org/officeDocument/2006/relationships/tags" Target="/ppt/tags/tag1530.xml" Id="rId6" /><Relationship Type="http://schemas.openxmlformats.org/officeDocument/2006/relationships/tags" Target="/ppt/tags/tag1431.xml" Id="rId5" /><Relationship Type="http://schemas.openxmlformats.org/officeDocument/2006/relationships/tags" Target="/ppt/tags/tag1332.xml" Id="rId4" /><Relationship Type="http://schemas.openxmlformats.org/officeDocument/2006/relationships/slideMaster" Target="/ppt/slideMasters/slideMaster11.xml" Id="rId9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tags" Target="/ppt/tags/tag2517.xml" Id="rId8" /><Relationship Type="http://schemas.openxmlformats.org/officeDocument/2006/relationships/tags" Target="/ppt/tags/tag2018.xml" Id="rId3" /><Relationship Type="http://schemas.openxmlformats.org/officeDocument/2006/relationships/tags" Target="/ppt/tags/tag2419.xml" Id="rId7" /><Relationship Type="http://schemas.openxmlformats.org/officeDocument/2006/relationships/tags" Target="/ppt/tags/tag1920.xml" Id="rId2" /><Relationship Type="http://schemas.openxmlformats.org/officeDocument/2006/relationships/tags" Target="/ppt/tags/tag1821.xml" Id="rId1" /><Relationship Type="http://schemas.openxmlformats.org/officeDocument/2006/relationships/tags" Target="/ppt/tags/tag2322.xml" Id="rId6" /><Relationship Type="http://schemas.openxmlformats.org/officeDocument/2006/relationships/tags" Target="/ppt/tags/tag2223.xml" Id="rId5" /><Relationship Type="http://schemas.openxmlformats.org/officeDocument/2006/relationships/tags" Target="/ppt/tags/tag2124.xml" Id="rId4" /><Relationship Type="http://schemas.openxmlformats.org/officeDocument/2006/relationships/slideMaster" Target="/ppt/slideMasters/slideMaster11.xml" Id="rId9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tags" Target="/ppt/tags/tag334.xml" Id="rId8" /><Relationship Type="http://schemas.openxmlformats.org/officeDocument/2006/relationships/tags" Target="/ppt/tags/tag285.xml" Id="rId3" /><Relationship Type="http://schemas.openxmlformats.org/officeDocument/2006/relationships/tags" Target="/ppt/tags/tag326.xml" Id="rId7" /><Relationship Type="http://schemas.openxmlformats.org/officeDocument/2006/relationships/tags" Target="/ppt/tags/tag277.xml" Id="rId2" /><Relationship Type="http://schemas.openxmlformats.org/officeDocument/2006/relationships/tags" Target="/ppt/tags/tag268.xml" Id="rId1" /><Relationship Type="http://schemas.openxmlformats.org/officeDocument/2006/relationships/tags" Target="/ppt/tags/tag319.xml" Id="rId6" /><Relationship Type="http://schemas.openxmlformats.org/officeDocument/2006/relationships/tags" Target="/ppt/tags/tag3010.xml" Id="rId5" /><Relationship Type="http://schemas.openxmlformats.org/officeDocument/2006/relationships/slideMaster" Target="/ppt/slideMasters/slideMaster11.xml" Id="rId10" /><Relationship Type="http://schemas.openxmlformats.org/officeDocument/2006/relationships/tags" Target="/ppt/tags/tag2911.xml" Id="rId4" /><Relationship Type="http://schemas.openxmlformats.org/officeDocument/2006/relationships/tags" Target="/ppt/tags/tag3412.xml" Id="rId9" /></Relationships>
</file>

<file path=ppt/slideLayouts/_rels/slideLayout910.xml.rels>&#65279;<?xml version="1.0" encoding="utf-8"?><Relationships xmlns="http://schemas.openxmlformats.org/package/2006/relationships"><Relationship Type="http://schemas.openxmlformats.org/officeDocument/2006/relationships/tags" Target="/ppt/tags/tag4234.xml" Id="rId8" /><Relationship Type="http://schemas.openxmlformats.org/officeDocument/2006/relationships/tags" Target="/ppt/tags/tag3735.xml" Id="rId3" /><Relationship Type="http://schemas.openxmlformats.org/officeDocument/2006/relationships/tags" Target="/ppt/tags/tag4136.xml" Id="rId7" /><Relationship Type="http://schemas.openxmlformats.org/officeDocument/2006/relationships/tags" Target="/ppt/tags/tag3637.xml" Id="rId2" /><Relationship Type="http://schemas.openxmlformats.org/officeDocument/2006/relationships/tags" Target="/ppt/tags/tag3538.xml" Id="rId1" /><Relationship Type="http://schemas.openxmlformats.org/officeDocument/2006/relationships/tags" Target="/ppt/tags/tag4039.xml" Id="rId6" /><Relationship Type="http://schemas.openxmlformats.org/officeDocument/2006/relationships/tags" Target="/ppt/tags/tag3940.xml" Id="rId5" /><Relationship Type="http://schemas.openxmlformats.org/officeDocument/2006/relationships/slideMaster" Target="/ppt/slideMasters/slideMaster11.xml" Id="rId10" /><Relationship Type="http://schemas.openxmlformats.org/officeDocument/2006/relationships/tags" Target="/ppt/tags/tag3841.xml" Id="rId4" /><Relationship Type="http://schemas.openxmlformats.org/officeDocument/2006/relationships/tags" Target="/ppt/tags/tag4342.xml" Id="rId9" /></Relationships>
</file>

<file path=ppt/slideLayouts/slideLayout109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2692429"/>
      </p:ext>
    </p:extLst>
  </p:cSld>
  <p:clrMapOvr>
    <a:masterClrMapping/>
  </p:clrMapOvr>
  <p:transition spd="med"/>
</p:sldLayout>
</file>

<file path=ppt/slideLayouts/slideLayout1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B65F8-5FCD-4638-8D35-B82B2ED747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6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7A732A-598F-4BA5-974D-E62236F55E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2"/>
                </a:solidFill>
              </a:defRPr>
            </a:lvl1pPr>
            <a:lvl2pPr marL="457169" indent="0" algn="ctr">
              <a:buNone/>
              <a:defRPr sz="2000"/>
            </a:lvl2pPr>
            <a:lvl3pPr marL="914340" indent="0" algn="ctr">
              <a:buNone/>
              <a:defRPr sz="1800"/>
            </a:lvl3pPr>
            <a:lvl4pPr marL="1371508" indent="0" algn="ctr">
              <a:buNone/>
              <a:defRPr sz="1600"/>
            </a:lvl4pPr>
            <a:lvl5pPr marL="1828677" indent="0" algn="ctr">
              <a:buNone/>
              <a:defRPr sz="1600"/>
            </a:lvl5pPr>
            <a:lvl6pPr marL="2285846" indent="0" algn="ctr">
              <a:buNone/>
              <a:defRPr sz="1600"/>
            </a:lvl6pPr>
            <a:lvl7pPr marL="2743015" indent="0" algn="ctr">
              <a:buNone/>
              <a:defRPr sz="1600"/>
            </a:lvl7pPr>
            <a:lvl8pPr marL="3200184" indent="0" algn="ctr">
              <a:buNone/>
              <a:defRPr sz="1600"/>
            </a:lvl8pPr>
            <a:lvl9pPr marL="3657354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863AE89-D478-4B93-8806-852A1C8F75F6}"/>
              </a:ext>
            </a:extLst>
          </p:cNvPr>
          <p:cNvCxnSpPr/>
          <p:nvPr userDrawn="1"/>
        </p:nvCxnSpPr>
        <p:spPr>
          <a:xfrm>
            <a:off x="10157650" y="5725471"/>
            <a:ext cx="1709639" cy="1709639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928EC45-28F4-4DA2-ABC5-F361D4BBD29D}"/>
              </a:ext>
            </a:extLst>
          </p:cNvPr>
          <p:cNvCxnSpPr/>
          <p:nvPr userDrawn="1"/>
        </p:nvCxnSpPr>
        <p:spPr>
          <a:xfrm>
            <a:off x="251650" y="-535633"/>
            <a:ext cx="1709639" cy="1709639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Diamond 22">
            <a:extLst>
              <a:ext uri="{FF2B5EF4-FFF2-40B4-BE49-F238E27FC236}">
                <a16:creationId xmlns:a16="http://schemas.microsoft.com/office/drawing/2014/main" id="{8FC341B6-150A-4151-A569-EE3EB17ED634}"/>
              </a:ext>
            </a:extLst>
          </p:cNvPr>
          <p:cNvSpPr/>
          <p:nvPr userDrawn="1"/>
        </p:nvSpPr>
        <p:spPr>
          <a:xfrm flipH="1">
            <a:off x="11012470" y="2260602"/>
            <a:ext cx="1171293" cy="2336800"/>
          </a:xfrm>
          <a:custGeom>
            <a:avLst/>
            <a:gdLst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7903028 w 7903028"/>
              <a:gd name="connsiteY2" fmla="*/ 3951514 h 7903028"/>
              <a:gd name="connsiteX3" fmla="*/ 3951514 w 7903028"/>
              <a:gd name="connsiteY3" fmla="*/ 7903028 h 7903028"/>
              <a:gd name="connsiteX4" fmla="*/ 0 w 7903028"/>
              <a:gd name="connsiteY4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3951514 w 7903028"/>
              <a:gd name="connsiteY4" fmla="*/ 7903028 h 7903028"/>
              <a:gd name="connsiteX5" fmla="*/ 0 w 7903028"/>
              <a:gd name="connsiteY5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3951514 w 7903028"/>
              <a:gd name="connsiteY5" fmla="*/ 7903028 h 7903028"/>
              <a:gd name="connsiteX6" fmla="*/ 0 w 7903028"/>
              <a:gd name="connsiteY6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4475060 w 7903028"/>
              <a:gd name="connsiteY5" fmla="*/ 7380514 h 7903028"/>
              <a:gd name="connsiteX6" fmla="*/ 3951514 w 7903028"/>
              <a:gd name="connsiteY6" fmla="*/ 7903028 h 7903028"/>
              <a:gd name="connsiteX7" fmla="*/ 0 w 7903028"/>
              <a:gd name="connsiteY7" fmla="*/ 3951514 h 7903028"/>
              <a:gd name="connsiteX0" fmla="*/ 3951514 w 7903028"/>
              <a:gd name="connsiteY0" fmla="*/ 7903028 h 7994468"/>
              <a:gd name="connsiteX1" fmla="*/ 0 w 7903028"/>
              <a:gd name="connsiteY1" fmla="*/ 3951514 h 7994468"/>
              <a:gd name="connsiteX2" fmla="*/ 3951514 w 7903028"/>
              <a:gd name="connsiteY2" fmla="*/ 0 h 7994468"/>
              <a:gd name="connsiteX3" fmla="*/ 4465535 w 7903028"/>
              <a:gd name="connsiteY3" fmla="*/ 522514 h 7994468"/>
              <a:gd name="connsiteX4" fmla="*/ 7903028 w 7903028"/>
              <a:gd name="connsiteY4" fmla="*/ 3951514 h 7994468"/>
              <a:gd name="connsiteX5" fmla="*/ 4475060 w 7903028"/>
              <a:gd name="connsiteY5" fmla="*/ 7380514 h 7994468"/>
              <a:gd name="connsiteX6" fmla="*/ 4475060 w 7903028"/>
              <a:gd name="connsiteY6" fmla="*/ 7380514 h 7994468"/>
              <a:gd name="connsiteX7" fmla="*/ 4042954 w 7903028"/>
              <a:gd name="connsiteY7" fmla="*/ 7994468 h 7994468"/>
              <a:gd name="connsiteX0" fmla="*/ 3951514 w 7903028"/>
              <a:gd name="connsiteY0" fmla="*/ 7903028 h 7903028"/>
              <a:gd name="connsiteX1" fmla="*/ 0 w 7903028"/>
              <a:gd name="connsiteY1" fmla="*/ 3951514 h 7903028"/>
              <a:gd name="connsiteX2" fmla="*/ 3951514 w 7903028"/>
              <a:gd name="connsiteY2" fmla="*/ 0 h 7903028"/>
              <a:gd name="connsiteX3" fmla="*/ 4465535 w 7903028"/>
              <a:gd name="connsiteY3" fmla="*/ 522514 h 7903028"/>
              <a:gd name="connsiteX4" fmla="*/ 7903028 w 7903028"/>
              <a:gd name="connsiteY4" fmla="*/ 3951514 h 7903028"/>
              <a:gd name="connsiteX5" fmla="*/ 4475060 w 7903028"/>
              <a:gd name="connsiteY5" fmla="*/ 7380514 h 7903028"/>
              <a:gd name="connsiteX6" fmla="*/ 4475060 w 7903028"/>
              <a:gd name="connsiteY6" fmla="*/ 7380514 h 7903028"/>
              <a:gd name="connsiteX0" fmla="*/ 0 w 3951514"/>
              <a:gd name="connsiteY0" fmla="*/ 7903028 h 7903028"/>
              <a:gd name="connsiteX1" fmla="*/ 0 w 3951514"/>
              <a:gd name="connsiteY1" fmla="*/ 0 h 7903028"/>
              <a:gd name="connsiteX2" fmla="*/ 514021 w 3951514"/>
              <a:gd name="connsiteY2" fmla="*/ 522514 h 7903028"/>
              <a:gd name="connsiteX3" fmla="*/ 3951514 w 3951514"/>
              <a:gd name="connsiteY3" fmla="*/ 3951514 h 7903028"/>
              <a:gd name="connsiteX4" fmla="*/ 523546 w 3951514"/>
              <a:gd name="connsiteY4" fmla="*/ 7380514 h 7903028"/>
              <a:gd name="connsiteX5" fmla="*/ 523546 w 3951514"/>
              <a:gd name="connsiteY5" fmla="*/ 7380514 h 7903028"/>
              <a:gd name="connsiteX0" fmla="*/ 0 w 3951514"/>
              <a:gd name="connsiteY0" fmla="*/ 7380514 h 7380514"/>
              <a:gd name="connsiteX1" fmla="*/ 514021 w 3951514"/>
              <a:gd name="connsiteY1" fmla="*/ 0 h 7380514"/>
              <a:gd name="connsiteX2" fmla="*/ 3951514 w 3951514"/>
              <a:gd name="connsiteY2" fmla="*/ 3429000 h 7380514"/>
              <a:gd name="connsiteX3" fmla="*/ 523546 w 3951514"/>
              <a:gd name="connsiteY3" fmla="*/ 6858000 h 7380514"/>
              <a:gd name="connsiteX4" fmla="*/ 523546 w 3951514"/>
              <a:gd name="connsiteY4" fmla="*/ 6858000 h 7380514"/>
              <a:gd name="connsiteX0" fmla="*/ 0 w 3437493"/>
              <a:gd name="connsiteY0" fmla="*/ 0 h 6858000"/>
              <a:gd name="connsiteX1" fmla="*/ 3437493 w 3437493"/>
              <a:gd name="connsiteY1" fmla="*/ 3429000 h 6858000"/>
              <a:gd name="connsiteX2" fmla="*/ 9525 w 3437493"/>
              <a:gd name="connsiteY2" fmla="*/ 6858000 h 6858000"/>
              <a:gd name="connsiteX3" fmla="*/ 9525 w 3437493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7493" h="6858000">
                <a:moveTo>
                  <a:pt x="0" y="0"/>
                </a:moveTo>
                <a:lnTo>
                  <a:pt x="3437493" y="3429000"/>
                </a:lnTo>
                <a:lnTo>
                  <a:pt x="9525" y="6858000"/>
                </a:lnTo>
                <a:lnTo>
                  <a:pt x="9525" y="6858000"/>
                </a:lnTo>
              </a:path>
            </a:pathLst>
          </a:cu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chemeClr val="bg2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1A37882-3819-4CF4-B66D-A671C0FDA89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54731" y="6501386"/>
            <a:ext cx="6967731" cy="110800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>
              <a:buNone/>
              <a:defRPr sz="800"/>
            </a:lvl1pPr>
          </a:lstStyle>
          <a:p>
            <a:pPr lvl="0"/>
            <a:r>
              <a:rPr lang="en-US" dirty="0"/>
              <a:t>Enter source here</a:t>
            </a:r>
          </a:p>
        </p:txBody>
      </p:sp>
    </p:spTree>
    <p:extLst>
      <p:ext uri="{BB962C8B-B14F-4D97-AF65-F5344CB8AC3E}">
        <p14:creationId xmlns:p14="http://schemas.microsoft.com/office/powerpoint/2010/main" val="1489838570"/>
      </p:ext>
    </p:extLst>
  </p:cSld>
  <p:clrMapOvr>
    <a:masterClrMapping/>
  </p:clrMapOvr>
</p:sldLayout>
</file>

<file path=ppt/slideLayouts/slideLayout2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B65F8-5FCD-4638-8D35-B82B2ED747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6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7A732A-598F-4BA5-974D-E62236F55E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2"/>
                </a:solidFill>
              </a:defRPr>
            </a:lvl1pPr>
            <a:lvl2pPr marL="457169" indent="0" algn="ctr">
              <a:buNone/>
              <a:defRPr sz="2000"/>
            </a:lvl2pPr>
            <a:lvl3pPr marL="914340" indent="0" algn="ctr">
              <a:buNone/>
              <a:defRPr sz="1800"/>
            </a:lvl3pPr>
            <a:lvl4pPr marL="1371508" indent="0" algn="ctr">
              <a:buNone/>
              <a:defRPr sz="1600"/>
            </a:lvl4pPr>
            <a:lvl5pPr marL="1828677" indent="0" algn="ctr">
              <a:buNone/>
              <a:defRPr sz="1600"/>
            </a:lvl5pPr>
            <a:lvl6pPr marL="2285846" indent="0" algn="ctr">
              <a:buNone/>
              <a:defRPr sz="1600"/>
            </a:lvl6pPr>
            <a:lvl7pPr marL="2743015" indent="0" algn="ctr">
              <a:buNone/>
              <a:defRPr sz="1600"/>
            </a:lvl7pPr>
            <a:lvl8pPr marL="3200184" indent="0" algn="ctr">
              <a:buNone/>
              <a:defRPr sz="1600"/>
            </a:lvl8pPr>
            <a:lvl9pPr marL="3657354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A1F9DC7-F920-4C13-9F91-29CFFF12EAA6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54731" y="6501386"/>
            <a:ext cx="6967731" cy="110800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>
              <a:buNone/>
              <a:defRPr sz="800"/>
            </a:lvl1pPr>
          </a:lstStyle>
          <a:p>
            <a:pPr lvl="0"/>
            <a:r>
              <a:rPr lang="en-US" dirty="0"/>
              <a:t>Enter source here</a:t>
            </a:r>
          </a:p>
        </p:txBody>
      </p:sp>
    </p:spTree>
    <p:extLst>
      <p:ext uri="{BB962C8B-B14F-4D97-AF65-F5344CB8AC3E}">
        <p14:creationId xmlns:p14="http://schemas.microsoft.com/office/powerpoint/2010/main" val="734345625"/>
      </p:ext>
    </p:extLst>
  </p:cSld>
  <p:clrMapOvr>
    <a:masterClrMapping/>
  </p:clrMapOvr>
</p:sldLayout>
</file>

<file path=ppt/slideLayouts/slideLayout3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2_obfusca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86C605C-2A73-4F5E-A294-077F30A3B37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4732" y="400809"/>
            <a:ext cx="11082528" cy="731520"/>
          </a:xfrm>
          <a:prstGeom prst="rect">
            <a:avLst/>
          </a:prstGeom>
        </p:spPr>
        <p:txBody>
          <a:bodyPr vert="horz" wrap="square" lIns="0" tIns="0" rIns="0" bIns="0" rtlCol="0" anchor="b" anchorCtr="0">
            <a:noAutofit/>
          </a:bodyPr>
          <a:lstStyle>
            <a:lvl1pPr>
              <a:defRPr lang="en-US" sz="3200" dirty="0"/>
            </a:lvl1pPr>
          </a:lstStyle>
          <a:p>
            <a:pPr marL="0" lvl="0"/>
            <a:r>
              <a:rPr lang="en-US" dirty="0"/>
              <a:t>Enter slide title here</a:t>
            </a:r>
          </a:p>
        </p:txBody>
      </p:sp>
      <p:sp>
        <p:nvSpPr>
          <p:cNvPr id="10" name="5. Source" hidden="1">
            <a:extLst>
              <a:ext uri="{FF2B5EF4-FFF2-40B4-BE49-F238E27FC236}">
                <a16:creationId xmlns:a16="http://schemas.microsoft.com/office/drawing/2014/main" id="{81E2484B-3E40-408C-A350-5EB40C8A09F0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554740" y="6501672"/>
            <a:ext cx="7277861" cy="12311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900" dirty="0">
                <a:cs typeface="Arial" panose="020B0604020202020204" pitchFamily="34" charset="0"/>
              </a:defRPr>
            </a:lvl1pPr>
            <a:lvl2pPr marL="228600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lang="en-US" sz="800" dirty="0"/>
              <a:t>Bpxona …</a:t>
            </a:r>
          </a:p>
        </p:txBody>
      </p:sp>
      <p:cxnSp>
        <p:nvCxnSpPr>
          <p:cNvPr id="9" name="BottomLine">
            <a:extLst>
              <a:ext uri="{FF2B5EF4-FFF2-40B4-BE49-F238E27FC236}">
                <a16:creationId xmlns:a16="http://schemas.microsoft.com/office/drawing/2014/main" id="{079CB140-BAC8-4306-9218-DB71A2E467D4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9" y="6409319"/>
            <a:ext cx="11082528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TopLine">
            <a:extLst>
              <a:ext uri="{FF2B5EF4-FFF2-40B4-BE49-F238E27FC236}">
                <a16:creationId xmlns:a16="http://schemas.microsoft.com/office/drawing/2014/main" id="{A1F98388-DE29-4ACA-AABF-E5173B62D57C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9" y="1120362"/>
            <a:ext cx="11082528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1. On-page tracker">
            <a:extLst>
              <a:ext uri="{FF2B5EF4-FFF2-40B4-BE49-F238E27FC236}">
                <a16:creationId xmlns:a16="http://schemas.microsoft.com/office/drawing/2014/main" id="{77C507D7-520D-4E9C-82D2-A7769F317D40}"/>
              </a:ext>
            </a:extLst>
          </p:cNvPr>
          <p:cNvSpPr>
            <a:spLocks noGrp="1"/>
          </p:cNvSpPr>
          <p:nvPr>
            <p:ph type="body" sz="quarter" idx="18" hasCustomPrompt="1"/>
            <p:custDataLst>
              <p:tags r:id="rId4"/>
            </p:custDataLst>
          </p:nvPr>
        </p:nvSpPr>
        <p:spPr>
          <a:xfrm>
            <a:off x="554736" y="1122543"/>
            <a:ext cx="11082528" cy="313932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marL="0" indent="0" algn="l">
              <a:buNone/>
              <a:defRPr sz="160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GB" dirty="0"/>
              <a:t>Enter slide sub-title here</a:t>
            </a: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31A060E-B246-46E4-B870-0E114B1CBAE9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54731" y="6501386"/>
            <a:ext cx="6967731" cy="110800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>
              <a:buNone/>
              <a:defRPr sz="800"/>
            </a:lvl1pPr>
          </a:lstStyle>
          <a:p>
            <a:pPr lvl="0"/>
            <a:r>
              <a:rPr lang="en-US" dirty="0"/>
              <a:t>Enter source here</a:t>
            </a:r>
          </a:p>
        </p:txBody>
      </p:sp>
    </p:spTree>
    <p:extLst>
      <p:ext uri="{BB962C8B-B14F-4D97-AF65-F5344CB8AC3E}">
        <p14:creationId xmlns:p14="http://schemas.microsoft.com/office/powerpoint/2010/main" val="3511847871"/>
      </p:ext>
    </p:extLst>
  </p:cSld>
  <p:clrMapOvr>
    <a:masterClrMapping/>
  </p:clrMapOvr>
</p:sldLayout>
</file>

<file path=ppt/slideLayouts/slideLayout4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3_obfusca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5. Source" hidden="1">
            <a:extLst>
              <a:ext uri="{FF2B5EF4-FFF2-40B4-BE49-F238E27FC236}">
                <a16:creationId xmlns:a16="http://schemas.microsoft.com/office/drawing/2014/main" id="{81E2484B-3E40-408C-A350-5EB40C8A09F0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554740" y="6501672"/>
            <a:ext cx="7277861" cy="12311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900" dirty="0">
                <a:cs typeface="Arial" panose="020B0604020202020204" pitchFamily="34" charset="0"/>
              </a:defRPr>
            </a:lvl1pPr>
            <a:lvl2pPr marL="228600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lang="en-US" sz="800" dirty="0"/>
              <a:t>Bpxona …</a:t>
            </a:r>
          </a:p>
        </p:txBody>
      </p:sp>
      <p:cxnSp>
        <p:nvCxnSpPr>
          <p:cNvPr id="9" name="BottomLine">
            <a:extLst>
              <a:ext uri="{FF2B5EF4-FFF2-40B4-BE49-F238E27FC236}">
                <a16:creationId xmlns:a16="http://schemas.microsoft.com/office/drawing/2014/main" id="{079CB140-BAC8-4306-9218-DB71A2E467D4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9" y="6409319"/>
            <a:ext cx="11082528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TopLine">
            <a:extLst>
              <a:ext uri="{FF2B5EF4-FFF2-40B4-BE49-F238E27FC236}">
                <a16:creationId xmlns:a16="http://schemas.microsoft.com/office/drawing/2014/main" id="{A1F98388-DE29-4ACA-AABF-E5173B62D57C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9" y="1120362"/>
            <a:ext cx="11082528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1. On-page tracker">
            <a:extLst>
              <a:ext uri="{FF2B5EF4-FFF2-40B4-BE49-F238E27FC236}">
                <a16:creationId xmlns:a16="http://schemas.microsoft.com/office/drawing/2014/main" id="{77C507D7-520D-4E9C-82D2-A7769F317D40}"/>
              </a:ext>
            </a:extLst>
          </p:cNvPr>
          <p:cNvSpPr>
            <a:spLocks noGrp="1"/>
          </p:cNvSpPr>
          <p:nvPr>
            <p:ph type="body" sz="quarter" idx="18" hasCustomPrompt="1"/>
            <p:custDataLst>
              <p:tags r:id="rId4"/>
            </p:custDataLst>
          </p:nvPr>
        </p:nvSpPr>
        <p:spPr>
          <a:xfrm>
            <a:off x="554736" y="1122543"/>
            <a:ext cx="11082528" cy="313932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marL="0" indent="0" algn="l">
              <a:buNone/>
              <a:defRPr sz="160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GB" dirty="0"/>
              <a:t>Enter slide sub-title here</a:t>
            </a: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00C14DA-2C86-4711-B72B-248BD5871AA3}"/>
              </a:ext>
            </a:extLst>
          </p:cNvPr>
          <p:cNvCxnSpPr/>
          <p:nvPr userDrawn="1"/>
        </p:nvCxnSpPr>
        <p:spPr>
          <a:xfrm>
            <a:off x="10157650" y="5725471"/>
            <a:ext cx="1709639" cy="1709639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63A6BA9-1B3A-4662-B3F6-0E82DD5DF06F}"/>
              </a:ext>
            </a:extLst>
          </p:cNvPr>
          <p:cNvCxnSpPr/>
          <p:nvPr userDrawn="1"/>
        </p:nvCxnSpPr>
        <p:spPr>
          <a:xfrm>
            <a:off x="251650" y="-535633"/>
            <a:ext cx="1709639" cy="1709639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iamond 22">
            <a:extLst>
              <a:ext uri="{FF2B5EF4-FFF2-40B4-BE49-F238E27FC236}">
                <a16:creationId xmlns:a16="http://schemas.microsoft.com/office/drawing/2014/main" id="{2E069D0B-24FB-41CE-A6D7-2294B7E31521}"/>
              </a:ext>
            </a:extLst>
          </p:cNvPr>
          <p:cNvSpPr>
            <a:spLocks/>
          </p:cNvSpPr>
          <p:nvPr userDrawn="1"/>
        </p:nvSpPr>
        <p:spPr>
          <a:xfrm flipH="1">
            <a:off x="11012470" y="2260602"/>
            <a:ext cx="1171293" cy="2336800"/>
          </a:xfrm>
          <a:custGeom>
            <a:avLst/>
            <a:gdLst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7903028 w 7903028"/>
              <a:gd name="connsiteY2" fmla="*/ 3951514 h 7903028"/>
              <a:gd name="connsiteX3" fmla="*/ 3951514 w 7903028"/>
              <a:gd name="connsiteY3" fmla="*/ 7903028 h 7903028"/>
              <a:gd name="connsiteX4" fmla="*/ 0 w 7903028"/>
              <a:gd name="connsiteY4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3951514 w 7903028"/>
              <a:gd name="connsiteY4" fmla="*/ 7903028 h 7903028"/>
              <a:gd name="connsiteX5" fmla="*/ 0 w 7903028"/>
              <a:gd name="connsiteY5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3951514 w 7903028"/>
              <a:gd name="connsiteY5" fmla="*/ 7903028 h 7903028"/>
              <a:gd name="connsiteX6" fmla="*/ 0 w 7903028"/>
              <a:gd name="connsiteY6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4475060 w 7903028"/>
              <a:gd name="connsiteY5" fmla="*/ 7380514 h 7903028"/>
              <a:gd name="connsiteX6" fmla="*/ 3951514 w 7903028"/>
              <a:gd name="connsiteY6" fmla="*/ 7903028 h 7903028"/>
              <a:gd name="connsiteX7" fmla="*/ 0 w 7903028"/>
              <a:gd name="connsiteY7" fmla="*/ 3951514 h 7903028"/>
              <a:gd name="connsiteX0" fmla="*/ 3951514 w 7903028"/>
              <a:gd name="connsiteY0" fmla="*/ 7903028 h 7994468"/>
              <a:gd name="connsiteX1" fmla="*/ 0 w 7903028"/>
              <a:gd name="connsiteY1" fmla="*/ 3951514 h 7994468"/>
              <a:gd name="connsiteX2" fmla="*/ 3951514 w 7903028"/>
              <a:gd name="connsiteY2" fmla="*/ 0 h 7994468"/>
              <a:gd name="connsiteX3" fmla="*/ 4465535 w 7903028"/>
              <a:gd name="connsiteY3" fmla="*/ 522514 h 7994468"/>
              <a:gd name="connsiteX4" fmla="*/ 7903028 w 7903028"/>
              <a:gd name="connsiteY4" fmla="*/ 3951514 h 7994468"/>
              <a:gd name="connsiteX5" fmla="*/ 4475060 w 7903028"/>
              <a:gd name="connsiteY5" fmla="*/ 7380514 h 7994468"/>
              <a:gd name="connsiteX6" fmla="*/ 4475060 w 7903028"/>
              <a:gd name="connsiteY6" fmla="*/ 7380514 h 7994468"/>
              <a:gd name="connsiteX7" fmla="*/ 4042954 w 7903028"/>
              <a:gd name="connsiteY7" fmla="*/ 7994468 h 7994468"/>
              <a:gd name="connsiteX0" fmla="*/ 3951514 w 7903028"/>
              <a:gd name="connsiteY0" fmla="*/ 7903028 h 7903028"/>
              <a:gd name="connsiteX1" fmla="*/ 0 w 7903028"/>
              <a:gd name="connsiteY1" fmla="*/ 3951514 h 7903028"/>
              <a:gd name="connsiteX2" fmla="*/ 3951514 w 7903028"/>
              <a:gd name="connsiteY2" fmla="*/ 0 h 7903028"/>
              <a:gd name="connsiteX3" fmla="*/ 4465535 w 7903028"/>
              <a:gd name="connsiteY3" fmla="*/ 522514 h 7903028"/>
              <a:gd name="connsiteX4" fmla="*/ 7903028 w 7903028"/>
              <a:gd name="connsiteY4" fmla="*/ 3951514 h 7903028"/>
              <a:gd name="connsiteX5" fmla="*/ 4475060 w 7903028"/>
              <a:gd name="connsiteY5" fmla="*/ 7380514 h 7903028"/>
              <a:gd name="connsiteX6" fmla="*/ 4475060 w 7903028"/>
              <a:gd name="connsiteY6" fmla="*/ 7380514 h 7903028"/>
              <a:gd name="connsiteX0" fmla="*/ 0 w 3951514"/>
              <a:gd name="connsiteY0" fmla="*/ 7903028 h 7903028"/>
              <a:gd name="connsiteX1" fmla="*/ 0 w 3951514"/>
              <a:gd name="connsiteY1" fmla="*/ 0 h 7903028"/>
              <a:gd name="connsiteX2" fmla="*/ 514021 w 3951514"/>
              <a:gd name="connsiteY2" fmla="*/ 522514 h 7903028"/>
              <a:gd name="connsiteX3" fmla="*/ 3951514 w 3951514"/>
              <a:gd name="connsiteY3" fmla="*/ 3951514 h 7903028"/>
              <a:gd name="connsiteX4" fmla="*/ 523546 w 3951514"/>
              <a:gd name="connsiteY4" fmla="*/ 7380514 h 7903028"/>
              <a:gd name="connsiteX5" fmla="*/ 523546 w 3951514"/>
              <a:gd name="connsiteY5" fmla="*/ 7380514 h 7903028"/>
              <a:gd name="connsiteX0" fmla="*/ 0 w 3951514"/>
              <a:gd name="connsiteY0" fmla="*/ 7380514 h 7380514"/>
              <a:gd name="connsiteX1" fmla="*/ 514021 w 3951514"/>
              <a:gd name="connsiteY1" fmla="*/ 0 h 7380514"/>
              <a:gd name="connsiteX2" fmla="*/ 3951514 w 3951514"/>
              <a:gd name="connsiteY2" fmla="*/ 3429000 h 7380514"/>
              <a:gd name="connsiteX3" fmla="*/ 523546 w 3951514"/>
              <a:gd name="connsiteY3" fmla="*/ 6858000 h 7380514"/>
              <a:gd name="connsiteX4" fmla="*/ 523546 w 3951514"/>
              <a:gd name="connsiteY4" fmla="*/ 6858000 h 7380514"/>
              <a:gd name="connsiteX0" fmla="*/ 0 w 3437493"/>
              <a:gd name="connsiteY0" fmla="*/ 0 h 6858000"/>
              <a:gd name="connsiteX1" fmla="*/ 3437493 w 3437493"/>
              <a:gd name="connsiteY1" fmla="*/ 3429000 h 6858000"/>
              <a:gd name="connsiteX2" fmla="*/ 9525 w 3437493"/>
              <a:gd name="connsiteY2" fmla="*/ 6858000 h 6858000"/>
              <a:gd name="connsiteX3" fmla="*/ 9525 w 3437493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7493" h="6858000">
                <a:moveTo>
                  <a:pt x="0" y="0"/>
                </a:moveTo>
                <a:lnTo>
                  <a:pt x="3437493" y="3429000"/>
                </a:lnTo>
                <a:lnTo>
                  <a:pt x="9525" y="6858000"/>
                </a:lnTo>
                <a:lnTo>
                  <a:pt x="9525" y="6858000"/>
                </a:lnTo>
              </a:path>
            </a:pathLst>
          </a:cu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chemeClr val="bg2"/>
              </a:solidFill>
              <a:latin typeface="Calibri" panose="020F0502020204030204" pitchFamily="34" charset="0"/>
            </a:endParaRPr>
          </a:p>
        </p:txBody>
      </p:sp>
      <p:sp>
        <p:nvSpPr>
          <p:cNvPr id="14" name="Title 2">
            <a:extLst>
              <a:ext uri="{FF2B5EF4-FFF2-40B4-BE49-F238E27FC236}">
                <a16:creationId xmlns:a16="http://schemas.microsoft.com/office/drawing/2014/main" id="{C4B26D50-A9D2-471D-8CB0-B094D0EB5E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4732" y="400809"/>
            <a:ext cx="11082528" cy="731520"/>
          </a:xfrm>
          <a:prstGeom prst="rect">
            <a:avLst/>
          </a:prstGeom>
        </p:spPr>
        <p:txBody>
          <a:bodyPr vert="horz" wrap="square" lIns="0" tIns="0" rIns="0" bIns="0" rtlCol="0" anchor="b" anchorCtr="0">
            <a:noAutofit/>
          </a:bodyPr>
          <a:lstStyle>
            <a:lvl1pPr>
              <a:defRPr lang="en-US" sz="3200" dirty="0"/>
            </a:lvl1pPr>
          </a:lstStyle>
          <a:p>
            <a:pPr marL="0" lvl="0"/>
            <a:r>
              <a:rPr lang="en-US" dirty="0"/>
              <a:t>Enter slide title here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E3B611D1-B714-4385-A77B-863F9266B150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54731" y="6501386"/>
            <a:ext cx="6967731" cy="110800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>
              <a:buNone/>
              <a:defRPr sz="800"/>
            </a:lvl1pPr>
          </a:lstStyle>
          <a:p>
            <a:pPr lvl="0"/>
            <a:r>
              <a:rPr lang="en-US" dirty="0"/>
              <a:t>Enter source here</a:t>
            </a:r>
          </a:p>
        </p:txBody>
      </p:sp>
    </p:spTree>
    <p:extLst>
      <p:ext uri="{BB962C8B-B14F-4D97-AF65-F5344CB8AC3E}">
        <p14:creationId xmlns:p14="http://schemas.microsoft.com/office/powerpoint/2010/main" val="1836831448"/>
      </p:ext>
    </p:extLst>
  </p:cSld>
  <p:clrMapOvr>
    <a:masterClrMapping/>
  </p:clrMapOvr>
</p:sldLayout>
</file>

<file path=ppt/slideLayouts/slideLayout5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4_obfusca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5. Source" hidden="1">
            <a:extLst>
              <a:ext uri="{FF2B5EF4-FFF2-40B4-BE49-F238E27FC236}">
                <a16:creationId xmlns:a16="http://schemas.microsoft.com/office/drawing/2014/main" id="{81E2484B-3E40-408C-A350-5EB40C8A09F0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554740" y="6501672"/>
            <a:ext cx="7277861" cy="12311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900" dirty="0">
                <a:cs typeface="Arial" panose="020B0604020202020204" pitchFamily="34" charset="0"/>
              </a:defRPr>
            </a:lvl1pPr>
            <a:lvl2pPr marL="228600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lang="en-US" sz="800" dirty="0"/>
              <a:t>Bpxona …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00C14DA-2C86-4711-B72B-248BD5871AA3}"/>
              </a:ext>
            </a:extLst>
          </p:cNvPr>
          <p:cNvCxnSpPr/>
          <p:nvPr userDrawn="1"/>
        </p:nvCxnSpPr>
        <p:spPr>
          <a:xfrm>
            <a:off x="10157650" y="5725471"/>
            <a:ext cx="1709639" cy="1709639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63A6BA9-1B3A-4662-B3F6-0E82DD5DF06F}"/>
              </a:ext>
            </a:extLst>
          </p:cNvPr>
          <p:cNvCxnSpPr/>
          <p:nvPr userDrawn="1"/>
        </p:nvCxnSpPr>
        <p:spPr>
          <a:xfrm>
            <a:off x="251650" y="-535633"/>
            <a:ext cx="1709639" cy="1709639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iamond 22">
            <a:extLst>
              <a:ext uri="{FF2B5EF4-FFF2-40B4-BE49-F238E27FC236}">
                <a16:creationId xmlns:a16="http://schemas.microsoft.com/office/drawing/2014/main" id="{2E069D0B-24FB-41CE-A6D7-2294B7E31521}"/>
              </a:ext>
            </a:extLst>
          </p:cNvPr>
          <p:cNvSpPr/>
          <p:nvPr userDrawn="1"/>
        </p:nvSpPr>
        <p:spPr>
          <a:xfrm flipH="1">
            <a:off x="11012470" y="2260602"/>
            <a:ext cx="1171293" cy="2336800"/>
          </a:xfrm>
          <a:custGeom>
            <a:avLst/>
            <a:gdLst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7903028 w 7903028"/>
              <a:gd name="connsiteY2" fmla="*/ 3951514 h 7903028"/>
              <a:gd name="connsiteX3" fmla="*/ 3951514 w 7903028"/>
              <a:gd name="connsiteY3" fmla="*/ 7903028 h 7903028"/>
              <a:gd name="connsiteX4" fmla="*/ 0 w 7903028"/>
              <a:gd name="connsiteY4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3951514 w 7903028"/>
              <a:gd name="connsiteY4" fmla="*/ 7903028 h 7903028"/>
              <a:gd name="connsiteX5" fmla="*/ 0 w 7903028"/>
              <a:gd name="connsiteY5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3951514 w 7903028"/>
              <a:gd name="connsiteY5" fmla="*/ 7903028 h 7903028"/>
              <a:gd name="connsiteX6" fmla="*/ 0 w 7903028"/>
              <a:gd name="connsiteY6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4475060 w 7903028"/>
              <a:gd name="connsiteY5" fmla="*/ 7380514 h 7903028"/>
              <a:gd name="connsiteX6" fmla="*/ 3951514 w 7903028"/>
              <a:gd name="connsiteY6" fmla="*/ 7903028 h 7903028"/>
              <a:gd name="connsiteX7" fmla="*/ 0 w 7903028"/>
              <a:gd name="connsiteY7" fmla="*/ 3951514 h 7903028"/>
              <a:gd name="connsiteX0" fmla="*/ 3951514 w 7903028"/>
              <a:gd name="connsiteY0" fmla="*/ 7903028 h 7994468"/>
              <a:gd name="connsiteX1" fmla="*/ 0 w 7903028"/>
              <a:gd name="connsiteY1" fmla="*/ 3951514 h 7994468"/>
              <a:gd name="connsiteX2" fmla="*/ 3951514 w 7903028"/>
              <a:gd name="connsiteY2" fmla="*/ 0 h 7994468"/>
              <a:gd name="connsiteX3" fmla="*/ 4465535 w 7903028"/>
              <a:gd name="connsiteY3" fmla="*/ 522514 h 7994468"/>
              <a:gd name="connsiteX4" fmla="*/ 7903028 w 7903028"/>
              <a:gd name="connsiteY4" fmla="*/ 3951514 h 7994468"/>
              <a:gd name="connsiteX5" fmla="*/ 4475060 w 7903028"/>
              <a:gd name="connsiteY5" fmla="*/ 7380514 h 7994468"/>
              <a:gd name="connsiteX6" fmla="*/ 4475060 w 7903028"/>
              <a:gd name="connsiteY6" fmla="*/ 7380514 h 7994468"/>
              <a:gd name="connsiteX7" fmla="*/ 4042954 w 7903028"/>
              <a:gd name="connsiteY7" fmla="*/ 7994468 h 7994468"/>
              <a:gd name="connsiteX0" fmla="*/ 3951514 w 7903028"/>
              <a:gd name="connsiteY0" fmla="*/ 7903028 h 7903028"/>
              <a:gd name="connsiteX1" fmla="*/ 0 w 7903028"/>
              <a:gd name="connsiteY1" fmla="*/ 3951514 h 7903028"/>
              <a:gd name="connsiteX2" fmla="*/ 3951514 w 7903028"/>
              <a:gd name="connsiteY2" fmla="*/ 0 h 7903028"/>
              <a:gd name="connsiteX3" fmla="*/ 4465535 w 7903028"/>
              <a:gd name="connsiteY3" fmla="*/ 522514 h 7903028"/>
              <a:gd name="connsiteX4" fmla="*/ 7903028 w 7903028"/>
              <a:gd name="connsiteY4" fmla="*/ 3951514 h 7903028"/>
              <a:gd name="connsiteX5" fmla="*/ 4475060 w 7903028"/>
              <a:gd name="connsiteY5" fmla="*/ 7380514 h 7903028"/>
              <a:gd name="connsiteX6" fmla="*/ 4475060 w 7903028"/>
              <a:gd name="connsiteY6" fmla="*/ 7380514 h 7903028"/>
              <a:gd name="connsiteX0" fmla="*/ 0 w 3951514"/>
              <a:gd name="connsiteY0" fmla="*/ 7903028 h 7903028"/>
              <a:gd name="connsiteX1" fmla="*/ 0 w 3951514"/>
              <a:gd name="connsiteY1" fmla="*/ 0 h 7903028"/>
              <a:gd name="connsiteX2" fmla="*/ 514021 w 3951514"/>
              <a:gd name="connsiteY2" fmla="*/ 522514 h 7903028"/>
              <a:gd name="connsiteX3" fmla="*/ 3951514 w 3951514"/>
              <a:gd name="connsiteY3" fmla="*/ 3951514 h 7903028"/>
              <a:gd name="connsiteX4" fmla="*/ 523546 w 3951514"/>
              <a:gd name="connsiteY4" fmla="*/ 7380514 h 7903028"/>
              <a:gd name="connsiteX5" fmla="*/ 523546 w 3951514"/>
              <a:gd name="connsiteY5" fmla="*/ 7380514 h 7903028"/>
              <a:gd name="connsiteX0" fmla="*/ 0 w 3951514"/>
              <a:gd name="connsiteY0" fmla="*/ 7380514 h 7380514"/>
              <a:gd name="connsiteX1" fmla="*/ 514021 w 3951514"/>
              <a:gd name="connsiteY1" fmla="*/ 0 h 7380514"/>
              <a:gd name="connsiteX2" fmla="*/ 3951514 w 3951514"/>
              <a:gd name="connsiteY2" fmla="*/ 3429000 h 7380514"/>
              <a:gd name="connsiteX3" fmla="*/ 523546 w 3951514"/>
              <a:gd name="connsiteY3" fmla="*/ 6858000 h 7380514"/>
              <a:gd name="connsiteX4" fmla="*/ 523546 w 3951514"/>
              <a:gd name="connsiteY4" fmla="*/ 6858000 h 7380514"/>
              <a:gd name="connsiteX0" fmla="*/ 0 w 3437493"/>
              <a:gd name="connsiteY0" fmla="*/ 0 h 6858000"/>
              <a:gd name="connsiteX1" fmla="*/ 3437493 w 3437493"/>
              <a:gd name="connsiteY1" fmla="*/ 3429000 h 6858000"/>
              <a:gd name="connsiteX2" fmla="*/ 9525 w 3437493"/>
              <a:gd name="connsiteY2" fmla="*/ 6858000 h 6858000"/>
              <a:gd name="connsiteX3" fmla="*/ 9525 w 3437493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7493" h="6858000">
                <a:moveTo>
                  <a:pt x="0" y="0"/>
                </a:moveTo>
                <a:lnTo>
                  <a:pt x="3437493" y="3429000"/>
                </a:lnTo>
                <a:lnTo>
                  <a:pt x="9525" y="6858000"/>
                </a:lnTo>
                <a:lnTo>
                  <a:pt x="9525" y="6858000"/>
                </a:lnTo>
              </a:path>
            </a:pathLst>
          </a:cu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chemeClr val="bg2"/>
              </a:solidFill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E3B611D1-B714-4385-A77B-863F9266B150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54731" y="6501386"/>
            <a:ext cx="6967731" cy="110800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>
              <a:buNone/>
              <a:defRPr sz="800"/>
            </a:lvl1pPr>
          </a:lstStyle>
          <a:p>
            <a:pPr lvl="0"/>
            <a:r>
              <a:rPr lang="en-US" dirty="0"/>
              <a:t>Enter source here</a:t>
            </a:r>
          </a:p>
        </p:txBody>
      </p:sp>
    </p:spTree>
    <p:extLst>
      <p:ext uri="{BB962C8B-B14F-4D97-AF65-F5344CB8AC3E}">
        <p14:creationId xmlns:p14="http://schemas.microsoft.com/office/powerpoint/2010/main" val="848249260"/>
      </p:ext>
    </p:extLst>
  </p:cSld>
  <p:clrMapOvr>
    <a:masterClrMapping/>
  </p:clrMapOvr>
</p:sldLayout>
</file>

<file path=ppt/slideLayouts/slideLayout6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5_Contrast 2/3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Dark">
            <a:extLst>
              <a:ext uri="{FF2B5EF4-FFF2-40B4-BE49-F238E27FC236}">
                <a16:creationId xmlns:a16="http://schemas.microsoft.com/office/drawing/2014/main" id="{2365F90A-9CD8-40EE-93CD-2729135A9569}"/>
              </a:ext>
            </a:extLst>
          </p:cNvPr>
          <p:cNvSpPr/>
          <p:nvPr userDrawn="1">
            <p:custDataLst>
              <p:tags r:id="rId1"/>
            </p:custDataLst>
          </p:nvPr>
        </p:nvSpPr>
        <p:spPr bwMode="ltGray">
          <a:xfrm>
            <a:off x="7830312" y="0"/>
            <a:ext cx="4361688" cy="6858000"/>
          </a:xfrm>
          <a:prstGeom prst="rect">
            <a:avLst/>
          </a:prstGeom>
          <a:solidFill>
            <a:schemeClr val="tx1">
              <a:lumMod val="40000"/>
              <a:lumOff val="60000"/>
            </a:schemeClr>
          </a:solidFill>
          <a:ln w="63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 dirty="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cxnSp>
        <p:nvCxnSpPr>
          <p:cNvPr id="12" name="BottomLineRight">
            <a:extLst>
              <a:ext uri="{FF2B5EF4-FFF2-40B4-BE49-F238E27FC236}">
                <a16:creationId xmlns:a16="http://schemas.microsoft.com/office/drawing/2014/main" id="{6425396B-5490-4E4D-8EA4-E4AB4F98BF62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 bwMode="black">
          <a:xfrm>
            <a:off x="8173375" y="6410907"/>
            <a:ext cx="3465575" cy="0"/>
          </a:xfrm>
          <a:prstGeom prst="line">
            <a:avLst/>
          </a:prstGeom>
          <a:ln w="6350">
            <a:solidFill>
              <a:schemeClr val="bg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BottomLineLeft">
            <a:extLst>
              <a:ext uri="{FF2B5EF4-FFF2-40B4-BE49-F238E27FC236}">
                <a16:creationId xmlns:a16="http://schemas.microsoft.com/office/drawing/2014/main" id="{570396F1-4249-402C-975E-F70778173C25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9" y="6410907"/>
            <a:ext cx="6967728" cy="0"/>
          </a:xfrm>
          <a:prstGeom prst="line">
            <a:avLst/>
          </a:prstGeom>
          <a:ln w="6350">
            <a:solidFill>
              <a:schemeClr val="tx1">
                <a:lumMod val="40000"/>
                <a:lumOff val="60000"/>
              </a:schemeClr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. On-page tracker">
            <a:extLst>
              <a:ext uri="{FF2B5EF4-FFF2-40B4-BE49-F238E27FC236}">
                <a16:creationId xmlns:a16="http://schemas.microsoft.com/office/drawing/2014/main" id="{4C2F13BF-E3F1-4A87-B07F-9C4B87EFBF74}"/>
              </a:ext>
            </a:extLst>
          </p:cNvPr>
          <p:cNvSpPr>
            <a:spLocks noGrp="1"/>
          </p:cNvSpPr>
          <p:nvPr>
            <p:ph type="body" sz="quarter" idx="18" hasCustomPrompt="1"/>
            <p:custDataLst>
              <p:tags r:id="rId4"/>
            </p:custDataLst>
          </p:nvPr>
        </p:nvSpPr>
        <p:spPr>
          <a:xfrm>
            <a:off x="554736" y="1122543"/>
            <a:ext cx="11082528" cy="313932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marL="0" indent="0" algn="l">
              <a:buNone/>
              <a:defRPr sz="160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GB" dirty="0"/>
              <a:t>Enter slide sub-title here</a:t>
            </a:r>
            <a:endParaRPr lang="en-US" dirty="0"/>
          </a:p>
        </p:txBody>
      </p:sp>
      <p:cxnSp>
        <p:nvCxnSpPr>
          <p:cNvPr id="8" name="TopLineLeft">
            <a:extLst>
              <a:ext uri="{FF2B5EF4-FFF2-40B4-BE49-F238E27FC236}">
                <a16:creationId xmlns:a16="http://schemas.microsoft.com/office/drawing/2014/main" id="{47D3FB95-30DE-4983-B5AE-01B80542C0DD}"/>
              </a:ext>
            </a:extLst>
          </p:cNvPr>
          <p:cNvCxnSpPr/>
          <p:nvPr userDrawn="1">
            <p:custDataLst>
              <p:tags r:id="rId5"/>
            </p:custDataLst>
          </p:nvPr>
        </p:nvCxnSpPr>
        <p:spPr>
          <a:xfrm>
            <a:off x="554739" y="1120360"/>
            <a:ext cx="6967728" cy="0"/>
          </a:xfrm>
          <a:prstGeom prst="line">
            <a:avLst/>
          </a:prstGeom>
          <a:ln w="6350">
            <a:solidFill>
              <a:schemeClr val="tx1">
                <a:lumMod val="40000"/>
                <a:lumOff val="60000"/>
              </a:schemeClr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lideLogoText">
            <a:extLst>
              <a:ext uri="{FF2B5EF4-FFF2-40B4-BE49-F238E27FC236}">
                <a16:creationId xmlns:a16="http://schemas.microsoft.com/office/drawing/2014/main" id="{692ADAA1-F175-4508-A7BE-FD2BF31444C5}"/>
              </a:ext>
            </a:extLst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0261605" y="6380668"/>
            <a:ext cx="627105" cy="365123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3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1200" dirty="0">
                <a:solidFill>
                  <a:schemeClr val="bg2"/>
                </a:solidFill>
                <a:latin typeface="+mn-lt"/>
                <a:ea typeface="+mn-ea"/>
                <a:cs typeface="Arial" panose="020B0604020202020204" pitchFamily="34" charset="0"/>
              </a:rPr>
              <a:t>auxi ai</a:t>
            </a:r>
          </a:p>
        </p:txBody>
      </p:sp>
      <p:cxnSp>
        <p:nvCxnSpPr>
          <p:cNvPr id="23" name="TopLineRight">
            <a:extLst>
              <a:ext uri="{FF2B5EF4-FFF2-40B4-BE49-F238E27FC236}">
                <a16:creationId xmlns:a16="http://schemas.microsoft.com/office/drawing/2014/main" id="{10772AD4-38FA-4688-AE24-6A26333CEDCF}"/>
              </a:ext>
            </a:extLst>
          </p:cNvPr>
          <p:cNvCxnSpPr/>
          <p:nvPr userDrawn="1">
            <p:custDataLst>
              <p:tags r:id="rId7"/>
            </p:custDataLst>
          </p:nvPr>
        </p:nvCxnSpPr>
        <p:spPr>
          <a:xfrm>
            <a:off x="8173375" y="1120360"/>
            <a:ext cx="3465575" cy="0"/>
          </a:xfrm>
          <a:prstGeom prst="line">
            <a:avLst/>
          </a:prstGeom>
          <a:ln w="6350">
            <a:solidFill>
              <a:schemeClr val="bg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2">
            <a:extLst>
              <a:ext uri="{FF2B5EF4-FFF2-40B4-BE49-F238E27FC236}">
                <a16:creationId xmlns:a16="http://schemas.microsoft.com/office/drawing/2014/main" id="{34AEA312-77E9-4163-8C96-EBF9D3FCA5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4732" y="400809"/>
            <a:ext cx="11082528" cy="731520"/>
          </a:xfrm>
          <a:prstGeom prst="rect">
            <a:avLst/>
          </a:prstGeom>
        </p:spPr>
        <p:txBody>
          <a:bodyPr vert="horz" wrap="square" lIns="0" tIns="0" rIns="0" bIns="0" rtlCol="0" anchor="b" anchorCtr="0">
            <a:noAutofit/>
          </a:bodyPr>
          <a:lstStyle>
            <a:lvl1pPr>
              <a:defRPr lang="en-US" sz="3200" dirty="0"/>
            </a:lvl1pPr>
          </a:lstStyle>
          <a:p>
            <a:pPr marL="0" lvl="0"/>
            <a:r>
              <a:rPr lang="en-US" dirty="0"/>
              <a:t>Enter slide title here</a:t>
            </a:r>
          </a:p>
        </p:txBody>
      </p:sp>
      <p:sp>
        <p:nvSpPr>
          <p:cNvPr id="13" name="SlideLogoText">
            <a:extLst>
              <a:ext uri="{FF2B5EF4-FFF2-40B4-BE49-F238E27FC236}">
                <a16:creationId xmlns:a16="http://schemas.microsoft.com/office/drawing/2014/main" id="{51519919-2BC6-4596-B263-68DE5C3FA671}"/>
              </a:ext>
            </a:extLst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10888709" y="6380665"/>
            <a:ext cx="465095" cy="365125"/>
          </a:xfrm>
          <a:prstGeom prst="rect">
            <a:avLst/>
          </a:prstGeom>
          <a:noFill/>
        </p:spPr>
        <p:txBody>
          <a:bodyPr wrap="square" lIns="88900" tIns="38100" rIns="88900" bIns="38100" rtlCol="0" anchor="ctr">
            <a:noAutofit/>
          </a:bodyPr>
          <a:lstStyle/>
          <a:p>
            <a:pPr algn="r"/>
            <a:fld id="{72CAE1DF-9AA2-46A4-9D05-5CEA4E3CC4AD}" type="slidenum">
              <a:rPr lang="en-US" sz="800" smtClean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pPr algn="r"/>
              <a:t>‹#›</a:t>
            </a:fld>
            <a:endParaRPr lang="en-US" sz="8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CCBEB14A-E25C-44EA-ABB3-71A3306FA49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54731" y="6501386"/>
            <a:ext cx="6967731" cy="110800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>
              <a:buNone/>
              <a:defRPr sz="800"/>
            </a:lvl1pPr>
          </a:lstStyle>
          <a:p>
            <a:pPr lvl="0"/>
            <a:r>
              <a:rPr lang="en-US" dirty="0"/>
              <a:t>Enter source here</a:t>
            </a:r>
          </a:p>
        </p:txBody>
      </p:sp>
    </p:spTree>
    <p:extLst>
      <p:ext uri="{BB962C8B-B14F-4D97-AF65-F5344CB8AC3E}">
        <p14:creationId xmlns:p14="http://schemas.microsoft.com/office/powerpoint/2010/main" val="433311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Contrast 2/3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Dark">
            <a:extLst>
              <a:ext uri="{FF2B5EF4-FFF2-40B4-BE49-F238E27FC236}">
                <a16:creationId xmlns:a16="http://schemas.microsoft.com/office/drawing/2014/main" id="{5863FE7E-99A2-4451-8663-B681CE6DE4AA}"/>
              </a:ext>
            </a:extLst>
          </p:cNvPr>
          <p:cNvSpPr/>
          <p:nvPr userDrawn="1">
            <p:custDataLst>
              <p:tags r:id="rId1"/>
            </p:custDataLst>
          </p:nvPr>
        </p:nvSpPr>
        <p:spPr bwMode="ltGray">
          <a:xfrm>
            <a:off x="7830312" y="0"/>
            <a:ext cx="4361688" cy="6858000"/>
          </a:xfrm>
          <a:prstGeom prst="rect">
            <a:avLst/>
          </a:prstGeom>
          <a:solidFill>
            <a:schemeClr val="tx1">
              <a:lumMod val="40000"/>
              <a:lumOff val="60000"/>
            </a:schemeClr>
          </a:solidFill>
          <a:ln w="63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 dirty="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cxnSp>
        <p:nvCxnSpPr>
          <p:cNvPr id="12" name="BottomLineRight">
            <a:extLst>
              <a:ext uri="{FF2B5EF4-FFF2-40B4-BE49-F238E27FC236}">
                <a16:creationId xmlns:a16="http://schemas.microsoft.com/office/drawing/2014/main" id="{6425396B-5490-4E4D-8EA4-E4AB4F98BF62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 bwMode="black">
          <a:xfrm>
            <a:off x="8173375" y="6410907"/>
            <a:ext cx="3465575" cy="0"/>
          </a:xfrm>
          <a:prstGeom prst="line">
            <a:avLst/>
          </a:prstGeom>
          <a:ln w="6350">
            <a:solidFill>
              <a:schemeClr val="bg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BottomLineLeft">
            <a:extLst>
              <a:ext uri="{FF2B5EF4-FFF2-40B4-BE49-F238E27FC236}">
                <a16:creationId xmlns:a16="http://schemas.microsoft.com/office/drawing/2014/main" id="{570396F1-4249-402C-975E-F70778173C25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9" y="6410907"/>
            <a:ext cx="6967728" cy="0"/>
          </a:xfrm>
          <a:prstGeom prst="line">
            <a:avLst/>
          </a:prstGeom>
          <a:ln w="6350">
            <a:solidFill>
              <a:schemeClr val="tx1">
                <a:lumMod val="40000"/>
                <a:lumOff val="60000"/>
              </a:schemeClr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. On-page tracker">
            <a:extLst>
              <a:ext uri="{FF2B5EF4-FFF2-40B4-BE49-F238E27FC236}">
                <a16:creationId xmlns:a16="http://schemas.microsoft.com/office/drawing/2014/main" id="{4C2F13BF-E3F1-4A87-B07F-9C4B87EFBF74}"/>
              </a:ext>
            </a:extLst>
          </p:cNvPr>
          <p:cNvSpPr>
            <a:spLocks noGrp="1"/>
          </p:cNvSpPr>
          <p:nvPr>
            <p:ph type="body" sz="quarter" idx="18" hasCustomPrompt="1"/>
            <p:custDataLst>
              <p:tags r:id="rId4"/>
            </p:custDataLst>
          </p:nvPr>
        </p:nvSpPr>
        <p:spPr>
          <a:xfrm>
            <a:off x="554736" y="1122543"/>
            <a:ext cx="11082528" cy="313932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marL="0" indent="0" algn="l">
              <a:buNone/>
              <a:defRPr sz="160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GB" dirty="0"/>
              <a:t>Enter slide sub-title here</a:t>
            </a:r>
            <a:endParaRPr lang="en-US" dirty="0"/>
          </a:p>
        </p:txBody>
      </p:sp>
      <p:cxnSp>
        <p:nvCxnSpPr>
          <p:cNvPr id="8" name="TopLineLeft">
            <a:extLst>
              <a:ext uri="{FF2B5EF4-FFF2-40B4-BE49-F238E27FC236}">
                <a16:creationId xmlns:a16="http://schemas.microsoft.com/office/drawing/2014/main" id="{47D3FB95-30DE-4983-B5AE-01B80542C0DD}"/>
              </a:ext>
            </a:extLst>
          </p:cNvPr>
          <p:cNvCxnSpPr/>
          <p:nvPr userDrawn="1">
            <p:custDataLst>
              <p:tags r:id="rId5"/>
            </p:custDataLst>
          </p:nvPr>
        </p:nvCxnSpPr>
        <p:spPr>
          <a:xfrm>
            <a:off x="554739" y="1120360"/>
            <a:ext cx="6967728" cy="0"/>
          </a:xfrm>
          <a:prstGeom prst="line">
            <a:avLst/>
          </a:prstGeom>
          <a:ln w="6350">
            <a:solidFill>
              <a:schemeClr val="tx1">
                <a:lumMod val="40000"/>
                <a:lumOff val="60000"/>
              </a:schemeClr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lideLogoText">
            <a:extLst>
              <a:ext uri="{FF2B5EF4-FFF2-40B4-BE49-F238E27FC236}">
                <a16:creationId xmlns:a16="http://schemas.microsoft.com/office/drawing/2014/main" id="{692ADAA1-F175-4508-A7BE-FD2BF31444C5}"/>
              </a:ext>
            </a:extLst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0261605" y="6380668"/>
            <a:ext cx="627105" cy="365123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3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1200" dirty="0">
                <a:solidFill>
                  <a:schemeClr val="bg2"/>
                </a:solidFill>
                <a:latin typeface="+mn-lt"/>
                <a:ea typeface="+mn-ea"/>
                <a:cs typeface="Arial" panose="020B0604020202020204" pitchFamily="34" charset="0"/>
              </a:rPr>
              <a:t>auxi ai</a:t>
            </a:r>
          </a:p>
        </p:txBody>
      </p:sp>
      <p:cxnSp>
        <p:nvCxnSpPr>
          <p:cNvPr id="23" name="TopLineRight">
            <a:extLst>
              <a:ext uri="{FF2B5EF4-FFF2-40B4-BE49-F238E27FC236}">
                <a16:creationId xmlns:a16="http://schemas.microsoft.com/office/drawing/2014/main" id="{10772AD4-38FA-4688-AE24-6A26333CEDCF}"/>
              </a:ext>
            </a:extLst>
          </p:cNvPr>
          <p:cNvCxnSpPr/>
          <p:nvPr userDrawn="1">
            <p:custDataLst>
              <p:tags r:id="rId7"/>
            </p:custDataLst>
          </p:nvPr>
        </p:nvCxnSpPr>
        <p:spPr>
          <a:xfrm>
            <a:off x="8173375" y="1120360"/>
            <a:ext cx="3465575" cy="0"/>
          </a:xfrm>
          <a:prstGeom prst="line">
            <a:avLst/>
          </a:prstGeom>
          <a:ln w="6350">
            <a:solidFill>
              <a:schemeClr val="bg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48E043E-A93F-4641-BFB8-8416CD02AD52}"/>
              </a:ext>
            </a:extLst>
          </p:cNvPr>
          <p:cNvCxnSpPr/>
          <p:nvPr userDrawn="1"/>
        </p:nvCxnSpPr>
        <p:spPr>
          <a:xfrm>
            <a:off x="10157650" y="5725471"/>
            <a:ext cx="1709639" cy="1709639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CC470D3-590B-455A-821E-FFED7FC7030B}"/>
              </a:ext>
            </a:extLst>
          </p:cNvPr>
          <p:cNvCxnSpPr/>
          <p:nvPr userDrawn="1"/>
        </p:nvCxnSpPr>
        <p:spPr>
          <a:xfrm>
            <a:off x="251650" y="-535633"/>
            <a:ext cx="1709639" cy="1709639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Diamond 22">
            <a:extLst>
              <a:ext uri="{FF2B5EF4-FFF2-40B4-BE49-F238E27FC236}">
                <a16:creationId xmlns:a16="http://schemas.microsoft.com/office/drawing/2014/main" id="{911C0FCF-1F1D-4768-9BB1-6B189197C5FC}"/>
              </a:ext>
            </a:extLst>
          </p:cNvPr>
          <p:cNvSpPr/>
          <p:nvPr userDrawn="1"/>
        </p:nvSpPr>
        <p:spPr>
          <a:xfrm flipH="1">
            <a:off x="11012470" y="2260602"/>
            <a:ext cx="1171293" cy="2336800"/>
          </a:xfrm>
          <a:custGeom>
            <a:avLst/>
            <a:gdLst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7903028 w 7903028"/>
              <a:gd name="connsiteY2" fmla="*/ 3951514 h 7903028"/>
              <a:gd name="connsiteX3" fmla="*/ 3951514 w 7903028"/>
              <a:gd name="connsiteY3" fmla="*/ 7903028 h 7903028"/>
              <a:gd name="connsiteX4" fmla="*/ 0 w 7903028"/>
              <a:gd name="connsiteY4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3951514 w 7903028"/>
              <a:gd name="connsiteY4" fmla="*/ 7903028 h 7903028"/>
              <a:gd name="connsiteX5" fmla="*/ 0 w 7903028"/>
              <a:gd name="connsiteY5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3951514 w 7903028"/>
              <a:gd name="connsiteY5" fmla="*/ 7903028 h 7903028"/>
              <a:gd name="connsiteX6" fmla="*/ 0 w 7903028"/>
              <a:gd name="connsiteY6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4475060 w 7903028"/>
              <a:gd name="connsiteY5" fmla="*/ 7380514 h 7903028"/>
              <a:gd name="connsiteX6" fmla="*/ 3951514 w 7903028"/>
              <a:gd name="connsiteY6" fmla="*/ 7903028 h 7903028"/>
              <a:gd name="connsiteX7" fmla="*/ 0 w 7903028"/>
              <a:gd name="connsiteY7" fmla="*/ 3951514 h 7903028"/>
              <a:gd name="connsiteX0" fmla="*/ 3951514 w 7903028"/>
              <a:gd name="connsiteY0" fmla="*/ 7903028 h 7994468"/>
              <a:gd name="connsiteX1" fmla="*/ 0 w 7903028"/>
              <a:gd name="connsiteY1" fmla="*/ 3951514 h 7994468"/>
              <a:gd name="connsiteX2" fmla="*/ 3951514 w 7903028"/>
              <a:gd name="connsiteY2" fmla="*/ 0 h 7994468"/>
              <a:gd name="connsiteX3" fmla="*/ 4465535 w 7903028"/>
              <a:gd name="connsiteY3" fmla="*/ 522514 h 7994468"/>
              <a:gd name="connsiteX4" fmla="*/ 7903028 w 7903028"/>
              <a:gd name="connsiteY4" fmla="*/ 3951514 h 7994468"/>
              <a:gd name="connsiteX5" fmla="*/ 4475060 w 7903028"/>
              <a:gd name="connsiteY5" fmla="*/ 7380514 h 7994468"/>
              <a:gd name="connsiteX6" fmla="*/ 4475060 w 7903028"/>
              <a:gd name="connsiteY6" fmla="*/ 7380514 h 7994468"/>
              <a:gd name="connsiteX7" fmla="*/ 4042954 w 7903028"/>
              <a:gd name="connsiteY7" fmla="*/ 7994468 h 7994468"/>
              <a:gd name="connsiteX0" fmla="*/ 3951514 w 7903028"/>
              <a:gd name="connsiteY0" fmla="*/ 7903028 h 7903028"/>
              <a:gd name="connsiteX1" fmla="*/ 0 w 7903028"/>
              <a:gd name="connsiteY1" fmla="*/ 3951514 h 7903028"/>
              <a:gd name="connsiteX2" fmla="*/ 3951514 w 7903028"/>
              <a:gd name="connsiteY2" fmla="*/ 0 h 7903028"/>
              <a:gd name="connsiteX3" fmla="*/ 4465535 w 7903028"/>
              <a:gd name="connsiteY3" fmla="*/ 522514 h 7903028"/>
              <a:gd name="connsiteX4" fmla="*/ 7903028 w 7903028"/>
              <a:gd name="connsiteY4" fmla="*/ 3951514 h 7903028"/>
              <a:gd name="connsiteX5" fmla="*/ 4475060 w 7903028"/>
              <a:gd name="connsiteY5" fmla="*/ 7380514 h 7903028"/>
              <a:gd name="connsiteX6" fmla="*/ 4475060 w 7903028"/>
              <a:gd name="connsiteY6" fmla="*/ 7380514 h 7903028"/>
              <a:gd name="connsiteX0" fmla="*/ 0 w 3951514"/>
              <a:gd name="connsiteY0" fmla="*/ 7903028 h 7903028"/>
              <a:gd name="connsiteX1" fmla="*/ 0 w 3951514"/>
              <a:gd name="connsiteY1" fmla="*/ 0 h 7903028"/>
              <a:gd name="connsiteX2" fmla="*/ 514021 w 3951514"/>
              <a:gd name="connsiteY2" fmla="*/ 522514 h 7903028"/>
              <a:gd name="connsiteX3" fmla="*/ 3951514 w 3951514"/>
              <a:gd name="connsiteY3" fmla="*/ 3951514 h 7903028"/>
              <a:gd name="connsiteX4" fmla="*/ 523546 w 3951514"/>
              <a:gd name="connsiteY4" fmla="*/ 7380514 h 7903028"/>
              <a:gd name="connsiteX5" fmla="*/ 523546 w 3951514"/>
              <a:gd name="connsiteY5" fmla="*/ 7380514 h 7903028"/>
              <a:gd name="connsiteX0" fmla="*/ 0 w 3951514"/>
              <a:gd name="connsiteY0" fmla="*/ 7380514 h 7380514"/>
              <a:gd name="connsiteX1" fmla="*/ 514021 w 3951514"/>
              <a:gd name="connsiteY1" fmla="*/ 0 h 7380514"/>
              <a:gd name="connsiteX2" fmla="*/ 3951514 w 3951514"/>
              <a:gd name="connsiteY2" fmla="*/ 3429000 h 7380514"/>
              <a:gd name="connsiteX3" fmla="*/ 523546 w 3951514"/>
              <a:gd name="connsiteY3" fmla="*/ 6858000 h 7380514"/>
              <a:gd name="connsiteX4" fmla="*/ 523546 w 3951514"/>
              <a:gd name="connsiteY4" fmla="*/ 6858000 h 7380514"/>
              <a:gd name="connsiteX0" fmla="*/ 0 w 3437493"/>
              <a:gd name="connsiteY0" fmla="*/ 0 h 6858000"/>
              <a:gd name="connsiteX1" fmla="*/ 3437493 w 3437493"/>
              <a:gd name="connsiteY1" fmla="*/ 3429000 h 6858000"/>
              <a:gd name="connsiteX2" fmla="*/ 9525 w 3437493"/>
              <a:gd name="connsiteY2" fmla="*/ 6858000 h 6858000"/>
              <a:gd name="connsiteX3" fmla="*/ 9525 w 3437493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7493" h="6858000">
                <a:moveTo>
                  <a:pt x="0" y="0"/>
                </a:moveTo>
                <a:lnTo>
                  <a:pt x="3437493" y="3429000"/>
                </a:lnTo>
                <a:lnTo>
                  <a:pt x="9525" y="6858000"/>
                </a:lnTo>
                <a:lnTo>
                  <a:pt x="9525" y="6858000"/>
                </a:lnTo>
              </a:path>
            </a:pathLst>
          </a:cu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chemeClr val="bg2"/>
              </a:solidFill>
            </a:endParaRPr>
          </a:p>
        </p:txBody>
      </p:sp>
      <p:sp>
        <p:nvSpPr>
          <p:cNvPr id="29" name="Title 2">
            <a:extLst>
              <a:ext uri="{FF2B5EF4-FFF2-40B4-BE49-F238E27FC236}">
                <a16:creationId xmlns:a16="http://schemas.microsoft.com/office/drawing/2014/main" id="{516CE418-308F-480C-B024-972F9D92BD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4732" y="400809"/>
            <a:ext cx="11082528" cy="731520"/>
          </a:xfrm>
          <a:prstGeom prst="rect">
            <a:avLst/>
          </a:prstGeom>
        </p:spPr>
        <p:txBody>
          <a:bodyPr vert="horz" wrap="square" lIns="0" tIns="0" rIns="0" bIns="0" rtlCol="0" anchor="b" anchorCtr="0">
            <a:noAutofit/>
          </a:bodyPr>
          <a:lstStyle>
            <a:lvl1pPr>
              <a:defRPr lang="en-US" sz="3200" dirty="0"/>
            </a:lvl1pPr>
          </a:lstStyle>
          <a:p>
            <a:pPr marL="0" lvl="0"/>
            <a:r>
              <a:rPr lang="en-US" dirty="0"/>
              <a:t>Enter slide title here</a:t>
            </a:r>
          </a:p>
        </p:txBody>
      </p:sp>
      <p:sp>
        <p:nvSpPr>
          <p:cNvPr id="15" name="SlideLogoText">
            <a:extLst>
              <a:ext uri="{FF2B5EF4-FFF2-40B4-BE49-F238E27FC236}">
                <a16:creationId xmlns:a16="http://schemas.microsoft.com/office/drawing/2014/main" id="{C823E540-3D48-4791-9E7A-8151FD170918}"/>
              </a:ext>
            </a:extLst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10888709" y="6380665"/>
            <a:ext cx="465095" cy="365125"/>
          </a:xfrm>
          <a:prstGeom prst="rect">
            <a:avLst/>
          </a:prstGeom>
          <a:noFill/>
        </p:spPr>
        <p:txBody>
          <a:bodyPr wrap="square" lIns="88900" tIns="38100" rIns="88900" bIns="38100" rtlCol="0" anchor="ctr">
            <a:noAutofit/>
          </a:bodyPr>
          <a:lstStyle/>
          <a:p>
            <a:pPr algn="r"/>
            <a:fld id="{72CAE1DF-9AA2-46A4-9D05-5CEA4E3CC4AD}" type="slidenum">
              <a:rPr lang="en-US" sz="800" smtClean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pPr algn="r"/>
              <a:t>‹#›</a:t>
            </a:fld>
            <a:endParaRPr lang="en-US" sz="8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98D83191-8DFE-4EC1-A23B-459E3BB29059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54731" y="6501386"/>
            <a:ext cx="6967731" cy="110800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>
              <a:buNone/>
              <a:defRPr sz="800"/>
            </a:lvl1pPr>
          </a:lstStyle>
          <a:p>
            <a:pPr lvl="0"/>
            <a:r>
              <a:rPr lang="en-US" dirty="0"/>
              <a:t>Enter source here</a:t>
            </a:r>
          </a:p>
        </p:txBody>
      </p:sp>
    </p:spTree>
    <p:extLst>
      <p:ext uri="{BB962C8B-B14F-4D97-AF65-F5344CB8AC3E}">
        <p14:creationId xmlns:p14="http://schemas.microsoft.com/office/powerpoint/2010/main" val="6307223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1_Contrast 2/3">
    <p:bg>
      <p:bgPr>
        <a:solidFill>
          <a:schemeClr val="tx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5. Source" hidden="1">
            <a:extLst>
              <a:ext uri="{FF2B5EF4-FFF2-40B4-BE49-F238E27FC236}">
                <a16:creationId xmlns:a16="http://schemas.microsoft.com/office/drawing/2014/main" id="{143701BF-655B-4E75-9AF7-14445CDB19BD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554737" y="6501672"/>
            <a:ext cx="6967731" cy="12311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900" dirty="0">
                <a:cs typeface="Arial" panose="020B0604020202020204" pitchFamily="34" charset="0"/>
              </a:defRPr>
            </a:lvl1pPr>
            <a:lvl2pPr marL="228600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lang="en-US" sz="800" dirty="0">
                <a:solidFill>
                  <a:schemeClr val="bg2"/>
                </a:solidFill>
              </a:rPr>
              <a:t>Source: …</a:t>
            </a:r>
          </a:p>
        </p:txBody>
      </p:sp>
      <p:sp>
        <p:nvSpPr>
          <p:cNvPr id="20" name="RectangleDark">
            <a:extLst>
              <a:ext uri="{FF2B5EF4-FFF2-40B4-BE49-F238E27FC236}">
                <a16:creationId xmlns:a16="http://schemas.microsoft.com/office/drawing/2014/main" id="{99B81D5D-6D8E-4932-A6FD-705DF486F33C}"/>
              </a:ext>
            </a:extLst>
          </p:cNvPr>
          <p:cNvSpPr/>
          <p:nvPr userDrawn="1">
            <p:custDataLst>
              <p:tags r:id="rId2"/>
            </p:custDataLst>
          </p:nvPr>
        </p:nvSpPr>
        <p:spPr bwMode="ltGray">
          <a:xfrm>
            <a:off x="7830312" y="0"/>
            <a:ext cx="4361688" cy="6858000"/>
          </a:xfrm>
          <a:prstGeom prst="rect">
            <a:avLst/>
          </a:prstGeom>
          <a:solidFill>
            <a:schemeClr val="bg1"/>
          </a:solidFill>
          <a:ln w="63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 dirty="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cxnSp>
        <p:nvCxnSpPr>
          <p:cNvPr id="22" name="BottomLineRight">
            <a:extLst>
              <a:ext uri="{FF2B5EF4-FFF2-40B4-BE49-F238E27FC236}">
                <a16:creationId xmlns:a16="http://schemas.microsoft.com/office/drawing/2014/main" id="{7D1DE2E8-AA9E-42B9-BAD4-151153A5882B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 bwMode="black">
          <a:xfrm>
            <a:off x="8173375" y="6410907"/>
            <a:ext cx="3465575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BottomLineLeft">
            <a:extLst>
              <a:ext uri="{FF2B5EF4-FFF2-40B4-BE49-F238E27FC236}">
                <a16:creationId xmlns:a16="http://schemas.microsoft.com/office/drawing/2014/main" id="{FFF61976-64C7-43CE-9784-3224E7096088}"/>
              </a:ext>
            </a:extLst>
          </p:cNvPr>
          <p:cNvCxnSpPr/>
          <p:nvPr userDrawn="1">
            <p:custDataLst>
              <p:tags r:id="rId4"/>
            </p:custDataLst>
          </p:nvPr>
        </p:nvCxnSpPr>
        <p:spPr>
          <a:xfrm>
            <a:off x="554739" y="6410907"/>
            <a:ext cx="6967728" cy="0"/>
          </a:xfrm>
          <a:prstGeom prst="line">
            <a:avLst/>
          </a:prstGeom>
          <a:ln w="6350">
            <a:solidFill>
              <a:schemeClr val="bg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1. On-page tracker">
            <a:extLst>
              <a:ext uri="{FF2B5EF4-FFF2-40B4-BE49-F238E27FC236}">
                <a16:creationId xmlns:a16="http://schemas.microsoft.com/office/drawing/2014/main" id="{E09764B7-783C-4F53-8637-ECFD5B0F06C3}"/>
              </a:ext>
            </a:extLst>
          </p:cNvPr>
          <p:cNvSpPr>
            <a:spLocks noGrp="1"/>
          </p:cNvSpPr>
          <p:nvPr>
            <p:ph type="body" sz="quarter" idx="18" hasCustomPrompt="1"/>
            <p:custDataLst>
              <p:tags r:id="rId5"/>
            </p:custDataLst>
          </p:nvPr>
        </p:nvSpPr>
        <p:spPr>
          <a:xfrm>
            <a:off x="554736" y="1122543"/>
            <a:ext cx="11082528" cy="313932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marL="0" indent="0" algn="l">
              <a:buNone/>
              <a:defRPr sz="160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GB" dirty="0"/>
              <a:t>Enter slide sub-title here</a:t>
            </a:r>
            <a:endParaRPr lang="en-US" dirty="0"/>
          </a:p>
        </p:txBody>
      </p:sp>
      <p:cxnSp>
        <p:nvCxnSpPr>
          <p:cNvPr id="25" name="TopLineLeft">
            <a:extLst>
              <a:ext uri="{FF2B5EF4-FFF2-40B4-BE49-F238E27FC236}">
                <a16:creationId xmlns:a16="http://schemas.microsoft.com/office/drawing/2014/main" id="{99C3F273-2617-463D-A9FD-5DFD518EE877}"/>
              </a:ext>
            </a:extLst>
          </p:cNvPr>
          <p:cNvCxnSpPr/>
          <p:nvPr userDrawn="1">
            <p:custDataLst>
              <p:tags r:id="rId6"/>
            </p:custDataLst>
          </p:nvPr>
        </p:nvCxnSpPr>
        <p:spPr>
          <a:xfrm>
            <a:off x="554739" y="1120360"/>
            <a:ext cx="6967728" cy="0"/>
          </a:xfrm>
          <a:prstGeom prst="line">
            <a:avLst/>
          </a:prstGeom>
          <a:ln w="6350">
            <a:solidFill>
              <a:schemeClr val="bg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TopLineRight">
            <a:extLst>
              <a:ext uri="{FF2B5EF4-FFF2-40B4-BE49-F238E27FC236}">
                <a16:creationId xmlns:a16="http://schemas.microsoft.com/office/drawing/2014/main" id="{2DF6A7A1-4C50-45D0-A3DE-C292DF177818}"/>
              </a:ext>
            </a:extLst>
          </p:cNvPr>
          <p:cNvCxnSpPr/>
          <p:nvPr userDrawn="1">
            <p:custDataLst>
              <p:tags r:id="rId7"/>
            </p:custDataLst>
          </p:nvPr>
        </p:nvCxnSpPr>
        <p:spPr>
          <a:xfrm>
            <a:off x="8173375" y="1120360"/>
            <a:ext cx="3465575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SlideLogoText">
            <a:extLst>
              <a:ext uri="{FF2B5EF4-FFF2-40B4-BE49-F238E27FC236}">
                <a16:creationId xmlns:a16="http://schemas.microsoft.com/office/drawing/2014/main" id="{0CC3AE38-CE18-4D5E-BF7C-1ED7316D9668}"/>
              </a:ext>
            </a:extLst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10261605" y="6380668"/>
            <a:ext cx="627105" cy="365123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3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1200" dirty="0">
                <a:solidFill>
                  <a:schemeClr val="bg2"/>
                </a:solidFill>
                <a:latin typeface="+mn-lt"/>
                <a:ea typeface="+mn-ea"/>
                <a:cs typeface="Arial" panose="020B0604020202020204" pitchFamily="34" charset="0"/>
              </a:rPr>
              <a:t>auxi ai</a:t>
            </a:r>
          </a:p>
        </p:txBody>
      </p:sp>
      <p:sp>
        <p:nvSpPr>
          <p:cNvPr id="40" name="Title 2">
            <a:extLst>
              <a:ext uri="{FF2B5EF4-FFF2-40B4-BE49-F238E27FC236}">
                <a16:creationId xmlns:a16="http://schemas.microsoft.com/office/drawing/2014/main" id="{184497AC-F47E-4CDF-89E9-19E69191DB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4732" y="400809"/>
            <a:ext cx="11082528" cy="731520"/>
          </a:xfrm>
          <a:prstGeom prst="rect">
            <a:avLst/>
          </a:prstGeom>
        </p:spPr>
        <p:txBody>
          <a:bodyPr vert="horz" wrap="square" lIns="0" tIns="0" rIns="0" bIns="0" rtlCol="0" anchor="b" anchorCtr="0">
            <a:noAutofit/>
          </a:bodyPr>
          <a:lstStyle>
            <a:lvl1pPr>
              <a:defRPr lang="en-US" sz="3200" dirty="0"/>
            </a:lvl1pPr>
          </a:lstStyle>
          <a:p>
            <a:pPr marL="0" lvl="0"/>
            <a:r>
              <a:rPr lang="en-US" dirty="0"/>
              <a:t>Enter slide title here</a:t>
            </a:r>
          </a:p>
        </p:txBody>
      </p:sp>
      <p:sp>
        <p:nvSpPr>
          <p:cNvPr id="13" name="SlideLogoText">
            <a:extLst>
              <a:ext uri="{FF2B5EF4-FFF2-40B4-BE49-F238E27FC236}">
                <a16:creationId xmlns:a16="http://schemas.microsoft.com/office/drawing/2014/main" id="{53EB71EE-6350-4BB5-904A-6BEFD0493C06}"/>
              </a:ext>
            </a:extLst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10888709" y="6380665"/>
            <a:ext cx="465095" cy="365125"/>
          </a:xfrm>
          <a:prstGeom prst="rect">
            <a:avLst/>
          </a:prstGeom>
          <a:noFill/>
        </p:spPr>
        <p:txBody>
          <a:bodyPr wrap="square" lIns="88900" tIns="38100" rIns="88900" bIns="38100" rtlCol="0" anchor="ctr">
            <a:noAutofit/>
          </a:bodyPr>
          <a:lstStyle/>
          <a:p>
            <a:pPr algn="r"/>
            <a:fld id="{72CAE1DF-9AA2-46A4-9D05-5CEA4E3CC4AD}" type="slidenum">
              <a:rPr lang="en-US" sz="800" smtClean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pPr algn="r"/>
              <a:t>‹#›</a:t>
            </a:fld>
            <a:endParaRPr lang="en-US" sz="8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0196A5DE-90C3-4BE6-B712-09541564989A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54731" y="6501386"/>
            <a:ext cx="6967731" cy="110800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>
              <a:buNone/>
              <a:defRPr sz="800"/>
            </a:lvl1pPr>
          </a:lstStyle>
          <a:p>
            <a:pPr lvl="0"/>
            <a:r>
              <a:rPr lang="en-US" dirty="0"/>
              <a:t>Enter source here</a:t>
            </a:r>
          </a:p>
        </p:txBody>
      </p:sp>
    </p:spTree>
    <p:extLst>
      <p:ext uri="{BB962C8B-B14F-4D97-AF65-F5344CB8AC3E}">
        <p14:creationId xmlns:p14="http://schemas.microsoft.com/office/powerpoint/2010/main" val="40960088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1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6_Contrast 2/3">
    <p:bg>
      <p:bgPr>
        <a:solidFill>
          <a:schemeClr val="tx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5. Source" hidden="1">
            <a:extLst>
              <a:ext uri="{FF2B5EF4-FFF2-40B4-BE49-F238E27FC236}">
                <a16:creationId xmlns:a16="http://schemas.microsoft.com/office/drawing/2014/main" id="{143701BF-655B-4E75-9AF7-14445CDB19BD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554737" y="6501672"/>
            <a:ext cx="6967731" cy="12311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900" dirty="0">
                <a:cs typeface="Arial" panose="020B0604020202020204" pitchFamily="34" charset="0"/>
              </a:defRPr>
            </a:lvl1pPr>
            <a:lvl2pPr marL="228600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lang="en-US" sz="800" dirty="0">
                <a:solidFill>
                  <a:schemeClr val="bg2"/>
                </a:solidFill>
              </a:rPr>
              <a:t>Source: …</a:t>
            </a:r>
          </a:p>
        </p:txBody>
      </p:sp>
      <p:sp>
        <p:nvSpPr>
          <p:cNvPr id="20" name="RectangleDark">
            <a:extLst>
              <a:ext uri="{FF2B5EF4-FFF2-40B4-BE49-F238E27FC236}">
                <a16:creationId xmlns:a16="http://schemas.microsoft.com/office/drawing/2014/main" id="{99B81D5D-6D8E-4932-A6FD-705DF486F33C}"/>
              </a:ext>
            </a:extLst>
          </p:cNvPr>
          <p:cNvSpPr/>
          <p:nvPr userDrawn="1">
            <p:custDataLst>
              <p:tags r:id="rId2"/>
            </p:custDataLst>
          </p:nvPr>
        </p:nvSpPr>
        <p:spPr bwMode="ltGray">
          <a:xfrm>
            <a:off x="7830312" y="0"/>
            <a:ext cx="4361688" cy="6858000"/>
          </a:xfrm>
          <a:prstGeom prst="rect">
            <a:avLst/>
          </a:prstGeom>
          <a:solidFill>
            <a:schemeClr val="bg1"/>
          </a:solidFill>
          <a:ln w="63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 dirty="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cxnSp>
        <p:nvCxnSpPr>
          <p:cNvPr id="22" name="BottomLineRight">
            <a:extLst>
              <a:ext uri="{FF2B5EF4-FFF2-40B4-BE49-F238E27FC236}">
                <a16:creationId xmlns:a16="http://schemas.microsoft.com/office/drawing/2014/main" id="{7D1DE2E8-AA9E-42B9-BAD4-151153A5882B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 bwMode="black">
          <a:xfrm>
            <a:off x="8173375" y="6410907"/>
            <a:ext cx="3465575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BottomLineLeft">
            <a:extLst>
              <a:ext uri="{FF2B5EF4-FFF2-40B4-BE49-F238E27FC236}">
                <a16:creationId xmlns:a16="http://schemas.microsoft.com/office/drawing/2014/main" id="{FFF61976-64C7-43CE-9784-3224E7096088}"/>
              </a:ext>
            </a:extLst>
          </p:cNvPr>
          <p:cNvCxnSpPr/>
          <p:nvPr userDrawn="1">
            <p:custDataLst>
              <p:tags r:id="rId4"/>
            </p:custDataLst>
          </p:nvPr>
        </p:nvCxnSpPr>
        <p:spPr>
          <a:xfrm>
            <a:off x="554739" y="6410907"/>
            <a:ext cx="6967728" cy="0"/>
          </a:xfrm>
          <a:prstGeom prst="line">
            <a:avLst/>
          </a:prstGeom>
          <a:ln w="6350">
            <a:solidFill>
              <a:schemeClr val="bg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1. On-page tracker">
            <a:extLst>
              <a:ext uri="{FF2B5EF4-FFF2-40B4-BE49-F238E27FC236}">
                <a16:creationId xmlns:a16="http://schemas.microsoft.com/office/drawing/2014/main" id="{E09764B7-783C-4F53-8637-ECFD5B0F06C3}"/>
              </a:ext>
            </a:extLst>
          </p:cNvPr>
          <p:cNvSpPr>
            <a:spLocks noGrp="1"/>
          </p:cNvSpPr>
          <p:nvPr>
            <p:ph type="body" sz="quarter" idx="18" hasCustomPrompt="1"/>
            <p:custDataLst>
              <p:tags r:id="rId5"/>
            </p:custDataLst>
          </p:nvPr>
        </p:nvSpPr>
        <p:spPr>
          <a:xfrm>
            <a:off x="554736" y="1122543"/>
            <a:ext cx="11082528" cy="313932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marL="0" indent="0" algn="l">
              <a:buNone/>
              <a:defRPr sz="160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GB" dirty="0"/>
              <a:t>Enter slide sub-title here</a:t>
            </a:r>
            <a:endParaRPr lang="en-US" dirty="0"/>
          </a:p>
        </p:txBody>
      </p:sp>
      <p:cxnSp>
        <p:nvCxnSpPr>
          <p:cNvPr id="25" name="TopLineLeft">
            <a:extLst>
              <a:ext uri="{FF2B5EF4-FFF2-40B4-BE49-F238E27FC236}">
                <a16:creationId xmlns:a16="http://schemas.microsoft.com/office/drawing/2014/main" id="{99C3F273-2617-463D-A9FD-5DFD518EE877}"/>
              </a:ext>
            </a:extLst>
          </p:cNvPr>
          <p:cNvCxnSpPr/>
          <p:nvPr userDrawn="1">
            <p:custDataLst>
              <p:tags r:id="rId6"/>
            </p:custDataLst>
          </p:nvPr>
        </p:nvCxnSpPr>
        <p:spPr>
          <a:xfrm>
            <a:off x="554739" y="1120360"/>
            <a:ext cx="6967728" cy="0"/>
          </a:xfrm>
          <a:prstGeom prst="line">
            <a:avLst/>
          </a:prstGeom>
          <a:ln w="6350">
            <a:solidFill>
              <a:schemeClr val="bg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TopLineRight">
            <a:extLst>
              <a:ext uri="{FF2B5EF4-FFF2-40B4-BE49-F238E27FC236}">
                <a16:creationId xmlns:a16="http://schemas.microsoft.com/office/drawing/2014/main" id="{2DF6A7A1-4C50-45D0-A3DE-C292DF177818}"/>
              </a:ext>
            </a:extLst>
          </p:cNvPr>
          <p:cNvCxnSpPr/>
          <p:nvPr userDrawn="1">
            <p:custDataLst>
              <p:tags r:id="rId7"/>
            </p:custDataLst>
          </p:nvPr>
        </p:nvCxnSpPr>
        <p:spPr>
          <a:xfrm>
            <a:off x="8173375" y="1120360"/>
            <a:ext cx="3465575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SlideLogoText">
            <a:extLst>
              <a:ext uri="{FF2B5EF4-FFF2-40B4-BE49-F238E27FC236}">
                <a16:creationId xmlns:a16="http://schemas.microsoft.com/office/drawing/2014/main" id="{0CC3AE38-CE18-4D5E-BF7C-1ED7316D9668}"/>
              </a:ext>
            </a:extLst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10261605" y="6380668"/>
            <a:ext cx="627105" cy="365123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3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1200" dirty="0">
                <a:solidFill>
                  <a:schemeClr val="bg2"/>
                </a:solidFill>
                <a:latin typeface="+mn-lt"/>
                <a:ea typeface="+mn-ea"/>
                <a:cs typeface="Arial" panose="020B0604020202020204" pitchFamily="34" charset="0"/>
              </a:rPr>
              <a:t>auxi ai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150FD26-6F07-4EF5-AEAF-56964121B5EB}"/>
              </a:ext>
            </a:extLst>
          </p:cNvPr>
          <p:cNvCxnSpPr/>
          <p:nvPr userDrawn="1"/>
        </p:nvCxnSpPr>
        <p:spPr>
          <a:xfrm>
            <a:off x="10157650" y="5725471"/>
            <a:ext cx="1709639" cy="1709639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82A45AF-D0AC-4366-90E4-25C8E29457F3}"/>
              </a:ext>
            </a:extLst>
          </p:cNvPr>
          <p:cNvCxnSpPr/>
          <p:nvPr userDrawn="1"/>
        </p:nvCxnSpPr>
        <p:spPr>
          <a:xfrm>
            <a:off x="251650" y="-535633"/>
            <a:ext cx="1709639" cy="1709639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Diamond 22">
            <a:extLst>
              <a:ext uri="{FF2B5EF4-FFF2-40B4-BE49-F238E27FC236}">
                <a16:creationId xmlns:a16="http://schemas.microsoft.com/office/drawing/2014/main" id="{807708C1-7C7B-4D19-A315-BFDDBABA30F0}"/>
              </a:ext>
            </a:extLst>
          </p:cNvPr>
          <p:cNvSpPr/>
          <p:nvPr userDrawn="1"/>
        </p:nvSpPr>
        <p:spPr>
          <a:xfrm flipH="1">
            <a:off x="11012470" y="2260602"/>
            <a:ext cx="1171293" cy="2336800"/>
          </a:xfrm>
          <a:custGeom>
            <a:avLst/>
            <a:gdLst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7903028 w 7903028"/>
              <a:gd name="connsiteY2" fmla="*/ 3951514 h 7903028"/>
              <a:gd name="connsiteX3" fmla="*/ 3951514 w 7903028"/>
              <a:gd name="connsiteY3" fmla="*/ 7903028 h 7903028"/>
              <a:gd name="connsiteX4" fmla="*/ 0 w 7903028"/>
              <a:gd name="connsiteY4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3951514 w 7903028"/>
              <a:gd name="connsiteY4" fmla="*/ 7903028 h 7903028"/>
              <a:gd name="connsiteX5" fmla="*/ 0 w 7903028"/>
              <a:gd name="connsiteY5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3951514 w 7903028"/>
              <a:gd name="connsiteY5" fmla="*/ 7903028 h 7903028"/>
              <a:gd name="connsiteX6" fmla="*/ 0 w 7903028"/>
              <a:gd name="connsiteY6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4475060 w 7903028"/>
              <a:gd name="connsiteY5" fmla="*/ 7380514 h 7903028"/>
              <a:gd name="connsiteX6" fmla="*/ 3951514 w 7903028"/>
              <a:gd name="connsiteY6" fmla="*/ 7903028 h 7903028"/>
              <a:gd name="connsiteX7" fmla="*/ 0 w 7903028"/>
              <a:gd name="connsiteY7" fmla="*/ 3951514 h 7903028"/>
              <a:gd name="connsiteX0" fmla="*/ 3951514 w 7903028"/>
              <a:gd name="connsiteY0" fmla="*/ 7903028 h 7994468"/>
              <a:gd name="connsiteX1" fmla="*/ 0 w 7903028"/>
              <a:gd name="connsiteY1" fmla="*/ 3951514 h 7994468"/>
              <a:gd name="connsiteX2" fmla="*/ 3951514 w 7903028"/>
              <a:gd name="connsiteY2" fmla="*/ 0 h 7994468"/>
              <a:gd name="connsiteX3" fmla="*/ 4465535 w 7903028"/>
              <a:gd name="connsiteY3" fmla="*/ 522514 h 7994468"/>
              <a:gd name="connsiteX4" fmla="*/ 7903028 w 7903028"/>
              <a:gd name="connsiteY4" fmla="*/ 3951514 h 7994468"/>
              <a:gd name="connsiteX5" fmla="*/ 4475060 w 7903028"/>
              <a:gd name="connsiteY5" fmla="*/ 7380514 h 7994468"/>
              <a:gd name="connsiteX6" fmla="*/ 4475060 w 7903028"/>
              <a:gd name="connsiteY6" fmla="*/ 7380514 h 7994468"/>
              <a:gd name="connsiteX7" fmla="*/ 4042954 w 7903028"/>
              <a:gd name="connsiteY7" fmla="*/ 7994468 h 7994468"/>
              <a:gd name="connsiteX0" fmla="*/ 3951514 w 7903028"/>
              <a:gd name="connsiteY0" fmla="*/ 7903028 h 7903028"/>
              <a:gd name="connsiteX1" fmla="*/ 0 w 7903028"/>
              <a:gd name="connsiteY1" fmla="*/ 3951514 h 7903028"/>
              <a:gd name="connsiteX2" fmla="*/ 3951514 w 7903028"/>
              <a:gd name="connsiteY2" fmla="*/ 0 h 7903028"/>
              <a:gd name="connsiteX3" fmla="*/ 4465535 w 7903028"/>
              <a:gd name="connsiteY3" fmla="*/ 522514 h 7903028"/>
              <a:gd name="connsiteX4" fmla="*/ 7903028 w 7903028"/>
              <a:gd name="connsiteY4" fmla="*/ 3951514 h 7903028"/>
              <a:gd name="connsiteX5" fmla="*/ 4475060 w 7903028"/>
              <a:gd name="connsiteY5" fmla="*/ 7380514 h 7903028"/>
              <a:gd name="connsiteX6" fmla="*/ 4475060 w 7903028"/>
              <a:gd name="connsiteY6" fmla="*/ 7380514 h 7903028"/>
              <a:gd name="connsiteX0" fmla="*/ 0 w 3951514"/>
              <a:gd name="connsiteY0" fmla="*/ 7903028 h 7903028"/>
              <a:gd name="connsiteX1" fmla="*/ 0 w 3951514"/>
              <a:gd name="connsiteY1" fmla="*/ 0 h 7903028"/>
              <a:gd name="connsiteX2" fmla="*/ 514021 w 3951514"/>
              <a:gd name="connsiteY2" fmla="*/ 522514 h 7903028"/>
              <a:gd name="connsiteX3" fmla="*/ 3951514 w 3951514"/>
              <a:gd name="connsiteY3" fmla="*/ 3951514 h 7903028"/>
              <a:gd name="connsiteX4" fmla="*/ 523546 w 3951514"/>
              <a:gd name="connsiteY4" fmla="*/ 7380514 h 7903028"/>
              <a:gd name="connsiteX5" fmla="*/ 523546 w 3951514"/>
              <a:gd name="connsiteY5" fmla="*/ 7380514 h 7903028"/>
              <a:gd name="connsiteX0" fmla="*/ 0 w 3951514"/>
              <a:gd name="connsiteY0" fmla="*/ 7380514 h 7380514"/>
              <a:gd name="connsiteX1" fmla="*/ 514021 w 3951514"/>
              <a:gd name="connsiteY1" fmla="*/ 0 h 7380514"/>
              <a:gd name="connsiteX2" fmla="*/ 3951514 w 3951514"/>
              <a:gd name="connsiteY2" fmla="*/ 3429000 h 7380514"/>
              <a:gd name="connsiteX3" fmla="*/ 523546 w 3951514"/>
              <a:gd name="connsiteY3" fmla="*/ 6858000 h 7380514"/>
              <a:gd name="connsiteX4" fmla="*/ 523546 w 3951514"/>
              <a:gd name="connsiteY4" fmla="*/ 6858000 h 7380514"/>
              <a:gd name="connsiteX0" fmla="*/ 0 w 3437493"/>
              <a:gd name="connsiteY0" fmla="*/ 0 h 6858000"/>
              <a:gd name="connsiteX1" fmla="*/ 3437493 w 3437493"/>
              <a:gd name="connsiteY1" fmla="*/ 3429000 h 6858000"/>
              <a:gd name="connsiteX2" fmla="*/ 9525 w 3437493"/>
              <a:gd name="connsiteY2" fmla="*/ 6858000 h 6858000"/>
              <a:gd name="connsiteX3" fmla="*/ 9525 w 3437493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7493" h="6858000">
                <a:moveTo>
                  <a:pt x="0" y="0"/>
                </a:moveTo>
                <a:lnTo>
                  <a:pt x="3437493" y="3429000"/>
                </a:lnTo>
                <a:lnTo>
                  <a:pt x="9525" y="6858000"/>
                </a:lnTo>
                <a:lnTo>
                  <a:pt x="9525" y="6858000"/>
                </a:lnTo>
              </a:path>
            </a:pathLst>
          </a:cu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chemeClr val="bg2"/>
              </a:solidFill>
            </a:endParaRPr>
          </a:p>
        </p:txBody>
      </p:sp>
      <p:sp>
        <p:nvSpPr>
          <p:cNvPr id="16" name="Title 2">
            <a:extLst>
              <a:ext uri="{FF2B5EF4-FFF2-40B4-BE49-F238E27FC236}">
                <a16:creationId xmlns:a16="http://schemas.microsoft.com/office/drawing/2014/main" id="{C49B4D12-6825-4BD2-8EBF-F1C024A716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4732" y="400809"/>
            <a:ext cx="11082528" cy="731520"/>
          </a:xfrm>
          <a:prstGeom prst="rect">
            <a:avLst/>
          </a:prstGeom>
        </p:spPr>
        <p:txBody>
          <a:bodyPr vert="horz" wrap="square" lIns="0" tIns="0" rIns="0" bIns="0" rtlCol="0" anchor="b" anchorCtr="0">
            <a:noAutofit/>
          </a:bodyPr>
          <a:lstStyle>
            <a:lvl1pPr>
              <a:defRPr lang="en-US" sz="3200" dirty="0"/>
            </a:lvl1pPr>
          </a:lstStyle>
          <a:p>
            <a:pPr marL="0" lvl="0"/>
            <a:r>
              <a:rPr lang="en-US" dirty="0"/>
              <a:t>Enter slide title here</a:t>
            </a:r>
          </a:p>
        </p:txBody>
      </p:sp>
      <p:sp>
        <p:nvSpPr>
          <p:cNvPr id="19" name="SlideLogoText">
            <a:extLst>
              <a:ext uri="{FF2B5EF4-FFF2-40B4-BE49-F238E27FC236}">
                <a16:creationId xmlns:a16="http://schemas.microsoft.com/office/drawing/2014/main" id="{FC7E4E64-4F54-405A-BB1A-73DFEA379C8E}"/>
              </a:ext>
            </a:extLst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10888709" y="6380665"/>
            <a:ext cx="465095" cy="365125"/>
          </a:xfrm>
          <a:prstGeom prst="rect">
            <a:avLst/>
          </a:prstGeom>
          <a:noFill/>
        </p:spPr>
        <p:txBody>
          <a:bodyPr wrap="square" lIns="88900" tIns="38100" rIns="88900" bIns="38100" rtlCol="0" anchor="ctr">
            <a:noAutofit/>
          </a:bodyPr>
          <a:lstStyle/>
          <a:p>
            <a:pPr algn="r"/>
            <a:fld id="{72CAE1DF-9AA2-46A4-9D05-5CEA4E3CC4AD}" type="slidenum">
              <a:rPr lang="en-US" sz="800" smtClean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pPr algn="r"/>
              <a:t>‹#›</a:t>
            </a:fld>
            <a:endParaRPr lang="en-US" sz="8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79D32BF-0BF4-4B21-89B9-E7342A36A28A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54731" y="6501386"/>
            <a:ext cx="6967731" cy="110800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>
              <a:buNone/>
              <a:defRPr sz="800"/>
            </a:lvl1pPr>
          </a:lstStyle>
          <a:p>
            <a:pPr lvl="0"/>
            <a:r>
              <a:rPr lang="en-US" dirty="0"/>
              <a:t>Enter source here</a:t>
            </a:r>
          </a:p>
        </p:txBody>
      </p:sp>
    </p:spTree>
    <p:extLst>
      <p:ext uri="{BB962C8B-B14F-4D97-AF65-F5344CB8AC3E}">
        <p14:creationId xmlns:p14="http://schemas.microsoft.com/office/powerpoint/2010/main" val="37428387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6.xml" Id="rId1" /><Relationship Type="http://schemas.openxmlformats.org/officeDocument/2006/relationships/slideLayout" Target="/ppt/slideLayouts/slideLayout67.xml" Id="rId6" /><Relationship Type="http://schemas.openxmlformats.org/officeDocument/2006/relationships/theme" Target="/ppt/theme/theme12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.xml" Id="rId4" /><Relationship Type="http://schemas.openxmlformats.org/officeDocument/2006/relationships/slideLayout" Target="/ppt/slideLayouts/slideLayout910.xml" Id="rId9" /></Relationships>
</file>

<file path=ppt/slideMasters/slideMaster11.xml><?xml version="1.0" encoding="utf-8"?>
<p:sldMaster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853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4"/>
  </p:sldLayoutIdLst>
  <p:hf hdr="0" ftr="0"/>
  <p:txStyles>
    <p:titleStyle>
      <a:lvl1pPr algn="l" defTabSz="91434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2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585" indent="-228585" algn="l" defTabSz="91434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2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754" indent="-228585" algn="l" defTabSz="9143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2922" indent="-228585" algn="l" defTabSz="9143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093" indent="-228585" algn="l" defTabSz="9143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262" indent="-228585" algn="l" defTabSz="9143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430" indent="-228585" algn="l" defTabSz="9143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00" indent="-228585" algn="l" defTabSz="9143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69" indent="-228585" algn="l" defTabSz="9143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38" indent="-228585" algn="l" defTabSz="9143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9" algn="l" defTabSz="9143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0" algn="l" defTabSz="9143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08" algn="l" defTabSz="9143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77" algn="l" defTabSz="9143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46" algn="l" defTabSz="9143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15" algn="l" defTabSz="9143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84" algn="l" defTabSz="9143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54" algn="l" defTabSz="9143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421.xml.rels>&#65279;<?xml version="1.0" encoding="utf-8"?><Relationships xmlns="http://schemas.openxmlformats.org/package/2006/relationships"><Relationship Type="http://schemas.openxmlformats.org/officeDocument/2006/relationships/image" Target="/ppt/media/image73.png" Id="rId7" /><Relationship Type="http://schemas.openxmlformats.org/officeDocument/2006/relationships/slideLayout" Target="/ppt/slideLayouts/slideLayout41.xml" Id="rId2" /><Relationship Type="http://schemas.openxmlformats.org/officeDocument/2006/relationships/tags" Target="/ppt/tags/tag14844.xml" Id="rId1" /><Relationship Type="http://schemas.openxmlformats.org/officeDocument/2006/relationships/image" Target="/ppt/media/image72.jpg" Id="rId6" /><Relationship Type="http://schemas.openxmlformats.org/officeDocument/2006/relationships/image" Target="/ppt/media/image712.jpg" Id="rId5" /><Relationship Type="http://schemas.openxmlformats.org/officeDocument/2006/relationships/image" Target="/ppt/media/image703.jpg" Id="rId4" /></Relationships>
</file>

<file path=ppt/slides/_rels/slide432.xml.rels>&#65279;<?xml version="1.0" encoding="utf-8"?><Relationships xmlns="http://schemas.openxmlformats.org/package/2006/relationships"><Relationship Type="http://schemas.openxmlformats.org/officeDocument/2006/relationships/image" Target="/ppt/media/image704.jpg" Id="rId7" /><Relationship Type="http://schemas.openxmlformats.org/officeDocument/2006/relationships/tags" Target="/ppt/tags/tag14945.xml" Id="rId1" /><Relationship Type="http://schemas.openxmlformats.org/officeDocument/2006/relationships/image" Target="/ppt/media/image732.png" Id="rId6" /><Relationship Type="http://schemas.openxmlformats.org/officeDocument/2006/relationships/image" Target="/ppt/media/image715.jpg" Id="rId5" /><Relationship Type="http://schemas.openxmlformats.org/officeDocument/2006/relationships/image" Target="/ppt/media/image726.jpg" Id="rId4" /><Relationship Type="http://schemas.openxmlformats.org/officeDocument/2006/relationships/slideLayout" Target="/ppt/slideLayouts/slideLayout41.xml" Id="R5f9c72ef70d649b3" /></Relationships>
</file>

<file path=ppt/slides/_rels/slide443.xml.rels>&#65279;<?xml version="1.0" encoding="utf-8"?><Relationships xmlns="http://schemas.openxmlformats.org/package/2006/relationships"><Relationship Type="http://schemas.openxmlformats.org/officeDocument/2006/relationships/tags" Target="/ppt/tags/tag15046.xml" Id="rId1" /><Relationship Type="http://schemas.openxmlformats.org/officeDocument/2006/relationships/image" Target="/ppt/media/image727.jpg" Id="rId4" /><Relationship Type="http://schemas.openxmlformats.org/officeDocument/2006/relationships/slideLayout" Target="/ppt/slideLayouts/slideLayout41.xml" Id="Rc771d5f8fb0d4056" /></Relationships>
</file>

<file path=ppt/slides/_rels/slide454.xml.rels>&#65279;<?xml version="1.0" encoding="utf-8"?><Relationships xmlns="http://schemas.openxmlformats.org/package/2006/relationships"><Relationship Type="http://schemas.openxmlformats.org/officeDocument/2006/relationships/tags" Target="/ppt/tags/tag15147.xml" Id="rId1" /><Relationship Type="http://schemas.openxmlformats.org/officeDocument/2006/relationships/image" Target="/ppt/media/image708.jpg" Id="rId6" /><Relationship Type="http://schemas.openxmlformats.org/officeDocument/2006/relationships/image" Target="/ppt/media/image733.png" Id="rId5" /><Relationship Type="http://schemas.openxmlformats.org/officeDocument/2006/relationships/image" Target="/ppt/media/image729.jpg" Id="rId4" /><Relationship Type="http://schemas.openxmlformats.org/officeDocument/2006/relationships/slideLayout" Target="/ppt/slideLayouts/slideLayout41.xml" Id="R84f4079146e44ccd" /></Relationships>
</file>

<file path=ppt/slides/slide421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42077-8D3B-A49C-6C93-D2C3DF7CD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Enter Title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FFB244-4D74-F659-8209-51241EA5B57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Enter Subtitle Here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FAF629A-4467-8DCC-0D68-F910194783C0}"/>
              </a:ext>
            </a:extLst>
          </p:cNvPr>
          <p:cNvSpPr txBox="1">
            <a:spLocks/>
          </p:cNvSpPr>
          <p:nvPr/>
        </p:nvSpPr>
        <p:spPr>
          <a:xfrm>
            <a:off x="751749" y="2996258"/>
            <a:ext cx="1161627" cy="99405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 Medium" panose="020B0604020101020102" pitchFamily="34" charset="0"/>
              </a:rPr>
              <a:t>First name </a:t>
            </a:r>
            <a:b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 Medium" panose="020B0604020101020102" pitchFamily="34" charset="0"/>
              </a:rPr>
            </a:b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 Medium" panose="020B0604020101020102" pitchFamily="34" charset="0"/>
              </a:rPr>
              <a:t>Last name</a:t>
            </a:r>
          </a:p>
          <a:p>
            <a:pPr marL="0" marR="0" lvl="0" indent="0" algn="ctr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" panose="020B0504020101020102" pitchFamily="34" charset="0"/>
              </a:rPr>
              <a:t>Role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DD995AAA-6E02-CCAF-CBF6-1D010B60A0B9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67" r="16667"/>
          <a:stretch/>
        </p:blipFill>
        <p:spPr>
          <a:xfrm>
            <a:off x="712850" y="1653195"/>
            <a:ext cx="1239425" cy="1239425"/>
          </a:xfrm>
          <a:prstGeom prst="ellipse">
            <a:avLst/>
          </a:prstGeom>
          <a:ln w="6350">
            <a:solidFill>
              <a:srgbClr val="D0D0D0"/>
            </a:solidFill>
          </a:ln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B7B2CFF7-8641-CDFF-B368-E153510A8548}"/>
              </a:ext>
            </a:extLst>
          </p:cNvPr>
          <p:cNvSpPr txBox="1">
            <a:spLocks/>
          </p:cNvSpPr>
          <p:nvPr/>
        </p:nvSpPr>
        <p:spPr>
          <a:xfrm>
            <a:off x="2112731" y="2996258"/>
            <a:ext cx="1161627" cy="99405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 Medium" panose="020B0604020101020102" pitchFamily="34" charset="0"/>
              </a:rPr>
              <a:t>First name </a:t>
            </a:r>
            <a:b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 Medium" panose="020B0604020101020102" pitchFamily="34" charset="0"/>
              </a:rPr>
            </a:b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 Medium" panose="020B0604020101020102" pitchFamily="34" charset="0"/>
              </a:rPr>
              <a:t>Last name</a:t>
            </a:r>
          </a:p>
          <a:p>
            <a:pPr marL="0" marR="0" lvl="0" indent="0" algn="ctr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" panose="020B0504020101020102" pitchFamily="34" charset="0"/>
              </a:rPr>
              <a:t>Role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A3E64B25-DBC4-9EC2-5244-A2B2EF7816C9}"/>
              </a:ext>
            </a:extLst>
          </p:cNvPr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67" r="16667"/>
          <a:stretch/>
        </p:blipFill>
        <p:spPr>
          <a:xfrm>
            <a:off x="2073832" y="1653195"/>
            <a:ext cx="1239425" cy="1239425"/>
          </a:xfrm>
          <a:prstGeom prst="ellipse">
            <a:avLst/>
          </a:prstGeom>
          <a:ln w="6350">
            <a:solidFill>
              <a:srgbClr val="D0D0D0"/>
            </a:solidFill>
          </a:ln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42EE6206-7F94-CBED-ED16-2D0E1A44D102}"/>
              </a:ext>
            </a:extLst>
          </p:cNvPr>
          <p:cNvSpPr txBox="1">
            <a:spLocks/>
          </p:cNvSpPr>
          <p:nvPr/>
        </p:nvSpPr>
        <p:spPr>
          <a:xfrm>
            <a:off x="3473713" y="2996258"/>
            <a:ext cx="1161627" cy="99405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 Medium" panose="020B0604020101020102" pitchFamily="34" charset="0"/>
              </a:rPr>
              <a:t>First name </a:t>
            </a:r>
            <a:b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 Medium" panose="020B0604020101020102" pitchFamily="34" charset="0"/>
              </a:rPr>
            </a:b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 Medium" panose="020B0604020101020102" pitchFamily="34" charset="0"/>
              </a:rPr>
              <a:t>Last name</a:t>
            </a:r>
          </a:p>
          <a:p>
            <a:pPr marL="0" marR="0" lvl="0" indent="0" algn="ctr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" panose="020B0504020101020102" pitchFamily="34" charset="0"/>
              </a:rPr>
              <a:t>Role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603F6B76-7387-B597-896A-65191D4C5082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67" r="16667"/>
          <a:stretch/>
        </p:blipFill>
        <p:spPr>
          <a:xfrm>
            <a:off x="3434814" y="1653195"/>
            <a:ext cx="1239425" cy="1239425"/>
          </a:xfrm>
          <a:prstGeom prst="ellipse">
            <a:avLst/>
          </a:prstGeom>
          <a:ln w="6350">
            <a:solidFill>
              <a:srgbClr val="D0D0D0"/>
            </a:solidFill>
          </a:ln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4AF51902-3DB4-6031-0E7C-28C0475D50C4}"/>
              </a:ext>
            </a:extLst>
          </p:cNvPr>
          <p:cNvSpPr txBox="1">
            <a:spLocks/>
          </p:cNvSpPr>
          <p:nvPr/>
        </p:nvSpPr>
        <p:spPr>
          <a:xfrm>
            <a:off x="4834694" y="2996258"/>
            <a:ext cx="1161627" cy="99405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 Medium" panose="020B0604020101020102" pitchFamily="34" charset="0"/>
              </a:rPr>
              <a:t>First name </a:t>
            </a:r>
            <a:b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 Medium" panose="020B0604020101020102" pitchFamily="34" charset="0"/>
              </a:rPr>
            </a:b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 Medium" panose="020B0604020101020102" pitchFamily="34" charset="0"/>
              </a:rPr>
              <a:t>Last name</a:t>
            </a:r>
          </a:p>
          <a:p>
            <a:pPr marL="0" marR="0" lvl="0" indent="0" algn="ctr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" panose="020B0504020101020102" pitchFamily="34" charset="0"/>
              </a:rPr>
              <a:t>Role</a:t>
            </a: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EBA2EEA1-513E-DFE6-BA15-C74F5635308B}"/>
              </a:ext>
            </a:extLst>
          </p:cNvPr>
          <p:cNvPicPr>
            <a:picLocks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67" r="16667"/>
          <a:stretch/>
        </p:blipFill>
        <p:spPr>
          <a:xfrm>
            <a:off x="4795796" y="1653195"/>
            <a:ext cx="1239425" cy="1239425"/>
          </a:xfrm>
          <a:prstGeom prst="ellipse">
            <a:avLst/>
          </a:prstGeom>
          <a:ln w="6350">
            <a:solidFill>
              <a:srgbClr val="D0D0D0"/>
            </a:solidFill>
          </a:ln>
        </p:spPr>
      </p:pic>
      <p:sp>
        <p:nvSpPr>
          <p:cNvPr id="56" name="TextBox 55">
            <a:extLst>
              <a:ext uri="{FF2B5EF4-FFF2-40B4-BE49-F238E27FC236}">
                <a16:creationId xmlns:a16="http://schemas.microsoft.com/office/drawing/2014/main" id="{AB4C7398-7079-534A-C8A8-AD5E51C8CC57}"/>
              </a:ext>
            </a:extLst>
          </p:cNvPr>
          <p:cNvSpPr txBox="1">
            <a:spLocks/>
          </p:cNvSpPr>
          <p:nvPr/>
        </p:nvSpPr>
        <p:spPr>
          <a:xfrm>
            <a:off x="6195677" y="2996258"/>
            <a:ext cx="1161627" cy="99405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 Medium" panose="020B0604020101020102" pitchFamily="34" charset="0"/>
              </a:rPr>
              <a:t>First name </a:t>
            </a:r>
            <a:b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 Medium" panose="020B0604020101020102" pitchFamily="34" charset="0"/>
              </a:rPr>
            </a:b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 Medium" panose="020B0604020101020102" pitchFamily="34" charset="0"/>
              </a:rPr>
              <a:t>Last name</a:t>
            </a:r>
          </a:p>
          <a:p>
            <a:pPr marL="0" marR="0" lvl="0" indent="0" algn="ctr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" panose="020B0504020101020102" pitchFamily="34" charset="0"/>
              </a:rPr>
              <a:t>Role</a:t>
            </a:r>
          </a:p>
        </p:txBody>
      </p:sp>
      <p:pic>
        <p:nvPicPr>
          <p:cNvPr id="57" name="Picture 56">
            <a:extLst>
              <a:ext uri="{FF2B5EF4-FFF2-40B4-BE49-F238E27FC236}">
                <a16:creationId xmlns:a16="http://schemas.microsoft.com/office/drawing/2014/main" id="{97752E87-BC72-5E4E-8BA7-34732A74767C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67" r="16667"/>
          <a:stretch/>
        </p:blipFill>
        <p:spPr>
          <a:xfrm>
            <a:off x="6156778" y="1653195"/>
            <a:ext cx="1239425" cy="1239425"/>
          </a:xfrm>
          <a:prstGeom prst="ellipse">
            <a:avLst/>
          </a:prstGeom>
          <a:ln w="6350">
            <a:solidFill>
              <a:srgbClr val="D0D0D0"/>
            </a:solidFill>
          </a:ln>
        </p:spPr>
      </p:pic>
      <p:sp>
        <p:nvSpPr>
          <p:cNvPr id="59" name="TextBox 58">
            <a:extLst>
              <a:ext uri="{FF2B5EF4-FFF2-40B4-BE49-F238E27FC236}">
                <a16:creationId xmlns:a16="http://schemas.microsoft.com/office/drawing/2014/main" id="{04A023A6-206A-4650-54B1-4217DF0EBE5C}"/>
              </a:ext>
            </a:extLst>
          </p:cNvPr>
          <p:cNvSpPr txBox="1">
            <a:spLocks/>
          </p:cNvSpPr>
          <p:nvPr/>
        </p:nvSpPr>
        <p:spPr>
          <a:xfrm>
            <a:off x="7556659" y="2996258"/>
            <a:ext cx="1161627" cy="99405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 Medium" panose="020B0604020101020102" pitchFamily="34" charset="0"/>
              </a:rPr>
              <a:t>First name </a:t>
            </a:r>
            <a:b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 Medium" panose="020B0604020101020102" pitchFamily="34" charset="0"/>
              </a:rPr>
            </a:b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 Medium" panose="020B0604020101020102" pitchFamily="34" charset="0"/>
              </a:rPr>
              <a:t>Last name</a:t>
            </a:r>
          </a:p>
          <a:p>
            <a:pPr marL="0" marR="0" lvl="0" indent="0" algn="ctr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" panose="020B0504020101020102" pitchFamily="34" charset="0"/>
              </a:rPr>
              <a:t>Role</a:t>
            </a:r>
          </a:p>
        </p:txBody>
      </p:sp>
      <p:pic>
        <p:nvPicPr>
          <p:cNvPr id="60" name="Picture 59">
            <a:extLst>
              <a:ext uri="{FF2B5EF4-FFF2-40B4-BE49-F238E27FC236}">
                <a16:creationId xmlns:a16="http://schemas.microsoft.com/office/drawing/2014/main" id="{9FCEF811-93CE-B3BB-CC0B-E1B4E12E5904}"/>
              </a:ext>
            </a:extLst>
          </p:cNvPr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67" r="16667"/>
          <a:stretch/>
        </p:blipFill>
        <p:spPr>
          <a:xfrm>
            <a:off x="7517760" y="1653195"/>
            <a:ext cx="1239425" cy="1239425"/>
          </a:xfrm>
          <a:prstGeom prst="ellipse">
            <a:avLst/>
          </a:prstGeom>
          <a:ln w="6350">
            <a:solidFill>
              <a:srgbClr val="D0D0D0"/>
            </a:solidFill>
          </a:ln>
        </p:spPr>
      </p:pic>
      <p:sp>
        <p:nvSpPr>
          <p:cNvPr id="62" name="TextBox 61">
            <a:extLst>
              <a:ext uri="{FF2B5EF4-FFF2-40B4-BE49-F238E27FC236}">
                <a16:creationId xmlns:a16="http://schemas.microsoft.com/office/drawing/2014/main" id="{ADA8CB80-DD8B-584A-6319-4CC8EDAF514C}"/>
              </a:ext>
            </a:extLst>
          </p:cNvPr>
          <p:cNvSpPr txBox="1">
            <a:spLocks/>
          </p:cNvSpPr>
          <p:nvPr/>
        </p:nvSpPr>
        <p:spPr>
          <a:xfrm>
            <a:off x="8917641" y="2996258"/>
            <a:ext cx="1161627" cy="99405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 Medium" panose="020B0604020101020102" pitchFamily="34" charset="0"/>
              </a:rPr>
              <a:t>First name </a:t>
            </a:r>
            <a:b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 Medium" panose="020B0604020101020102" pitchFamily="34" charset="0"/>
              </a:rPr>
            </a:b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 Medium" panose="020B0604020101020102" pitchFamily="34" charset="0"/>
              </a:rPr>
              <a:t>Last name</a:t>
            </a:r>
          </a:p>
          <a:p>
            <a:pPr marL="0" marR="0" lvl="0" indent="0" algn="ctr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" panose="020B0504020101020102" pitchFamily="34" charset="0"/>
              </a:rPr>
              <a:t>Role</a:t>
            </a:r>
          </a:p>
        </p:txBody>
      </p:sp>
      <p:pic>
        <p:nvPicPr>
          <p:cNvPr id="63" name="Picture 62">
            <a:extLst>
              <a:ext uri="{FF2B5EF4-FFF2-40B4-BE49-F238E27FC236}">
                <a16:creationId xmlns:a16="http://schemas.microsoft.com/office/drawing/2014/main" id="{F5E7BB56-72D6-8CCE-A59C-0201BD28F48B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67" r="16667"/>
          <a:stretch/>
        </p:blipFill>
        <p:spPr>
          <a:xfrm>
            <a:off x="8878742" y="1653195"/>
            <a:ext cx="1239425" cy="1239425"/>
          </a:xfrm>
          <a:prstGeom prst="ellipse">
            <a:avLst/>
          </a:prstGeom>
          <a:ln w="6350">
            <a:solidFill>
              <a:srgbClr val="D0D0D0"/>
            </a:solidFill>
          </a:ln>
        </p:spPr>
      </p:pic>
      <p:sp>
        <p:nvSpPr>
          <p:cNvPr id="65" name="TextBox 64">
            <a:extLst>
              <a:ext uri="{FF2B5EF4-FFF2-40B4-BE49-F238E27FC236}">
                <a16:creationId xmlns:a16="http://schemas.microsoft.com/office/drawing/2014/main" id="{905CF6DF-5731-1E83-FD0E-1680156AB2AB}"/>
              </a:ext>
            </a:extLst>
          </p:cNvPr>
          <p:cNvSpPr txBox="1">
            <a:spLocks/>
          </p:cNvSpPr>
          <p:nvPr/>
        </p:nvSpPr>
        <p:spPr>
          <a:xfrm>
            <a:off x="10278622" y="2996258"/>
            <a:ext cx="1161627" cy="99405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 Medium" panose="020B0604020101020102" pitchFamily="34" charset="0"/>
              </a:rPr>
              <a:t>First name </a:t>
            </a:r>
            <a:b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 Medium" panose="020B0604020101020102" pitchFamily="34" charset="0"/>
              </a:rPr>
            </a:b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 Medium" panose="020B0604020101020102" pitchFamily="34" charset="0"/>
              </a:rPr>
              <a:t>Last name</a:t>
            </a:r>
          </a:p>
          <a:p>
            <a:pPr marL="0" marR="0" lvl="0" indent="0" algn="ctr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" panose="020B0504020101020102" pitchFamily="34" charset="0"/>
              </a:rPr>
              <a:t>Role</a:t>
            </a:r>
          </a:p>
        </p:txBody>
      </p:sp>
      <p:pic>
        <p:nvPicPr>
          <p:cNvPr id="66" name="Picture 65">
            <a:extLst>
              <a:ext uri="{FF2B5EF4-FFF2-40B4-BE49-F238E27FC236}">
                <a16:creationId xmlns:a16="http://schemas.microsoft.com/office/drawing/2014/main" id="{28EA9776-C53E-6801-6912-89E13F5E2640}"/>
              </a:ext>
            </a:extLst>
          </p:cNvPr>
          <p:cNvPicPr>
            <a:picLocks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67" r="16667"/>
          <a:stretch/>
        </p:blipFill>
        <p:spPr>
          <a:xfrm>
            <a:off x="10239724" y="1653195"/>
            <a:ext cx="1239425" cy="1239425"/>
          </a:xfrm>
          <a:prstGeom prst="ellipse">
            <a:avLst/>
          </a:prstGeom>
          <a:ln w="6350">
            <a:solidFill>
              <a:srgbClr val="D0D0D0"/>
            </a:solidFill>
          </a:ln>
        </p:spPr>
      </p:pic>
      <p:sp>
        <p:nvSpPr>
          <p:cNvPr id="68" name="TextBox 67">
            <a:extLst>
              <a:ext uri="{FF2B5EF4-FFF2-40B4-BE49-F238E27FC236}">
                <a16:creationId xmlns:a16="http://schemas.microsoft.com/office/drawing/2014/main" id="{AC478C1A-E4E3-98B5-9C8E-833BB20FC1A2}"/>
              </a:ext>
            </a:extLst>
          </p:cNvPr>
          <p:cNvSpPr txBox="1">
            <a:spLocks/>
          </p:cNvSpPr>
          <p:nvPr/>
        </p:nvSpPr>
        <p:spPr>
          <a:xfrm>
            <a:off x="751749" y="5396876"/>
            <a:ext cx="1161627" cy="99405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 Medium" panose="020B0604020101020102" pitchFamily="34" charset="0"/>
              </a:rPr>
              <a:t>First name </a:t>
            </a:r>
            <a:b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 Medium" panose="020B0604020101020102" pitchFamily="34" charset="0"/>
              </a:rPr>
            </a:b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 Medium" panose="020B0604020101020102" pitchFamily="34" charset="0"/>
              </a:rPr>
              <a:t>Last name</a:t>
            </a:r>
          </a:p>
          <a:p>
            <a:pPr marL="0" marR="0" lvl="0" indent="0" algn="ctr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" panose="020B0504020101020102" pitchFamily="34" charset="0"/>
              </a:rPr>
              <a:t>Role</a:t>
            </a:r>
          </a:p>
        </p:txBody>
      </p:sp>
      <p:pic>
        <p:nvPicPr>
          <p:cNvPr id="69" name="Picture 68">
            <a:extLst>
              <a:ext uri="{FF2B5EF4-FFF2-40B4-BE49-F238E27FC236}">
                <a16:creationId xmlns:a16="http://schemas.microsoft.com/office/drawing/2014/main" id="{736A0ABB-E123-6913-0D3A-BDB96F8E858F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67" r="16667"/>
          <a:stretch/>
        </p:blipFill>
        <p:spPr>
          <a:xfrm>
            <a:off x="712850" y="4053813"/>
            <a:ext cx="1239425" cy="1239425"/>
          </a:xfrm>
          <a:prstGeom prst="ellipse">
            <a:avLst/>
          </a:prstGeom>
          <a:ln w="6350">
            <a:solidFill>
              <a:srgbClr val="D0D0D0"/>
            </a:solidFill>
          </a:ln>
        </p:spPr>
      </p:pic>
      <p:sp>
        <p:nvSpPr>
          <p:cNvPr id="71" name="TextBox 70">
            <a:extLst>
              <a:ext uri="{FF2B5EF4-FFF2-40B4-BE49-F238E27FC236}">
                <a16:creationId xmlns:a16="http://schemas.microsoft.com/office/drawing/2014/main" id="{CBA8E913-A84D-AFB1-13F3-EEAFE84920D1}"/>
              </a:ext>
            </a:extLst>
          </p:cNvPr>
          <p:cNvSpPr txBox="1">
            <a:spLocks/>
          </p:cNvSpPr>
          <p:nvPr/>
        </p:nvSpPr>
        <p:spPr>
          <a:xfrm>
            <a:off x="2112731" y="5396876"/>
            <a:ext cx="1161627" cy="99405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 Medium" panose="020B0604020101020102" pitchFamily="34" charset="0"/>
              </a:rPr>
              <a:t>First name </a:t>
            </a:r>
            <a:b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 Medium" panose="020B0604020101020102" pitchFamily="34" charset="0"/>
              </a:rPr>
            </a:b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 Medium" panose="020B0604020101020102" pitchFamily="34" charset="0"/>
              </a:rPr>
              <a:t>Last name</a:t>
            </a:r>
          </a:p>
          <a:p>
            <a:pPr marL="0" marR="0" lvl="0" indent="0" algn="ctr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" panose="020B0504020101020102" pitchFamily="34" charset="0"/>
              </a:rPr>
              <a:t>Role</a:t>
            </a:r>
          </a:p>
        </p:txBody>
      </p:sp>
      <p:pic>
        <p:nvPicPr>
          <p:cNvPr id="72" name="Picture 71">
            <a:extLst>
              <a:ext uri="{FF2B5EF4-FFF2-40B4-BE49-F238E27FC236}">
                <a16:creationId xmlns:a16="http://schemas.microsoft.com/office/drawing/2014/main" id="{3489A0D0-6648-D666-E24B-C68E0B7B7B6C}"/>
              </a:ext>
            </a:extLst>
          </p:cNvPr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67" r="16667"/>
          <a:stretch/>
        </p:blipFill>
        <p:spPr>
          <a:xfrm>
            <a:off x="2073832" y="4053813"/>
            <a:ext cx="1239425" cy="1239425"/>
          </a:xfrm>
          <a:prstGeom prst="ellipse">
            <a:avLst/>
          </a:prstGeom>
          <a:ln w="6350">
            <a:solidFill>
              <a:srgbClr val="D0D0D0"/>
            </a:solidFill>
          </a:ln>
        </p:spPr>
      </p:pic>
      <p:sp>
        <p:nvSpPr>
          <p:cNvPr id="74" name="TextBox 73">
            <a:extLst>
              <a:ext uri="{FF2B5EF4-FFF2-40B4-BE49-F238E27FC236}">
                <a16:creationId xmlns:a16="http://schemas.microsoft.com/office/drawing/2014/main" id="{F3615A26-D002-FF70-C9AB-EE3187B927D1}"/>
              </a:ext>
            </a:extLst>
          </p:cNvPr>
          <p:cNvSpPr txBox="1">
            <a:spLocks/>
          </p:cNvSpPr>
          <p:nvPr/>
        </p:nvSpPr>
        <p:spPr>
          <a:xfrm>
            <a:off x="3473713" y="5396876"/>
            <a:ext cx="1161627" cy="99405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 Medium" panose="020B0604020101020102" pitchFamily="34" charset="0"/>
              </a:rPr>
              <a:t>First name </a:t>
            </a:r>
            <a:b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 Medium" panose="020B0604020101020102" pitchFamily="34" charset="0"/>
              </a:rPr>
            </a:b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 Medium" panose="020B0604020101020102" pitchFamily="34" charset="0"/>
              </a:rPr>
              <a:t>Last name</a:t>
            </a:r>
          </a:p>
          <a:p>
            <a:pPr marL="0" marR="0" lvl="0" indent="0" algn="ctr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" panose="020B0504020101020102" pitchFamily="34" charset="0"/>
              </a:rPr>
              <a:t>Role</a:t>
            </a:r>
          </a:p>
        </p:txBody>
      </p:sp>
      <p:pic>
        <p:nvPicPr>
          <p:cNvPr id="75" name="Picture 74">
            <a:extLst>
              <a:ext uri="{FF2B5EF4-FFF2-40B4-BE49-F238E27FC236}">
                <a16:creationId xmlns:a16="http://schemas.microsoft.com/office/drawing/2014/main" id="{6A28E491-F0DC-3371-1205-A440B1E955B4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67" r="16667"/>
          <a:stretch/>
        </p:blipFill>
        <p:spPr>
          <a:xfrm>
            <a:off x="3434814" y="4053813"/>
            <a:ext cx="1239425" cy="1239425"/>
          </a:xfrm>
          <a:prstGeom prst="ellipse">
            <a:avLst/>
          </a:prstGeom>
          <a:ln w="6350">
            <a:solidFill>
              <a:srgbClr val="D0D0D0"/>
            </a:solidFill>
          </a:ln>
        </p:spPr>
      </p:pic>
      <p:sp>
        <p:nvSpPr>
          <p:cNvPr id="77" name="TextBox 76">
            <a:extLst>
              <a:ext uri="{FF2B5EF4-FFF2-40B4-BE49-F238E27FC236}">
                <a16:creationId xmlns:a16="http://schemas.microsoft.com/office/drawing/2014/main" id="{7693D30E-9566-9426-0A65-5814F0589B6A}"/>
              </a:ext>
            </a:extLst>
          </p:cNvPr>
          <p:cNvSpPr txBox="1">
            <a:spLocks/>
          </p:cNvSpPr>
          <p:nvPr/>
        </p:nvSpPr>
        <p:spPr>
          <a:xfrm>
            <a:off x="4834694" y="5396876"/>
            <a:ext cx="1161627" cy="99405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 Medium" panose="020B0604020101020102" pitchFamily="34" charset="0"/>
              </a:rPr>
              <a:t>First name </a:t>
            </a:r>
            <a:b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 Medium" panose="020B0604020101020102" pitchFamily="34" charset="0"/>
              </a:rPr>
            </a:b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 Medium" panose="020B0604020101020102" pitchFamily="34" charset="0"/>
              </a:rPr>
              <a:t>Last name</a:t>
            </a:r>
          </a:p>
          <a:p>
            <a:pPr marL="0" marR="0" lvl="0" indent="0" algn="ctr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" panose="020B0504020101020102" pitchFamily="34" charset="0"/>
              </a:rPr>
              <a:t>Role</a:t>
            </a:r>
          </a:p>
        </p:txBody>
      </p:sp>
      <p:pic>
        <p:nvPicPr>
          <p:cNvPr id="78" name="Picture 77">
            <a:extLst>
              <a:ext uri="{FF2B5EF4-FFF2-40B4-BE49-F238E27FC236}">
                <a16:creationId xmlns:a16="http://schemas.microsoft.com/office/drawing/2014/main" id="{125E93A6-5833-FDB9-989D-4926D4BF8E50}"/>
              </a:ext>
            </a:extLst>
          </p:cNvPr>
          <p:cNvPicPr>
            <a:picLocks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67" r="16667"/>
          <a:stretch/>
        </p:blipFill>
        <p:spPr>
          <a:xfrm>
            <a:off x="4795796" y="4053813"/>
            <a:ext cx="1239425" cy="1239425"/>
          </a:xfrm>
          <a:prstGeom prst="ellipse">
            <a:avLst/>
          </a:prstGeom>
          <a:ln w="6350">
            <a:solidFill>
              <a:srgbClr val="D0D0D0"/>
            </a:solidFill>
          </a:ln>
        </p:spPr>
      </p:pic>
      <p:sp>
        <p:nvSpPr>
          <p:cNvPr id="80" name="TextBox 79">
            <a:extLst>
              <a:ext uri="{FF2B5EF4-FFF2-40B4-BE49-F238E27FC236}">
                <a16:creationId xmlns:a16="http://schemas.microsoft.com/office/drawing/2014/main" id="{99D17BB0-B364-9A77-2174-CE79A0566441}"/>
              </a:ext>
            </a:extLst>
          </p:cNvPr>
          <p:cNvSpPr txBox="1">
            <a:spLocks/>
          </p:cNvSpPr>
          <p:nvPr/>
        </p:nvSpPr>
        <p:spPr>
          <a:xfrm>
            <a:off x="6195677" y="5396876"/>
            <a:ext cx="1161627" cy="99405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 Medium" panose="020B0604020101020102" pitchFamily="34" charset="0"/>
              </a:rPr>
              <a:t>First name </a:t>
            </a:r>
            <a:b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 Medium" panose="020B0604020101020102" pitchFamily="34" charset="0"/>
              </a:rPr>
            </a:b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 Medium" panose="020B0604020101020102" pitchFamily="34" charset="0"/>
              </a:rPr>
              <a:t>Last name</a:t>
            </a:r>
          </a:p>
          <a:p>
            <a:pPr marL="0" marR="0" lvl="0" indent="0" algn="ctr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" panose="020B0504020101020102" pitchFamily="34" charset="0"/>
              </a:rPr>
              <a:t>Role</a:t>
            </a:r>
          </a:p>
        </p:txBody>
      </p:sp>
      <p:pic>
        <p:nvPicPr>
          <p:cNvPr id="81" name="Picture 80">
            <a:extLst>
              <a:ext uri="{FF2B5EF4-FFF2-40B4-BE49-F238E27FC236}">
                <a16:creationId xmlns:a16="http://schemas.microsoft.com/office/drawing/2014/main" id="{4A49DEA4-AE65-8FC4-4D0C-FE5B62F57F66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67" r="16667"/>
          <a:stretch/>
        </p:blipFill>
        <p:spPr>
          <a:xfrm>
            <a:off x="6156778" y="4053813"/>
            <a:ext cx="1239425" cy="1239425"/>
          </a:xfrm>
          <a:prstGeom prst="ellipse">
            <a:avLst/>
          </a:prstGeom>
          <a:ln w="6350">
            <a:solidFill>
              <a:srgbClr val="D0D0D0"/>
            </a:solidFill>
          </a:ln>
        </p:spPr>
      </p:pic>
      <p:sp>
        <p:nvSpPr>
          <p:cNvPr id="83" name="TextBox 82">
            <a:extLst>
              <a:ext uri="{FF2B5EF4-FFF2-40B4-BE49-F238E27FC236}">
                <a16:creationId xmlns:a16="http://schemas.microsoft.com/office/drawing/2014/main" id="{ECA226CF-E3AE-67CA-7DC0-F28DE4E7BC7F}"/>
              </a:ext>
            </a:extLst>
          </p:cNvPr>
          <p:cNvSpPr txBox="1">
            <a:spLocks/>
          </p:cNvSpPr>
          <p:nvPr/>
        </p:nvSpPr>
        <p:spPr>
          <a:xfrm>
            <a:off x="7556659" y="5396876"/>
            <a:ext cx="1161627" cy="99405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 Medium" panose="020B0604020101020102" pitchFamily="34" charset="0"/>
              </a:rPr>
              <a:t>First name </a:t>
            </a:r>
            <a:b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 Medium" panose="020B0604020101020102" pitchFamily="34" charset="0"/>
              </a:rPr>
            </a:b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 Medium" panose="020B0604020101020102" pitchFamily="34" charset="0"/>
              </a:rPr>
              <a:t>Last name</a:t>
            </a:r>
          </a:p>
          <a:p>
            <a:pPr marL="0" marR="0" lvl="0" indent="0" algn="ctr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" panose="020B0504020101020102" pitchFamily="34" charset="0"/>
              </a:rPr>
              <a:t>Role</a:t>
            </a:r>
          </a:p>
        </p:txBody>
      </p:sp>
      <p:pic>
        <p:nvPicPr>
          <p:cNvPr id="84" name="Picture 83">
            <a:extLst>
              <a:ext uri="{FF2B5EF4-FFF2-40B4-BE49-F238E27FC236}">
                <a16:creationId xmlns:a16="http://schemas.microsoft.com/office/drawing/2014/main" id="{801953CF-E992-5F5D-2F78-DE70A7B95F30}"/>
              </a:ext>
            </a:extLst>
          </p:cNvPr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67" r="16667"/>
          <a:stretch/>
        </p:blipFill>
        <p:spPr>
          <a:xfrm>
            <a:off x="7517760" y="4053813"/>
            <a:ext cx="1239425" cy="1239425"/>
          </a:xfrm>
          <a:prstGeom prst="ellipse">
            <a:avLst/>
          </a:prstGeom>
          <a:ln w="6350">
            <a:solidFill>
              <a:srgbClr val="D0D0D0"/>
            </a:solidFill>
          </a:ln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8C0F8E7E-0417-64A4-009E-68A4492D9BDE}"/>
              </a:ext>
            </a:extLst>
          </p:cNvPr>
          <p:cNvSpPr txBox="1">
            <a:spLocks/>
          </p:cNvSpPr>
          <p:nvPr/>
        </p:nvSpPr>
        <p:spPr>
          <a:xfrm>
            <a:off x="8917641" y="5396876"/>
            <a:ext cx="1161627" cy="99405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 Medium" panose="020B0604020101020102" pitchFamily="34" charset="0"/>
              </a:rPr>
              <a:t>First name </a:t>
            </a:r>
            <a:b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 Medium" panose="020B0604020101020102" pitchFamily="34" charset="0"/>
              </a:rPr>
            </a:b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 Medium" panose="020B0604020101020102" pitchFamily="34" charset="0"/>
              </a:rPr>
              <a:t>Last name</a:t>
            </a:r>
          </a:p>
          <a:p>
            <a:pPr marL="0" marR="0" lvl="0" indent="0" algn="ctr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" panose="020B0504020101020102" pitchFamily="34" charset="0"/>
              </a:rPr>
              <a:t>Role</a:t>
            </a:r>
          </a:p>
        </p:txBody>
      </p:sp>
      <p:pic>
        <p:nvPicPr>
          <p:cNvPr id="87" name="Picture 86">
            <a:extLst>
              <a:ext uri="{FF2B5EF4-FFF2-40B4-BE49-F238E27FC236}">
                <a16:creationId xmlns:a16="http://schemas.microsoft.com/office/drawing/2014/main" id="{446C8756-F74C-14DB-1B79-92ADAAA12A17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67" r="16667"/>
          <a:stretch/>
        </p:blipFill>
        <p:spPr>
          <a:xfrm>
            <a:off x="8878742" y="4053813"/>
            <a:ext cx="1239425" cy="1239425"/>
          </a:xfrm>
          <a:prstGeom prst="ellipse">
            <a:avLst/>
          </a:prstGeom>
          <a:ln w="6350">
            <a:solidFill>
              <a:srgbClr val="D0D0D0"/>
            </a:solidFill>
          </a:ln>
        </p:spPr>
      </p:pic>
      <p:sp>
        <p:nvSpPr>
          <p:cNvPr id="89" name="TextBox 88">
            <a:extLst>
              <a:ext uri="{FF2B5EF4-FFF2-40B4-BE49-F238E27FC236}">
                <a16:creationId xmlns:a16="http://schemas.microsoft.com/office/drawing/2014/main" id="{E303AF40-52DE-78C9-A541-FDA09CAFBCBF}"/>
              </a:ext>
            </a:extLst>
          </p:cNvPr>
          <p:cNvSpPr txBox="1">
            <a:spLocks/>
          </p:cNvSpPr>
          <p:nvPr/>
        </p:nvSpPr>
        <p:spPr>
          <a:xfrm>
            <a:off x="10278622" y="5396876"/>
            <a:ext cx="1161627" cy="99405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 Medium" panose="020B0604020101020102" pitchFamily="34" charset="0"/>
              </a:rPr>
              <a:t>First name </a:t>
            </a:r>
            <a:b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 Medium" panose="020B0604020101020102" pitchFamily="34" charset="0"/>
              </a:rPr>
            </a:b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 Medium" panose="020B0604020101020102" pitchFamily="34" charset="0"/>
              </a:rPr>
              <a:t>Last name</a:t>
            </a:r>
          </a:p>
          <a:p>
            <a:pPr marL="0" marR="0" lvl="0" indent="0" algn="ctr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  <a:sym typeface="Theinhardt Pan" panose="020B0504020101020102" pitchFamily="34" charset="0"/>
              </a:rPr>
              <a:t>Role</a:t>
            </a:r>
          </a:p>
        </p:txBody>
      </p:sp>
      <p:pic>
        <p:nvPicPr>
          <p:cNvPr id="90" name="Picture 89">
            <a:extLst>
              <a:ext uri="{FF2B5EF4-FFF2-40B4-BE49-F238E27FC236}">
                <a16:creationId xmlns:a16="http://schemas.microsoft.com/office/drawing/2014/main" id="{FD045F77-B73D-D5D7-EB9A-CDD8FC44EB1E}"/>
              </a:ext>
            </a:extLst>
          </p:cNvPr>
          <p:cNvPicPr>
            <a:picLocks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67" r="16667"/>
          <a:stretch/>
        </p:blipFill>
        <p:spPr>
          <a:xfrm>
            <a:off x="10239724" y="4053813"/>
            <a:ext cx="1239425" cy="1239425"/>
          </a:xfrm>
          <a:prstGeom prst="ellipse">
            <a:avLst/>
          </a:prstGeom>
          <a:ln w="6350">
            <a:solidFill>
              <a:srgbClr val="D0D0D0"/>
            </a:solidFill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66206701"/>
      </p:ext>
    </p:extLst>
  </p:cSld>
  <p:clrMapOvr>
    <a:masterClrMapping/>
  </p:clrMapOvr>
</p:sld>
</file>

<file path=ppt/slides/slide432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42077-8D3B-A49C-6C93-D2C3DF7CD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Enter Title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FFB244-4D74-F659-8209-51241EA5B57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Enter Subtitle Here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DC7EC7A-866F-3E3F-1BD7-2E930E939377}"/>
              </a:ext>
            </a:extLst>
          </p:cNvPr>
          <p:cNvGrpSpPr/>
          <p:nvPr/>
        </p:nvGrpSpPr>
        <p:grpSpPr>
          <a:xfrm>
            <a:off x="902690" y="1540131"/>
            <a:ext cx="2427638" cy="4761654"/>
            <a:chOff x="496290" y="1540131"/>
            <a:chExt cx="2427638" cy="4761654"/>
          </a:xfrm>
        </p:grpSpPr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EC6FD3DD-FFB8-6D07-0A19-6B0769AD9B2C}"/>
                </a:ext>
              </a:extLst>
            </p:cNvPr>
            <p:cNvSpPr/>
            <p:nvPr/>
          </p:nvSpPr>
          <p:spPr>
            <a:xfrm>
              <a:off x="496290" y="2844800"/>
              <a:ext cx="2427638" cy="3456985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  <a:alpha val="5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E18763C7-B90D-99C2-93BF-A634FEC7997D}"/>
                </a:ext>
              </a:extLst>
            </p:cNvPr>
            <p:cNvSpPr/>
            <p:nvPr/>
          </p:nvSpPr>
          <p:spPr>
            <a:xfrm>
              <a:off x="651711" y="1540131"/>
              <a:ext cx="2116797" cy="2116797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50000"/>
                  </a:schemeClr>
                </a:gs>
                <a:gs pos="61000">
                  <a:schemeClr val="accent1">
                    <a:lumMod val="40000"/>
                    <a:lumOff val="60000"/>
                  </a:schemeClr>
                </a:gs>
                <a:gs pos="83000">
                  <a:schemeClr val="accent1">
                    <a:lumMod val="75000"/>
                  </a:schemeClr>
                </a:gs>
                <a:gs pos="100000">
                  <a:schemeClr val="accent3">
                    <a:lumMod val="40000"/>
                    <a:lumOff val="60000"/>
                  </a:schemeClr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F52A887F-A2E8-B699-722B-A2660EB25928}"/>
                </a:ext>
              </a:extLst>
            </p:cNvPr>
            <p:cNvSpPr/>
            <p:nvPr/>
          </p:nvSpPr>
          <p:spPr>
            <a:xfrm>
              <a:off x="792350" y="1680769"/>
              <a:ext cx="1835520" cy="183551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8" name="Picture 7" descr="A person smiling for the camera&#10;&#10;Description automatically generated with low confidence">
              <a:extLst>
                <a:ext uri="{FF2B5EF4-FFF2-40B4-BE49-F238E27FC236}">
                  <a16:creationId xmlns:a16="http://schemas.microsoft.com/office/drawing/2014/main" id="{F0520572-76B2-B08E-D221-38512A58B642}"/>
                </a:ext>
              </a:extLst>
            </p:cNvPr>
            <p:cNvPicPr>
              <a:picLocks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956" t="74" r="16492"/>
            <a:stretch/>
          </p:blipFill>
          <p:spPr>
            <a:xfrm>
              <a:off x="916124" y="1803763"/>
              <a:ext cx="1587972" cy="1589531"/>
            </a:xfrm>
            <a:prstGeom prst="ellipse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8456BE44-5C74-922D-75E2-53A65AF740FD}"/>
                </a:ext>
              </a:extLst>
            </p:cNvPr>
            <p:cNvSpPr txBox="1"/>
            <p:nvPr/>
          </p:nvSpPr>
          <p:spPr>
            <a:xfrm>
              <a:off x="882796" y="3724088"/>
              <a:ext cx="1654628" cy="423449"/>
            </a:xfrm>
            <a:prstGeom prst="rect">
              <a:avLst/>
            </a:prstGeom>
            <a:noFill/>
          </p:spPr>
          <p:txBody>
            <a:bodyPr vert="horz"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600" b="1" dirty="0">
                  <a:solidFill>
                    <a:schemeClr val="bg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Enter Name Here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A2434B29-FA33-1BD5-846B-362098C8AFD1}"/>
                </a:ext>
              </a:extLst>
            </p:cNvPr>
            <p:cNvSpPr txBox="1"/>
            <p:nvPr/>
          </p:nvSpPr>
          <p:spPr>
            <a:xfrm>
              <a:off x="788779" y="4162657"/>
              <a:ext cx="1842663" cy="382092"/>
            </a:xfrm>
            <a:prstGeom prst="rect">
              <a:avLst/>
            </a:prstGeom>
            <a:noFill/>
          </p:spPr>
          <p:txBody>
            <a:bodyPr vert="horz"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400" dirty="0">
                  <a:solidFill>
                    <a:schemeClr val="bg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Enter Position Here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42D6EE4C-E469-A4CD-EC1B-5609ACF637D3}"/>
                </a:ext>
              </a:extLst>
            </p:cNvPr>
            <p:cNvSpPr txBox="1"/>
            <p:nvPr/>
          </p:nvSpPr>
          <p:spPr>
            <a:xfrm>
              <a:off x="788779" y="4582318"/>
              <a:ext cx="1842663" cy="1351588"/>
            </a:xfrm>
            <a:prstGeom prst="rect">
              <a:avLst/>
            </a:prstGeom>
            <a:noFill/>
          </p:spPr>
          <p:txBody>
            <a:bodyPr vert="horz"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400" dirty="0">
                  <a:solidFill>
                    <a:schemeClr val="bg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Enter Bio bla </a:t>
              </a:r>
              <a:r>
                <a:rPr lang="en-US" sz="1400" dirty="0" err="1">
                  <a:solidFill>
                    <a:schemeClr val="bg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bla</a:t>
              </a:r>
              <a:r>
                <a:rPr lang="en-US" sz="1400" dirty="0">
                  <a:solidFill>
                    <a:schemeClr val="bg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400" dirty="0" err="1">
                  <a:solidFill>
                    <a:schemeClr val="bg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bla</a:t>
              </a:r>
              <a:r>
                <a:rPr lang="en-US" sz="1400" dirty="0">
                  <a:solidFill>
                    <a:schemeClr val="bg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400" dirty="0" err="1">
                  <a:solidFill>
                    <a:schemeClr val="bg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bla</a:t>
              </a:r>
              <a:r>
                <a:rPr lang="en-US" sz="1400" dirty="0">
                  <a:solidFill>
                    <a:schemeClr val="bg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400" dirty="0" err="1">
                  <a:solidFill>
                    <a:schemeClr val="bg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bla</a:t>
              </a:r>
              <a:r>
                <a:rPr lang="en-US" sz="1400" dirty="0">
                  <a:solidFill>
                    <a:schemeClr val="bg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400" dirty="0" err="1">
                  <a:solidFill>
                    <a:schemeClr val="bg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bla</a:t>
              </a:r>
              <a:endParaRPr lang="en-US" sz="1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en-US" sz="1400" dirty="0">
                  <a:solidFill>
                    <a:schemeClr val="bg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bla </a:t>
              </a:r>
              <a:r>
                <a:rPr lang="en-US" sz="1400" dirty="0" err="1">
                  <a:solidFill>
                    <a:schemeClr val="bg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bla</a:t>
              </a:r>
              <a:endParaRPr lang="en-US" sz="1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en-US" sz="1400" dirty="0">
                  <a:solidFill>
                    <a:schemeClr val="bg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bla</a:t>
              </a:r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04A16790-897B-60E9-2CA4-03C8381CD050}"/>
                </a:ext>
              </a:extLst>
            </p:cNvPr>
            <p:cNvCxnSpPr/>
            <p:nvPr/>
          </p:nvCxnSpPr>
          <p:spPr>
            <a:xfrm>
              <a:off x="788779" y="4645769"/>
              <a:ext cx="1839092" cy="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E0EA7260-6138-8537-B37D-071E725AFF4E}"/>
              </a:ext>
            </a:extLst>
          </p:cNvPr>
          <p:cNvGrpSpPr/>
          <p:nvPr/>
        </p:nvGrpSpPr>
        <p:grpSpPr>
          <a:xfrm>
            <a:off x="3555686" y="1540131"/>
            <a:ext cx="2427638" cy="4761654"/>
            <a:chOff x="3420218" y="1540131"/>
            <a:chExt cx="2427638" cy="4761654"/>
          </a:xfrm>
        </p:grpSpPr>
        <p:sp>
          <p:nvSpPr>
            <p:cNvPr id="84" name="Rectangle: Rounded Corners 83">
              <a:extLst>
                <a:ext uri="{FF2B5EF4-FFF2-40B4-BE49-F238E27FC236}">
                  <a16:creationId xmlns:a16="http://schemas.microsoft.com/office/drawing/2014/main" id="{DC908EC4-78D9-187E-0252-7479D9F43A34}"/>
                </a:ext>
              </a:extLst>
            </p:cNvPr>
            <p:cNvSpPr/>
            <p:nvPr/>
          </p:nvSpPr>
          <p:spPr>
            <a:xfrm>
              <a:off x="3420218" y="2844800"/>
              <a:ext cx="2427638" cy="3456985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  <a:alpha val="5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292DA603-D46B-6064-E5DB-7966F7C9F687}"/>
                </a:ext>
              </a:extLst>
            </p:cNvPr>
            <p:cNvSpPr/>
            <p:nvPr/>
          </p:nvSpPr>
          <p:spPr>
            <a:xfrm>
              <a:off x="3575639" y="1540131"/>
              <a:ext cx="2116797" cy="2116797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50000"/>
                  </a:schemeClr>
                </a:gs>
                <a:gs pos="61000">
                  <a:schemeClr val="accent1">
                    <a:lumMod val="40000"/>
                    <a:lumOff val="60000"/>
                  </a:schemeClr>
                </a:gs>
                <a:gs pos="83000">
                  <a:schemeClr val="accent1">
                    <a:lumMod val="75000"/>
                  </a:schemeClr>
                </a:gs>
                <a:gs pos="100000">
                  <a:schemeClr val="accent3">
                    <a:lumMod val="40000"/>
                    <a:lumOff val="60000"/>
                  </a:schemeClr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0F0CC30E-B90E-AFC5-1AFE-323CE0E3F7FD}"/>
                </a:ext>
              </a:extLst>
            </p:cNvPr>
            <p:cNvSpPr/>
            <p:nvPr/>
          </p:nvSpPr>
          <p:spPr>
            <a:xfrm>
              <a:off x="3716278" y="1680769"/>
              <a:ext cx="1835520" cy="183551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93" name="Picture 92">
              <a:extLst>
                <a:ext uri="{FF2B5EF4-FFF2-40B4-BE49-F238E27FC236}">
                  <a16:creationId xmlns:a16="http://schemas.microsoft.com/office/drawing/2014/main" id="{4C0E3A94-A28A-6692-076F-E59D59968893}"/>
                </a:ext>
              </a:extLst>
            </p:cNvPr>
            <p:cNvPicPr>
              <a:picLocks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699" r="16699"/>
            <a:stretch/>
          </p:blipFill>
          <p:spPr>
            <a:xfrm>
              <a:off x="3840052" y="1803763"/>
              <a:ext cx="1587972" cy="1589531"/>
            </a:xfrm>
            <a:prstGeom prst="ellipse">
              <a:avLst/>
            </a:prstGeom>
          </p:spPr>
        </p:pic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FCE2A2D1-86E5-B075-8877-21849616C1EA}"/>
                </a:ext>
              </a:extLst>
            </p:cNvPr>
            <p:cNvSpPr txBox="1"/>
            <p:nvPr/>
          </p:nvSpPr>
          <p:spPr>
            <a:xfrm>
              <a:off x="3806724" y="3724088"/>
              <a:ext cx="1654628" cy="423449"/>
            </a:xfrm>
            <a:prstGeom prst="rect">
              <a:avLst/>
            </a:prstGeom>
            <a:noFill/>
          </p:spPr>
          <p:txBody>
            <a:bodyPr vert="horz"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600" b="1">
                  <a:solidFill>
                    <a:schemeClr val="bg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Enter Name Here</a:t>
              </a:r>
              <a:endParaRPr lang="en-US" sz="16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AE51B78F-B2D4-3E80-119A-4FC302B6B632}"/>
                </a:ext>
              </a:extLst>
            </p:cNvPr>
            <p:cNvSpPr txBox="1"/>
            <p:nvPr/>
          </p:nvSpPr>
          <p:spPr>
            <a:xfrm>
              <a:off x="3712707" y="4162657"/>
              <a:ext cx="1842663" cy="382092"/>
            </a:xfrm>
            <a:prstGeom prst="rect">
              <a:avLst/>
            </a:prstGeom>
            <a:noFill/>
          </p:spPr>
          <p:txBody>
            <a:bodyPr vert="horz"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400">
                  <a:solidFill>
                    <a:schemeClr val="bg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Enter Position Here</a:t>
              </a:r>
              <a:endParaRPr lang="en-US" sz="1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0AC0B8DE-2CDC-FA75-608C-264C279AD7F6}"/>
                </a:ext>
              </a:extLst>
            </p:cNvPr>
            <p:cNvSpPr txBox="1"/>
            <p:nvPr/>
          </p:nvSpPr>
          <p:spPr>
            <a:xfrm>
              <a:off x="3712707" y="4582318"/>
              <a:ext cx="1842663" cy="1351588"/>
            </a:xfrm>
            <a:prstGeom prst="rect">
              <a:avLst/>
            </a:prstGeom>
            <a:noFill/>
          </p:spPr>
          <p:txBody>
            <a:bodyPr vert="horz"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400">
                  <a:solidFill>
                    <a:schemeClr val="bg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Enter Bio bla bla bla bla bla bla</a:t>
              </a:r>
            </a:p>
            <a:p>
              <a:pPr algn="ctr">
                <a:lnSpc>
                  <a:spcPct val="150000"/>
                </a:lnSpc>
              </a:pPr>
              <a:r>
                <a:rPr lang="en-US" sz="1400">
                  <a:solidFill>
                    <a:schemeClr val="bg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bla bla</a:t>
              </a:r>
            </a:p>
            <a:p>
              <a:pPr algn="ctr">
                <a:lnSpc>
                  <a:spcPct val="150000"/>
                </a:lnSpc>
              </a:pPr>
              <a:r>
                <a:rPr lang="en-US" sz="1400">
                  <a:solidFill>
                    <a:schemeClr val="bg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bla</a:t>
              </a:r>
              <a:endParaRPr lang="en-US" sz="1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4C840364-B955-1B22-5FA0-51646FE8451F}"/>
                </a:ext>
              </a:extLst>
            </p:cNvPr>
            <p:cNvCxnSpPr/>
            <p:nvPr/>
          </p:nvCxnSpPr>
          <p:spPr>
            <a:xfrm>
              <a:off x="3712707" y="4645769"/>
              <a:ext cx="1839092" cy="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A23FA56B-A4D6-F150-DF2D-5A0D4BF5F022}"/>
              </a:ext>
            </a:extLst>
          </p:cNvPr>
          <p:cNvGrpSpPr/>
          <p:nvPr/>
        </p:nvGrpSpPr>
        <p:grpSpPr>
          <a:xfrm>
            <a:off x="6208681" y="1540131"/>
            <a:ext cx="2427638" cy="4761654"/>
            <a:chOff x="6344146" y="1540131"/>
            <a:chExt cx="2427638" cy="4761654"/>
          </a:xfrm>
        </p:grpSpPr>
        <p:sp>
          <p:nvSpPr>
            <p:cNvPr id="95" name="Rectangle: Rounded Corners 94">
              <a:extLst>
                <a:ext uri="{FF2B5EF4-FFF2-40B4-BE49-F238E27FC236}">
                  <a16:creationId xmlns:a16="http://schemas.microsoft.com/office/drawing/2014/main" id="{755F684D-429A-0388-C0E0-3E4E055AB596}"/>
                </a:ext>
              </a:extLst>
            </p:cNvPr>
            <p:cNvSpPr/>
            <p:nvPr/>
          </p:nvSpPr>
          <p:spPr>
            <a:xfrm>
              <a:off x="6344146" y="2844800"/>
              <a:ext cx="2427638" cy="3456985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  <a:alpha val="5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62B209B1-7C60-D165-45C6-779AAFED7DEC}"/>
                </a:ext>
              </a:extLst>
            </p:cNvPr>
            <p:cNvSpPr/>
            <p:nvPr/>
          </p:nvSpPr>
          <p:spPr>
            <a:xfrm>
              <a:off x="6499567" y="1540131"/>
              <a:ext cx="2116797" cy="2116797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50000"/>
                  </a:schemeClr>
                </a:gs>
                <a:gs pos="61000">
                  <a:schemeClr val="accent1">
                    <a:lumMod val="40000"/>
                    <a:lumOff val="60000"/>
                  </a:schemeClr>
                </a:gs>
                <a:gs pos="83000">
                  <a:schemeClr val="accent1">
                    <a:lumMod val="75000"/>
                  </a:schemeClr>
                </a:gs>
                <a:gs pos="100000">
                  <a:schemeClr val="accent3">
                    <a:lumMod val="40000"/>
                    <a:lumOff val="60000"/>
                  </a:schemeClr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0ACC5BC1-30C8-90DC-8439-A59AD0C4B7B7}"/>
                </a:ext>
              </a:extLst>
            </p:cNvPr>
            <p:cNvSpPr/>
            <p:nvPr/>
          </p:nvSpPr>
          <p:spPr>
            <a:xfrm>
              <a:off x="6640206" y="1680769"/>
              <a:ext cx="1835520" cy="183551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104" name="Picture 103">
              <a:extLst>
                <a:ext uri="{FF2B5EF4-FFF2-40B4-BE49-F238E27FC236}">
                  <a16:creationId xmlns:a16="http://schemas.microsoft.com/office/drawing/2014/main" id="{974AD1B9-618F-018F-C5AE-4E9FB379FF7F}"/>
                </a:ext>
              </a:extLst>
            </p:cNvPr>
            <p:cNvPicPr>
              <a:picLocks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699" r="16699"/>
            <a:stretch/>
          </p:blipFill>
          <p:spPr>
            <a:xfrm>
              <a:off x="6763980" y="1803763"/>
              <a:ext cx="1587972" cy="1589531"/>
            </a:xfrm>
            <a:prstGeom prst="ellipse">
              <a:avLst/>
            </a:prstGeom>
          </p:spPr>
        </p:pic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89A8D3D6-89CA-1902-4F3B-76847CE95875}"/>
                </a:ext>
              </a:extLst>
            </p:cNvPr>
            <p:cNvSpPr txBox="1"/>
            <p:nvPr/>
          </p:nvSpPr>
          <p:spPr>
            <a:xfrm>
              <a:off x="6730652" y="3724088"/>
              <a:ext cx="1654628" cy="423449"/>
            </a:xfrm>
            <a:prstGeom prst="rect">
              <a:avLst/>
            </a:prstGeom>
            <a:noFill/>
          </p:spPr>
          <p:txBody>
            <a:bodyPr vert="horz"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600" b="1">
                  <a:solidFill>
                    <a:schemeClr val="bg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Enter Name Here</a:t>
              </a:r>
              <a:endParaRPr lang="en-US" sz="16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A60EF291-398E-5DD9-8507-44362005F569}"/>
                </a:ext>
              </a:extLst>
            </p:cNvPr>
            <p:cNvSpPr txBox="1"/>
            <p:nvPr/>
          </p:nvSpPr>
          <p:spPr>
            <a:xfrm>
              <a:off x="6636635" y="4162657"/>
              <a:ext cx="1842663" cy="382092"/>
            </a:xfrm>
            <a:prstGeom prst="rect">
              <a:avLst/>
            </a:prstGeom>
            <a:noFill/>
          </p:spPr>
          <p:txBody>
            <a:bodyPr vert="horz"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400">
                  <a:solidFill>
                    <a:schemeClr val="bg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Enter Position Here</a:t>
              </a:r>
              <a:endParaRPr lang="en-US" sz="1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DCE90798-2488-322D-807F-68003E88993D}"/>
                </a:ext>
              </a:extLst>
            </p:cNvPr>
            <p:cNvSpPr txBox="1"/>
            <p:nvPr/>
          </p:nvSpPr>
          <p:spPr>
            <a:xfrm>
              <a:off x="6636635" y="4582318"/>
              <a:ext cx="1842663" cy="1351588"/>
            </a:xfrm>
            <a:prstGeom prst="rect">
              <a:avLst/>
            </a:prstGeom>
            <a:noFill/>
          </p:spPr>
          <p:txBody>
            <a:bodyPr vert="horz"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400">
                  <a:solidFill>
                    <a:schemeClr val="bg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Enter Bio bla bla bla bla bla bla</a:t>
              </a:r>
            </a:p>
            <a:p>
              <a:pPr algn="ctr">
                <a:lnSpc>
                  <a:spcPct val="150000"/>
                </a:lnSpc>
              </a:pPr>
              <a:r>
                <a:rPr lang="en-US" sz="1400">
                  <a:solidFill>
                    <a:schemeClr val="bg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bla bla</a:t>
              </a:r>
            </a:p>
            <a:p>
              <a:pPr algn="ctr">
                <a:lnSpc>
                  <a:spcPct val="150000"/>
                </a:lnSpc>
              </a:pPr>
              <a:r>
                <a:rPr lang="en-US" sz="1400">
                  <a:solidFill>
                    <a:schemeClr val="bg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bla</a:t>
              </a:r>
              <a:endParaRPr lang="en-US" sz="1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3CD52422-61C7-4011-9C85-B4245F96CC1B}"/>
                </a:ext>
              </a:extLst>
            </p:cNvPr>
            <p:cNvCxnSpPr/>
            <p:nvPr/>
          </p:nvCxnSpPr>
          <p:spPr>
            <a:xfrm>
              <a:off x="6636635" y="4645769"/>
              <a:ext cx="1839092" cy="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F949863B-1DAF-838E-1360-59BA87A8EFAD}"/>
              </a:ext>
            </a:extLst>
          </p:cNvPr>
          <p:cNvGrpSpPr/>
          <p:nvPr/>
        </p:nvGrpSpPr>
        <p:grpSpPr>
          <a:xfrm>
            <a:off x="8861677" y="1540131"/>
            <a:ext cx="2427638" cy="4761654"/>
            <a:chOff x="9268074" y="1540131"/>
            <a:chExt cx="2427638" cy="4761654"/>
          </a:xfrm>
        </p:grpSpPr>
        <p:sp>
          <p:nvSpPr>
            <p:cNvPr id="106" name="Rectangle: Rounded Corners 105">
              <a:extLst>
                <a:ext uri="{FF2B5EF4-FFF2-40B4-BE49-F238E27FC236}">
                  <a16:creationId xmlns:a16="http://schemas.microsoft.com/office/drawing/2014/main" id="{91D9384A-DE85-8AA1-594C-1CAD9F39629F}"/>
                </a:ext>
              </a:extLst>
            </p:cNvPr>
            <p:cNvSpPr/>
            <p:nvPr/>
          </p:nvSpPr>
          <p:spPr>
            <a:xfrm>
              <a:off x="9268074" y="2844800"/>
              <a:ext cx="2427638" cy="3456985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  <a:alpha val="5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C345B802-B616-D459-CE91-F4BE451E786F}"/>
                </a:ext>
              </a:extLst>
            </p:cNvPr>
            <p:cNvSpPr/>
            <p:nvPr/>
          </p:nvSpPr>
          <p:spPr>
            <a:xfrm>
              <a:off x="9423495" y="1540131"/>
              <a:ext cx="2116797" cy="2116797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50000"/>
                  </a:schemeClr>
                </a:gs>
                <a:gs pos="61000">
                  <a:schemeClr val="accent1">
                    <a:lumMod val="40000"/>
                    <a:lumOff val="60000"/>
                  </a:schemeClr>
                </a:gs>
                <a:gs pos="83000">
                  <a:schemeClr val="accent1">
                    <a:lumMod val="75000"/>
                  </a:schemeClr>
                </a:gs>
                <a:gs pos="100000">
                  <a:schemeClr val="accent3">
                    <a:lumMod val="40000"/>
                    <a:lumOff val="60000"/>
                  </a:schemeClr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9DA16A10-EBBE-37ED-6933-7C2FD33EEC0B}"/>
                </a:ext>
              </a:extLst>
            </p:cNvPr>
            <p:cNvSpPr/>
            <p:nvPr/>
          </p:nvSpPr>
          <p:spPr>
            <a:xfrm>
              <a:off x="9564134" y="1680769"/>
              <a:ext cx="1835520" cy="183551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115" name="Picture 114">
              <a:extLst>
                <a:ext uri="{FF2B5EF4-FFF2-40B4-BE49-F238E27FC236}">
                  <a16:creationId xmlns:a16="http://schemas.microsoft.com/office/drawing/2014/main" id="{D624B796-581A-E86C-CA36-EA43A09F2176}"/>
                </a:ext>
              </a:extLst>
            </p:cNvPr>
            <p:cNvPicPr>
              <a:picLocks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699" r="16699"/>
            <a:stretch/>
          </p:blipFill>
          <p:spPr>
            <a:xfrm>
              <a:off x="9687908" y="1803763"/>
              <a:ext cx="1587972" cy="1589531"/>
            </a:xfrm>
            <a:prstGeom prst="ellipse">
              <a:avLst/>
            </a:prstGeom>
          </p:spPr>
        </p:pic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1D69ABF1-E584-5FF4-8016-F0EBCA706AE9}"/>
                </a:ext>
              </a:extLst>
            </p:cNvPr>
            <p:cNvSpPr txBox="1"/>
            <p:nvPr/>
          </p:nvSpPr>
          <p:spPr>
            <a:xfrm>
              <a:off x="9654580" y="3724088"/>
              <a:ext cx="1654628" cy="423449"/>
            </a:xfrm>
            <a:prstGeom prst="rect">
              <a:avLst/>
            </a:prstGeom>
            <a:noFill/>
          </p:spPr>
          <p:txBody>
            <a:bodyPr vert="horz"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600" b="1">
                  <a:solidFill>
                    <a:schemeClr val="bg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Enter Name Here</a:t>
              </a:r>
              <a:endParaRPr lang="en-US" sz="16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A85A2BF4-024B-E9A9-8E07-8503EC54A5F7}"/>
                </a:ext>
              </a:extLst>
            </p:cNvPr>
            <p:cNvSpPr txBox="1"/>
            <p:nvPr/>
          </p:nvSpPr>
          <p:spPr>
            <a:xfrm>
              <a:off x="9560563" y="4162657"/>
              <a:ext cx="1842663" cy="382092"/>
            </a:xfrm>
            <a:prstGeom prst="rect">
              <a:avLst/>
            </a:prstGeom>
            <a:noFill/>
          </p:spPr>
          <p:txBody>
            <a:bodyPr vert="horz"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400">
                  <a:solidFill>
                    <a:schemeClr val="bg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Enter Position Here</a:t>
              </a:r>
              <a:endParaRPr lang="en-US" sz="1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EAB050C8-58C7-29A9-E8AE-81EB2F73C52D}"/>
                </a:ext>
              </a:extLst>
            </p:cNvPr>
            <p:cNvSpPr txBox="1"/>
            <p:nvPr/>
          </p:nvSpPr>
          <p:spPr>
            <a:xfrm>
              <a:off x="9560563" y="4582318"/>
              <a:ext cx="1842663" cy="1351588"/>
            </a:xfrm>
            <a:prstGeom prst="rect">
              <a:avLst/>
            </a:prstGeom>
            <a:noFill/>
          </p:spPr>
          <p:txBody>
            <a:bodyPr vert="horz"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400">
                  <a:solidFill>
                    <a:schemeClr val="bg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Enter Bio bla bla bla bla bla bla</a:t>
              </a:r>
            </a:p>
            <a:p>
              <a:pPr algn="ctr">
                <a:lnSpc>
                  <a:spcPct val="150000"/>
                </a:lnSpc>
              </a:pPr>
              <a:r>
                <a:rPr lang="en-US" sz="1400">
                  <a:solidFill>
                    <a:schemeClr val="bg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bla bla</a:t>
              </a:r>
            </a:p>
            <a:p>
              <a:pPr algn="ctr">
                <a:lnSpc>
                  <a:spcPct val="150000"/>
                </a:lnSpc>
              </a:pPr>
              <a:r>
                <a:rPr lang="en-US" sz="1400">
                  <a:solidFill>
                    <a:schemeClr val="bg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bla</a:t>
              </a:r>
              <a:endParaRPr lang="en-US" sz="1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111" name="Straight Connector 110">
              <a:extLst>
                <a:ext uri="{FF2B5EF4-FFF2-40B4-BE49-F238E27FC236}">
                  <a16:creationId xmlns:a16="http://schemas.microsoft.com/office/drawing/2014/main" id="{D67D52B4-03DE-C6BE-48F0-7F884BA65226}"/>
                </a:ext>
              </a:extLst>
            </p:cNvPr>
            <p:cNvCxnSpPr/>
            <p:nvPr/>
          </p:nvCxnSpPr>
          <p:spPr>
            <a:xfrm>
              <a:off x="9560563" y="4645769"/>
              <a:ext cx="1839092" cy="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custDataLst>
      <p:tags r:id="rId1"/>
    </p:custDataLst>
    <p:extLst>
      <p:ext uri="{BB962C8B-B14F-4D97-AF65-F5344CB8AC3E}">
        <p14:creationId xmlns:p14="http://schemas.microsoft.com/office/powerpoint/2010/main" val="1706233712"/>
      </p:ext>
    </p:extLst>
  </p:cSld>
  <p:clrMapOvr>
    <a:masterClrMapping/>
  </p:clrMapOvr>
</p:sld>
</file>

<file path=ppt/slides/slide443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42077-8D3B-A49C-6C93-D2C3DF7CD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Enter Title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FFB244-4D74-F659-8209-51241EA5B57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Enter Subtitle Here</a:t>
            </a:r>
          </a:p>
        </p:txBody>
      </p:sp>
      <p:pic>
        <p:nvPicPr>
          <p:cNvPr id="3" name="Picture 2" descr="A person smiling for the camera&#10;&#10;Description automatically generated with low confidence">
            <a:extLst>
              <a:ext uri="{FF2B5EF4-FFF2-40B4-BE49-F238E27FC236}">
                <a16:creationId xmlns:a16="http://schemas.microsoft.com/office/drawing/2014/main" id="{CBDC7760-4349-38FB-D58A-8906AEAD83E8}"/>
              </a:ext>
            </a:extLst>
          </p:cNvPr>
          <p:cNvPicPr>
            <a:picLocks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56" t="74" r="16492"/>
          <a:stretch/>
        </p:blipFill>
        <p:spPr>
          <a:xfrm>
            <a:off x="729487" y="1787801"/>
            <a:ext cx="2179170" cy="2181309"/>
          </a:xfrm>
          <a:prstGeom prst="ellipse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4682AA8-B02D-FC39-61AA-BB3CE32D8E09}"/>
              </a:ext>
            </a:extLst>
          </p:cNvPr>
          <p:cNvSpPr txBox="1"/>
          <p:nvPr/>
        </p:nvSpPr>
        <p:spPr>
          <a:xfrm>
            <a:off x="683751" y="4139661"/>
            <a:ext cx="2270642" cy="581098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6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Enter Name Here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6E776EF-6B73-F99F-E2FD-DE1271BA33E7}"/>
              </a:ext>
            </a:extLst>
          </p:cNvPr>
          <p:cNvSpPr txBox="1"/>
          <p:nvPr/>
        </p:nvSpPr>
        <p:spPr>
          <a:xfrm>
            <a:off x="554732" y="4720759"/>
            <a:ext cx="2528682" cy="524344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Enter Position Here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1BD3343-B00C-5A19-B50E-7069387F5199}"/>
              </a:ext>
            </a:extLst>
          </p:cNvPr>
          <p:cNvSpPr/>
          <p:nvPr/>
        </p:nvSpPr>
        <p:spPr>
          <a:xfrm>
            <a:off x="4006576" y="1787801"/>
            <a:ext cx="3644347" cy="635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Lorem Ipsum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C75443F-AABE-15E0-60C2-B8D7EFEBE552}"/>
              </a:ext>
            </a:extLst>
          </p:cNvPr>
          <p:cNvSpPr/>
          <p:nvPr/>
        </p:nvSpPr>
        <p:spPr>
          <a:xfrm>
            <a:off x="7818166" y="1787801"/>
            <a:ext cx="3644347" cy="635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Lorem Ipsum</a:t>
            </a:r>
            <a:endParaRPr lang="en-US" b="1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27F00D-1E7E-A2FD-4DDC-EBCEC3F957E7}"/>
              </a:ext>
            </a:extLst>
          </p:cNvPr>
          <p:cNvSpPr txBox="1"/>
          <p:nvPr/>
        </p:nvSpPr>
        <p:spPr>
          <a:xfrm>
            <a:off x="4006576" y="2593895"/>
            <a:ext cx="3644347" cy="32905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Etiam vitae quam quis leo pulvinar lacinia. </a:t>
            </a:r>
            <a:r>
              <a:rPr lang="en-US" sz="1400" dirty="0">
                <a:solidFill>
                  <a:schemeClr val="bg2"/>
                </a:solidFill>
                <a:latin typeface="+mj-lt"/>
              </a:rPr>
              <a:t>Vitae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quam quis leo at quis odio. 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Etiam vitae quam quis leo pulvinar lacinia. </a:t>
            </a:r>
            <a:r>
              <a:rPr lang="en-US" sz="1400" dirty="0">
                <a:solidFill>
                  <a:schemeClr val="bg2"/>
                </a:solidFill>
                <a:latin typeface="+mj-lt"/>
              </a:rPr>
              <a:t>Vitae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quam quis. 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Etiam vitae quam quis leo pulvinar lacinia. </a:t>
            </a:r>
            <a:r>
              <a:rPr lang="en-US" sz="1400" dirty="0">
                <a:solidFill>
                  <a:schemeClr val="bg2"/>
                </a:solidFill>
                <a:latin typeface="+mj-lt"/>
              </a:rPr>
              <a:t>Vitae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quam quis leo at quis odio. 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Etiam vitae quam quis leo pulvinar lacinia. </a:t>
            </a:r>
          </a:p>
          <a:p>
            <a:pPr>
              <a:lnSpc>
                <a:spcPct val="150000"/>
              </a:lnSpc>
            </a:pPr>
            <a:endParaRPr kumimoji="0" lang="en-US" sz="140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>
              <a:lnSpc>
                <a:spcPct val="150000"/>
              </a:lnSpc>
            </a:pP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Etiam vitae quam quis leo pulvinar lacinia. </a:t>
            </a:r>
            <a:r>
              <a:rPr lang="en-US" sz="1400" dirty="0">
                <a:solidFill>
                  <a:schemeClr val="bg2"/>
                </a:solidFill>
                <a:latin typeface="+mj-lt"/>
              </a:rPr>
              <a:t>Vitae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quam quis leo at quis odio. 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Etiam vitae quam quis leo pulvinar lacinia.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AD7FF2A-EB16-9614-C373-6F68F004573C}"/>
              </a:ext>
            </a:extLst>
          </p:cNvPr>
          <p:cNvSpPr txBox="1"/>
          <p:nvPr/>
        </p:nvSpPr>
        <p:spPr>
          <a:xfrm>
            <a:off x="7818165" y="2593894"/>
            <a:ext cx="3644347" cy="32905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Etiam vitae quam quis leo pulvinar lacinia. </a:t>
            </a:r>
            <a:r>
              <a:rPr lang="en-US" sz="1400" dirty="0">
                <a:solidFill>
                  <a:schemeClr val="bg2"/>
                </a:solidFill>
                <a:latin typeface="+mj-lt"/>
              </a:rPr>
              <a:t>Vitae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quam quis leo at quis odio. 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Etiam vitae quam quis leo pulvinar lacinia. </a:t>
            </a:r>
            <a:r>
              <a:rPr lang="en-US" sz="1400" dirty="0">
                <a:solidFill>
                  <a:schemeClr val="bg2"/>
                </a:solidFill>
                <a:latin typeface="+mj-lt"/>
              </a:rPr>
              <a:t>Vitae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quam quis. 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Etiam vitae quam quis leo pulvinar lacinia. </a:t>
            </a:r>
            <a:r>
              <a:rPr lang="en-US" sz="1400" dirty="0">
                <a:solidFill>
                  <a:schemeClr val="bg2"/>
                </a:solidFill>
                <a:latin typeface="+mj-lt"/>
              </a:rPr>
              <a:t>Vitae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quam quis leo at quis odio. 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Etiam vitae quam quis leo pulvinar lacinia. </a:t>
            </a:r>
          </a:p>
          <a:p>
            <a:pPr>
              <a:lnSpc>
                <a:spcPct val="150000"/>
              </a:lnSpc>
            </a:pPr>
            <a:endParaRPr kumimoji="0" lang="en-US" sz="140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>
              <a:lnSpc>
                <a:spcPct val="150000"/>
              </a:lnSpc>
            </a:pP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Etiam vitae quam quis leo pulvinar lacinia. </a:t>
            </a:r>
            <a:r>
              <a:rPr lang="en-US" sz="1400" dirty="0">
                <a:solidFill>
                  <a:schemeClr val="bg2"/>
                </a:solidFill>
                <a:latin typeface="+mj-lt"/>
              </a:rPr>
              <a:t>Vitae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quam quis leo at quis odio. 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Etiam vitae quam quis leo pulvinar lacinia.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72799349"/>
      </p:ext>
    </p:extLst>
  </p:cSld>
  <p:clrMapOvr>
    <a:masterClrMapping/>
  </p:clrMapOvr>
</p:sld>
</file>

<file path=ppt/slides/slide454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42077-8D3B-A49C-6C93-D2C3DF7CD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Enter Title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FFB244-4D74-F659-8209-51241EA5B57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Enter Subtitle Here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099C4A1-521D-2D4D-8EF2-7358E54CC50B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67" r="16667"/>
          <a:stretch/>
        </p:blipFill>
        <p:spPr>
          <a:xfrm>
            <a:off x="8957060" y="1840764"/>
            <a:ext cx="1463041" cy="1463041"/>
          </a:xfrm>
          <a:prstGeom prst="ellipse">
            <a:avLst/>
          </a:prstGeom>
          <a:ln w="6350">
            <a:solidFill>
              <a:srgbClr val="D0D0D0"/>
            </a:solidFill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014DF55-1979-52D9-9CA8-9D77BBE25D9E}"/>
              </a:ext>
            </a:extLst>
          </p:cNvPr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67" r="16667"/>
          <a:stretch/>
        </p:blipFill>
        <p:spPr>
          <a:xfrm>
            <a:off x="5364484" y="1840764"/>
            <a:ext cx="1463041" cy="1463041"/>
          </a:xfrm>
          <a:prstGeom prst="ellipse">
            <a:avLst/>
          </a:prstGeom>
          <a:ln w="6350">
            <a:solidFill>
              <a:srgbClr val="D0D0D0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EC3AE6F-CE09-57FF-81B0-7CF44E3EE76B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67" r="16667"/>
          <a:stretch/>
        </p:blipFill>
        <p:spPr>
          <a:xfrm>
            <a:off x="1771906" y="1840764"/>
            <a:ext cx="1463041" cy="1463041"/>
          </a:xfrm>
          <a:prstGeom prst="ellipse">
            <a:avLst/>
          </a:prstGeom>
          <a:ln w="6350">
            <a:solidFill>
              <a:srgbClr val="D0D0D0"/>
            </a:solidFill>
          </a:ln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31CADB1-4AC6-19E9-90E8-9EB435A0FA68}"/>
              </a:ext>
            </a:extLst>
          </p:cNvPr>
          <p:cNvCxnSpPr/>
          <p:nvPr/>
        </p:nvCxnSpPr>
        <p:spPr>
          <a:xfrm>
            <a:off x="770639" y="4124687"/>
            <a:ext cx="3465575" cy="0"/>
          </a:xfrm>
          <a:prstGeom prst="line">
            <a:avLst/>
          </a:prstGeom>
          <a:ln w="6350" cap="sq">
            <a:solidFill>
              <a:srgbClr val="B3B3B3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28031AAA-13F1-E935-0EB4-9129DA8393CE}"/>
              </a:ext>
            </a:extLst>
          </p:cNvPr>
          <p:cNvSpPr txBox="1">
            <a:spLocks/>
          </p:cNvSpPr>
          <p:nvPr/>
        </p:nvSpPr>
        <p:spPr>
          <a:xfrm>
            <a:off x="770639" y="4319687"/>
            <a:ext cx="3465575" cy="17774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sz="1600">
                <a:cs typeface="Arial" panose="020B0604020202020204" pitchFamily="34" charset="0"/>
              </a:defRPr>
            </a:lvl1pPr>
            <a:lvl2pPr marL="228600" lvl="1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lvl="2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lvl="3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lvl="4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lvl="5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lvl="6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lvl="7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lvl="8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lang="en-US" sz="1200" dirty="0">
                <a:solidFill>
                  <a:schemeClr val="bg2"/>
                </a:solidFill>
              </a:rPr>
              <a:t>Enter overview about the employee here.</a:t>
            </a:r>
          </a:p>
          <a:p>
            <a:r>
              <a:rPr lang="en-US" sz="1200" dirty="0">
                <a:solidFill>
                  <a:schemeClr val="bg2"/>
                </a:solidFill>
              </a:rPr>
              <a:t>Add information about their position, role, interests, and any important detail.</a:t>
            </a:r>
          </a:p>
          <a:p>
            <a:r>
              <a:rPr lang="en-US" sz="1200" dirty="0">
                <a:solidFill>
                  <a:schemeClr val="bg2"/>
                </a:solidFill>
              </a:rPr>
              <a:t>- Enter Text Here</a:t>
            </a:r>
          </a:p>
          <a:p>
            <a:r>
              <a:rPr lang="en-US" sz="1200" dirty="0">
                <a:solidFill>
                  <a:schemeClr val="bg2"/>
                </a:solidFill>
              </a:rPr>
              <a:t>- Enter Text Here</a:t>
            </a:r>
          </a:p>
          <a:p>
            <a:r>
              <a:rPr lang="en-US" sz="1200" dirty="0">
                <a:solidFill>
                  <a:schemeClr val="bg2"/>
                </a:solidFill>
              </a:rPr>
              <a:t>- Enter Text Here</a:t>
            </a:r>
          </a:p>
          <a:p>
            <a:r>
              <a:rPr lang="en-US" sz="1200" dirty="0">
                <a:solidFill>
                  <a:schemeClr val="bg2"/>
                </a:solidFill>
              </a:rPr>
              <a:t>- Enter Text Here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67D314D-4497-2F09-F4C3-81A5636728E8}"/>
              </a:ext>
            </a:extLst>
          </p:cNvPr>
          <p:cNvSpPr txBox="1">
            <a:spLocks/>
          </p:cNvSpPr>
          <p:nvPr/>
        </p:nvSpPr>
        <p:spPr>
          <a:xfrm>
            <a:off x="770639" y="3498801"/>
            <a:ext cx="3465575" cy="430888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sz="1600">
                <a:cs typeface="Arial" panose="020B0604020202020204" pitchFamily="34" charset="0"/>
              </a:defRPr>
            </a:lvl1pPr>
            <a:lvl2pPr marL="228600" lvl="1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lvl="2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lvl="3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lvl="4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lvl="5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lvl="6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lvl="7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lvl="8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algn="ctr"/>
            <a:r>
              <a:rPr lang="en-US" b="1" dirty="0">
                <a:solidFill>
                  <a:schemeClr val="bg2"/>
                </a:solidFill>
                <a:cs typeface="+mn-cs"/>
              </a:rPr>
              <a:t>Name</a:t>
            </a:r>
            <a:br>
              <a:rPr lang="en-US" b="1" dirty="0">
                <a:solidFill>
                  <a:schemeClr val="bg2"/>
                </a:solidFill>
                <a:cs typeface="+mn-cs"/>
              </a:rPr>
            </a:br>
            <a:r>
              <a:rPr lang="en-US" sz="1200" dirty="0">
                <a:solidFill>
                  <a:schemeClr val="bg2"/>
                </a:solidFill>
                <a:cs typeface="+mn-cs"/>
              </a:rPr>
              <a:t>Position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D7C4436-F392-5CCB-EFE0-062ECCA0E69F}"/>
              </a:ext>
            </a:extLst>
          </p:cNvPr>
          <p:cNvCxnSpPr/>
          <p:nvPr/>
        </p:nvCxnSpPr>
        <p:spPr>
          <a:xfrm>
            <a:off x="4363215" y="4124687"/>
            <a:ext cx="3465575" cy="0"/>
          </a:xfrm>
          <a:prstGeom prst="line">
            <a:avLst/>
          </a:prstGeom>
          <a:ln w="6350" cap="sq">
            <a:solidFill>
              <a:srgbClr val="B3B3B3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FF2B4FBF-2CCD-C1B1-792A-763E2769F673}"/>
              </a:ext>
            </a:extLst>
          </p:cNvPr>
          <p:cNvSpPr txBox="1">
            <a:spLocks/>
          </p:cNvSpPr>
          <p:nvPr/>
        </p:nvSpPr>
        <p:spPr>
          <a:xfrm>
            <a:off x="4363215" y="4319685"/>
            <a:ext cx="3465575" cy="17774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sz="1600">
                <a:cs typeface="Arial" panose="020B0604020202020204" pitchFamily="34" charset="0"/>
              </a:defRPr>
            </a:lvl1pPr>
            <a:lvl2pPr marL="228600" lvl="1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lvl="2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lvl="3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lvl="4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lvl="5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lvl="6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lvl="7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lvl="8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lang="en-US" sz="1200" dirty="0">
                <a:solidFill>
                  <a:schemeClr val="bg2"/>
                </a:solidFill>
              </a:rPr>
              <a:t>Enter overview about the employee here.</a:t>
            </a:r>
          </a:p>
          <a:p>
            <a:r>
              <a:rPr lang="en-US" sz="1200" dirty="0">
                <a:solidFill>
                  <a:schemeClr val="bg2"/>
                </a:solidFill>
              </a:rPr>
              <a:t>Add information about their position, role, interests, and any important detail.</a:t>
            </a:r>
          </a:p>
          <a:p>
            <a:r>
              <a:rPr lang="en-US" sz="1200" dirty="0">
                <a:solidFill>
                  <a:schemeClr val="bg2"/>
                </a:solidFill>
              </a:rPr>
              <a:t>- Enter Text Here</a:t>
            </a:r>
          </a:p>
          <a:p>
            <a:r>
              <a:rPr lang="en-US" sz="1200" dirty="0">
                <a:solidFill>
                  <a:schemeClr val="bg2"/>
                </a:solidFill>
              </a:rPr>
              <a:t>- Enter Text Here</a:t>
            </a:r>
          </a:p>
          <a:p>
            <a:r>
              <a:rPr lang="en-US" sz="1200" dirty="0">
                <a:solidFill>
                  <a:schemeClr val="bg2"/>
                </a:solidFill>
              </a:rPr>
              <a:t>- Enter Text Here</a:t>
            </a:r>
          </a:p>
          <a:p>
            <a:r>
              <a:rPr lang="en-US" sz="1200" dirty="0">
                <a:solidFill>
                  <a:schemeClr val="bg2"/>
                </a:solidFill>
              </a:rPr>
              <a:t>- Enter Text Here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17886B3-D15A-61A6-DFB6-22C34DA1142F}"/>
              </a:ext>
            </a:extLst>
          </p:cNvPr>
          <p:cNvSpPr txBox="1">
            <a:spLocks/>
          </p:cNvSpPr>
          <p:nvPr/>
        </p:nvSpPr>
        <p:spPr>
          <a:xfrm>
            <a:off x="4363215" y="3498801"/>
            <a:ext cx="3465575" cy="430888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sz="1600">
                <a:cs typeface="Arial" panose="020B0604020202020204" pitchFamily="34" charset="0"/>
              </a:defRPr>
            </a:lvl1pPr>
            <a:lvl2pPr marL="228600" lvl="1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lvl="2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lvl="3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lvl="4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lvl="5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lvl="6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lvl="7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lvl="8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algn="ctr"/>
            <a:r>
              <a:rPr lang="en-US" b="1" dirty="0">
                <a:solidFill>
                  <a:schemeClr val="bg2"/>
                </a:solidFill>
                <a:cs typeface="+mn-cs"/>
              </a:rPr>
              <a:t>Name</a:t>
            </a:r>
            <a:br>
              <a:rPr lang="en-US" b="1">
                <a:solidFill>
                  <a:schemeClr val="bg2"/>
                </a:solidFill>
                <a:cs typeface="+mn-cs"/>
              </a:rPr>
            </a:br>
            <a:r>
              <a:rPr lang="en-US" sz="1200" dirty="0">
                <a:solidFill>
                  <a:schemeClr val="bg2"/>
                </a:solidFill>
                <a:cs typeface="+mn-cs"/>
              </a:rPr>
              <a:t>Position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128B849-57F4-FB1C-E4C1-E4B96619C26D}"/>
              </a:ext>
            </a:extLst>
          </p:cNvPr>
          <p:cNvCxnSpPr/>
          <p:nvPr/>
        </p:nvCxnSpPr>
        <p:spPr>
          <a:xfrm>
            <a:off x="7955790" y="4124687"/>
            <a:ext cx="3465575" cy="0"/>
          </a:xfrm>
          <a:prstGeom prst="line">
            <a:avLst/>
          </a:prstGeom>
          <a:ln w="6350" cap="sq">
            <a:solidFill>
              <a:srgbClr val="B3B3B3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73F4C8D4-BA6A-CB93-46DA-BF7646C9A00B}"/>
              </a:ext>
            </a:extLst>
          </p:cNvPr>
          <p:cNvSpPr txBox="1">
            <a:spLocks/>
          </p:cNvSpPr>
          <p:nvPr/>
        </p:nvSpPr>
        <p:spPr>
          <a:xfrm>
            <a:off x="7955790" y="4319687"/>
            <a:ext cx="3465575" cy="17774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sz="1600">
                <a:cs typeface="Arial" panose="020B0604020202020204" pitchFamily="34" charset="0"/>
              </a:defRPr>
            </a:lvl1pPr>
            <a:lvl2pPr marL="228600" lvl="1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lvl="2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lvl="3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lvl="4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lvl="5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lvl="6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lvl="7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lvl="8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lang="en-US" sz="1200" dirty="0">
                <a:solidFill>
                  <a:schemeClr val="bg2"/>
                </a:solidFill>
              </a:rPr>
              <a:t>Enter overview about the employee here.</a:t>
            </a:r>
          </a:p>
          <a:p>
            <a:r>
              <a:rPr lang="en-US" sz="1200" dirty="0">
                <a:solidFill>
                  <a:schemeClr val="bg2"/>
                </a:solidFill>
              </a:rPr>
              <a:t>Add information about their position, role, interests, and any important detail.</a:t>
            </a:r>
          </a:p>
          <a:p>
            <a:r>
              <a:rPr lang="en-US" sz="1200" dirty="0">
                <a:solidFill>
                  <a:schemeClr val="bg2"/>
                </a:solidFill>
              </a:rPr>
              <a:t>- Enter Text Here</a:t>
            </a:r>
          </a:p>
          <a:p>
            <a:r>
              <a:rPr lang="en-US" sz="1200" dirty="0">
                <a:solidFill>
                  <a:schemeClr val="bg2"/>
                </a:solidFill>
              </a:rPr>
              <a:t>- Enter Text Here</a:t>
            </a:r>
          </a:p>
          <a:p>
            <a:r>
              <a:rPr lang="en-US" sz="1200" dirty="0">
                <a:solidFill>
                  <a:schemeClr val="bg2"/>
                </a:solidFill>
              </a:rPr>
              <a:t>- Enter Text Here</a:t>
            </a:r>
          </a:p>
          <a:p>
            <a:r>
              <a:rPr lang="en-US" sz="1200" dirty="0">
                <a:solidFill>
                  <a:schemeClr val="bg2"/>
                </a:solidFill>
              </a:rPr>
              <a:t>- Enter Text Here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31F12DD-A5AE-FB75-8CAD-9F14172CED16}"/>
              </a:ext>
            </a:extLst>
          </p:cNvPr>
          <p:cNvSpPr txBox="1">
            <a:spLocks/>
          </p:cNvSpPr>
          <p:nvPr/>
        </p:nvSpPr>
        <p:spPr>
          <a:xfrm>
            <a:off x="7955790" y="3498801"/>
            <a:ext cx="3465575" cy="430888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sz="1600">
                <a:cs typeface="Arial" panose="020B0604020202020204" pitchFamily="34" charset="0"/>
              </a:defRPr>
            </a:lvl1pPr>
            <a:lvl2pPr marL="228600" lvl="1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lvl="2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lvl="3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lvl="4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lvl="5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lvl="6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lvl="7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lvl="8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algn="ctr"/>
            <a:r>
              <a:rPr lang="en-US" b="1" dirty="0">
                <a:solidFill>
                  <a:schemeClr val="bg2"/>
                </a:solidFill>
                <a:cs typeface="+mn-cs"/>
              </a:rPr>
              <a:t>Name</a:t>
            </a:r>
            <a:br>
              <a:rPr lang="en-US" b="1">
                <a:solidFill>
                  <a:schemeClr val="bg2"/>
                </a:solidFill>
                <a:cs typeface="+mn-cs"/>
              </a:rPr>
            </a:br>
            <a:r>
              <a:rPr lang="en-US" sz="1200" dirty="0">
                <a:solidFill>
                  <a:schemeClr val="bg2"/>
                </a:solidFill>
                <a:cs typeface="+mn-cs"/>
              </a:rPr>
              <a:t>Position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00264253"/>
      </p:ext>
    </p:extLst>
  </p:cSld>
  <p:clrMapOvr>
    <a:masterClrMapping/>
  </p:clrMapOvr>
</p:sld>
</file>

<file path=ppt/tags/tag10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RectangleDark"/>
</p:tagLst>
</file>

<file path=ppt/tags/tag1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Right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ags/tag1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Left"/>
</p:tagLst>
</file>

<file path=ppt/tags/tag1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1. On-page tracker"/>
</p:tagLst>
</file>

<file path=ppt/tags/tag1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Left"/>
</p:tagLst>
</file>

<file path=ppt/tags/tag148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XI_AGENDA_SLIDE" val="{&quot;ID&quot;:&quot;e2fd1df4-1ce9-48dc-8ff7-642565fdc700&quot;,&quot;IsAgendaSection&quot;:false,&quot;Title&quot;:&quot;&quot;,&quot;Level&quot;:-1}"/>
</p:tagLst>
</file>

<file path=ppt/tags/tag149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XI_AGENDA_SLIDE" val="{&quot;ID&quot;:&quot;e2fd1df4-1ce9-48dc-8ff7-642565fdc700&quot;,&quot;IsAgendaSection&quot;:false,&quot;Title&quot;:&quot;&quot;,&quot;Level&quot;:-1}"/>
</p:tagLst>
</file>

<file path=ppt/tags/tag150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XI_AGENDA_SLIDE" val="{&quot;ID&quot;:&quot;e2fd1df4-1ce9-48dc-8ff7-642565fdc700&quot;,&quot;IsAgendaSection&quot;:false,&quot;Title&quot;:&quot;&quot;,&quot;Level&quot;:-1}"/>
</p:tagLst>
</file>

<file path=ppt/tags/tag15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XI_AGENDA_SLIDE" val="{&quot;ID&quot;:&quot;e2fd1df4-1ce9-48dc-8ff7-642565fdc700&quot;,&quot;IsAgendaSection&quot;:false,&quot;Title&quot;:&quot;&quot;,&quot;Level&quot;:-1}"/>
</p:tagLst>
</file>

<file path=ppt/tags/tag15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LogoText"/>
</p:tagLst>
</file>

<file path=ppt/tags/tag16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Right"/>
</p:tagLst>
</file>

<file path=ppt/tags/tag17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LogoText"/>
</p:tagLst>
</file>

<file path=ppt/tags/tag18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RectangleDark"/>
</p:tagLst>
</file>

<file path=ppt/tags/tag19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Right"/>
</p:tagLst>
</file>

<file path=ppt/tags/tag20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Left"/>
</p:tagLst>
</file>

<file path=ppt/tags/tag2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1. On-page tracker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Left"/>
</p:tagLst>
</file>

<file path=ppt/tags/tag2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LogoText"/>
</p:tagLst>
</file>

<file path=ppt/tags/tag2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Right"/>
</p:tagLst>
</file>

<file path=ppt/tags/tag25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LogoText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RectangleDark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Right"/>
</p:tagLst>
</file>

<file path=ppt/tags/tag29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Left"/>
</p:tagLst>
</file>

<file path=ppt/tags/tag30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1. On-page tracker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Left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Right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LogoText"/>
</p:tagLst>
</file>

<file path=ppt/tags/tag3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LogoText"/>
</p:tagLst>
</file>

<file path=ppt/tags/tag35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ags/tag36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RectangleDark"/>
</p:tagLst>
</file>

<file path=ppt/tags/tag37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Right"/>
</p:tagLst>
</file>

<file path=ppt/tags/tag38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Left"/>
</p:tagLst>
</file>

<file path=ppt/tags/tag39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1. On-page tracker"/>
</p:tagLst>
</file>

<file path=ppt/tags/tag40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Left"/>
</p:tagLst>
</file>

<file path=ppt/tags/tag4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Right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1. On-page tracker"/>
</p:tagLst>
</file>

<file path=ppt/tags/tag4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LogoText"/>
</p:tagLst>
</file>

<file path=ppt/tags/tag4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LogoText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"/>
</p:tagLst>
</file>

<file path=ppt/tags/tag8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1. On-page tracker"/>
</p:tagLst>
</file>

<file path=ppt/tags/tag9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heme/theme12.xml><?xml version="1.0" encoding="utf-8"?>
<a:theme xmlns:a="http://schemas.openxmlformats.org/drawingml/2006/main" name="2_Office Theme">
  <a:themeElements>
    <a:clrScheme name="Custom 3">
      <a:dk1>
        <a:srgbClr val="80C7A7"/>
      </a:dk1>
      <a:lt1>
        <a:srgbClr val="FFFFFF"/>
      </a:lt1>
      <a:dk2>
        <a:srgbClr val="3F3F3F"/>
      </a:dk2>
      <a:lt2>
        <a:srgbClr val="000000"/>
      </a:lt2>
      <a:accent1>
        <a:srgbClr val="80C7A7"/>
      </a:accent1>
      <a:accent2>
        <a:srgbClr val="80C7A7"/>
      </a:accent2>
      <a:accent3>
        <a:srgbClr val="80C7A7"/>
      </a:accent3>
      <a:accent4>
        <a:srgbClr val="80C7A7"/>
      </a:accent4>
      <a:accent5>
        <a:srgbClr val="80C7A7"/>
      </a:accent5>
      <a:accent6>
        <a:srgbClr val="80C7A7"/>
      </a:accent6>
      <a:hlink>
        <a:srgbClr val="FFFFFF"/>
      </a:hlink>
      <a:folHlink>
        <a:srgbClr val="000000"/>
      </a:folHlink>
    </a:clrScheme>
    <a:fontScheme name="Modern 04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1200" dirty="0" smtClean="0">
            <a:latin typeface="Calibri" panose="020F0502020204030204" pitchFamily="34" charset="0"/>
            <a:cs typeface="Calibri" panose="020F050202020403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lnSpc>
            <a:spcPct val="150000"/>
          </a:lnSpc>
          <a:defRPr sz="1200" dirty="0" smtClean="0">
            <a:solidFill>
              <a:schemeClr val="bg2"/>
            </a:solidFill>
            <a:latin typeface="Calibri" panose="020F0502020204030204" pitchFamily="34" charset="0"/>
            <a:cs typeface="Calibri" panose="020F050202020403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