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44.xml" ContentType="application/vnd.openxmlformats-officedocument.presentationml.tags+xml"/>
  <Override PartName="/ppt/theme/theme3.xml" ContentType="application/vnd.openxmlformats-officedocument.theme+xml"/>
  <Override PartName="/ppt/tags/tag45.xml" ContentType="application/vnd.openxmlformats-officedocument.presentationml.tags+xml"/>
  <Override PartName="/ppt/notesSlides/notesSlide1.xml" ContentType="application/vnd.openxmlformats-officedocument.presentationml.notesSlide+xml"/>
  <Override PartName="/ppt/tags/tag46.xml" ContentType="application/vnd.openxmlformats-officedocument.presentationml.tags+xml"/>
  <Override PartName="/ppt/notesSlides/notesSlide2.xml" ContentType="application/vnd.openxmlformats-officedocument.presentationml.notesSlide+xml"/>
  <Override PartName="/ppt/tags/tag47.xml" ContentType="application/vnd.openxmlformats-officedocument.presentationml.tags+xml"/>
  <Override PartName="/ppt/notesSlides/notesSlide3.xml" ContentType="application/vnd.openxmlformats-officedocument.presentationml.notesSlide+xml"/>
  <Override PartName="/ppt/tags/tag48.xml" ContentType="application/vnd.openxmlformats-officedocument.presentationml.tags+xml"/>
  <Override PartName="/ppt/notesSlides/notesSlide4.xml" ContentType="application/vnd.openxmlformats-officedocument.presentationml.notesSlide+xml"/>
  <Override PartName="/ppt/tags/tag49.xml" ContentType="application/vnd.openxmlformats-officedocument.presentationml.tags+xml"/>
  <Override PartName="/ppt/notesSlides/notesSlide5.xml" ContentType="application/vnd.openxmlformats-officedocument.presentationml.notesSlide+xml"/>
  <Override PartName="/ppt/tags/tag50.xml" ContentType="application/vnd.openxmlformats-officedocument.presentationml.tags+xml"/>
  <Override PartName="/ppt/notesSlides/notesSlide6.xml" ContentType="application/vnd.openxmlformats-officedocument.presentationml.notesSlide+xml"/>
  <Override PartName="/ppt/tags/tag51.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52.xml" ContentType="application/vnd.openxmlformats-officedocument.presentationml.tags+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2" r:id="rId2"/>
  </p:sldMasterIdLst>
  <p:notesMasterIdLst>
    <p:notesMasterId r:id="rId12"/>
  </p:notesMasterIdLst>
  <p:sldIdLst>
    <p:sldId id="289" r:id="rId3"/>
    <p:sldId id="290" r:id="rId4"/>
    <p:sldId id="351" r:id="rId5"/>
    <p:sldId id="352" r:id="rId6"/>
    <p:sldId id="353" r:id="rId7"/>
    <p:sldId id="356" r:id="rId8"/>
    <p:sldId id="308" r:id="rId9"/>
    <p:sldId id="484" r:id="rId10"/>
    <p:sldId id="3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AD3C2"/>
    <a:srgbClr val="9CD3C4"/>
    <a:srgbClr val="98D2BF"/>
    <a:srgbClr val="E6F4ED"/>
    <a:srgbClr val="A2D6BE"/>
    <a:srgbClr val="8FCDB1"/>
    <a:srgbClr val="439771"/>
    <a:srgbClr val="49A57B"/>
    <a:srgbClr val="8BCBAE"/>
    <a:srgbClr val="CADC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05E12D-E5AD-4CCD-BCE0-AE0E8523EA91}" v="214" dt="2022-11-10T16:17:14.595"/>
    <p1510:client id="{6F907AAC-D930-4567-876C-DBA2AD137AE7}" v="9" dt="2022-11-02T14:51:54.9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12" autoAdjust="0"/>
    <p:restoredTop sz="94249" autoAdjust="0"/>
  </p:normalViewPr>
  <p:slideViewPr>
    <p:cSldViewPr snapToGrid="0">
      <p:cViewPr varScale="1">
        <p:scale>
          <a:sx n="68" d="100"/>
          <a:sy n="68" d="100"/>
        </p:scale>
        <p:origin x="738" y="66"/>
      </p:cViewPr>
      <p:guideLst/>
    </p:cSldViewPr>
  </p:slideViewPr>
  <p:outlineViewPr>
    <p:cViewPr>
      <p:scale>
        <a:sx n="33" d="100"/>
        <a:sy n="33" d="100"/>
      </p:scale>
      <p:origin x="0" y="-36414"/>
    </p:cViewPr>
  </p:outlin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mi Khoury" userId="S::rami@auxi.ai::71bbf9ab-5347-4116-ad90-41b06fea083e" providerId="AD" clId="Web-{0F05E12D-E5AD-4CCD-BCE0-AE0E8523EA91}"/>
    <pc:docChg chg="addSld delSld modSld modSection">
      <pc:chgData name="Rami Khoury" userId="S::rami@auxi.ai::71bbf9ab-5347-4116-ad90-41b06fea083e" providerId="AD" clId="Web-{0F05E12D-E5AD-4CCD-BCE0-AE0E8523EA91}" dt="2022-11-10T16:17:14.314" v="197" actId="20577"/>
      <pc:docMkLst>
        <pc:docMk/>
      </pc:docMkLst>
      <pc:sldChg chg="addSp modSp">
        <pc:chgData name="Rami Khoury" userId="S::rami@auxi.ai::71bbf9ab-5347-4116-ad90-41b06fea083e" providerId="AD" clId="Web-{0F05E12D-E5AD-4CCD-BCE0-AE0E8523EA91}" dt="2022-11-10T16:12:19.730" v="12" actId="20577"/>
        <pc:sldMkLst>
          <pc:docMk/>
          <pc:sldMk cId="2001438181" sldId="414"/>
        </pc:sldMkLst>
        <pc:spChg chg="add mod">
          <ac:chgData name="Rami Khoury" userId="S::rami@auxi.ai::71bbf9ab-5347-4116-ad90-41b06fea083e" providerId="AD" clId="Web-{0F05E12D-E5AD-4CCD-BCE0-AE0E8523EA91}" dt="2022-11-10T16:12:19.730" v="12" actId="20577"/>
          <ac:spMkLst>
            <pc:docMk/>
            <pc:sldMk cId="2001438181" sldId="414"/>
            <ac:spMk id="3" creationId="{CC062EAB-C249-7060-E30B-C19AC4862F82}"/>
          </ac:spMkLst>
        </pc:spChg>
      </pc:sldChg>
      <pc:sldChg chg="addSp modSp">
        <pc:chgData name="Rami Khoury" userId="S::rami@auxi.ai::71bbf9ab-5347-4116-ad90-41b06fea083e" providerId="AD" clId="Web-{0F05E12D-E5AD-4CCD-BCE0-AE0E8523EA91}" dt="2022-11-10T16:13:13.481" v="22" actId="1076"/>
        <pc:sldMkLst>
          <pc:docMk/>
          <pc:sldMk cId="3992836934" sldId="416"/>
        </pc:sldMkLst>
        <pc:spChg chg="add mod">
          <ac:chgData name="Rami Khoury" userId="S::rami@auxi.ai::71bbf9ab-5347-4116-ad90-41b06fea083e" providerId="AD" clId="Web-{0F05E12D-E5AD-4CCD-BCE0-AE0E8523EA91}" dt="2022-11-10T16:13:13.481" v="22" actId="1076"/>
          <ac:spMkLst>
            <pc:docMk/>
            <pc:sldMk cId="3992836934" sldId="416"/>
            <ac:spMk id="3" creationId="{2E336C8A-9CEB-6D6A-7908-B25424C6F4E9}"/>
          </ac:spMkLst>
        </pc:spChg>
      </pc:sldChg>
      <pc:sldChg chg="addSp delSp modSp add del">
        <pc:chgData name="Rami Khoury" userId="S::rami@auxi.ai::71bbf9ab-5347-4116-ad90-41b06fea083e" providerId="AD" clId="Web-{0F05E12D-E5AD-4CCD-BCE0-AE0E8523EA91}" dt="2022-11-10T16:13:39.825" v="43" actId="20577"/>
        <pc:sldMkLst>
          <pc:docMk/>
          <pc:sldMk cId="3140112688" sldId="417"/>
        </pc:sldMkLst>
        <pc:spChg chg="add del mod">
          <ac:chgData name="Rami Khoury" userId="S::rami@auxi.ai::71bbf9ab-5347-4116-ad90-41b06fea083e" providerId="AD" clId="Web-{0F05E12D-E5AD-4CCD-BCE0-AE0E8523EA91}" dt="2022-11-10T16:13:18.262" v="26"/>
          <ac:spMkLst>
            <pc:docMk/>
            <pc:sldMk cId="3140112688" sldId="417"/>
            <ac:spMk id="3" creationId="{80B8F26D-0BE7-EDE6-7E62-3034B9E41D86}"/>
          </ac:spMkLst>
        </pc:spChg>
        <pc:spChg chg="add del mod">
          <ac:chgData name="Rami Khoury" userId="S::rami@auxi.ai::71bbf9ab-5347-4116-ad90-41b06fea083e" providerId="AD" clId="Web-{0F05E12D-E5AD-4CCD-BCE0-AE0E8523EA91}" dt="2022-11-10T16:13:34.247" v="31"/>
          <ac:spMkLst>
            <pc:docMk/>
            <pc:sldMk cId="3140112688" sldId="417"/>
            <ac:spMk id="4" creationId="{003CDC4E-FA54-8E28-DEE4-F6013A5F0413}"/>
          </ac:spMkLst>
        </pc:spChg>
        <pc:spChg chg="add mod">
          <ac:chgData name="Rami Khoury" userId="S::rami@auxi.ai::71bbf9ab-5347-4116-ad90-41b06fea083e" providerId="AD" clId="Web-{0F05E12D-E5AD-4CCD-BCE0-AE0E8523EA91}" dt="2022-11-10T16:13:39.825" v="43" actId="20577"/>
          <ac:spMkLst>
            <pc:docMk/>
            <pc:sldMk cId="3140112688" sldId="417"/>
            <ac:spMk id="7" creationId="{DFA4F06A-320F-144A-39C8-0A7EFF682458}"/>
          </ac:spMkLst>
        </pc:spChg>
      </pc:sldChg>
      <pc:sldChg chg="addSp modSp">
        <pc:chgData name="Rami Khoury" userId="S::rami@auxi.ai::71bbf9ab-5347-4116-ad90-41b06fea083e" providerId="AD" clId="Web-{0F05E12D-E5AD-4CCD-BCE0-AE0E8523EA91}" dt="2022-11-10T16:14:26.045" v="109" actId="20577"/>
        <pc:sldMkLst>
          <pc:docMk/>
          <pc:sldMk cId="2730051296" sldId="419"/>
        </pc:sldMkLst>
        <pc:spChg chg="add mod">
          <ac:chgData name="Rami Khoury" userId="S::rami@auxi.ai::71bbf9ab-5347-4116-ad90-41b06fea083e" providerId="AD" clId="Web-{0F05E12D-E5AD-4CCD-BCE0-AE0E8523EA91}" dt="2022-11-10T16:14:26.045" v="109" actId="20577"/>
          <ac:spMkLst>
            <pc:docMk/>
            <pc:sldMk cId="2730051296" sldId="419"/>
            <ac:spMk id="6" creationId="{240A4CCC-E414-E154-DC3F-DE4D0B9E4E6A}"/>
          </ac:spMkLst>
        </pc:spChg>
        <pc:spChg chg="mod">
          <ac:chgData name="Rami Khoury" userId="S::rami@auxi.ai::71bbf9ab-5347-4116-ad90-41b06fea083e" providerId="AD" clId="Web-{0F05E12D-E5AD-4CCD-BCE0-AE0E8523EA91}" dt="2022-11-10T16:14:07.841" v="86" actId="14100"/>
          <ac:spMkLst>
            <pc:docMk/>
            <pc:sldMk cId="2730051296" sldId="419"/>
            <ac:spMk id="25" creationId="{EE47316F-41E8-68C0-898F-3ED8FC7651F0}"/>
          </ac:spMkLst>
        </pc:spChg>
      </pc:sldChg>
      <pc:sldChg chg="addSp modSp">
        <pc:chgData name="Rami Khoury" userId="S::rami@auxi.ai::71bbf9ab-5347-4116-ad90-41b06fea083e" providerId="AD" clId="Web-{0F05E12D-E5AD-4CCD-BCE0-AE0E8523EA91}" dt="2022-11-10T16:14:41.279" v="113" actId="20577"/>
        <pc:sldMkLst>
          <pc:docMk/>
          <pc:sldMk cId="3660211604" sldId="425"/>
        </pc:sldMkLst>
        <pc:spChg chg="add mod">
          <ac:chgData name="Rami Khoury" userId="S::rami@auxi.ai::71bbf9ab-5347-4116-ad90-41b06fea083e" providerId="AD" clId="Web-{0F05E12D-E5AD-4CCD-BCE0-AE0E8523EA91}" dt="2022-11-10T16:14:41.279" v="113" actId="20577"/>
          <ac:spMkLst>
            <pc:docMk/>
            <pc:sldMk cId="3660211604" sldId="425"/>
            <ac:spMk id="6" creationId="{EE65DF4C-9F65-1789-93A2-39521A5967AF}"/>
          </ac:spMkLst>
        </pc:spChg>
      </pc:sldChg>
      <pc:sldChg chg="addSp modSp">
        <pc:chgData name="Rami Khoury" userId="S::rami@auxi.ai::71bbf9ab-5347-4116-ad90-41b06fea083e" providerId="AD" clId="Web-{0F05E12D-E5AD-4CCD-BCE0-AE0E8523EA91}" dt="2022-11-10T16:14:50.905" v="116" actId="20577"/>
        <pc:sldMkLst>
          <pc:docMk/>
          <pc:sldMk cId="2388409517" sldId="426"/>
        </pc:sldMkLst>
        <pc:spChg chg="add mod">
          <ac:chgData name="Rami Khoury" userId="S::rami@auxi.ai::71bbf9ab-5347-4116-ad90-41b06fea083e" providerId="AD" clId="Web-{0F05E12D-E5AD-4CCD-BCE0-AE0E8523EA91}" dt="2022-11-10T16:14:50.905" v="116" actId="20577"/>
          <ac:spMkLst>
            <pc:docMk/>
            <pc:sldMk cId="2388409517" sldId="426"/>
            <ac:spMk id="6" creationId="{044719B5-9F0C-5EC8-9638-6E2163754880}"/>
          </ac:spMkLst>
        </pc:spChg>
      </pc:sldChg>
      <pc:sldChg chg="addSp modSp">
        <pc:chgData name="Rami Khoury" userId="S::rami@auxi.ai::71bbf9ab-5347-4116-ad90-41b06fea083e" providerId="AD" clId="Web-{0F05E12D-E5AD-4CCD-BCE0-AE0E8523EA91}" dt="2022-11-10T16:15:35.640" v="135" actId="20577"/>
        <pc:sldMkLst>
          <pc:docMk/>
          <pc:sldMk cId="568402001" sldId="443"/>
        </pc:sldMkLst>
        <pc:spChg chg="add mod">
          <ac:chgData name="Rami Khoury" userId="S::rami@auxi.ai::71bbf9ab-5347-4116-ad90-41b06fea083e" providerId="AD" clId="Web-{0F05E12D-E5AD-4CCD-BCE0-AE0E8523EA91}" dt="2022-11-10T16:15:35.640" v="135" actId="20577"/>
          <ac:spMkLst>
            <pc:docMk/>
            <pc:sldMk cId="568402001" sldId="443"/>
            <ac:spMk id="4" creationId="{EEAB5E9B-8B9C-B581-B93B-650C37F994E0}"/>
          </ac:spMkLst>
        </pc:spChg>
      </pc:sldChg>
      <pc:sldChg chg="addSp modSp">
        <pc:chgData name="Rami Khoury" userId="S::rami@auxi.ai::71bbf9ab-5347-4116-ad90-41b06fea083e" providerId="AD" clId="Web-{0F05E12D-E5AD-4CCD-BCE0-AE0E8523EA91}" dt="2022-11-10T16:16:20.719" v="152" actId="20577"/>
        <pc:sldMkLst>
          <pc:docMk/>
          <pc:sldMk cId="484966792" sldId="454"/>
        </pc:sldMkLst>
        <pc:spChg chg="add mod">
          <ac:chgData name="Rami Khoury" userId="S::rami@auxi.ai::71bbf9ab-5347-4116-ad90-41b06fea083e" providerId="AD" clId="Web-{0F05E12D-E5AD-4CCD-BCE0-AE0E8523EA91}" dt="2022-11-10T16:16:20.719" v="152" actId="20577"/>
          <ac:spMkLst>
            <pc:docMk/>
            <pc:sldMk cId="484966792" sldId="454"/>
            <ac:spMk id="21" creationId="{54E6AAF6-0C68-4272-16C1-488C0BAC66A2}"/>
          </ac:spMkLst>
        </pc:spChg>
      </pc:sldChg>
      <pc:sldChg chg="addSp modSp">
        <pc:chgData name="Rami Khoury" userId="S::rami@auxi.ai::71bbf9ab-5347-4116-ad90-41b06fea083e" providerId="AD" clId="Web-{0F05E12D-E5AD-4CCD-BCE0-AE0E8523EA91}" dt="2022-11-10T16:16:54.235" v="184" actId="20577"/>
        <pc:sldMkLst>
          <pc:docMk/>
          <pc:sldMk cId="2275337115" sldId="456"/>
        </pc:sldMkLst>
        <pc:spChg chg="add mod">
          <ac:chgData name="Rami Khoury" userId="S::rami@auxi.ai::71bbf9ab-5347-4116-ad90-41b06fea083e" providerId="AD" clId="Web-{0F05E12D-E5AD-4CCD-BCE0-AE0E8523EA91}" dt="2022-11-10T16:16:54.235" v="184" actId="20577"/>
          <ac:spMkLst>
            <pc:docMk/>
            <pc:sldMk cId="2275337115" sldId="456"/>
            <ac:spMk id="6" creationId="{417D2393-8D83-3215-0F8E-6157E1FB171F}"/>
          </ac:spMkLst>
        </pc:spChg>
      </pc:sldChg>
      <pc:sldChg chg="addSp modSp">
        <pc:chgData name="Rami Khoury" userId="S::rami@auxi.ai::71bbf9ab-5347-4116-ad90-41b06fea083e" providerId="AD" clId="Web-{0F05E12D-E5AD-4CCD-BCE0-AE0E8523EA91}" dt="2022-11-10T16:17:14.314" v="197" actId="20577"/>
        <pc:sldMkLst>
          <pc:docMk/>
          <pc:sldMk cId="4219718538" sldId="462"/>
        </pc:sldMkLst>
        <pc:spChg chg="add mod">
          <ac:chgData name="Rami Khoury" userId="S::rami@auxi.ai::71bbf9ab-5347-4116-ad90-41b06fea083e" providerId="AD" clId="Web-{0F05E12D-E5AD-4CCD-BCE0-AE0E8523EA91}" dt="2022-11-10T16:17:14.314" v="197" actId="20577"/>
          <ac:spMkLst>
            <pc:docMk/>
            <pc:sldMk cId="4219718538" sldId="462"/>
            <ac:spMk id="4" creationId="{D17F0239-A2E4-3888-0FD8-708D862B48C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2E753A-2A8E-4FA4-A857-233A56515A45}" type="datetimeFigureOut">
              <a:rPr lang="en-US" smtClean="0"/>
              <a:t>3/8/2023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1192C7-DD78-40CC-9E1E-119A9A8D5AF1}" type="slidenum">
              <a:rPr lang="en-US" smtClean="0"/>
              <a:t>‹#›</a:t>
            </a:fld>
            <a:endParaRPr lang="en-US"/>
          </a:p>
        </p:txBody>
      </p:sp>
    </p:spTree>
    <p:extLst>
      <p:ext uri="{BB962C8B-B14F-4D97-AF65-F5344CB8AC3E}">
        <p14:creationId xmlns:p14="http://schemas.microsoft.com/office/powerpoint/2010/main" val="2843000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1</a:t>
            </a:fld>
            <a:endParaRPr lang="en-US"/>
          </a:p>
        </p:txBody>
      </p:sp>
    </p:spTree>
    <p:extLst>
      <p:ext uri="{BB962C8B-B14F-4D97-AF65-F5344CB8AC3E}">
        <p14:creationId xmlns:p14="http://schemas.microsoft.com/office/powerpoint/2010/main" val="2823995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2</a:t>
            </a:fld>
            <a:endParaRPr lang="en-US"/>
          </a:p>
        </p:txBody>
      </p:sp>
    </p:spTree>
    <p:extLst>
      <p:ext uri="{BB962C8B-B14F-4D97-AF65-F5344CB8AC3E}">
        <p14:creationId xmlns:p14="http://schemas.microsoft.com/office/powerpoint/2010/main" val="31832362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3</a:t>
            </a:fld>
            <a:endParaRPr lang="en-US"/>
          </a:p>
        </p:txBody>
      </p:sp>
    </p:spTree>
    <p:extLst>
      <p:ext uri="{BB962C8B-B14F-4D97-AF65-F5344CB8AC3E}">
        <p14:creationId xmlns:p14="http://schemas.microsoft.com/office/powerpoint/2010/main" val="42701175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4</a:t>
            </a:fld>
            <a:endParaRPr lang="en-US"/>
          </a:p>
        </p:txBody>
      </p:sp>
    </p:spTree>
    <p:extLst>
      <p:ext uri="{BB962C8B-B14F-4D97-AF65-F5344CB8AC3E}">
        <p14:creationId xmlns:p14="http://schemas.microsoft.com/office/powerpoint/2010/main" val="13817229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5</a:t>
            </a:fld>
            <a:endParaRPr lang="en-US"/>
          </a:p>
        </p:txBody>
      </p:sp>
    </p:spTree>
    <p:extLst>
      <p:ext uri="{BB962C8B-B14F-4D97-AF65-F5344CB8AC3E}">
        <p14:creationId xmlns:p14="http://schemas.microsoft.com/office/powerpoint/2010/main" val="6052159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6</a:t>
            </a:fld>
            <a:endParaRPr lang="en-US"/>
          </a:p>
        </p:txBody>
      </p:sp>
    </p:spTree>
    <p:extLst>
      <p:ext uri="{BB962C8B-B14F-4D97-AF65-F5344CB8AC3E}">
        <p14:creationId xmlns:p14="http://schemas.microsoft.com/office/powerpoint/2010/main" val="17105381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7</a:t>
            </a:fld>
            <a:endParaRPr lang="en-US"/>
          </a:p>
        </p:txBody>
      </p:sp>
    </p:spTree>
    <p:extLst>
      <p:ext uri="{BB962C8B-B14F-4D97-AF65-F5344CB8AC3E}">
        <p14:creationId xmlns:p14="http://schemas.microsoft.com/office/powerpoint/2010/main" val="1147457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8</a:t>
            </a:fld>
            <a:endParaRPr lang="en-US"/>
          </a:p>
        </p:txBody>
      </p:sp>
    </p:spTree>
    <p:extLst>
      <p:ext uri="{BB962C8B-B14F-4D97-AF65-F5344CB8AC3E}">
        <p14:creationId xmlns:p14="http://schemas.microsoft.com/office/powerpoint/2010/main" val="20365313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9</a:t>
            </a:fld>
            <a:endParaRPr lang="en-US"/>
          </a:p>
        </p:txBody>
      </p:sp>
    </p:spTree>
    <p:extLst>
      <p:ext uri="{BB962C8B-B14F-4D97-AF65-F5344CB8AC3E}">
        <p14:creationId xmlns:p14="http://schemas.microsoft.com/office/powerpoint/2010/main" val="1295714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slideMaster" Target="../slideMasters/slideMaster1.xml"/><Relationship Id="rId4"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slideMaster" Target="../slideMasters/slideMaster1.xml"/><Relationship Id="rId4" Type="http://schemas.openxmlformats.org/officeDocument/2006/relationships/tags" Target="../tags/tag8.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6.xml.rels><?xml version="1.0" encoding="UTF-8" standalone="yes"?>
<Relationships xmlns="http://schemas.openxmlformats.org/package/2006/relationships"><Relationship Id="rId8" Type="http://schemas.openxmlformats.org/officeDocument/2006/relationships/tags" Target="../tags/tag17.xml"/><Relationship Id="rId3" Type="http://schemas.openxmlformats.org/officeDocument/2006/relationships/tags" Target="../tags/tag12.xml"/><Relationship Id="rId7" Type="http://schemas.openxmlformats.org/officeDocument/2006/relationships/tags" Target="../tags/tag16.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9"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8" Type="http://schemas.openxmlformats.org/officeDocument/2006/relationships/tags" Target="../tags/tag25.xml"/><Relationship Id="rId3" Type="http://schemas.openxmlformats.org/officeDocument/2006/relationships/tags" Target="../tags/tag20.xml"/><Relationship Id="rId7" Type="http://schemas.openxmlformats.org/officeDocument/2006/relationships/tags" Target="../tags/tag24.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tags" Target="../tags/tag23.xml"/><Relationship Id="rId5" Type="http://schemas.openxmlformats.org/officeDocument/2006/relationships/tags" Target="../tags/tag22.xml"/><Relationship Id="rId4" Type="http://schemas.openxmlformats.org/officeDocument/2006/relationships/tags" Target="../tags/tag21.xml"/><Relationship Id="rId9"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33.xml"/><Relationship Id="rId3" Type="http://schemas.openxmlformats.org/officeDocument/2006/relationships/tags" Target="../tags/tag28.xml"/><Relationship Id="rId7" Type="http://schemas.openxmlformats.org/officeDocument/2006/relationships/tags" Target="../tags/tag32.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tags" Target="../tags/tag31.xml"/><Relationship Id="rId5" Type="http://schemas.openxmlformats.org/officeDocument/2006/relationships/tags" Target="../tags/tag30.xml"/><Relationship Id="rId10" Type="http://schemas.openxmlformats.org/officeDocument/2006/relationships/slideMaster" Target="../slideMasters/slideMaster1.xml"/><Relationship Id="rId4" Type="http://schemas.openxmlformats.org/officeDocument/2006/relationships/tags" Target="../tags/tag29.xml"/><Relationship Id="rId9"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42.xml"/><Relationship Id="rId3" Type="http://schemas.openxmlformats.org/officeDocument/2006/relationships/tags" Target="../tags/tag37.xml"/><Relationship Id="rId7" Type="http://schemas.openxmlformats.org/officeDocument/2006/relationships/tags" Target="../tags/tag41.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tags" Target="../tags/tag40.xml"/><Relationship Id="rId5" Type="http://schemas.openxmlformats.org/officeDocument/2006/relationships/tags" Target="../tags/tag39.xml"/><Relationship Id="rId10" Type="http://schemas.openxmlformats.org/officeDocument/2006/relationships/slideMaster" Target="../slideMasters/slideMaster1.xml"/><Relationship Id="rId4" Type="http://schemas.openxmlformats.org/officeDocument/2006/relationships/tags" Target="../tags/tag38.xml"/><Relationship Id="rId9" Type="http://schemas.openxmlformats.org/officeDocument/2006/relationships/tags" Target="../tags/tag4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B65F8-5FCD-4638-8D35-B82B2ED7471A}"/>
              </a:ext>
            </a:extLst>
          </p:cNvPr>
          <p:cNvSpPr>
            <a:spLocks noGrp="1"/>
          </p:cNvSpPr>
          <p:nvPr>
            <p:ph type="ctrTitle"/>
          </p:nvPr>
        </p:nvSpPr>
        <p:spPr>
          <a:xfrm>
            <a:off x="1524000" y="1122366"/>
            <a:ext cx="9144000" cy="2387600"/>
          </a:xfrm>
          <a:prstGeom prst="rect">
            <a:avLst/>
          </a:prstGeom>
        </p:spPr>
        <p:txBody>
          <a:bodyPr anchor="b"/>
          <a:lstStyle>
            <a:lvl1pPr algn="ctr">
              <a:defRPr sz="60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A47A732A-598F-4BA5-974D-E62236F55E10}"/>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2"/>
                </a:solidFill>
              </a:defRPr>
            </a:lvl1pPr>
            <a:lvl2pPr marL="457169" indent="0" algn="ctr">
              <a:buNone/>
              <a:defRPr sz="2000"/>
            </a:lvl2pPr>
            <a:lvl3pPr marL="914340" indent="0" algn="ctr">
              <a:buNone/>
              <a:defRPr sz="1800"/>
            </a:lvl3pPr>
            <a:lvl4pPr marL="1371508" indent="0" algn="ctr">
              <a:buNone/>
              <a:defRPr sz="1600"/>
            </a:lvl4pPr>
            <a:lvl5pPr marL="1828677" indent="0" algn="ctr">
              <a:buNone/>
              <a:defRPr sz="1600"/>
            </a:lvl5pPr>
            <a:lvl6pPr marL="2285846" indent="0" algn="ctr">
              <a:buNone/>
              <a:defRPr sz="1600"/>
            </a:lvl6pPr>
            <a:lvl7pPr marL="2743015" indent="0" algn="ctr">
              <a:buNone/>
              <a:defRPr sz="1600"/>
            </a:lvl7pPr>
            <a:lvl8pPr marL="3200184" indent="0" algn="ctr">
              <a:buNone/>
              <a:defRPr sz="1600"/>
            </a:lvl8pPr>
            <a:lvl9pPr marL="3657354" indent="0" algn="ctr">
              <a:buNone/>
              <a:defRPr sz="1600"/>
            </a:lvl9pPr>
          </a:lstStyle>
          <a:p>
            <a:r>
              <a:rPr lang="en-US"/>
              <a:t>Click to edit Master subtitle style</a:t>
            </a:r>
          </a:p>
        </p:txBody>
      </p:sp>
      <p:cxnSp>
        <p:nvCxnSpPr>
          <p:cNvPr id="8" name="Straight Connector 7">
            <a:extLst>
              <a:ext uri="{FF2B5EF4-FFF2-40B4-BE49-F238E27FC236}">
                <a16:creationId xmlns:a16="http://schemas.microsoft.com/office/drawing/2014/main" id="{C863AE89-D478-4B93-8806-852A1C8F75F6}"/>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1928EC45-28F4-4DA2-ABC5-F361D4BBD29D}"/>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0" name="Diamond 22">
            <a:extLst>
              <a:ext uri="{FF2B5EF4-FFF2-40B4-BE49-F238E27FC236}">
                <a16:creationId xmlns:a16="http://schemas.microsoft.com/office/drawing/2014/main" id="{8FC341B6-150A-4151-A569-EE3EB17ED634}"/>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7" name="Content Placeholder 2">
            <a:extLst>
              <a:ext uri="{FF2B5EF4-FFF2-40B4-BE49-F238E27FC236}">
                <a16:creationId xmlns:a16="http://schemas.microsoft.com/office/drawing/2014/main" id="{E1A37882-3819-4CF4-B66D-A671C0FDA89B}"/>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1489838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82692429"/>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9A178C1-A3AB-42DA-BD9F-02AB940D83BC}"/>
              </a:ext>
            </a:extLst>
          </p:cNvPr>
          <p:cNvSpPr>
            <a:spLocks noGrp="1"/>
          </p:cNvSpPr>
          <p:nvPr>
            <p:ph type="title"/>
          </p:nvPr>
        </p:nvSpPr>
        <p:spPr>
          <a:xfrm>
            <a:off x="838200" y="365126"/>
            <a:ext cx="10515600" cy="768350"/>
          </a:xfrm>
        </p:spPr>
        <p:txBody>
          <a:bodyPr>
            <a:normAutofit/>
          </a:bodyPr>
          <a:lstStyle>
            <a:lvl1pPr algn="ctr">
              <a:defRPr sz="4000">
                <a:latin typeface="Tahoma" panose="020B0604030504040204" pitchFamily="34" charset="0"/>
              </a:defRPr>
            </a:lvl1pPr>
          </a:lstStyle>
          <a:p>
            <a:r>
              <a:rPr lang="en-US"/>
              <a:t>Click to edit Master title style</a:t>
            </a:r>
          </a:p>
        </p:txBody>
      </p:sp>
      <p:cxnSp>
        <p:nvCxnSpPr>
          <p:cNvPr id="10" name="Straight Connector 9">
            <a:extLst>
              <a:ext uri="{FF2B5EF4-FFF2-40B4-BE49-F238E27FC236}">
                <a16:creationId xmlns:a16="http://schemas.microsoft.com/office/drawing/2014/main" id="{DEFBAF10-DC5A-4BE2-AF72-24BC22FFEA67}"/>
              </a:ext>
            </a:extLst>
          </p:cNvPr>
          <p:cNvCxnSpPr/>
          <p:nvPr userDrawn="1"/>
        </p:nvCxnSpPr>
        <p:spPr>
          <a:xfrm>
            <a:off x="4714875" y="1133476"/>
            <a:ext cx="2762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46903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9665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B65F8-5FCD-4638-8D35-B82B2ED7471A}"/>
              </a:ext>
            </a:extLst>
          </p:cNvPr>
          <p:cNvSpPr>
            <a:spLocks noGrp="1"/>
          </p:cNvSpPr>
          <p:nvPr>
            <p:ph type="ctrTitle"/>
          </p:nvPr>
        </p:nvSpPr>
        <p:spPr>
          <a:xfrm>
            <a:off x="1524000" y="1122366"/>
            <a:ext cx="9144000" cy="2387600"/>
          </a:xfrm>
          <a:prstGeom prst="rect">
            <a:avLst/>
          </a:prstGeom>
        </p:spPr>
        <p:txBody>
          <a:bodyPr anchor="b"/>
          <a:lstStyle>
            <a:lvl1pPr algn="ctr">
              <a:defRPr sz="60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A47A732A-598F-4BA5-974D-E62236F55E10}"/>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2"/>
                </a:solidFill>
              </a:defRPr>
            </a:lvl1pPr>
            <a:lvl2pPr marL="457169" indent="0" algn="ctr">
              <a:buNone/>
              <a:defRPr sz="2000"/>
            </a:lvl2pPr>
            <a:lvl3pPr marL="914340" indent="0" algn="ctr">
              <a:buNone/>
              <a:defRPr sz="1800"/>
            </a:lvl3pPr>
            <a:lvl4pPr marL="1371508" indent="0" algn="ctr">
              <a:buNone/>
              <a:defRPr sz="1600"/>
            </a:lvl4pPr>
            <a:lvl5pPr marL="1828677" indent="0" algn="ctr">
              <a:buNone/>
              <a:defRPr sz="1600"/>
            </a:lvl5pPr>
            <a:lvl6pPr marL="2285846" indent="0" algn="ctr">
              <a:buNone/>
              <a:defRPr sz="1600"/>
            </a:lvl6pPr>
            <a:lvl7pPr marL="2743015" indent="0" algn="ctr">
              <a:buNone/>
              <a:defRPr sz="1600"/>
            </a:lvl7pPr>
            <a:lvl8pPr marL="3200184" indent="0" algn="ctr">
              <a:buNone/>
              <a:defRPr sz="1600"/>
            </a:lvl8pPr>
            <a:lvl9pPr marL="3657354" indent="0" algn="ctr">
              <a:buNone/>
              <a:defRPr sz="1600"/>
            </a:lvl9pPr>
          </a:lstStyle>
          <a:p>
            <a:r>
              <a:rPr lang="en-US"/>
              <a:t>Click to edit Master subtitle style</a:t>
            </a:r>
          </a:p>
        </p:txBody>
      </p:sp>
      <p:sp>
        <p:nvSpPr>
          <p:cNvPr id="4" name="Content Placeholder 2">
            <a:extLst>
              <a:ext uri="{FF2B5EF4-FFF2-40B4-BE49-F238E27FC236}">
                <a16:creationId xmlns:a16="http://schemas.microsoft.com/office/drawing/2014/main" id="{5A1F9DC7-F920-4C13-9F91-29CFFF12EAA6}"/>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734345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obfuscate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86C605C-2A73-4F5E-A294-077F30A3B375}"/>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9" name="BottomLine">
            <a:extLst>
              <a:ext uri="{FF2B5EF4-FFF2-40B4-BE49-F238E27FC236}">
                <a16:creationId xmlns:a16="http://schemas.microsoft.com/office/drawing/2014/main" id="{079CB140-BAC8-4306-9218-DB71A2E467D4}"/>
              </a:ext>
            </a:extLst>
          </p:cNvPr>
          <p:cNvCxnSpPr/>
          <p:nvPr userDrawn="1">
            <p:custDataLst>
              <p:tags r:id="rId2"/>
            </p:custDataLst>
          </p:nvPr>
        </p:nvCxnSpPr>
        <p:spPr>
          <a:xfrm>
            <a:off x="554739" y="6409319"/>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8" name="TopLine">
            <a:extLst>
              <a:ext uri="{FF2B5EF4-FFF2-40B4-BE49-F238E27FC236}">
                <a16:creationId xmlns:a16="http://schemas.microsoft.com/office/drawing/2014/main" id="{A1F98388-DE29-4ACA-AABF-E5173B62D57C}"/>
              </a:ext>
            </a:extLst>
          </p:cNvPr>
          <p:cNvCxnSpPr/>
          <p:nvPr userDrawn="1">
            <p:custDataLst>
              <p:tags r:id="rId3"/>
            </p:custDataLst>
          </p:nvPr>
        </p:nvCxnSpPr>
        <p:spPr>
          <a:xfrm>
            <a:off x="554739" y="1120362"/>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2" name="1. On-page tracker">
            <a:extLst>
              <a:ext uri="{FF2B5EF4-FFF2-40B4-BE49-F238E27FC236}">
                <a16:creationId xmlns:a16="http://schemas.microsoft.com/office/drawing/2014/main" id="{77C507D7-520D-4E9C-82D2-A7769F317D40}"/>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sp>
        <p:nvSpPr>
          <p:cNvPr id="7" name="Content Placeholder 2">
            <a:extLst>
              <a:ext uri="{FF2B5EF4-FFF2-40B4-BE49-F238E27FC236}">
                <a16:creationId xmlns:a16="http://schemas.microsoft.com/office/drawing/2014/main" id="{531A060E-B246-46E4-B870-0E114B1CBAE9}"/>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3511847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obfuscated">
    <p:spTree>
      <p:nvGrpSpPr>
        <p:cNvPr id="1" name=""/>
        <p:cNvGrpSpPr/>
        <p:nvPr/>
      </p:nvGrpSpPr>
      <p:grpSpPr>
        <a:xfrm>
          <a:off x="0" y="0"/>
          <a:ext cx="0" cy="0"/>
          <a:chOff x="0" y="0"/>
          <a:chExt cx="0" cy="0"/>
        </a:xfrm>
      </p:grpSpPr>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9" name="BottomLine">
            <a:extLst>
              <a:ext uri="{FF2B5EF4-FFF2-40B4-BE49-F238E27FC236}">
                <a16:creationId xmlns:a16="http://schemas.microsoft.com/office/drawing/2014/main" id="{079CB140-BAC8-4306-9218-DB71A2E467D4}"/>
              </a:ext>
            </a:extLst>
          </p:cNvPr>
          <p:cNvCxnSpPr/>
          <p:nvPr userDrawn="1">
            <p:custDataLst>
              <p:tags r:id="rId2"/>
            </p:custDataLst>
          </p:nvPr>
        </p:nvCxnSpPr>
        <p:spPr>
          <a:xfrm>
            <a:off x="554739" y="6409319"/>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8" name="TopLine">
            <a:extLst>
              <a:ext uri="{FF2B5EF4-FFF2-40B4-BE49-F238E27FC236}">
                <a16:creationId xmlns:a16="http://schemas.microsoft.com/office/drawing/2014/main" id="{A1F98388-DE29-4ACA-AABF-E5173B62D57C}"/>
              </a:ext>
            </a:extLst>
          </p:cNvPr>
          <p:cNvCxnSpPr/>
          <p:nvPr userDrawn="1">
            <p:custDataLst>
              <p:tags r:id="rId3"/>
            </p:custDataLst>
          </p:nvPr>
        </p:nvCxnSpPr>
        <p:spPr>
          <a:xfrm>
            <a:off x="554739" y="1120362"/>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2" name="1. On-page tracker">
            <a:extLst>
              <a:ext uri="{FF2B5EF4-FFF2-40B4-BE49-F238E27FC236}">
                <a16:creationId xmlns:a16="http://schemas.microsoft.com/office/drawing/2014/main" id="{77C507D7-520D-4E9C-82D2-A7769F317D40}"/>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Straight Connector 7">
            <a:extLst>
              <a:ext uri="{FF2B5EF4-FFF2-40B4-BE49-F238E27FC236}">
                <a16:creationId xmlns:a16="http://schemas.microsoft.com/office/drawing/2014/main" id="{600C14DA-2C86-4711-B72B-248BD5871AA3}"/>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63A6BA9-1B3A-4662-B3F6-0E82DD5DF06F}"/>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Diamond 22">
            <a:extLst>
              <a:ext uri="{FF2B5EF4-FFF2-40B4-BE49-F238E27FC236}">
                <a16:creationId xmlns:a16="http://schemas.microsoft.com/office/drawing/2014/main" id="{2E069D0B-24FB-41CE-A6D7-2294B7E31521}"/>
              </a:ext>
            </a:extLst>
          </p:cNvPr>
          <p:cNvSpPr>
            <a:spLocks/>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latin typeface="Calibri" panose="020F0502020204030204" pitchFamily="34" charset="0"/>
            </a:endParaRPr>
          </a:p>
        </p:txBody>
      </p:sp>
      <p:sp>
        <p:nvSpPr>
          <p:cNvPr id="14" name="Title 2">
            <a:extLst>
              <a:ext uri="{FF2B5EF4-FFF2-40B4-BE49-F238E27FC236}">
                <a16:creationId xmlns:a16="http://schemas.microsoft.com/office/drawing/2014/main" id="{C4B26D50-A9D2-471D-8CB0-B094D0EB5EA0}"/>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Content Placeholder 2">
            <a:extLst>
              <a:ext uri="{FF2B5EF4-FFF2-40B4-BE49-F238E27FC236}">
                <a16:creationId xmlns:a16="http://schemas.microsoft.com/office/drawing/2014/main" id="{E3B611D1-B714-4385-A77B-863F9266B150}"/>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1836831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obfuscated">
    <p:spTree>
      <p:nvGrpSpPr>
        <p:cNvPr id="1" name=""/>
        <p:cNvGrpSpPr/>
        <p:nvPr/>
      </p:nvGrpSpPr>
      <p:grpSpPr>
        <a:xfrm>
          <a:off x="0" y="0"/>
          <a:ext cx="0" cy="0"/>
          <a:chOff x="0" y="0"/>
          <a:chExt cx="0" cy="0"/>
        </a:xfrm>
      </p:grpSpPr>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8" name="Straight Connector 7">
            <a:extLst>
              <a:ext uri="{FF2B5EF4-FFF2-40B4-BE49-F238E27FC236}">
                <a16:creationId xmlns:a16="http://schemas.microsoft.com/office/drawing/2014/main" id="{600C14DA-2C86-4711-B72B-248BD5871AA3}"/>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63A6BA9-1B3A-4662-B3F6-0E82DD5DF06F}"/>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Diamond 22">
            <a:extLst>
              <a:ext uri="{FF2B5EF4-FFF2-40B4-BE49-F238E27FC236}">
                <a16:creationId xmlns:a16="http://schemas.microsoft.com/office/drawing/2014/main" id="{2E069D0B-24FB-41CE-A6D7-2294B7E31521}"/>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13" name="Content Placeholder 2">
            <a:extLst>
              <a:ext uri="{FF2B5EF4-FFF2-40B4-BE49-F238E27FC236}">
                <a16:creationId xmlns:a16="http://schemas.microsoft.com/office/drawing/2014/main" id="{E3B611D1-B714-4385-A77B-863F9266B150}"/>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848249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5_Contrast 2/3">
    <p:bg>
      <p:bgRef idx="1002">
        <a:schemeClr val="bg1"/>
      </p:bgRef>
    </p:bg>
    <p:spTree>
      <p:nvGrpSpPr>
        <p:cNvPr id="1" name=""/>
        <p:cNvGrpSpPr/>
        <p:nvPr/>
      </p:nvGrpSpPr>
      <p:grpSpPr>
        <a:xfrm>
          <a:off x="0" y="0"/>
          <a:ext cx="0" cy="0"/>
          <a:chOff x="0" y="0"/>
          <a:chExt cx="0" cy="0"/>
        </a:xfrm>
      </p:grpSpPr>
      <p:sp>
        <p:nvSpPr>
          <p:cNvPr id="7" name="RectangleDark">
            <a:extLst>
              <a:ext uri="{FF2B5EF4-FFF2-40B4-BE49-F238E27FC236}">
                <a16:creationId xmlns:a16="http://schemas.microsoft.com/office/drawing/2014/main" id="{2365F90A-9CD8-40EE-93CD-2729135A9569}"/>
              </a:ext>
            </a:extLst>
          </p:cNvPr>
          <p:cNvSpPr/>
          <p:nvPr userDrawn="1">
            <p:custDataLst>
              <p:tags r:id="rId1"/>
            </p:custDataLst>
          </p:nvPr>
        </p:nvSpPr>
        <p:spPr bwMode="ltGray">
          <a:xfrm>
            <a:off x="7830312" y="0"/>
            <a:ext cx="4361688" cy="6858000"/>
          </a:xfrm>
          <a:prstGeom prst="rect">
            <a:avLst/>
          </a:prstGeom>
          <a:solidFill>
            <a:schemeClr val="tx1">
              <a:lumMod val="40000"/>
              <a:lumOff val="6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12" name="BottomLineRight">
            <a:extLst>
              <a:ext uri="{FF2B5EF4-FFF2-40B4-BE49-F238E27FC236}">
                <a16:creationId xmlns:a16="http://schemas.microsoft.com/office/drawing/2014/main" id="{6425396B-5490-4E4D-8EA4-E4AB4F98BF62}"/>
              </a:ext>
            </a:extLst>
          </p:cNvPr>
          <p:cNvCxnSpPr/>
          <p:nvPr userDrawn="1">
            <p:custDataLst>
              <p:tags r:id="rId2"/>
            </p:custDataLst>
          </p:nvPr>
        </p:nvCxnSpPr>
        <p:spPr bwMode="black">
          <a:xfrm>
            <a:off x="8173375" y="6410907"/>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1" name="BottomLineLeft">
            <a:extLst>
              <a:ext uri="{FF2B5EF4-FFF2-40B4-BE49-F238E27FC236}">
                <a16:creationId xmlns:a16="http://schemas.microsoft.com/office/drawing/2014/main" id="{570396F1-4249-402C-975E-F70778173C25}"/>
              </a:ext>
            </a:extLst>
          </p:cNvPr>
          <p:cNvCxnSpPr/>
          <p:nvPr userDrawn="1">
            <p:custDataLst>
              <p:tags r:id="rId3"/>
            </p:custDataLst>
          </p:nvPr>
        </p:nvCxnSpPr>
        <p:spPr>
          <a:xfrm>
            <a:off x="554739" y="6410907"/>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0" name="1. On-page tracker">
            <a:extLst>
              <a:ext uri="{FF2B5EF4-FFF2-40B4-BE49-F238E27FC236}">
                <a16:creationId xmlns:a16="http://schemas.microsoft.com/office/drawing/2014/main" id="{4C2F13BF-E3F1-4A87-B07F-9C4B87EFBF74}"/>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TopLineLeft">
            <a:extLst>
              <a:ext uri="{FF2B5EF4-FFF2-40B4-BE49-F238E27FC236}">
                <a16:creationId xmlns:a16="http://schemas.microsoft.com/office/drawing/2014/main" id="{47D3FB95-30DE-4983-B5AE-01B80542C0DD}"/>
              </a:ext>
            </a:extLst>
          </p:cNvPr>
          <p:cNvCxnSpPr/>
          <p:nvPr userDrawn="1">
            <p:custDataLst>
              <p:tags r:id="rId5"/>
            </p:custDataLst>
          </p:nvPr>
        </p:nvCxnSpPr>
        <p:spPr>
          <a:xfrm>
            <a:off x="554739" y="1120360"/>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7" name="SlideLogoText">
            <a:extLst>
              <a:ext uri="{FF2B5EF4-FFF2-40B4-BE49-F238E27FC236}">
                <a16:creationId xmlns:a16="http://schemas.microsoft.com/office/drawing/2014/main" id="{692ADAA1-F175-4508-A7BE-FD2BF31444C5}"/>
              </a:ext>
            </a:extLst>
          </p:cNvPr>
          <p:cNvSpPr txBox="1"/>
          <p:nvPr userDrawn="1">
            <p:custDataLst>
              <p:tags r:id="rId6"/>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23" name="TopLineRight">
            <a:extLst>
              <a:ext uri="{FF2B5EF4-FFF2-40B4-BE49-F238E27FC236}">
                <a16:creationId xmlns:a16="http://schemas.microsoft.com/office/drawing/2014/main" id="{10772AD4-38FA-4688-AE24-6A26333CEDCF}"/>
              </a:ext>
            </a:extLst>
          </p:cNvPr>
          <p:cNvCxnSpPr/>
          <p:nvPr userDrawn="1">
            <p:custDataLst>
              <p:tags r:id="rId7"/>
            </p:custDataLst>
          </p:nvPr>
        </p:nvCxnSpPr>
        <p:spPr>
          <a:xfrm>
            <a:off x="8173375" y="1120360"/>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 name="Title 2">
            <a:extLst>
              <a:ext uri="{FF2B5EF4-FFF2-40B4-BE49-F238E27FC236}">
                <a16:creationId xmlns:a16="http://schemas.microsoft.com/office/drawing/2014/main" id="{34AEA312-77E9-4163-8C96-EBF9D3FCA54B}"/>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SlideLogoText">
            <a:extLst>
              <a:ext uri="{FF2B5EF4-FFF2-40B4-BE49-F238E27FC236}">
                <a16:creationId xmlns:a16="http://schemas.microsoft.com/office/drawing/2014/main" id="{51519919-2BC6-4596-B263-68DE5C3FA671}"/>
              </a:ext>
            </a:extLst>
          </p:cNvPr>
          <p:cNvSpPr txBox="1"/>
          <p:nvPr userDrawn="1">
            <p:custDataLst>
              <p:tags r:id="rId8"/>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4" name="Content Placeholder 2">
            <a:extLst>
              <a:ext uri="{FF2B5EF4-FFF2-40B4-BE49-F238E27FC236}">
                <a16:creationId xmlns:a16="http://schemas.microsoft.com/office/drawing/2014/main" id="{CCBEB14A-E25C-44EA-ABB3-71A3306FA49B}"/>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433311979"/>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ntrast 2/3">
    <p:bg>
      <p:bgRef idx="1002">
        <a:schemeClr val="bg1"/>
      </p:bgRef>
    </p:bg>
    <p:spTree>
      <p:nvGrpSpPr>
        <p:cNvPr id="1" name=""/>
        <p:cNvGrpSpPr/>
        <p:nvPr/>
      </p:nvGrpSpPr>
      <p:grpSpPr>
        <a:xfrm>
          <a:off x="0" y="0"/>
          <a:ext cx="0" cy="0"/>
          <a:chOff x="0" y="0"/>
          <a:chExt cx="0" cy="0"/>
        </a:xfrm>
      </p:grpSpPr>
      <p:sp>
        <p:nvSpPr>
          <p:cNvPr id="28" name="RectangleDark">
            <a:extLst>
              <a:ext uri="{FF2B5EF4-FFF2-40B4-BE49-F238E27FC236}">
                <a16:creationId xmlns:a16="http://schemas.microsoft.com/office/drawing/2014/main" id="{5863FE7E-99A2-4451-8663-B681CE6DE4AA}"/>
              </a:ext>
            </a:extLst>
          </p:cNvPr>
          <p:cNvSpPr/>
          <p:nvPr userDrawn="1">
            <p:custDataLst>
              <p:tags r:id="rId1"/>
            </p:custDataLst>
          </p:nvPr>
        </p:nvSpPr>
        <p:spPr bwMode="ltGray">
          <a:xfrm>
            <a:off x="7830312" y="0"/>
            <a:ext cx="4361688" cy="6858000"/>
          </a:xfrm>
          <a:prstGeom prst="rect">
            <a:avLst/>
          </a:prstGeom>
          <a:solidFill>
            <a:schemeClr val="tx1">
              <a:lumMod val="40000"/>
              <a:lumOff val="6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12" name="BottomLineRight">
            <a:extLst>
              <a:ext uri="{FF2B5EF4-FFF2-40B4-BE49-F238E27FC236}">
                <a16:creationId xmlns:a16="http://schemas.microsoft.com/office/drawing/2014/main" id="{6425396B-5490-4E4D-8EA4-E4AB4F98BF62}"/>
              </a:ext>
            </a:extLst>
          </p:cNvPr>
          <p:cNvCxnSpPr/>
          <p:nvPr userDrawn="1">
            <p:custDataLst>
              <p:tags r:id="rId2"/>
            </p:custDataLst>
          </p:nvPr>
        </p:nvCxnSpPr>
        <p:spPr bwMode="black">
          <a:xfrm>
            <a:off x="8173375" y="6410907"/>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1" name="BottomLineLeft">
            <a:extLst>
              <a:ext uri="{FF2B5EF4-FFF2-40B4-BE49-F238E27FC236}">
                <a16:creationId xmlns:a16="http://schemas.microsoft.com/office/drawing/2014/main" id="{570396F1-4249-402C-975E-F70778173C25}"/>
              </a:ext>
            </a:extLst>
          </p:cNvPr>
          <p:cNvCxnSpPr/>
          <p:nvPr userDrawn="1">
            <p:custDataLst>
              <p:tags r:id="rId3"/>
            </p:custDataLst>
          </p:nvPr>
        </p:nvCxnSpPr>
        <p:spPr>
          <a:xfrm>
            <a:off x="554739" y="6410907"/>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0" name="1. On-page tracker">
            <a:extLst>
              <a:ext uri="{FF2B5EF4-FFF2-40B4-BE49-F238E27FC236}">
                <a16:creationId xmlns:a16="http://schemas.microsoft.com/office/drawing/2014/main" id="{4C2F13BF-E3F1-4A87-B07F-9C4B87EFBF74}"/>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TopLineLeft">
            <a:extLst>
              <a:ext uri="{FF2B5EF4-FFF2-40B4-BE49-F238E27FC236}">
                <a16:creationId xmlns:a16="http://schemas.microsoft.com/office/drawing/2014/main" id="{47D3FB95-30DE-4983-B5AE-01B80542C0DD}"/>
              </a:ext>
            </a:extLst>
          </p:cNvPr>
          <p:cNvCxnSpPr/>
          <p:nvPr userDrawn="1">
            <p:custDataLst>
              <p:tags r:id="rId5"/>
            </p:custDataLst>
          </p:nvPr>
        </p:nvCxnSpPr>
        <p:spPr>
          <a:xfrm>
            <a:off x="554739" y="1120360"/>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7" name="SlideLogoText">
            <a:extLst>
              <a:ext uri="{FF2B5EF4-FFF2-40B4-BE49-F238E27FC236}">
                <a16:creationId xmlns:a16="http://schemas.microsoft.com/office/drawing/2014/main" id="{692ADAA1-F175-4508-A7BE-FD2BF31444C5}"/>
              </a:ext>
            </a:extLst>
          </p:cNvPr>
          <p:cNvSpPr txBox="1"/>
          <p:nvPr userDrawn="1">
            <p:custDataLst>
              <p:tags r:id="rId6"/>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23" name="TopLineRight">
            <a:extLst>
              <a:ext uri="{FF2B5EF4-FFF2-40B4-BE49-F238E27FC236}">
                <a16:creationId xmlns:a16="http://schemas.microsoft.com/office/drawing/2014/main" id="{10772AD4-38FA-4688-AE24-6A26333CEDCF}"/>
              </a:ext>
            </a:extLst>
          </p:cNvPr>
          <p:cNvCxnSpPr/>
          <p:nvPr userDrawn="1">
            <p:custDataLst>
              <p:tags r:id="rId7"/>
            </p:custDataLst>
          </p:nvPr>
        </p:nvCxnSpPr>
        <p:spPr>
          <a:xfrm>
            <a:off x="8173375" y="1120360"/>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48E043E-A93F-4641-BFB8-8416CD02AD52}"/>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BCC470D3-590B-455A-821E-FFED7FC7030B}"/>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27" name="Diamond 22">
            <a:extLst>
              <a:ext uri="{FF2B5EF4-FFF2-40B4-BE49-F238E27FC236}">
                <a16:creationId xmlns:a16="http://schemas.microsoft.com/office/drawing/2014/main" id="{911C0FCF-1F1D-4768-9BB1-6B189197C5FC}"/>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29" name="Title 2">
            <a:extLst>
              <a:ext uri="{FF2B5EF4-FFF2-40B4-BE49-F238E27FC236}">
                <a16:creationId xmlns:a16="http://schemas.microsoft.com/office/drawing/2014/main" id="{516CE418-308F-480C-B024-972F9D92BD04}"/>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5" name="SlideLogoText">
            <a:extLst>
              <a:ext uri="{FF2B5EF4-FFF2-40B4-BE49-F238E27FC236}">
                <a16:creationId xmlns:a16="http://schemas.microsoft.com/office/drawing/2014/main" id="{C823E540-3D48-4791-9E7A-8151FD170918}"/>
              </a:ext>
            </a:extLst>
          </p:cNvPr>
          <p:cNvSpPr txBox="1"/>
          <p:nvPr userDrawn="1">
            <p:custDataLst>
              <p:tags r:id="rId8"/>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6" name="Content Placeholder 2">
            <a:extLst>
              <a:ext uri="{FF2B5EF4-FFF2-40B4-BE49-F238E27FC236}">
                <a16:creationId xmlns:a16="http://schemas.microsoft.com/office/drawing/2014/main" id="{98D83191-8DFE-4EC1-A23B-459E3BB29059}"/>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630722398"/>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Contrast 2/3">
    <p:bg>
      <p:bgPr>
        <a:solidFill>
          <a:schemeClr val="tx1">
            <a:lumMod val="40000"/>
            <a:lumOff val="60000"/>
          </a:schemeClr>
        </a:solidFill>
        <a:effectLst/>
      </p:bgPr>
    </p:bg>
    <p:spTree>
      <p:nvGrpSpPr>
        <p:cNvPr id="1" name=""/>
        <p:cNvGrpSpPr/>
        <p:nvPr/>
      </p:nvGrpSpPr>
      <p:grpSpPr>
        <a:xfrm>
          <a:off x="0" y="0"/>
          <a:ext cx="0" cy="0"/>
          <a:chOff x="0" y="0"/>
          <a:chExt cx="0" cy="0"/>
        </a:xfrm>
      </p:grpSpPr>
      <p:sp>
        <p:nvSpPr>
          <p:cNvPr id="18" name="5. Source" hidden="1">
            <a:extLst>
              <a:ext uri="{FF2B5EF4-FFF2-40B4-BE49-F238E27FC236}">
                <a16:creationId xmlns:a16="http://schemas.microsoft.com/office/drawing/2014/main" id="{143701BF-655B-4E75-9AF7-14445CDB19BD}"/>
              </a:ext>
            </a:extLst>
          </p:cNvPr>
          <p:cNvSpPr txBox="1"/>
          <p:nvPr userDrawn="1">
            <p:custDataLst>
              <p:tags r:id="rId1"/>
            </p:custDataLst>
          </p:nvPr>
        </p:nvSpPr>
        <p:spPr>
          <a:xfrm>
            <a:off x="554737" y="6501672"/>
            <a:ext cx="696773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solidFill>
                  <a:schemeClr val="bg2"/>
                </a:solidFill>
              </a:rPr>
              <a:t>Source: …</a:t>
            </a:r>
          </a:p>
        </p:txBody>
      </p:sp>
      <p:sp>
        <p:nvSpPr>
          <p:cNvPr id="20" name="RectangleDark">
            <a:extLst>
              <a:ext uri="{FF2B5EF4-FFF2-40B4-BE49-F238E27FC236}">
                <a16:creationId xmlns:a16="http://schemas.microsoft.com/office/drawing/2014/main" id="{99B81D5D-6D8E-4932-A6FD-705DF486F33C}"/>
              </a:ext>
            </a:extLst>
          </p:cNvPr>
          <p:cNvSpPr/>
          <p:nvPr userDrawn="1">
            <p:custDataLst>
              <p:tags r:id="rId2"/>
            </p:custDataLst>
          </p:nvPr>
        </p:nvSpPr>
        <p:spPr bwMode="ltGray">
          <a:xfrm>
            <a:off x="7830312" y="0"/>
            <a:ext cx="4361688"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22" name="BottomLineRight">
            <a:extLst>
              <a:ext uri="{FF2B5EF4-FFF2-40B4-BE49-F238E27FC236}">
                <a16:creationId xmlns:a16="http://schemas.microsoft.com/office/drawing/2014/main" id="{7D1DE2E8-AA9E-42B9-BAD4-151153A5882B}"/>
              </a:ext>
            </a:extLst>
          </p:cNvPr>
          <p:cNvCxnSpPr/>
          <p:nvPr userDrawn="1">
            <p:custDataLst>
              <p:tags r:id="rId3"/>
            </p:custDataLst>
          </p:nvPr>
        </p:nvCxnSpPr>
        <p:spPr bwMode="black">
          <a:xfrm>
            <a:off x="8173375" y="6410907"/>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3" name="BottomLineLeft">
            <a:extLst>
              <a:ext uri="{FF2B5EF4-FFF2-40B4-BE49-F238E27FC236}">
                <a16:creationId xmlns:a16="http://schemas.microsoft.com/office/drawing/2014/main" id="{FFF61976-64C7-43CE-9784-3224E7096088}"/>
              </a:ext>
            </a:extLst>
          </p:cNvPr>
          <p:cNvCxnSpPr/>
          <p:nvPr userDrawn="1">
            <p:custDataLst>
              <p:tags r:id="rId4"/>
            </p:custDataLst>
          </p:nvPr>
        </p:nvCxnSpPr>
        <p:spPr>
          <a:xfrm>
            <a:off x="554739" y="6410907"/>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4" name="1. On-page tracker">
            <a:extLst>
              <a:ext uri="{FF2B5EF4-FFF2-40B4-BE49-F238E27FC236}">
                <a16:creationId xmlns:a16="http://schemas.microsoft.com/office/drawing/2014/main" id="{E09764B7-783C-4F53-8637-ECFD5B0F06C3}"/>
              </a:ext>
            </a:extLst>
          </p:cNvPr>
          <p:cNvSpPr>
            <a:spLocks noGrp="1"/>
          </p:cNvSpPr>
          <p:nvPr>
            <p:ph type="body" sz="quarter" idx="18" hasCustomPrompt="1"/>
            <p:custDataLst>
              <p:tags r:id="rId5"/>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25" name="TopLineLeft">
            <a:extLst>
              <a:ext uri="{FF2B5EF4-FFF2-40B4-BE49-F238E27FC236}">
                <a16:creationId xmlns:a16="http://schemas.microsoft.com/office/drawing/2014/main" id="{99C3F273-2617-463D-A9FD-5DFD518EE877}"/>
              </a:ext>
            </a:extLst>
          </p:cNvPr>
          <p:cNvCxnSpPr/>
          <p:nvPr userDrawn="1">
            <p:custDataLst>
              <p:tags r:id="rId6"/>
            </p:custDataLst>
          </p:nvPr>
        </p:nvCxnSpPr>
        <p:spPr>
          <a:xfrm>
            <a:off x="554739" y="1120360"/>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9" name="TopLineRight">
            <a:extLst>
              <a:ext uri="{FF2B5EF4-FFF2-40B4-BE49-F238E27FC236}">
                <a16:creationId xmlns:a16="http://schemas.microsoft.com/office/drawing/2014/main" id="{2DF6A7A1-4C50-45D0-A3DE-C292DF177818}"/>
              </a:ext>
            </a:extLst>
          </p:cNvPr>
          <p:cNvCxnSpPr/>
          <p:nvPr userDrawn="1">
            <p:custDataLst>
              <p:tags r:id="rId7"/>
            </p:custDataLst>
          </p:nvPr>
        </p:nvCxnSpPr>
        <p:spPr>
          <a:xfrm>
            <a:off x="8173375" y="1120360"/>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8" name="SlideLogoText">
            <a:extLst>
              <a:ext uri="{FF2B5EF4-FFF2-40B4-BE49-F238E27FC236}">
                <a16:creationId xmlns:a16="http://schemas.microsoft.com/office/drawing/2014/main" id="{0CC3AE38-CE18-4D5E-BF7C-1ED7316D9668}"/>
              </a:ext>
            </a:extLst>
          </p:cNvPr>
          <p:cNvSpPr txBox="1"/>
          <p:nvPr userDrawn="1">
            <p:custDataLst>
              <p:tags r:id="rId8"/>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sp>
        <p:nvSpPr>
          <p:cNvPr id="40" name="Title 2">
            <a:extLst>
              <a:ext uri="{FF2B5EF4-FFF2-40B4-BE49-F238E27FC236}">
                <a16:creationId xmlns:a16="http://schemas.microsoft.com/office/drawing/2014/main" id="{184497AC-F47E-4CDF-89E9-19E69191DBC2}"/>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SlideLogoText">
            <a:extLst>
              <a:ext uri="{FF2B5EF4-FFF2-40B4-BE49-F238E27FC236}">
                <a16:creationId xmlns:a16="http://schemas.microsoft.com/office/drawing/2014/main" id="{53EB71EE-6350-4BB5-904A-6BEFD0493C06}"/>
              </a:ext>
            </a:extLst>
          </p:cNvPr>
          <p:cNvSpPr txBox="1"/>
          <p:nvPr userDrawn="1">
            <p:custDataLst>
              <p:tags r:id="rId9"/>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4" name="Content Placeholder 2">
            <a:extLst>
              <a:ext uri="{FF2B5EF4-FFF2-40B4-BE49-F238E27FC236}">
                <a16:creationId xmlns:a16="http://schemas.microsoft.com/office/drawing/2014/main" id="{0196A5DE-90C3-4BE6-B712-09541564989A}"/>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409600884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6_Contrast 2/3">
    <p:bg>
      <p:bgPr>
        <a:solidFill>
          <a:schemeClr val="tx1">
            <a:lumMod val="40000"/>
            <a:lumOff val="60000"/>
          </a:schemeClr>
        </a:solidFill>
        <a:effectLst/>
      </p:bgPr>
    </p:bg>
    <p:spTree>
      <p:nvGrpSpPr>
        <p:cNvPr id="1" name=""/>
        <p:cNvGrpSpPr/>
        <p:nvPr/>
      </p:nvGrpSpPr>
      <p:grpSpPr>
        <a:xfrm>
          <a:off x="0" y="0"/>
          <a:ext cx="0" cy="0"/>
          <a:chOff x="0" y="0"/>
          <a:chExt cx="0" cy="0"/>
        </a:xfrm>
      </p:grpSpPr>
      <p:sp>
        <p:nvSpPr>
          <p:cNvPr id="18" name="5. Source" hidden="1">
            <a:extLst>
              <a:ext uri="{FF2B5EF4-FFF2-40B4-BE49-F238E27FC236}">
                <a16:creationId xmlns:a16="http://schemas.microsoft.com/office/drawing/2014/main" id="{143701BF-655B-4E75-9AF7-14445CDB19BD}"/>
              </a:ext>
            </a:extLst>
          </p:cNvPr>
          <p:cNvSpPr txBox="1"/>
          <p:nvPr userDrawn="1">
            <p:custDataLst>
              <p:tags r:id="rId1"/>
            </p:custDataLst>
          </p:nvPr>
        </p:nvSpPr>
        <p:spPr>
          <a:xfrm>
            <a:off x="554737" y="6501672"/>
            <a:ext cx="696773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solidFill>
                  <a:schemeClr val="bg2"/>
                </a:solidFill>
              </a:rPr>
              <a:t>Source: …</a:t>
            </a:r>
          </a:p>
        </p:txBody>
      </p:sp>
      <p:sp>
        <p:nvSpPr>
          <p:cNvPr id="20" name="RectangleDark">
            <a:extLst>
              <a:ext uri="{FF2B5EF4-FFF2-40B4-BE49-F238E27FC236}">
                <a16:creationId xmlns:a16="http://schemas.microsoft.com/office/drawing/2014/main" id="{99B81D5D-6D8E-4932-A6FD-705DF486F33C}"/>
              </a:ext>
            </a:extLst>
          </p:cNvPr>
          <p:cNvSpPr/>
          <p:nvPr userDrawn="1">
            <p:custDataLst>
              <p:tags r:id="rId2"/>
            </p:custDataLst>
          </p:nvPr>
        </p:nvSpPr>
        <p:spPr bwMode="ltGray">
          <a:xfrm>
            <a:off x="7830312" y="0"/>
            <a:ext cx="4361688"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22" name="BottomLineRight">
            <a:extLst>
              <a:ext uri="{FF2B5EF4-FFF2-40B4-BE49-F238E27FC236}">
                <a16:creationId xmlns:a16="http://schemas.microsoft.com/office/drawing/2014/main" id="{7D1DE2E8-AA9E-42B9-BAD4-151153A5882B}"/>
              </a:ext>
            </a:extLst>
          </p:cNvPr>
          <p:cNvCxnSpPr/>
          <p:nvPr userDrawn="1">
            <p:custDataLst>
              <p:tags r:id="rId3"/>
            </p:custDataLst>
          </p:nvPr>
        </p:nvCxnSpPr>
        <p:spPr bwMode="black">
          <a:xfrm>
            <a:off x="8173375" y="6410907"/>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3" name="BottomLineLeft">
            <a:extLst>
              <a:ext uri="{FF2B5EF4-FFF2-40B4-BE49-F238E27FC236}">
                <a16:creationId xmlns:a16="http://schemas.microsoft.com/office/drawing/2014/main" id="{FFF61976-64C7-43CE-9784-3224E7096088}"/>
              </a:ext>
            </a:extLst>
          </p:cNvPr>
          <p:cNvCxnSpPr/>
          <p:nvPr userDrawn="1">
            <p:custDataLst>
              <p:tags r:id="rId4"/>
            </p:custDataLst>
          </p:nvPr>
        </p:nvCxnSpPr>
        <p:spPr>
          <a:xfrm>
            <a:off x="554739" y="6410907"/>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4" name="1. On-page tracker">
            <a:extLst>
              <a:ext uri="{FF2B5EF4-FFF2-40B4-BE49-F238E27FC236}">
                <a16:creationId xmlns:a16="http://schemas.microsoft.com/office/drawing/2014/main" id="{E09764B7-783C-4F53-8637-ECFD5B0F06C3}"/>
              </a:ext>
            </a:extLst>
          </p:cNvPr>
          <p:cNvSpPr>
            <a:spLocks noGrp="1"/>
          </p:cNvSpPr>
          <p:nvPr>
            <p:ph type="body" sz="quarter" idx="18" hasCustomPrompt="1"/>
            <p:custDataLst>
              <p:tags r:id="rId5"/>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25" name="TopLineLeft">
            <a:extLst>
              <a:ext uri="{FF2B5EF4-FFF2-40B4-BE49-F238E27FC236}">
                <a16:creationId xmlns:a16="http://schemas.microsoft.com/office/drawing/2014/main" id="{99C3F273-2617-463D-A9FD-5DFD518EE877}"/>
              </a:ext>
            </a:extLst>
          </p:cNvPr>
          <p:cNvCxnSpPr/>
          <p:nvPr userDrawn="1">
            <p:custDataLst>
              <p:tags r:id="rId6"/>
            </p:custDataLst>
          </p:nvPr>
        </p:nvCxnSpPr>
        <p:spPr>
          <a:xfrm>
            <a:off x="554739" y="1120360"/>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9" name="TopLineRight">
            <a:extLst>
              <a:ext uri="{FF2B5EF4-FFF2-40B4-BE49-F238E27FC236}">
                <a16:creationId xmlns:a16="http://schemas.microsoft.com/office/drawing/2014/main" id="{2DF6A7A1-4C50-45D0-A3DE-C292DF177818}"/>
              </a:ext>
            </a:extLst>
          </p:cNvPr>
          <p:cNvCxnSpPr/>
          <p:nvPr userDrawn="1">
            <p:custDataLst>
              <p:tags r:id="rId7"/>
            </p:custDataLst>
          </p:nvPr>
        </p:nvCxnSpPr>
        <p:spPr>
          <a:xfrm>
            <a:off x="8173375" y="1120360"/>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8" name="SlideLogoText">
            <a:extLst>
              <a:ext uri="{FF2B5EF4-FFF2-40B4-BE49-F238E27FC236}">
                <a16:creationId xmlns:a16="http://schemas.microsoft.com/office/drawing/2014/main" id="{0CC3AE38-CE18-4D5E-BF7C-1ED7316D9668}"/>
              </a:ext>
            </a:extLst>
          </p:cNvPr>
          <p:cNvSpPr txBox="1"/>
          <p:nvPr userDrawn="1">
            <p:custDataLst>
              <p:tags r:id="rId8"/>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13" name="Straight Connector 12">
            <a:extLst>
              <a:ext uri="{FF2B5EF4-FFF2-40B4-BE49-F238E27FC236}">
                <a16:creationId xmlns:a16="http://schemas.microsoft.com/office/drawing/2014/main" id="{7150FD26-6F07-4EF5-AEAF-56964121B5EB}"/>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82A45AF-D0AC-4366-90E4-25C8E29457F3}"/>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5" name="Diamond 22">
            <a:extLst>
              <a:ext uri="{FF2B5EF4-FFF2-40B4-BE49-F238E27FC236}">
                <a16:creationId xmlns:a16="http://schemas.microsoft.com/office/drawing/2014/main" id="{807708C1-7C7B-4D19-A315-BFDDBABA30F0}"/>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16" name="Title 2">
            <a:extLst>
              <a:ext uri="{FF2B5EF4-FFF2-40B4-BE49-F238E27FC236}">
                <a16:creationId xmlns:a16="http://schemas.microsoft.com/office/drawing/2014/main" id="{C49B4D12-6825-4BD2-8EBF-F1C024A7163D}"/>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9" name="SlideLogoText">
            <a:extLst>
              <a:ext uri="{FF2B5EF4-FFF2-40B4-BE49-F238E27FC236}">
                <a16:creationId xmlns:a16="http://schemas.microsoft.com/office/drawing/2014/main" id="{FC7E4E64-4F54-405A-BB1A-73DFEA379C8E}"/>
              </a:ext>
            </a:extLst>
          </p:cNvPr>
          <p:cNvSpPr txBox="1"/>
          <p:nvPr userDrawn="1">
            <p:custDataLst>
              <p:tags r:id="rId9"/>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7" name="Content Placeholder 2">
            <a:extLst>
              <a:ext uri="{FF2B5EF4-FFF2-40B4-BE49-F238E27FC236}">
                <a16:creationId xmlns:a16="http://schemas.microsoft.com/office/drawing/2014/main" id="{579D32BF-0BF4-4B21-89B9-E7342A36A28A}"/>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374283875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image" Target="../media/image1.png"/><Relationship Id="rId4" Type="http://schemas.openxmlformats.org/officeDocument/2006/relationships/tags" Target="../tags/tag4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85354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hf hdr="0" ftr="0"/>
  <p:txStyles>
    <p:titleStyle>
      <a:lvl1pPr algn="l" defTabSz="914340" rtl="0" eaLnBrk="1" latinLnBrk="0" hangingPunct="1">
        <a:lnSpc>
          <a:spcPct val="90000"/>
        </a:lnSpc>
        <a:spcBef>
          <a:spcPct val="0"/>
        </a:spcBef>
        <a:buNone/>
        <a:defRPr sz="4400" kern="1200">
          <a:solidFill>
            <a:schemeClr val="bg2"/>
          </a:solidFill>
          <a:latin typeface="Calibri" panose="020F0502020204030204" pitchFamily="34" charset="0"/>
          <a:ea typeface="+mj-ea"/>
          <a:cs typeface="Calibri" panose="020F0502020204030204" pitchFamily="34" charset="0"/>
        </a:defRPr>
      </a:lvl1pPr>
    </p:titleStyle>
    <p:bodyStyle>
      <a:lvl1pPr marL="228585" indent="-228585" algn="l" defTabSz="914340" rtl="0" eaLnBrk="1" latinLnBrk="0" hangingPunct="1">
        <a:lnSpc>
          <a:spcPct val="90000"/>
        </a:lnSpc>
        <a:spcBef>
          <a:spcPts val="1000"/>
        </a:spcBef>
        <a:buFont typeface="Arial" panose="020B0604020202020204" pitchFamily="34" charset="0"/>
        <a:buChar char="•"/>
        <a:defRPr sz="2800" kern="1200">
          <a:solidFill>
            <a:schemeClr val="bg2"/>
          </a:solidFill>
          <a:latin typeface="Calibri" panose="020F0502020204030204" pitchFamily="34" charset="0"/>
          <a:ea typeface="+mn-ea"/>
          <a:cs typeface="Calibri" panose="020F0502020204030204" pitchFamily="34" charset="0"/>
        </a:defRPr>
      </a:lvl1pPr>
      <a:lvl2pPr marL="685754" indent="-228585" algn="l" defTabSz="91434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2pPr>
      <a:lvl3pPr marL="1142922" indent="-228585" algn="l" defTabSz="91434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3pPr>
      <a:lvl4pPr marL="1600093"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4pPr>
      <a:lvl5pPr marL="2057262"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5pPr>
      <a:lvl6pPr marL="2514430"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00"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69"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38"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40" rtl="0" eaLnBrk="1" latinLnBrk="0" hangingPunct="1">
        <a:defRPr sz="1800" kern="1200">
          <a:solidFill>
            <a:schemeClr val="tx1"/>
          </a:solidFill>
          <a:latin typeface="+mn-lt"/>
          <a:ea typeface="+mn-ea"/>
          <a:cs typeface="+mn-cs"/>
        </a:defRPr>
      </a:lvl1pPr>
      <a:lvl2pPr marL="457169" algn="l" defTabSz="914340" rtl="0" eaLnBrk="1" latinLnBrk="0" hangingPunct="1">
        <a:defRPr sz="1800" kern="1200">
          <a:solidFill>
            <a:schemeClr val="tx1"/>
          </a:solidFill>
          <a:latin typeface="+mn-lt"/>
          <a:ea typeface="+mn-ea"/>
          <a:cs typeface="+mn-cs"/>
        </a:defRPr>
      </a:lvl2pPr>
      <a:lvl3pPr marL="914340" algn="l" defTabSz="914340" rtl="0" eaLnBrk="1" latinLnBrk="0" hangingPunct="1">
        <a:defRPr sz="1800" kern="1200">
          <a:solidFill>
            <a:schemeClr val="tx1"/>
          </a:solidFill>
          <a:latin typeface="+mn-lt"/>
          <a:ea typeface="+mn-ea"/>
          <a:cs typeface="+mn-cs"/>
        </a:defRPr>
      </a:lvl3pPr>
      <a:lvl4pPr marL="1371508" algn="l" defTabSz="914340" rtl="0" eaLnBrk="1" latinLnBrk="0" hangingPunct="1">
        <a:defRPr sz="1800" kern="1200">
          <a:solidFill>
            <a:schemeClr val="tx1"/>
          </a:solidFill>
          <a:latin typeface="+mn-lt"/>
          <a:ea typeface="+mn-ea"/>
          <a:cs typeface="+mn-cs"/>
        </a:defRPr>
      </a:lvl4pPr>
      <a:lvl5pPr marL="1828677" algn="l" defTabSz="914340" rtl="0" eaLnBrk="1" latinLnBrk="0" hangingPunct="1">
        <a:defRPr sz="1800" kern="1200">
          <a:solidFill>
            <a:schemeClr val="tx1"/>
          </a:solidFill>
          <a:latin typeface="+mn-lt"/>
          <a:ea typeface="+mn-ea"/>
          <a:cs typeface="+mn-cs"/>
        </a:defRPr>
      </a:lvl5pPr>
      <a:lvl6pPr marL="2285846" algn="l" defTabSz="914340" rtl="0" eaLnBrk="1" latinLnBrk="0" hangingPunct="1">
        <a:defRPr sz="1800" kern="1200">
          <a:solidFill>
            <a:schemeClr val="tx1"/>
          </a:solidFill>
          <a:latin typeface="+mn-lt"/>
          <a:ea typeface="+mn-ea"/>
          <a:cs typeface="+mn-cs"/>
        </a:defRPr>
      </a:lvl6pPr>
      <a:lvl7pPr marL="2743015" algn="l" defTabSz="914340" rtl="0" eaLnBrk="1" latinLnBrk="0" hangingPunct="1">
        <a:defRPr sz="1800" kern="1200">
          <a:solidFill>
            <a:schemeClr val="tx1"/>
          </a:solidFill>
          <a:latin typeface="+mn-lt"/>
          <a:ea typeface="+mn-ea"/>
          <a:cs typeface="+mn-cs"/>
        </a:defRPr>
      </a:lvl7pPr>
      <a:lvl8pPr marL="3200184" algn="l" defTabSz="914340" rtl="0" eaLnBrk="1" latinLnBrk="0" hangingPunct="1">
        <a:defRPr sz="1800" kern="1200">
          <a:solidFill>
            <a:schemeClr val="tx1"/>
          </a:solidFill>
          <a:latin typeface="+mn-lt"/>
          <a:ea typeface="+mn-ea"/>
          <a:cs typeface="+mn-cs"/>
        </a:defRPr>
      </a:lvl8pPr>
      <a:lvl9pPr marL="3657354" algn="l" defTabSz="91434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EC6455-DFBA-4FC6-912D-7CA9E97462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B5FFBE9-A651-402B-A68B-4ADB2D1EB9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LogoText">
            <a:extLst>
              <a:ext uri="{FF2B5EF4-FFF2-40B4-BE49-F238E27FC236}">
                <a16:creationId xmlns:a16="http://schemas.microsoft.com/office/drawing/2014/main" id="{829385E8-B333-C51C-1469-DC584208D0E3}"/>
              </a:ext>
            </a:extLst>
          </p:cNvPr>
          <p:cNvSpPr txBox="1"/>
          <p:nvPr userDrawn="1">
            <p:custDataLst>
              <p:tags r:id="rId4"/>
            </p:custDataLst>
          </p:nvPr>
        </p:nvSpPr>
        <p:spPr>
          <a:xfrm>
            <a:off x="10429058" y="6529807"/>
            <a:ext cx="640457" cy="161583"/>
          </a:xfrm>
          <a:prstGeom prst="rect">
            <a:avLst/>
          </a:prstGeom>
          <a:noFill/>
        </p:spPr>
        <p:txBody>
          <a:bodyPr wrap="square" lIns="44450" tIns="19050" rIns="44450" bIns="19050"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chemeClr val="tx1"/>
                </a:solidFill>
                <a:effectLst/>
                <a:uLnTx/>
                <a:uFillTx/>
                <a:latin typeface="+mj-lt"/>
                <a:ea typeface="+mn-ea"/>
                <a:cs typeface="Arial" panose="020B0604020202020204" pitchFamily="34" charset="0"/>
              </a:rPr>
              <a:t>01/25/2023</a:t>
            </a:r>
          </a:p>
        </p:txBody>
      </p:sp>
      <p:sp>
        <p:nvSpPr>
          <p:cNvPr id="6" name="Content Placeholder 2">
            <a:extLst>
              <a:ext uri="{FF2B5EF4-FFF2-40B4-BE49-F238E27FC236}">
                <a16:creationId xmlns:a16="http://schemas.microsoft.com/office/drawing/2014/main" id="{24699937-9159-C88C-3118-DA7FF8370B93}"/>
              </a:ext>
            </a:extLst>
          </p:cNvPr>
          <p:cNvSpPr txBox="1">
            <a:spLocks/>
          </p:cNvSpPr>
          <p:nvPr userDrawn="1"/>
        </p:nvSpPr>
        <p:spPr>
          <a:xfrm>
            <a:off x="554736" y="6569049"/>
            <a:ext cx="3483865" cy="110800"/>
          </a:xfrm>
          <a:prstGeom prst="rect">
            <a:avLst/>
          </a:prstGeom>
        </p:spPr>
        <p:txBody>
          <a:bodyPr lIns="0" tIns="0" rIns="0" bIns="0" anchor="t" anchorCtr="0">
            <a:spAutoFit/>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800" b="0" i="0" u="none" strike="noStrike" kern="1200" cap="none" spc="0" normalizeH="0" baseline="0" noProof="0">
                <a:ln>
                  <a:noFill/>
                </a:ln>
                <a:solidFill>
                  <a:schemeClr val="tx1"/>
                </a:solidFill>
                <a:effectLst/>
                <a:uLnTx/>
                <a:uFillTx/>
                <a:latin typeface="+mj-lt"/>
                <a:ea typeface="+mn-ea"/>
                <a:cs typeface="+mn-cs"/>
              </a:rPr>
              <a:t>Source: www.auxi.ai </a:t>
            </a:r>
          </a:p>
        </p:txBody>
      </p:sp>
      <p:pic>
        <p:nvPicPr>
          <p:cNvPr id="7" name="Picture 6" descr="Logo, company name&#10;&#10;Description automatically generated">
            <a:extLst>
              <a:ext uri="{FF2B5EF4-FFF2-40B4-BE49-F238E27FC236}">
                <a16:creationId xmlns:a16="http://schemas.microsoft.com/office/drawing/2014/main" id="{9A0E4693-A9BB-3FC3-1927-CB83F8E467F9}"/>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0"/>
            <a:ext cx="590839" cy="590839"/>
          </a:xfrm>
          <a:prstGeom prst="rect">
            <a:avLst/>
          </a:prstGeom>
        </p:spPr>
      </p:pic>
      <p:cxnSp>
        <p:nvCxnSpPr>
          <p:cNvPr id="8" name="Straight Connector 7">
            <a:extLst>
              <a:ext uri="{FF2B5EF4-FFF2-40B4-BE49-F238E27FC236}">
                <a16:creationId xmlns:a16="http://schemas.microsoft.com/office/drawing/2014/main" id="{2A02E6C8-F963-A0C1-095E-0B43F738F44A}"/>
              </a:ext>
            </a:extLst>
          </p:cNvPr>
          <p:cNvCxnSpPr/>
          <p:nvPr userDrawn="1"/>
        </p:nvCxnSpPr>
        <p:spPr>
          <a:xfrm>
            <a:off x="251648" y="-535634"/>
            <a:ext cx="1709639" cy="170963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Slide Number Placeholder 3">
            <a:extLst>
              <a:ext uri="{FF2B5EF4-FFF2-40B4-BE49-F238E27FC236}">
                <a16:creationId xmlns:a16="http://schemas.microsoft.com/office/drawing/2014/main" id="{48B0FBD5-E1A4-B69C-450C-91624EA0407A}"/>
              </a:ext>
            </a:extLst>
          </p:cNvPr>
          <p:cNvSpPr txBox="1">
            <a:spLocks/>
          </p:cNvSpPr>
          <p:nvPr userDrawn="1"/>
        </p:nvSpPr>
        <p:spPr>
          <a:xfrm>
            <a:off x="11154508" y="6417897"/>
            <a:ext cx="398584"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72CAE1DF-9AA2-46A4-9D05-5CEA4E3CC4AD}" type="slidenum">
              <a:rPr lang="en-US" sz="1000" smtClean="0">
                <a:solidFill>
                  <a:schemeClr val="tx1"/>
                </a:solidFill>
                <a:ea typeface="Tahoma" panose="020B0604030504040204" pitchFamily="34" charset="0"/>
                <a:cs typeface="Tahoma" panose="020B0604030504040204" pitchFamily="34" charset="0"/>
              </a:rPr>
              <a:pPr algn="r"/>
              <a:t>‹#›</a:t>
            </a:fld>
            <a:endParaRPr lang="en-US" sz="1100">
              <a:solidFill>
                <a:schemeClr val="tx1"/>
              </a:solidFill>
              <a:ea typeface="Tahoma" panose="020B0604030504040204" pitchFamily="34" charset="0"/>
              <a:cs typeface="Tahoma" panose="020B0604030504040204" pitchFamily="34" charset="0"/>
            </a:endParaRPr>
          </a:p>
        </p:txBody>
      </p:sp>
      <p:cxnSp>
        <p:nvCxnSpPr>
          <p:cNvPr id="13" name="Straight Connector 12">
            <a:extLst>
              <a:ext uri="{FF2B5EF4-FFF2-40B4-BE49-F238E27FC236}">
                <a16:creationId xmlns:a16="http://schemas.microsoft.com/office/drawing/2014/main" id="{F1619C54-4128-E600-56AD-8F766CCBF434}"/>
              </a:ext>
            </a:extLst>
          </p:cNvPr>
          <p:cNvCxnSpPr/>
          <p:nvPr userDrawn="1"/>
        </p:nvCxnSpPr>
        <p:spPr>
          <a:xfrm>
            <a:off x="10157648" y="5725466"/>
            <a:ext cx="1709639" cy="170963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4" name="Diamond 22">
            <a:extLst>
              <a:ext uri="{FF2B5EF4-FFF2-40B4-BE49-F238E27FC236}">
                <a16:creationId xmlns:a16="http://schemas.microsoft.com/office/drawing/2014/main" id="{9F332D41-702B-56F6-4D67-B234FF198D30}"/>
              </a:ext>
            </a:extLst>
          </p:cNvPr>
          <p:cNvSpPr/>
          <p:nvPr userDrawn="1"/>
        </p:nvSpPr>
        <p:spPr>
          <a:xfrm flipH="1">
            <a:off x="11012467" y="2260600"/>
            <a:ext cx="1171294"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6092024"/>
      </p:ext>
    </p:extLst>
  </p:cSld>
  <p:clrMap bg1="lt1" tx1="dk1" bg2="lt2" tx2="dk2" accent1="accent1" accent2="accent2" accent3="accent3" accent4="accent4" accent5="accent5" accent6="accent6" hlink="hlink" folHlink="folHlink"/>
  <p:sldLayoutIdLst>
    <p:sldLayoutId id="2147483673" r:id="rId1"/>
    <p:sldLayoutId id="2147483674" r:id="rId2"/>
  </p:sldLayoutIdLst>
  <p:hf hdr="0" ftr="0"/>
  <p:txStyles>
    <p:titleStyle>
      <a:lvl1pPr algn="l" defTabSz="914400" rtl="0" eaLnBrk="1" latinLnBrk="0" hangingPunct="1">
        <a:lnSpc>
          <a:spcPct val="90000"/>
        </a:lnSpc>
        <a:spcBef>
          <a:spcPct val="0"/>
        </a:spcBef>
        <a:buNone/>
        <a:defRPr sz="4400" kern="1200">
          <a:solidFill>
            <a:schemeClr val="tx1"/>
          </a:solidFill>
          <a:latin typeface="Tahoma" panose="020B060403050404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ahoma" panose="020B060403050404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ahoma" panose="020B060403050404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ahoma" panose="020B060403050404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anose="020B060403050404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anose="020B060403050404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xml"/><Relationship Id="rId1" Type="http://schemas.openxmlformats.org/officeDocument/2006/relationships/tags" Target="../tags/tag45.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4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4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48.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49.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50.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5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tags" Target="../tags/tag5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4" name="Arrow: Pentagon 3">
            <a:extLst>
              <a:ext uri="{FF2B5EF4-FFF2-40B4-BE49-F238E27FC236}">
                <a16:creationId xmlns:a16="http://schemas.microsoft.com/office/drawing/2014/main" id="{13FA445E-3C46-59C9-6167-17F94A240C07}"/>
              </a:ext>
            </a:extLst>
          </p:cNvPr>
          <p:cNvSpPr/>
          <p:nvPr/>
        </p:nvSpPr>
        <p:spPr>
          <a:xfrm>
            <a:off x="554733" y="3181248"/>
            <a:ext cx="2226759" cy="1260078"/>
          </a:xfrm>
          <a:prstGeom prst="homePlate">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7386" tIns="57226" rIns="67386" bIns="57226" numCol="1" spcCol="1270" anchor="ctr" anchorCtr="0">
            <a:noAutofit/>
          </a:bodyPr>
          <a:lstStyle/>
          <a:p>
            <a:pPr marL="0" lvl="0" indent="0" algn="ctr" defTabSz="711200">
              <a:lnSpc>
                <a:spcPct val="90000"/>
              </a:lnSpc>
              <a:spcBef>
                <a:spcPct val="0"/>
              </a:spcBef>
              <a:spcAft>
                <a:spcPct val="35000"/>
              </a:spcAft>
              <a:buNone/>
            </a:pPr>
            <a:r>
              <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r>
              <a:rPr lang="en-US" sz="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endParaRPr lang="en-US" sz="1200" b="0" kern="1200" dirty="0">
              <a:solidFill>
                <a:schemeClr val="bg2"/>
              </a:solidFill>
            </a:endParaRPr>
          </a:p>
        </p:txBody>
      </p:sp>
      <p:sp>
        <p:nvSpPr>
          <p:cNvPr id="6" name="Freeform: Shape 5">
            <a:extLst>
              <a:ext uri="{FF2B5EF4-FFF2-40B4-BE49-F238E27FC236}">
                <a16:creationId xmlns:a16="http://schemas.microsoft.com/office/drawing/2014/main" id="{FDA23F56-3EBF-963F-AB90-BEFF9EE8A85F}"/>
              </a:ext>
            </a:extLst>
          </p:cNvPr>
          <p:cNvSpPr/>
          <p:nvPr/>
        </p:nvSpPr>
        <p:spPr>
          <a:xfrm>
            <a:off x="554732" y="4756345"/>
            <a:ext cx="9088206" cy="1361400"/>
          </a:xfrm>
          <a:custGeom>
            <a:avLst/>
            <a:gdLst>
              <a:gd name="connsiteX0" fmla="*/ 0 w 2016125"/>
              <a:gd name="connsiteY0" fmla="*/ 126008 h 1260078"/>
              <a:gd name="connsiteX1" fmla="*/ 126008 w 2016125"/>
              <a:gd name="connsiteY1" fmla="*/ 0 h 1260078"/>
              <a:gd name="connsiteX2" fmla="*/ 1890117 w 2016125"/>
              <a:gd name="connsiteY2" fmla="*/ 0 h 1260078"/>
              <a:gd name="connsiteX3" fmla="*/ 2016125 w 2016125"/>
              <a:gd name="connsiteY3" fmla="*/ 126008 h 1260078"/>
              <a:gd name="connsiteX4" fmla="*/ 2016125 w 2016125"/>
              <a:gd name="connsiteY4" fmla="*/ 1134070 h 1260078"/>
              <a:gd name="connsiteX5" fmla="*/ 1890117 w 2016125"/>
              <a:gd name="connsiteY5" fmla="*/ 1260078 h 1260078"/>
              <a:gd name="connsiteX6" fmla="*/ 126008 w 2016125"/>
              <a:gd name="connsiteY6" fmla="*/ 1260078 h 1260078"/>
              <a:gd name="connsiteX7" fmla="*/ 0 w 2016125"/>
              <a:gd name="connsiteY7" fmla="*/ 1134070 h 1260078"/>
              <a:gd name="connsiteX8" fmla="*/ 0 w 2016125"/>
              <a:gd name="connsiteY8" fmla="*/ 126008 h 1260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16125" h="1260078">
                <a:moveTo>
                  <a:pt x="0" y="126008"/>
                </a:moveTo>
                <a:cubicBezTo>
                  <a:pt x="0" y="56416"/>
                  <a:pt x="56416" y="0"/>
                  <a:pt x="126008" y="0"/>
                </a:cubicBezTo>
                <a:lnTo>
                  <a:pt x="1890117" y="0"/>
                </a:lnTo>
                <a:cubicBezTo>
                  <a:pt x="1959709" y="0"/>
                  <a:pt x="2016125" y="56416"/>
                  <a:pt x="2016125" y="126008"/>
                </a:cubicBezTo>
                <a:lnTo>
                  <a:pt x="2016125" y="1134070"/>
                </a:lnTo>
                <a:cubicBezTo>
                  <a:pt x="2016125" y="1203662"/>
                  <a:pt x="1959709" y="1260078"/>
                  <a:pt x="1890117" y="1260078"/>
                </a:cubicBezTo>
                <a:lnTo>
                  <a:pt x="126008" y="1260078"/>
                </a:lnTo>
                <a:cubicBezTo>
                  <a:pt x="56416" y="1260078"/>
                  <a:pt x="0" y="1203662"/>
                  <a:pt x="0" y="1134070"/>
                </a:cubicBezTo>
                <a:lnTo>
                  <a:pt x="0" y="12600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5006" tIns="62306" rIns="75006" bIns="62306" numCol="1" spcCol="1270" anchor="ctr" anchorCtr="0">
            <a:noAutofit/>
          </a:bodyPr>
          <a:lstStyle/>
          <a:p>
            <a:pPr algn="ctr" defTabSz="711200">
              <a:lnSpc>
                <a:spcPct val="90000"/>
              </a:lnSpc>
              <a:spcBef>
                <a:spcPct val="0"/>
              </a:spcBef>
              <a:spcAft>
                <a:spcPct val="35000"/>
              </a:spcAft>
            </a:pPr>
            <a:r>
              <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r>
              <a:rPr lang="en-US" sz="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 Etiam vitae quam quis leo pulvinar lacinia at quis odi.</a:t>
            </a:r>
            <a:r>
              <a:rPr lang="en-US" sz="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r>
              <a:rPr lang="en-US" sz="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r>
              <a:rPr lang="en-US" sz="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r>
              <a:rPr lang="en-US" sz="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r>
              <a:rPr lang="en-US" sz="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endParaRPr lang="en-US" sz="1200" b="0" kern="1200" dirty="0">
              <a:solidFill>
                <a:schemeClr val="bg2"/>
              </a:solidFill>
            </a:endParaRPr>
          </a:p>
        </p:txBody>
      </p:sp>
      <p:sp>
        <p:nvSpPr>
          <p:cNvPr id="7" name="Freeform: Shape 6">
            <a:extLst>
              <a:ext uri="{FF2B5EF4-FFF2-40B4-BE49-F238E27FC236}">
                <a16:creationId xmlns:a16="http://schemas.microsoft.com/office/drawing/2014/main" id="{B26A22DA-55D6-900C-4364-2AB5CC7E5D61}"/>
              </a:ext>
            </a:extLst>
          </p:cNvPr>
          <p:cNvSpPr/>
          <p:nvPr/>
        </p:nvSpPr>
        <p:spPr>
          <a:xfrm>
            <a:off x="554732" y="1606151"/>
            <a:ext cx="9107620" cy="1260078"/>
          </a:xfrm>
          <a:custGeom>
            <a:avLst/>
            <a:gdLst>
              <a:gd name="connsiteX0" fmla="*/ 0 w 2520156"/>
              <a:gd name="connsiteY0" fmla="*/ 126008 h 1260078"/>
              <a:gd name="connsiteX1" fmla="*/ 126008 w 2520156"/>
              <a:gd name="connsiteY1" fmla="*/ 0 h 1260078"/>
              <a:gd name="connsiteX2" fmla="*/ 2394148 w 2520156"/>
              <a:gd name="connsiteY2" fmla="*/ 0 h 1260078"/>
              <a:gd name="connsiteX3" fmla="*/ 2520156 w 2520156"/>
              <a:gd name="connsiteY3" fmla="*/ 126008 h 1260078"/>
              <a:gd name="connsiteX4" fmla="*/ 2520156 w 2520156"/>
              <a:gd name="connsiteY4" fmla="*/ 1134070 h 1260078"/>
              <a:gd name="connsiteX5" fmla="*/ 2394148 w 2520156"/>
              <a:gd name="connsiteY5" fmla="*/ 1260078 h 1260078"/>
              <a:gd name="connsiteX6" fmla="*/ 126008 w 2520156"/>
              <a:gd name="connsiteY6" fmla="*/ 1260078 h 1260078"/>
              <a:gd name="connsiteX7" fmla="*/ 0 w 2520156"/>
              <a:gd name="connsiteY7" fmla="*/ 1134070 h 1260078"/>
              <a:gd name="connsiteX8" fmla="*/ 0 w 2520156"/>
              <a:gd name="connsiteY8" fmla="*/ 126008 h 1260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20156" h="1260078">
                <a:moveTo>
                  <a:pt x="0" y="126008"/>
                </a:moveTo>
                <a:cubicBezTo>
                  <a:pt x="0" y="56416"/>
                  <a:pt x="56416" y="0"/>
                  <a:pt x="126008" y="0"/>
                </a:cubicBezTo>
                <a:lnTo>
                  <a:pt x="2394148" y="0"/>
                </a:lnTo>
                <a:cubicBezTo>
                  <a:pt x="2463740" y="0"/>
                  <a:pt x="2520156" y="56416"/>
                  <a:pt x="2520156" y="126008"/>
                </a:cubicBezTo>
                <a:lnTo>
                  <a:pt x="2520156" y="1134070"/>
                </a:lnTo>
                <a:cubicBezTo>
                  <a:pt x="2520156" y="1203662"/>
                  <a:pt x="2463740" y="1260078"/>
                  <a:pt x="2394148" y="1260078"/>
                </a:cubicBezTo>
                <a:lnTo>
                  <a:pt x="126008" y="1260078"/>
                </a:lnTo>
                <a:cubicBezTo>
                  <a:pt x="56416" y="1260078"/>
                  <a:pt x="0" y="1203662"/>
                  <a:pt x="0" y="1134070"/>
                </a:cubicBezTo>
                <a:lnTo>
                  <a:pt x="0" y="12600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2626" tIns="67386" rIns="82626" bIns="67386"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bg1"/>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endParaRPr lang="en-US" sz="2400" kern="1200" dirty="0"/>
          </a:p>
        </p:txBody>
      </p:sp>
      <p:sp>
        <p:nvSpPr>
          <p:cNvPr id="8" name="Arrow: Chevron 7">
            <a:extLst>
              <a:ext uri="{FF2B5EF4-FFF2-40B4-BE49-F238E27FC236}">
                <a16:creationId xmlns:a16="http://schemas.microsoft.com/office/drawing/2014/main" id="{6B60134B-07A5-2098-64F8-F5F498E4141E}"/>
              </a:ext>
            </a:extLst>
          </p:cNvPr>
          <p:cNvSpPr>
            <a:spLocks/>
          </p:cNvSpPr>
          <p:nvPr/>
        </p:nvSpPr>
        <p:spPr>
          <a:xfrm>
            <a:off x="2246577" y="3181248"/>
            <a:ext cx="2255130" cy="1260078"/>
          </a:xfrm>
          <a:prstGeom prst="chevron">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5006" tIns="62306" rIns="75006" bIns="62306" numCol="1" spcCol="1270" anchor="ctr" anchorCtr="0">
            <a:noAutofit/>
          </a:bodyPr>
          <a:lstStyle/>
          <a:p>
            <a:pPr marL="0" lvl="0" indent="0" algn="ctr" defTabSz="711200">
              <a:lnSpc>
                <a:spcPct val="90000"/>
              </a:lnSpc>
              <a:spcBef>
                <a:spcPct val="0"/>
              </a:spcBef>
              <a:spcAft>
                <a:spcPct val="35000"/>
              </a:spcAft>
              <a:buNone/>
            </a:pPr>
            <a:r>
              <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r>
              <a:rPr lang="en-US" sz="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endParaRPr lang="en-US" sz="1200" b="0" kern="1200" dirty="0">
              <a:solidFill>
                <a:schemeClr val="bg2"/>
              </a:solidFill>
            </a:endParaRPr>
          </a:p>
        </p:txBody>
      </p:sp>
      <p:sp>
        <p:nvSpPr>
          <p:cNvPr id="3" name="Arrow: Chevron 2">
            <a:extLst>
              <a:ext uri="{FF2B5EF4-FFF2-40B4-BE49-F238E27FC236}">
                <a16:creationId xmlns:a16="http://schemas.microsoft.com/office/drawing/2014/main" id="{42F66BE4-B5D3-7407-18F2-5CFAFE23DAC0}"/>
              </a:ext>
            </a:extLst>
          </p:cNvPr>
          <p:cNvSpPr/>
          <p:nvPr/>
        </p:nvSpPr>
        <p:spPr>
          <a:xfrm>
            <a:off x="7407222" y="3181248"/>
            <a:ext cx="2255130" cy="1260078"/>
          </a:xfrm>
          <a:prstGeom prst="chevron">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5006" tIns="62306" rIns="75006" bIns="62306" numCol="1" spcCol="1270" anchor="ctr" anchorCtr="0">
            <a:noAutofit/>
          </a:bodyPr>
          <a:lstStyle/>
          <a:p>
            <a:pPr marL="0" lvl="0" indent="0" algn="ctr" defTabSz="711200">
              <a:lnSpc>
                <a:spcPct val="90000"/>
              </a:lnSpc>
              <a:spcBef>
                <a:spcPct val="0"/>
              </a:spcBef>
              <a:spcAft>
                <a:spcPct val="35000"/>
              </a:spcAft>
              <a:buNone/>
            </a:pPr>
            <a:r>
              <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r>
              <a:rPr lang="en-US" sz="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a:t>
            </a:r>
            <a:endParaRPr lang="en-US" sz="1200" b="0" kern="1200" dirty="0">
              <a:solidFill>
                <a:schemeClr val="bg2"/>
              </a:solidFill>
            </a:endParaRPr>
          </a:p>
        </p:txBody>
      </p:sp>
      <p:sp>
        <p:nvSpPr>
          <p:cNvPr id="11" name="Arrow: Chevron 10">
            <a:extLst>
              <a:ext uri="{FF2B5EF4-FFF2-40B4-BE49-F238E27FC236}">
                <a16:creationId xmlns:a16="http://schemas.microsoft.com/office/drawing/2014/main" id="{8DBBC222-D0ED-7067-9A98-573066099EED}"/>
              </a:ext>
            </a:extLst>
          </p:cNvPr>
          <p:cNvSpPr>
            <a:spLocks/>
          </p:cNvSpPr>
          <p:nvPr/>
        </p:nvSpPr>
        <p:spPr>
          <a:xfrm>
            <a:off x="3966792" y="3181248"/>
            <a:ext cx="2255130" cy="1260078"/>
          </a:xfrm>
          <a:prstGeom prst="chevron">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5006" tIns="62306" rIns="75006" bIns="62306" numCol="1" spcCol="1270" anchor="ctr" anchorCtr="0">
            <a:noAutofit/>
          </a:bodyPr>
          <a:lstStyle/>
          <a:p>
            <a:pPr marL="0" lvl="0" indent="0" algn="ctr" defTabSz="711200">
              <a:lnSpc>
                <a:spcPct val="90000"/>
              </a:lnSpc>
              <a:spcBef>
                <a:spcPct val="0"/>
              </a:spcBef>
              <a:spcAft>
                <a:spcPct val="35000"/>
              </a:spcAft>
              <a:buNone/>
            </a:pPr>
            <a:r>
              <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r>
              <a:rPr lang="en-US" sz="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endParaRPr lang="en-US" sz="1200" b="0" kern="1200" dirty="0">
              <a:solidFill>
                <a:schemeClr val="bg2"/>
              </a:solidFill>
            </a:endParaRPr>
          </a:p>
        </p:txBody>
      </p:sp>
      <p:sp>
        <p:nvSpPr>
          <p:cNvPr id="13" name="Arrow: Chevron 12">
            <a:extLst>
              <a:ext uri="{FF2B5EF4-FFF2-40B4-BE49-F238E27FC236}">
                <a16:creationId xmlns:a16="http://schemas.microsoft.com/office/drawing/2014/main" id="{5C533310-DAE2-54E4-3D15-D23A32D20BAC}"/>
              </a:ext>
            </a:extLst>
          </p:cNvPr>
          <p:cNvSpPr>
            <a:spLocks/>
          </p:cNvSpPr>
          <p:nvPr/>
        </p:nvSpPr>
        <p:spPr>
          <a:xfrm>
            <a:off x="5687007" y="3181248"/>
            <a:ext cx="2255130" cy="1260078"/>
          </a:xfrm>
          <a:prstGeom prst="chevron">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5006" tIns="62306" rIns="75006" bIns="62306" numCol="1" spcCol="1270" anchor="ctr" anchorCtr="0">
            <a:noAutofit/>
          </a:bodyPr>
          <a:lstStyle/>
          <a:p>
            <a:pPr marL="0" lvl="0" indent="0" algn="ctr" defTabSz="711200">
              <a:lnSpc>
                <a:spcPct val="90000"/>
              </a:lnSpc>
              <a:spcBef>
                <a:spcPct val="0"/>
              </a:spcBef>
              <a:spcAft>
                <a:spcPct val="35000"/>
              </a:spcAft>
              <a:buNone/>
            </a:pPr>
            <a:r>
              <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r>
              <a:rPr lang="en-US" sz="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endParaRPr lang="en-US" sz="1200" b="0" kern="1200" dirty="0">
              <a:solidFill>
                <a:schemeClr val="bg2"/>
              </a:solidFill>
            </a:endParaRPr>
          </a:p>
        </p:txBody>
      </p:sp>
      <p:sp>
        <p:nvSpPr>
          <p:cNvPr id="15" name="Freeform: Shape 14">
            <a:extLst>
              <a:ext uri="{FF2B5EF4-FFF2-40B4-BE49-F238E27FC236}">
                <a16:creationId xmlns:a16="http://schemas.microsoft.com/office/drawing/2014/main" id="{1F96FD1D-598D-B4AE-DD40-7753B50EA00E}"/>
              </a:ext>
            </a:extLst>
          </p:cNvPr>
          <p:cNvSpPr/>
          <p:nvPr/>
        </p:nvSpPr>
        <p:spPr>
          <a:xfrm>
            <a:off x="9872870" y="1606151"/>
            <a:ext cx="1764390" cy="4511594"/>
          </a:xfrm>
          <a:custGeom>
            <a:avLst/>
            <a:gdLst>
              <a:gd name="connsiteX0" fmla="*/ 0 w 2016125"/>
              <a:gd name="connsiteY0" fmla="*/ 126008 h 1260078"/>
              <a:gd name="connsiteX1" fmla="*/ 126008 w 2016125"/>
              <a:gd name="connsiteY1" fmla="*/ 0 h 1260078"/>
              <a:gd name="connsiteX2" fmla="*/ 1890117 w 2016125"/>
              <a:gd name="connsiteY2" fmla="*/ 0 h 1260078"/>
              <a:gd name="connsiteX3" fmla="*/ 2016125 w 2016125"/>
              <a:gd name="connsiteY3" fmla="*/ 126008 h 1260078"/>
              <a:gd name="connsiteX4" fmla="*/ 2016125 w 2016125"/>
              <a:gd name="connsiteY4" fmla="*/ 1134070 h 1260078"/>
              <a:gd name="connsiteX5" fmla="*/ 1890117 w 2016125"/>
              <a:gd name="connsiteY5" fmla="*/ 1260078 h 1260078"/>
              <a:gd name="connsiteX6" fmla="*/ 126008 w 2016125"/>
              <a:gd name="connsiteY6" fmla="*/ 1260078 h 1260078"/>
              <a:gd name="connsiteX7" fmla="*/ 0 w 2016125"/>
              <a:gd name="connsiteY7" fmla="*/ 1134070 h 1260078"/>
              <a:gd name="connsiteX8" fmla="*/ 0 w 2016125"/>
              <a:gd name="connsiteY8" fmla="*/ 126008 h 1260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16125" h="1260078">
                <a:moveTo>
                  <a:pt x="0" y="126008"/>
                </a:moveTo>
                <a:cubicBezTo>
                  <a:pt x="0" y="56416"/>
                  <a:pt x="56416" y="0"/>
                  <a:pt x="126008" y="0"/>
                </a:cubicBezTo>
                <a:lnTo>
                  <a:pt x="1890117" y="0"/>
                </a:lnTo>
                <a:cubicBezTo>
                  <a:pt x="1959709" y="0"/>
                  <a:pt x="2016125" y="56416"/>
                  <a:pt x="2016125" y="126008"/>
                </a:cubicBezTo>
                <a:lnTo>
                  <a:pt x="2016125" y="1134070"/>
                </a:lnTo>
                <a:cubicBezTo>
                  <a:pt x="2016125" y="1203662"/>
                  <a:pt x="1959709" y="1260078"/>
                  <a:pt x="1890117" y="1260078"/>
                </a:cubicBezTo>
                <a:lnTo>
                  <a:pt x="126008" y="1260078"/>
                </a:lnTo>
                <a:cubicBezTo>
                  <a:pt x="56416" y="1260078"/>
                  <a:pt x="0" y="1203662"/>
                  <a:pt x="0" y="1134070"/>
                </a:cubicBezTo>
                <a:lnTo>
                  <a:pt x="0" y="12600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5006" tIns="62306" rIns="75006" bIns="62306" numCol="1" spcCol="1270" anchor="ctr" anchorCtr="0">
            <a:noAutofit/>
          </a:bodyPr>
          <a:lstStyle/>
          <a:p>
            <a:pPr marL="171450" indent="-171450" defTabSz="711200">
              <a:lnSpc>
                <a:spcPct val="90000"/>
              </a:lnSpc>
              <a:spcBef>
                <a:spcPct val="0"/>
              </a:spcBef>
              <a:spcAft>
                <a:spcPct val="35000"/>
              </a:spcAft>
              <a:buFont typeface="Arial" panose="020B0604020202020204" pitchFamily="34" charset="0"/>
              <a:buChar char="•"/>
            </a:pPr>
            <a:r>
              <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r>
              <a:rPr lang="en-US" sz="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endPar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endParaRPr>
          </a:p>
          <a:p>
            <a:pPr marL="171450" indent="-171450" defTabSz="711200">
              <a:lnSpc>
                <a:spcPct val="90000"/>
              </a:lnSpc>
              <a:spcBef>
                <a:spcPct val="0"/>
              </a:spcBef>
              <a:spcAft>
                <a:spcPct val="35000"/>
              </a:spcAft>
              <a:buFont typeface="Arial" panose="020B0604020202020204" pitchFamily="34" charset="0"/>
              <a:buChar char="•"/>
            </a:pPr>
            <a:r>
              <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 </a:t>
            </a:r>
          </a:p>
          <a:p>
            <a:pPr marL="171450" indent="-171450" defTabSz="711200">
              <a:lnSpc>
                <a:spcPct val="90000"/>
              </a:lnSpc>
              <a:spcBef>
                <a:spcPct val="0"/>
              </a:spcBef>
              <a:spcAft>
                <a:spcPct val="35000"/>
              </a:spcAft>
              <a:buFont typeface="Arial" panose="020B0604020202020204" pitchFamily="34" charset="0"/>
              <a:buChar char="•"/>
            </a:pPr>
            <a:r>
              <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r>
              <a:rPr lang="en-US" sz="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endPar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endParaRPr>
          </a:p>
          <a:p>
            <a:pPr marL="171450" indent="-171450" defTabSz="711200">
              <a:lnSpc>
                <a:spcPct val="90000"/>
              </a:lnSpc>
              <a:spcBef>
                <a:spcPct val="0"/>
              </a:spcBef>
              <a:spcAft>
                <a:spcPct val="35000"/>
              </a:spcAft>
              <a:buFont typeface="Arial" panose="020B0604020202020204" pitchFamily="34" charset="0"/>
              <a:buChar char="•"/>
            </a:pPr>
            <a:r>
              <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r>
              <a:rPr lang="en-US" sz="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r>
              <a:rPr lang="en-US" sz="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p>
          <a:p>
            <a:pPr marL="171450" indent="-171450" defTabSz="711200">
              <a:lnSpc>
                <a:spcPct val="90000"/>
              </a:lnSpc>
              <a:spcBef>
                <a:spcPct val="0"/>
              </a:spcBef>
              <a:spcAft>
                <a:spcPct val="35000"/>
              </a:spcAft>
              <a:buFont typeface="Arial" panose="020B0604020202020204" pitchFamily="34" charset="0"/>
              <a:buChar char="•"/>
            </a:pPr>
            <a:r>
              <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r>
              <a:rPr lang="en-US" sz="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r>
              <a:rPr lang="en-US" sz="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p>
          <a:p>
            <a:pPr marL="171450" indent="-171450" defTabSz="711200">
              <a:lnSpc>
                <a:spcPct val="90000"/>
              </a:lnSpc>
              <a:spcBef>
                <a:spcPct val="0"/>
              </a:spcBef>
              <a:spcAft>
                <a:spcPct val="35000"/>
              </a:spcAft>
              <a:buFont typeface="Arial" panose="020B0604020202020204" pitchFamily="34" charset="0"/>
              <a:buChar char="•"/>
            </a:pPr>
            <a:r>
              <a:rPr lang="en-US" sz="1200" b="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endParaRPr lang="en-US" sz="1200" b="0" kern="1200" dirty="0">
              <a:solidFill>
                <a:schemeClr val="bg2"/>
              </a:solidFill>
            </a:endParaRPr>
          </a:p>
        </p:txBody>
      </p:sp>
    </p:spTree>
    <p:custDataLst>
      <p:tags r:id="rId1"/>
    </p:custDataLst>
    <p:extLst>
      <p:ext uri="{BB962C8B-B14F-4D97-AF65-F5344CB8AC3E}">
        <p14:creationId xmlns:p14="http://schemas.microsoft.com/office/powerpoint/2010/main" val="967812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4" name="Arrow: Pentagon 3">
            <a:extLst>
              <a:ext uri="{FF2B5EF4-FFF2-40B4-BE49-F238E27FC236}">
                <a16:creationId xmlns:a16="http://schemas.microsoft.com/office/drawing/2014/main" id="{13FA445E-3C46-59C9-6167-17F94A240C07}"/>
              </a:ext>
            </a:extLst>
          </p:cNvPr>
          <p:cNvSpPr/>
          <p:nvPr/>
        </p:nvSpPr>
        <p:spPr>
          <a:xfrm>
            <a:off x="830335" y="2678426"/>
            <a:ext cx="2574846" cy="1509683"/>
          </a:xfrm>
          <a:prstGeom prst="homePlate">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7386" tIns="57226" rIns="67386" bIns="57226" numCol="1" spcCol="1270" anchor="ctr" anchorCtr="0">
            <a:noAutofit/>
          </a:bodyPr>
          <a:lstStyle/>
          <a:p>
            <a:pPr marL="0" lvl="0" indent="0" algn="ctr" defTabSz="711200">
              <a:lnSpc>
                <a:spcPct val="90000"/>
              </a:lnSpc>
              <a:spcBef>
                <a:spcPct val="0"/>
              </a:spcBef>
              <a:spcAft>
                <a:spcPct val="35000"/>
              </a:spcAft>
              <a:buNone/>
            </a:pP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r>
              <a:rPr lang="en-US" sz="1200" b="1"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endParaRPr lang="en-US" sz="1200" b="1" kern="1200" dirty="0">
              <a:solidFill>
                <a:schemeClr val="bg2"/>
              </a:solidFill>
            </a:endParaRPr>
          </a:p>
        </p:txBody>
      </p:sp>
      <p:sp>
        <p:nvSpPr>
          <p:cNvPr id="7" name="Rectangle: Rounded Corners 6">
            <a:extLst>
              <a:ext uri="{FF2B5EF4-FFF2-40B4-BE49-F238E27FC236}">
                <a16:creationId xmlns:a16="http://schemas.microsoft.com/office/drawing/2014/main" id="{B26A22DA-55D6-900C-4364-2AB5CC7E5D61}"/>
              </a:ext>
            </a:extLst>
          </p:cNvPr>
          <p:cNvSpPr/>
          <p:nvPr/>
        </p:nvSpPr>
        <p:spPr>
          <a:xfrm>
            <a:off x="830333" y="1819354"/>
            <a:ext cx="6553085" cy="683818"/>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2626" tIns="67386" rIns="82626" bIns="67386" numCol="1" spcCol="1270" anchor="ctr" anchorCtr="0">
            <a:noAutofit/>
          </a:bodyPr>
          <a:lstStyle/>
          <a:p>
            <a:pPr marL="0" lvl="0" indent="0" algn="ctr" defTabSz="1066800">
              <a:lnSpc>
                <a:spcPct val="90000"/>
              </a:lnSpc>
              <a:spcBef>
                <a:spcPct val="0"/>
              </a:spcBef>
              <a:spcAft>
                <a:spcPct val="35000"/>
              </a:spcAft>
              <a:buNone/>
            </a:pPr>
            <a:r>
              <a:rPr lang="pt-BR" sz="2000" b="1" kern="1200" dirty="0">
                <a:solidFill>
                  <a:schemeClr val="bg1"/>
                </a:solidFill>
                <a:latin typeface="Calibri" panose="020F0502020204030204" pitchFamily="34" charset="0"/>
                <a:ea typeface="Open Sans" panose="020B0606030504020204" pitchFamily="34" charset="0"/>
                <a:cs typeface="Calibri" panose="020F0502020204030204" pitchFamily="34" charset="0"/>
              </a:rPr>
              <a:t>Etiam vitae quam quis leo pulvinar.</a:t>
            </a:r>
            <a:endParaRPr lang="en-US" sz="2000" kern="1200" dirty="0"/>
          </a:p>
        </p:txBody>
      </p:sp>
      <p:sp>
        <p:nvSpPr>
          <p:cNvPr id="8" name="Arrow: Chevron 7">
            <a:extLst>
              <a:ext uri="{FF2B5EF4-FFF2-40B4-BE49-F238E27FC236}">
                <a16:creationId xmlns:a16="http://schemas.microsoft.com/office/drawing/2014/main" id="{6B60134B-07A5-2098-64F8-F5F498E4141E}"/>
              </a:ext>
            </a:extLst>
          </p:cNvPr>
          <p:cNvSpPr/>
          <p:nvPr/>
        </p:nvSpPr>
        <p:spPr>
          <a:xfrm>
            <a:off x="2819454" y="2678426"/>
            <a:ext cx="2574846" cy="1509683"/>
          </a:xfrm>
          <a:prstGeom prst="chevron">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5006" tIns="62306" rIns="75006" bIns="62306" numCol="1" spcCol="1270" anchor="ctr" anchorCtr="0">
            <a:noAutofit/>
          </a:bodyPr>
          <a:lstStyle/>
          <a:p>
            <a:pPr marL="0" lvl="0" indent="0" algn="ctr" defTabSz="711200">
              <a:lnSpc>
                <a:spcPct val="90000"/>
              </a:lnSpc>
              <a:spcBef>
                <a:spcPct val="0"/>
              </a:spcBef>
              <a:spcAft>
                <a:spcPct val="35000"/>
              </a:spcAft>
              <a:buNone/>
            </a:pP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quam</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 quis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leo</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pulvinar</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lacinia</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at</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 quis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odi</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a:t>
            </a:r>
            <a:endParaRPr lang="en-US" sz="1200" b="1" kern="1200" dirty="0">
              <a:solidFill>
                <a:schemeClr val="bg2"/>
              </a:solidFill>
            </a:endParaRPr>
          </a:p>
        </p:txBody>
      </p:sp>
      <p:sp>
        <p:nvSpPr>
          <p:cNvPr id="3" name="Arrow: Chevron 2">
            <a:extLst>
              <a:ext uri="{FF2B5EF4-FFF2-40B4-BE49-F238E27FC236}">
                <a16:creationId xmlns:a16="http://schemas.microsoft.com/office/drawing/2014/main" id="{42F66BE4-B5D3-7407-18F2-5CFAFE23DAC0}"/>
              </a:ext>
            </a:extLst>
          </p:cNvPr>
          <p:cNvSpPr/>
          <p:nvPr/>
        </p:nvSpPr>
        <p:spPr>
          <a:xfrm>
            <a:off x="8786809" y="2678426"/>
            <a:ext cx="2574846" cy="1509683"/>
          </a:xfrm>
          <a:prstGeom prst="chevron">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5006" tIns="62306" rIns="75006" bIns="62306" numCol="1" spcCol="1270" anchor="ctr" anchorCtr="0">
            <a:noAutofit/>
          </a:bodyPr>
          <a:lstStyle/>
          <a:p>
            <a:pPr marL="0" lvl="0" indent="0" algn="ctr" defTabSz="711200">
              <a:lnSpc>
                <a:spcPct val="90000"/>
              </a:lnSpc>
              <a:spcBef>
                <a:spcPct val="0"/>
              </a:spcBef>
              <a:spcAft>
                <a:spcPct val="35000"/>
              </a:spcAft>
              <a:buNone/>
            </a:pP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quam</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 quis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leo</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pulvinar</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lacinia</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at</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 quis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odi</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a:t>
            </a:r>
            <a:endParaRPr lang="en-US" sz="1200" b="1" kern="1200" dirty="0">
              <a:solidFill>
                <a:schemeClr val="bg2"/>
              </a:solidFill>
            </a:endParaRPr>
          </a:p>
        </p:txBody>
      </p:sp>
      <p:sp>
        <p:nvSpPr>
          <p:cNvPr id="24" name="Arrow: Chevron 23">
            <a:extLst>
              <a:ext uri="{FF2B5EF4-FFF2-40B4-BE49-F238E27FC236}">
                <a16:creationId xmlns:a16="http://schemas.microsoft.com/office/drawing/2014/main" id="{4CA92FF9-3654-2C61-3F26-A7537BD51CB9}"/>
              </a:ext>
            </a:extLst>
          </p:cNvPr>
          <p:cNvSpPr/>
          <p:nvPr/>
        </p:nvSpPr>
        <p:spPr>
          <a:xfrm>
            <a:off x="4808573" y="2678426"/>
            <a:ext cx="2574846" cy="1509683"/>
          </a:xfrm>
          <a:prstGeom prst="chevron">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5006" tIns="62306" rIns="75006" bIns="62306" numCol="1" spcCol="1270" anchor="ctr" anchorCtr="0">
            <a:noAutofit/>
          </a:bodyPr>
          <a:lstStyle/>
          <a:p>
            <a:pPr marL="0" lvl="0" indent="0" algn="ctr" defTabSz="711200">
              <a:lnSpc>
                <a:spcPct val="90000"/>
              </a:lnSpc>
              <a:spcBef>
                <a:spcPct val="0"/>
              </a:spcBef>
              <a:spcAft>
                <a:spcPct val="35000"/>
              </a:spcAft>
              <a:buNone/>
            </a:pP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quam</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 quis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leo</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pulvinar</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lacinia</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at</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 quis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odi</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a:t>
            </a:r>
            <a:endParaRPr lang="en-US" sz="1200" b="1" kern="1200" dirty="0">
              <a:solidFill>
                <a:schemeClr val="bg2"/>
              </a:solidFill>
            </a:endParaRPr>
          </a:p>
        </p:txBody>
      </p:sp>
      <p:sp>
        <p:nvSpPr>
          <p:cNvPr id="25" name="Arrow: Chevron 24">
            <a:extLst>
              <a:ext uri="{FF2B5EF4-FFF2-40B4-BE49-F238E27FC236}">
                <a16:creationId xmlns:a16="http://schemas.microsoft.com/office/drawing/2014/main" id="{4C5B229A-0E5F-7FD8-F7D7-6F75245FF9C0}"/>
              </a:ext>
            </a:extLst>
          </p:cNvPr>
          <p:cNvSpPr/>
          <p:nvPr/>
        </p:nvSpPr>
        <p:spPr>
          <a:xfrm>
            <a:off x="6797691" y="2678426"/>
            <a:ext cx="2574846" cy="1509683"/>
          </a:xfrm>
          <a:prstGeom prst="chevron">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5006" tIns="62306" rIns="75006" bIns="62306" numCol="1" spcCol="1270" anchor="ctr" anchorCtr="0">
            <a:noAutofit/>
          </a:bodyPr>
          <a:lstStyle/>
          <a:p>
            <a:pPr marL="0" lvl="0" indent="0" algn="ctr" defTabSz="711200">
              <a:lnSpc>
                <a:spcPct val="90000"/>
              </a:lnSpc>
              <a:spcBef>
                <a:spcPct val="0"/>
              </a:spcBef>
              <a:spcAft>
                <a:spcPct val="35000"/>
              </a:spcAft>
              <a:buNone/>
            </a:pP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quam</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 quis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leo</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pulvinar</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lacinia</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at</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 quis </a:t>
            </a:r>
            <a:r>
              <a:rPr lang="pt-BR" sz="1200" b="1" kern="1200" dirty="0" err="1">
                <a:solidFill>
                  <a:schemeClr val="bg2"/>
                </a:solidFill>
                <a:latin typeface="Calibri" panose="020F0502020204030204" pitchFamily="34" charset="0"/>
                <a:ea typeface="Open Sans" panose="020B0606030504020204" pitchFamily="34" charset="0"/>
                <a:cs typeface="Calibri" panose="020F0502020204030204" pitchFamily="34" charset="0"/>
              </a:rPr>
              <a:t>odi</a:t>
            </a:r>
            <a:r>
              <a:rPr lang="pt-BR" sz="1200" b="1" kern="1200" dirty="0">
                <a:solidFill>
                  <a:schemeClr val="bg2"/>
                </a:solidFill>
                <a:latin typeface="Calibri" panose="020F0502020204030204" pitchFamily="34" charset="0"/>
                <a:ea typeface="Open Sans" panose="020B0606030504020204" pitchFamily="34" charset="0"/>
                <a:cs typeface="Calibri" panose="020F0502020204030204" pitchFamily="34" charset="0"/>
              </a:rPr>
              <a:t>.</a:t>
            </a:r>
            <a:endParaRPr lang="en-US" sz="1200" b="1" kern="1200" dirty="0">
              <a:solidFill>
                <a:schemeClr val="bg2"/>
              </a:solidFill>
            </a:endParaRPr>
          </a:p>
        </p:txBody>
      </p:sp>
      <p:sp>
        <p:nvSpPr>
          <p:cNvPr id="26" name="Rectangle: Rounded Corners 25">
            <a:extLst>
              <a:ext uri="{FF2B5EF4-FFF2-40B4-BE49-F238E27FC236}">
                <a16:creationId xmlns:a16="http://schemas.microsoft.com/office/drawing/2014/main" id="{CCD0CFB2-F9FE-68AD-F21D-296563F57451}"/>
              </a:ext>
            </a:extLst>
          </p:cNvPr>
          <p:cNvSpPr/>
          <p:nvPr/>
        </p:nvSpPr>
        <p:spPr>
          <a:xfrm>
            <a:off x="7407231" y="1819354"/>
            <a:ext cx="3954424" cy="683818"/>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2626" tIns="67386" rIns="82626" bIns="67386" numCol="1" spcCol="1270" anchor="ctr" anchorCtr="0">
            <a:noAutofit/>
          </a:bodyPr>
          <a:lstStyle/>
          <a:p>
            <a:pPr marL="0" lvl="0" indent="0" algn="ctr" defTabSz="1066800">
              <a:lnSpc>
                <a:spcPct val="90000"/>
              </a:lnSpc>
              <a:spcBef>
                <a:spcPct val="0"/>
              </a:spcBef>
              <a:spcAft>
                <a:spcPct val="35000"/>
              </a:spcAft>
              <a:buNone/>
            </a:pPr>
            <a:r>
              <a:rPr lang="pt-BR" sz="2000" b="1" kern="1200" dirty="0">
                <a:solidFill>
                  <a:schemeClr val="bg1"/>
                </a:solidFill>
                <a:latin typeface="Calibri" panose="020F0502020204030204" pitchFamily="34" charset="0"/>
                <a:ea typeface="Open Sans" panose="020B0606030504020204" pitchFamily="34" charset="0"/>
                <a:cs typeface="Calibri" panose="020F0502020204030204" pitchFamily="34" charset="0"/>
              </a:rPr>
              <a:t>Etiam vitae quam quis leo pulvinar.</a:t>
            </a:r>
            <a:endParaRPr lang="en-US" sz="2000" kern="1200" dirty="0"/>
          </a:p>
        </p:txBody>
      </p:sp>
      <p:sp>
        <p:nvSpPr>
          <p:cNvPr id="27" name="Freeform: Shape 26">
            <a:extLst>
              <a:ext uri="{FF2B5EF4-FFF2-40B4-BE49-F238E27FC236}">
                <a16:creationId xmlns:a16="http://schemas.microsoft.com/office/drawing/2014/main" id="{01F43B59-80C1-F9D6-94B3-8DF306D626E7}"/>
              </a:ext>
            </a:extLst>
          </p:cNvPr>
          <p:cNvSpPr>
            <a:spLocks/>
          </p:cNvSpPr>
          <p:nvPr/>
        </p:nvSpPr>
        <p:spPr>
          <a:xfrm>
            <a:off x="830334" y="4545083"/>
            <a:ext cx="10531321" cy="1541275"/>
          </a:xfrm>
          <a:custGeom>
            <a:avLst/>
            <a:gdLst>
              <a:gd name="connsiteX0" fmla="*/ 0 w 2520156"/>
              <a:gd name="connsiteY0" fmla="*/ 126008 h 1260078"/>
              <a:gd name="connsiteX1" fmla="*/ 126008 w 2520156"/>
              <a:gd name="connsiteY1" fmla="*/ 0 h 1260078"/>
              <a:gd name="connsiteX2" fmla="*/ 2394148 w 2520156"/>
              <a:gd name="connsiteY2" fmla="*/ 0 h 1260078"/>
              <a:gd name="connsiteX3" fmla="*/ 2520156 w 2520156"/>
              <a:gd name="connsiteY3" fmla="*/ 126008 h 1260078"/>
              <a:gd name="connsiteX4" fmla="*/ 2520156 w 2520156"/>
              <a:gd name="connsiteY4" fmla="*/ 1134070 h 1260078"/>
              <a:gd name="connsiteX5" fmla="*/ 2394148 w 2520156"/>
              <a:gd name="connsiteY5" fmla="*/ 1260078 h 1260078"/>
              <a:gd name="connsiteX6" fmla="*/ 126008 w 2520156"/>
              <a:gd name="connsiteY6" fmla="*/ 1260078 h 1260078"/>
              <a:gd name="connsiteX7" fmla="*/ 0 w 2520156"/>
              <a:gd name="connsiteY7" fmla="*/ 1134070 h 1260078"/>
              <a:gd name="connsiteX8" fmla="*/ 0 w 2520156"/>
              <a:gd name="connsiteY8" fmla="*/ 126008 h 1260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20156" h="1260078">
                <a:moveTo>
                  <a:pt x="0" y="126008"/>
                </a:moveTo>
                <a:cubicBezTo>
                  <a:pt x="0" y="56416"/>
                  <a:pt x="56416" y="0"/>
                  <a:pt x="126008" y="0"/>
                </a:cubicBezTo>
                <a:lnTo>
                  <a:pt x="2394148" y="0"/>
                </a:lnTo>
                <a:cubicBezTo>
                  <a:pt x="2463740" y="0"/>
                  <a:pt x="2520156" y="56416"/>
                  <a:pt x="2520156" y="126008"/>
                </a:cubicBezTo>
                <a:lnTo>
                  <a:pt x="2520156" y="1134070"/>
                </a:lnTo>
                <a:cubicBezTo>
                  <a:pt x="2520156" y="1203662"/>
                  <a:pt x="2463740" y="1260078"/>
                  <a:pt x="2394148" y="1260078"/>
                </a:cubicBezTo>
                <a:lnTo>
                  <a:pt x="126008" y="1260078"/>
                </a:lnTo>
                <a:cubicBezTo>
                  <a:pt x="56416" y="1260078"/>
                  <a:pt x="0" y="1203662"/>
                  <a:pt x="0" y="1134070"/>
                </a:cubicBezTo>
                <a:lnTo>
                  <a:pt x="0" y="126008"/>
                </a:lnTo>
                <a:close/>
              </a:path>
            </a:pathLst>
          </a:custGeom>
          <a:solidFill>
            <a:schemeClr val="accent1">
              <a:lumMod val="40000"/>
              <a:lumOff val="60000"/>
              <a:alpha val="24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2626" tIns="67386" rIns="82626" bIns="67386" numCol="1" spcCol="1270" anchor="ctr" anchorCtr="0">
            <a:noAutofit/>
          </a:bodyPr>
          <a:lstStyle/>
          <a:p>
            <a:pPr marL="0" lvl="0" indent="0" defTabSz="711200">
              <a:lnSpc>
                <a:spcPct val="90000"/>
              </a:lnSpc>
              <a:spcBef>
                <a:spcPct val="0"/>
              </a:spcBef>
              <a:spcAft>
                <a:spcPct val="35000"/>
              </a:spcAft>
              <a:buNone/>
            </a:pPr>
            <a:r>
              <a:rPr lang="pt-BR" sz="140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r>
              <a:rPr lang="en-US" sz="14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pt-BR" sz="140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p>
          <a:p>
            <a:pPr defTabSz="711200">
              <a:lnSpc>
                <a:spcPct val="90000"/>
              </a:lnSpc>
              <a:spcBef>
                <a:spcPct val="0"/>
              </a:spcBef>
              <a:spcAft>
                <a:spcPct val="35000"/>
              </a:spcAft>
            </a:pPr>
            <a:r>
              <a:rPr lang="pt-BR" sz="140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r>
              <a:rPr lang="en-US" sz="14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pt-BR" sz="140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endParaRPr lang="en-US" sz="1400" kern="1200" dirty="0">
              <a:solidFill>
                <a:schemeClr val="bg2"/>
              </a:solidFill>
              <a:latin typeface="Calibri" panose="020F0502020204030204" pitchFamily="34" charset="0"/>
            </a:endParaRPr>
          </a:p>
          <a:p>
            <a:pPr defTabSz="711200">
              <a:lnSpc>
                <a:spcPct val="90000"/>
              </a:lnSpc>
              <a:spcBef>
                <a:spcPct val="0"/>
              </a:spcBef>
              <a:spcAft>
                <a:spcPct val="35000"/>
              </a:spcAft>
            </a:pPr>
            <a:r>
              <a:rPr lang="pt-BR" sz="140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r>
              <a:rPr lang="en-US" sz="1400" dirty="0">
                <a:solidFill>
                  <a:schemeClr val="bg2"/>
                </a:solidFill>
                <a:latin typeface="Calibri" panose="020F0502020204030204" pitchFamily="34" charset="0"/>
                <a:ea typeface="Open Sans" panose="020B0606030504020204" pitchFamily="34" charset="0"/>
                <a:cs typeface="Calibri" panose="020F0502020204030204" pitchFamily="34" charset="0"/>
              </a:rPr>
              <a:t> </a:t>
            </a:r>
            <a:r>
              <a:rPr lang="pt-BR" sz="1400" kern="1200" dirty="0">
                <a:solidFill>
                  <a:schemeClr val="bg2"/>
                </a:solidFill>
                <a:latin typeface="Calibri" panose="020F0502020204030204" pitchFamily="34" charset="0"/>
                <a:ea typeface="Open Sans" panose="020B0606030504020204" pitchFamily="34" charset="0"/>
                <a:cs typeface="Calibri" panose="020F0502020204030204" pitchFamily="34" charset="0"/>
              </a:rPr>
              <a:t>Etiam vitae quam quis leo pulvinar lacinia at quis odi.</a:t>
            </a:r>
            <a:endParaRPr lang="en-US" sz="1400" kern="1200" dirty="0">
              <a:solidFill>
                <a:schemeClr val="bg2"/>
              </a:solidFill>
            </a:endParaRPr>
          </a:p>
        </p:txBody>
      </p:sp>
      <p:cxnSp>
        <p:nvCxnSpPr>
          <p:cNvPr id="29" name="Straight Arrow Connector 28">
            <a:extLst>
              <a:ext uri="{FF2B5EF4-FFF2-40B4-BE49-F238E27FC236}">
                <a16:creationId xmlns:a16="http://schemas.microsoft.com/office/drawing/2014/main" id="{C5AE63D3-3A89-58D7-24E7-E25086E64771}"/>
              </a:ext>
            </a:extLst>
          </p:cNvPr>
          <p:cNvCxnSpPr>
            <a:cxnSpLocks/>
          </p:cNvCxnSpPr>
          <p:nvPr/>
        </p:nvCxnSpPr>
        <p:spPr>
          <a:xfrm>
            <a:off x="830334" y="4366596"/>
            <a:ext cx="10531323" cy="0"/>
          </a:xfrm>
          <a:prstGeom prst="straightConnector1">
            <a:avLst/>
          </a:prstGeom>
          <a:ln w="19050"/>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716694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rallelogram 3">
            <a:extLst>
              <a:ext uri="{FF2B5EF4-FFF2-40B4-BE49-F238E27FC236}">
                <a16:creationId xmlns:a16="http://schemas.microsoft.com/office/drawing/2014/main" id="{A70DC376-39D8-C798-B0D6-CBCA7882DB08}"/>
              </a:ext>
            </a:extLst>
          </p:cNvPr>
          <p:cNvSpPr>
            <a:spLocks/>
          </p:cNvSpPr>
          <p:nvPr/>
        </p:nvSpPr>
        <p:spPr>
          <a:xfrm rot="10800000" flipH="1" flipV="1">
            <a:off x="7294793" y="4278452"/>
            <a:ext cx="4444493" cy="1757742"/>
          </a:xfrm>
          <a:prstGeom prst="parallelogram">
            <a:avLst>
              <a:gd name="adj" fmla="val 35979"/>
            </a:avLst>
          </a:prstGeom>
          <a:gradFill flip="none" rotWithShape="1">
            <a:gsLst>
              <a:gs pos="0">
                <a:schemeClr val="accent1">
                  <a:lumMod val="100000"/>
                </a:schemeClr>
              </a:gs>
              <a:gs pos="2000">
                <a:schemeClr val="accent1">
                  <a:lumMod val="20000"/>
                  <a:lumOff val="80000"/>
                </a:schemeClr>
              </a:gs>
              <a:gs pos="15000">
                <a:schemeClr val="accent1"/>
              </a:gs>
              <a:gs pos="77000">
                <a:schemeClr val="accent1"/>
              </a:gs>
              <a:gs pos="90000">
                <a:schemeClr val="accent1">
                  <a:lumMod val="60000"/>
                  <a:lumOff val="40000"/>
                </a:schemeClr>
              </a:gs>
              <a:gs pos="100000">
                <a:schemeClr val="accent1">
                  <a:lumMod val="50000"/>
                </a:schemeClr>
              </a:gs>
            </a:gsLst>
            <a:path path="circle">
              <a:fillToRect r="100000" b="100000"/>
            </a:path>
            <a:tileRect l="-100000" t="-100000"/>
          </a:gradFill>
          <a:ln>
            <a:noFill/>
          </a:ln>
        </p:spPr>
        <p:txBody>
          <a:bodyPr spcFirstLastPara="1" wrap="square" lIns="0" tIns="0" rIns="0" bIns="1645900" anchor="t" anchorCtr="0">
            <a:noAutofit/>
          </a:bodyPr>
          <a:lstStyle/>
          <a:p>
            <a:pPr algn="ctr">
              <a:buClr>
                <a:srgbClr val="000000"/>
              </a:buClr>
            </a:pPr>
            <a:r>
              <a:rPr lang="en-US" sz="1400" b="1" kern="0">
                <a:solidFill>
                  <a:schemeClr val="bg2"/>
                </a:solidFill>
                <a:latin typeface="Calibri" panose="020F0502020204030204" pitchFamily="34" charset="0"/>
              </a:rPr>
              <a:t>Enter Text Here</a:t>
            </a:r>
            <a:endParaRPr lang="en-US" sz="1400" b="1" kern="0" dirty="0">
              <a:solidFill>
                <a:schemeClr val="bg2"/>
              </a:solidFill>
              <a:latin typeface="Calibri" panose="020F0502020204030204" pitchFamily="34" charset="0"/>
            </a:endParaRPr>
          </a:p>
        </p:txBody>
      </p:sp>
      <p:sp>
        <p:nvSpPr>
          <p:cNvPr id="6" name="Parallelogram 5">
            <a:extLst>
              <a:ext uri="{FF2B5EF4-FFF2-40B4-BE49-F238E27FC236}">
                <a16:creationId xmlns:a16="http://schemas.microsoft.com/office/drawing/2014/main" id="{75B3466F-3BA2-1F3C-D705-4CDAE7A631BF}"/>
              </a:ext>
            </a:extLst>
          </p:cNvPr>
          <p:cNvSpPr>
            <a:spLocks/>
          </p:cNvSpPr>
          <p:nvPr/>
        </p:nvSpPr>
        <p:spPr>
          <a:xfrm rot="10800000" flipH="1" flipV="1">
            <a:off x="3889206" y="4279654"/>
            <a:ext cx="3928368" cy="1757742"/>
          </a:xfrm>
          <a:prstGeom prst="parallelogram">
            <a:avLst>
              <a:gd name="adj" fmla="val 35203"/>
            </a:avLst>
          </a:prstGeom>
          <a:gradFill flip="none" rotWithShape="1">
            <a:gsLst>
              <a:gs pos="0">
                <a:schemeClr val="accent1">
                  <a:lumMod val="100000"/>
                </a:schemeClr>
              </a:gs>
              <a:gs pos="2000">
                <a:schemeClr val="accent1">
                  <a:lumMod val="20000"/>
                  <a:lumOff val="80000"/>
                </a:schemeClr>
              </a:gs>
              <a:gs pos="15000">
                <a:schemeClr val="accent1"/>
              </a:gs>
              <a:gs pos="77000">
                <a:schemeClr val="accent1"/>
              </a:gs>
              <a:gs pos="90000">
                <a:schemeClr val="accent1">
                  <a:lumMod val="60000"/>
                  <a:lumOff val="40000"/>
                </a:schemeClr>
              </a:gs>
              <a:gs pos="100000">
                <a:schemeClr val="accent1">
                  <a:lumMod val="50000"/>
                </a:schemeClr>
              </a:gs>
            </a:gsLst>
            <a:path path="circle">
              <a:fillToRect r="100000" b="100000"/>
            </a:path>
            <a:tileRect l="-100000" t="-100000"/>
          </a:gradFill>
          <a:ln>
            <a:noFill/>
          </a:ln>
        </p:spPr>
        <p:txBody>
          <a:bodyPr spcFirstLastPara="1" wrap="square" lIns="0" tIns="0" rIns="0" bIns="1645900" anchor="t" anchorCtr="0">
            <a:noAutofit/>
          </a:bodyPr>
          <a:lstStyle/>
          <a:p>
            <a:pPr algn="ctr">
              <a:buClr>
                <a:srgbClr val="000000"/>
              </a:buClr>
            </a:pPr>
            <a:r>
              <a:rPr lang="en-US" sz="1400" b="1" kern="0">
                <a:solidFill>
                  <a:schemeClr val="bg2"/>
                </a:solidFill>
                <a:latin typeface="Calibri" panose="020F0502020204030204" pitchFamily="34" charset="0"/>
              </a:rPr>
              <a:t>Enter Text Here</a:t>
            </a:r>
            <a:endParaRPr lang="en-US" sz="1400" b="1" kern="0" dirty="0">
              <a:solidFill>
                <a:schemeClr val="bg2"/>
              </a:solidFill>
              <a:latin typeface="Calibri" panose="020F0502020204030204" pitchFamily="34" charset="0"/>
            </a:endParaRPr>
          </a:p>
        </p:txBody>
      </p:sp>
      <p:sp>
        <p:nvSpPr>
          <p:cNvPr id="7" name="Parallelogram 6">
            <a:extLst>
              <a:ext uri="{FF2B5EF4-FFF2-40B4-BE49-F238E27FC236}">
                <a16:creationId xmlns:a16="http://schemas.microsoft.com/office/drawing/2014/main" id="{57EB17EA-233D-4F1C-92EE-7CC2C58CD2C6}"/>
              </a:ext>
            </a:extLst>
          </p:cNvPr>
          <p:cNvSpPr>
            <a:spLocks/>
          </p:cNvSpPr>
          <p:nvPr/>
        </p:nvSpPr>
        <p:spPr>
          <a:xfrm rot="10800000" flipH="1" flipV="1">
            <a:off x="472752" y="4279654"/>
            <a:ext cx="3928368" cy="1757742"/>
          </a:xfrm>
          <a:prstGeom prst="parallelogram">
            <a:avLst>
              <a:gd name="adj" fmla="val 35203"/>
            </a:avLst>
          </a:prstGeom>
          <a:gradFill flip="none" rotWithShape="1">
            <a:gsLst>
              <a:gs pos="0">
                <a:schemeClr val="accent1">
                  <a:lumMod val="100000"/>
                </a:schemeClr>
              </a:gs>
              <a:gs pos="2000">
                <a:schemeClr val="accent1">
                  <a:lumMod val="20000"/>
                  <a:lumOff val="80000"/>
                </a:schemeClr>
              </a:gs>
              <a:gs pos="15000">
                <a:schemeClr val="accent1"/>
              </a:gs>
              <a:gs pos="77000">
                <a:schemeClr val="accent1"/>
              </a:gs>
              <a:gs pos="90000">
                <a:schemeClr val="accent1">
                  <a:lumMod val="60000"/>
                  <a:lumOff val="40000"/>
                </a:schemeClr>
              </a:gs>
              <a:gs pos="100000">
                <a:schemeClr val="accent1">
                  <a:lumMod val="50000"/>
                </a:schemeClr>
              </a:gs>
            </a:gsLst>
            <a:path path="circle">
              <a:fillToRect r="100000" b="100000"/>
            </a:path>
            <a:tileRect l="-100000" t="-100000"/>
          </a:gradFill>
          <a:ln>
            <a:noFill/>
          </a:ln>
        </p:spPr>
        <p:txBody>
          <a:bodyPr spcFirstLastPara="1" wrap="square" lIns="0" tIns="0" rIns="0" bIns="1645900" anchor="t" anchorCtr="0">
            <a:noAutofit/>
          </a:bodyPr>
          <a:lstStyle/>
          <a:p>
            <a:pPr algn="ctr">
              <a:buClr>
                <a:srgbClr val="000000"/>
              </a:buClr>
            </a:pPr>
            <a:r>
              <a:rPr lang="en-US" sz="1400" b="1" kern="0" dirty="0">
                <a:solidFill>
                  <a:schemeClr val="bg2"/>
                </a:solidFill>
                <a:latin typeface="Calibri" panose="020F0502020204030204" pitchFamily="34" charset="0"/>
              </a:rPr>
              <a:t>Enter Text Here</a:t>
            </a:r>
          </a:p>
        </p:txBody>
      </p:sp>
      <p:sp>
        <p:nvSpPr>
          <p:cNvPr id="9" name="Parallelogram 8">
            <a:extLst>
              <a:ext uri="{FF2B5EF4-FFF2-40B4-BE49-F238E27FC236}">
                <a16:creationId xmlns:a16="http://schemas.microsoft.com/office/drawing/2014/main" id="{5F42CC7B-C953-4CEF-024A-E1D023424D5B}"/>
              </a:ext>
            </a:extLst>
          </p:cNvPr>
          <p:cNvSpPr>
            <a:spLocks/>
          </p:cNvSpPr>
          <p:nvPr/>
        </p:nvSpPr>
        <p:spPr>
          <a:xfrm flipH="1">
            <a:off x="3889206" y="2425611"/>
            <a:ext cx="3928368" cy="1757742"/>
          </a:xfrm>
          <a:prstGeom prst="parallelogram">
            <a:avLst>
              <a:gd name="adj" fmla="val 35412"/>
            </a:avLst>
          </a:prstGeom>
          <a:gradFill flip="none" rotWithShape="1">
            <a:gsLst>
              <a:gs pos="0">
                <a:schemeClr val="accent1">
                  <a:lumMod val="100000"/>
                </a:schemeClr>
              </a:gs>
              <a:gs pos="2000">
                <a:schemeClr val="accent1">
                  <a:lumMod val="20000"/>
                  <a:lumOff val="80000"/>
                </a:schemeClr>
              </a:gs>
              <a:gs pos="15000">
                <a:schemeClr val="accent1"/>
              </a:gs>
              <a:gs pos="77000">
                <a:schemeClr val="accent1"/>
              </a:gs>
              <a:gs pos="90000">
                <a:schemeClr val="accent1">
                  <a:lumMod val="60000"/>
                  <a:lumOff val="40000"/>
                </a:schemeClr>
              </a:gs>
              <a:gs pos="100000">
                <a:schemeClr val="accent1">
                  <a:lumMod val="50000"/>
                </a:schemeClr>
              </a:gs>
            </a:gsLst>
            <a:path path="circle">
              <a:fillToRect r="100000" b="100000"/>
            </a:path>
            <a:tileRect l="-100000" t="-100000"/>
          </a:gradFill>
          <a:ln>
            <a:noFill/>
          </a:ln>
        </p:spPr>
        <p:txBody>
          <a:bodyPr spcFirstLastPara="1" wrap="square" lIns="0" tIns="0" rIns="0" bIns="1645900" anchor="t" anchorCtr="0">
            <a:noAutofit/>
          </a:bodyPr>
          <a:lstStyle/>
          <a:p>
            <a:pPr algn="ctr">
              <a:buClr>
                <a:srgbClr val="000000"/>
              </a:buClr>
            </a:pPr>
            <a:r>
              <a:rPr lang="en-US" sz="1400" b="1" kern="0" dirty="0">
                <a:solidFill>
                  <a:schemeClr val="bg2"/>
                </a:solidFill>
                <a:latin typeface="Calibri" panose="020F0502020204030204" pitchFamily="34" charset="0"/>
              </a:rPr>
              <a:t>Enter Text Here</a:t>
            </a:r>
          </a:p>
        </p:txBody>
      </p:sp>
      <p:sp>
        <p:nvSpPr>
          <p:cNvPr id="8" name="Parallelogram 7">
            <a:extLst>
              <a:ext uri="{FF2B5EF4-FFF2-40B4-BE49-F238E27FC236}">
                <a16:creationId xmlns:a16="http://schemas.microsoft.com/office/drawing/2014/main" id="{D8F813CD-B9F4-4694-BF1E-FF7F8F070FE7}"/>
              </a:ext>
            </a:extLst>
          </p:cNvPr>
          <p:cNvSpPr>
            <a:spLocks/>
          </p:cNvSpPr>
          <p:nvPr/>
        </p:nvSpPr>
        <p:spPr>
          <a:xfrm flipH="1">
            <a:off x="7282331" y="2423968"/>
            <a:ext cx="4444493" cy="1757742"/>
          </a:xfrm>
          <a:prstGeom prst="parallelogram">
            <a:avLst>
              <a:gd name="adj" fmla="val 36399"/>
            </a:avLst>
          </a:prstGeom>
          <a:gradFill flip="none" rotWithShape="1">
            <a:gsLst>
              <a:gs pos="0">
                <a:schemeClr val="accent1">
                  <a:lumMod val="100000"/>
                </a:schemeClr>
              </a:gs>
              <a:gs pos="2000">
                <a:schemeClr val="accent1">
                  <a:lumMod val="20000"/>
                  <a:lumOff val="80000"/>
                </a:schemeClr>
              </a:gs>
              <a:gs pos="15000">
                <a:schemeClr val="accent1"/>
              </a:gs>
              <a:gs pos="77000">
                <a:schemeClr val="accent1"/>
              </a:gs>
              <a:gs pos="90000">
                <a:schemeClr val="accent1">
                  <a:lumMod val="60000"/>
                  <a:lumOff val="40000"/>
                </a:schemeClr>
              </a:gs>
              <a:gs pos="100000">
                <a:schemeClr val="accent1">
                  <a:lumMod val="50000"/>
                </a:schemeClr>
              </a:gs>
            </a:gsLst>
            <a:path path="circle">
              <a:fillToRect r="100000" b="100000"/>
            </a:path>
            <a:tileRect l="-100000" t="-100000"/>
          </a:gradFill>
          <a:ln>
            <a:noFill/>
          </a:ln>
        </p:spPr>
        <p:txBody>
          <a:bodyPr spcFirstLastPara="1" wrap="square" lIns="0" tIns="0" rIns="0" bIns="1645900" anchor="t" anchorCtr="0">
            <a:noAutofit/>
          </a:bodyPr>
          <a:lstStyle/>
          <a:p>
            <a:pPr algn="ctr">
              <a:buClr>
                <a:srgbClr val="000000"/>
              </a:buClr>
            </a:pPr>
            <a:r>
              <a:rPr lang="en-US" sz="1400" b="1" kern="0" dirty="0">
                <a:solidFill>
                  <a:schemeClr val="bg2"/>
                </a:solidFill>
                <a:latin typeface="Calibri" panose="020F0502020204030204" pitchFamily="34" charset="0"/>
              </a:rPr>
              <a:t>Enter Text Here</a:t>
            </a:r>
          </a:p>
        </p:txBody>
      </p:sp>
      <p:sp>
        <p:nvSpPr>
          <p:cNvPr id="10" name="Parallelogram 9">
            <a:extLst>
              <a:ext uri="{FF2B5EF4-FFF2-40B4-BE49-F238E27FC236}">
                <a16:creationId xmlns:a16="http://schemas.microsoft.com/office/drawing/2014/main" id="{45BA6F8D-81AA-D701-49EA-DA125DDE9E76}"/>
              </a:ext>
            </a:extLst>
          </p:cNvPr>
          <p:cNvSpPr>
            <a:spLocks/>
          </p:cNvSpPr>
          <p:nvPr/>
        </p:nvSpPr>
        <p:spPr>
          <a:xfrm flipH="1">
            <a:off x="439679" y="2425611"/>
            <a:ext cx="3928368" cy="1757742"/>
          </a:xfrm>
          <a:prstGeom prst="parallelogram">
            <a:avLst>
              <a:gd name="adj" fmla="val 35412"/>
            </a:avLst>
          </a:prstGeom>
          <a:gradFill flip="none" rotWithShape="1">
            <a:gsLst>
              <a:gs pos="0">
                <a:schemeClr val="accent1">
                  <a:lumMod val="100000"/>
                </a:schemeClr>
              </a:gs>
              <a:gs pos="2000">
                <a:schemeClr val="accent1">
                  <a:lumMod val="20000"/>
                  <a:lumOff val="80000"/>
                </a:schemeClr>
              </a:gs>
              <a:gs pos="15000">
                <a:schemeClr val="accent1"/>
              </a:gs>
              <a:gs pos="77000">
                <a:schemeClr val="accent1"/>
              </a:gs>
              <a:gs pos="90000">
                <a:schemeClr val="accent1">
                  <a:lumMod val="60000"/>
                  <a:lumOff val="40000"/>
                </a:schemeClr>
              </a:gs>
              <a:gs pos="100000">
                <a:schemeClr val="accent1">
                  <a:lumMod val="50000"/>
                </a:schemeClr>
              </a:gs>
            </a:gsLst>
            <a:path path="circle">
              <a:fillToRect r="100000" b="100000"/>
            </a:path>
            <a:tileRect l="-100000" t="-100000"/>
          </a:gradFill>
          <a:ln>
            <a:noFill/>
          </a:ln>
        </p:spPr>
        <p:txBody>
          <a:bodyPr spcFirstLastPara="1" wrap="square" lIns="0" tIns="0" rIns="91425" bIns="1645900" anchor="t" anchorCtr="0">
            <a:noAutofit/>
          </a:bodyPr>
          <a:lstStyle/>
          <a:p>
            <a:pPr algn="ctr">
              <a:buClr>
                <a:srgbClr val="FFFFFF"/>
              </a:buClr>
              <a:buSzPts val="1100"/>
            </a:pPr>
            <a:r>
              <a:rPr lang="en-US" sz="1400" b="1" kern="0" dirty="0">
                <a:solidFill>
                  <a:schemeClr val="bg2"/>
                </a:solidFill>
                <a:latin typeface="Calibri" panose="020F0502020204030204" pitchFamily="34" charset="0"/>
              </a:rPr>
              <a:t>Enter Text Here</a:t>
            </a:r>
          </a:p>
        </p:txBody>
      </p:sp>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cxnSp>
        <p:nvCxnSpPr>
          <p:cNvPr id="197" name="Google Shape;381;p5">
            <a:extLst>
              <a:ext uri="{FF2B5EF4-FFF2-40B4-BE49-F238E27FC236}">
                <a16:creationId xmlns:a16="http://schemas.microsoft.com/office/drawing/2014/main" id="{C8D9E2C8-5A5C-BC0B-8E26-A0BC8DB022F7}"/>
              </a:ext>
            </a:extLst>
          </p:cNvPr>
          <p:cNvCxnSpPr/>
          <p:nvPr/>
        </p:nvCxnSpPr>
        <p:spPr>
          <a:xfrm>
            <a:off x="463057" y="1854063"/>
            <a:ext cx="11265877" cy="0"/>
          </a:xfrm>
          <a:prstGeom prst="straightConnector1">
            <a:avLst/>
          </a:prstGeom>
          <a:noFill/>
          <a:ln w="12700" cap="flat" cmpd="sng">
            <a:solidFill>
              <a:schemeClr val="accent1">
                <a:lumMod val="50000"/>
              </a:schemeClr>
            </a:solidFill>
            <a:prstDash val="solid"/>
            <a:round/>
            <a:headEnd type="triangle" w="med" len="med"/>
            <a:tailEnd type="triangle" w="med" len="med"/>
          </a:ln>
        </p:spPr>
      </p:cxnSp>
      <p:sp>
        <p:nvSpPr>
          <p:cNvPr id="198" name="Google Shape;382;p5">
            <a:extLst>
              <a:ext uri="{FF2B5EF4-FFF2-40B4-BE49-F238E27FC236}">
                <a16:creationId xmlns:a16="http://schemas.microsoft.com/office/drawing/2014/main" id="{D22C52C7-1794-F342-3970-FE6F314220FD}"/>
              </a:ext>
            </a:extLst>
          </p:cNvPr>
          <p:cNvSpPr/>
          <p:nvPr/>
        </p:nvSpPr>
        <p:spPr>
          <a:xfrm>
            <a:off x="5226287" y="1671034"/>
            <a:ext cx="1647806" cy="342987"/>
          </a:xfrm>
          <a:prstGeom prst="rect">
            <a:avLst/>
          </a:prstGeom>
          <a:solidFill>
            <a:schemeClr val="lt1"/>
          </a:solidFill>
          <a:ln>
            <a:noFill/>
          </a:ln>
        </p:spPr>
        <p:txBody>
          <a:bodyPr spcFirstLastPara="1" wrap="square" lIns="0" tIns="73125" rIns="0" bIns="73125" anchor="ctr" anchorCtr="0">
            <a:noAutofit/>
          </a:bodyPr>
          <a:lstStyle/>
          <a:p>
            <a:pPr marL="0" marR="0" lvl="0" indent="0" algn="ctr" defTabSz="914400" rtl="0" eaLnBrk="1" fontAlgn="auto" latinLnBrk="0" hangingPunct="1">
              <a:lnSpc>
                <a:spcPct val="100000"/>
              </a:lnSpc>
              <a:spcBef>
                <a:spcPts val="0"/>
              </a:spcBef>
              <a:spcAft>
                <a:spcPts val="0"/>
              </a:spcAft>
              <a:buClr>
                <a:srgbClr val="007CC3"/>
              </a:buClr>
              <a:buSzPts val="1400"/>
              <a:buFont typeface="Gill Sans"/>
              <a:buNone/>
              <a:tabLst/>
              <a:defRPr/>
            </a:pPr>
            <a:r>
              <a:rPr kumimoji="0" lang="en-US" sz="2000" b="1" i="1"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Enter Text Here</a:t>
            </a:r>
            <a:endParaRPr kumimoji="0" sz="2000" b="0" i="0" u="none" strike="noStrike" kern="0" cap="none" spc="0" normalizeH="0" baseline="0" noProof="0" dirty="0">
              <a:ln>
                <a:noFill/>
              </a:ln>
              <a:solidFill>
                <a:schemeClr val="bg2"/>
              </a:solidFill>
              <a:effectLst/>
              <a:uLnTx/>
              <a:uFillTx/>
              <a:latin typeface="Calibri" panose="020F0502020204030204" pitchFamily="34" charset="0"/>
              <a:cs typeface="Arial"/>
              <a:sym typeface="Arial"/>
            </a:endParaRPr>
          </a:p>
        </p:txBody>
      </p:sp>
      <p:cxnSp>
        <p:nvCxnSpPr>
          <p:cNvPr id="199" name="Google Shape;364;p5">
            <a:extLst>
              <a:ext uri="{FF2B5EF4-FFF2-40B4-BE49-F238E27FC236}">
                <a16:creationId xmlns:a16="http://schemas.microsoft.com/office/drawing/2014/main" id="{B1014413-1DB9-70EE-C3CF-AE715CC2729A}"/>
              </a:ext>
            </a:extLst>
          </p:cNvPr>
          <p:cNvCxnSpPr/>
          <p:nvPr/>
        </p:nvCxnSpPr>
        <p:spPr>
          <a:xfrm rot="10800000" flipH="1">
            <a:off x="474147" y="2304241"/>
            <a:ext cx="3224978" cy="1"/>
          </a:xfrm>
          <a:prstGeom prst="straightConnector1">
            <a:avLst/>
          </a:prstGeom>
          <a:noFill/>
          <a:ln w="12700" cap="flat" cmpd="sng">
            <a:solidFill>
              <a:schemeClr val="tx1">
                <a:lumMod val="50000"/>
              </a:schemeClr>
            </a:solidFill>
            <a:prstDash val="solid"/>
            <a:round/>
            <a:headEnd type="triangle" w="med" len="med"/>
            <a:tailEnd type="triangle" w="med" len="med"/>
          </a:ln>
        </p:spPr>
      </p:cxnSp>
      <p:sp>
        <p:nvSpPr>
          <p:cNvPr id="200" name="Google Shape;365;p5">
            <a:extLst>
              <a:ext uri="{FF2B5EF4-FFF2-40B4-BE49-F238E27FC236}">
                <a16:creationId xmlns:a16="http://schemas.microsoft.com/office/drawing/2014/main" id="{350AFDC8-4AA0-6820-F337-F7331B7991F3}"/>
              </a:ext>
            </a:extLst>
          </p:cNvPr>
          <p:cNvSpPr/>
          <p:nvPr/>
        </p:nvSpPr>
        <p:spPr>
          <a:xfrm>
            <a:off x="1455748" y="2196420"/>
            <a:ext cx="1261775" cy="215641"/>
          </a:xfrm>
          <a:prstGeom prst="rect">
            <a:avLst/>
          </a:prstGeom>
          <a:solidFill>
            <a:schemeClr val="lt1"/>
          </a:solidFill>
          <a:ln>
            <a:noFill/>
          </a:ln>
        </p:spPr>
        <p:txBody>
          <a:bodyPr spcFirstLastPara="1" wrap="square" lIns="0" tIns="73125" rIns="0" bIns="73125" anchor="ctr" anchorCtr="0">
            <a:noAutofit/>
          </a:bodyPr>
          <a:lstStyle/>
          <a:p>
            <a:pPr marL="0" marR="0" lvl="0" indent="0" algn="ctr" defTabSz="914400" rtl="0" eaLnBrk="1" fontAlgn="auto" latinLnBrk="0" hangingPunct="1">
              <a:lnSpc>
                <a:spcPct val="100000"/>
              </a:lnSpc>
              <a:spcBef>
                <a:spcPts val="0"/>
              </a:spcBef>
              <a:spcAft>
                <a:spcPts val="0"/>
              </a:spcAft>
              <a:buClr>
                <a:srgbClr val="007CC3"/>
              </a:buClr>
              <a:buSzPts val="975"/>
              <a:buFont typeface="Gill Sans"/>
              <a:buNone/>
              <a:tabLst/>
              <a:defRPr/>
            </a:pPr>
            <a:r>
              <a:rPr kumimoji="0" lang="en-US" sz="1600" b="1" i="1"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Text</a:t>
            </a:r>
            <a:endParaRPr kumimoji="0" sz="1400" b="0" i="0" u="none" strike="noStrike" kern="0" cap="none" spc="0" normalizeH="0" baseline="0" noProof="0" dirty="0">
              <a:ln>
                <a:noFill/>
              </a:ln>
              <a:solidFill>
                <a:schemeClr val="bg2"/>
              </a:solidFill>
              <a:effectLst/>
              <a:uLnTx/>
              <a:uFillTx/>
              <a:latin typeface="Calibri" panose="020F0502020204030204" pitchFamily="34" charset="0"/>
              <a:cs typeface="Arial"/>
              <a:sym typeface="Arial"/>
            </a:endParaRPr>
          </a:p>
        </p:txBody>
      </p:sp>
      <p:cxnSp>
        <p:nvCxnSpPr>
          <p:cNvPr id="201" name="Google Shape;367;p5">
            <a:extLst>
              <a:ext uri="{FF2B5EF4-FFF2-40B4-BE49-F238E27FC236}">
                <a16:creationId xmlns:a16="http://schemas.microsoft.com/office/drawing/2014/main" id="{711B2E0F-1841-C2B8-D12D-A783261026FF}"/>
              </a:ext>
            </a:extLst>
          </p:cNvPr>
          <p:cNvCxnSpPr/>
          <p:nvPr/>
        </p:nvCxnSpPr>
        <p:spPr>
          <a:xfrm>
            <a:off x="3904895" y="2304240"/>
            <a:ext cx="3296939" cy="0"/>
          </a:xfrm>
          <a:prstGeom prst="straightConnector1">
            <a:avLst/>
          </a:prstGeom>
          <a:noFill/>
          <a:ln w="12700" cap="flat" cmpd="sng">
            <a:solidFill>
              <a:schemeClr val="tx1">
                <a:lumMod val="50000"/>
              </a:schemeClr>
            </a:solidFill>
            <a:prstDash val="solid"/>
            <a:round/>
            <a:headEnd type="triangle" w="med" len="med"/>
            <a:tailEnd type="triangle" w="med" len="med"/>
          </a:ln>
        </p:spPr>
      </p:cxnSp>
      <p:sp>
        <p:nvSpPr>
          <p:cNvPr id="202" name="Google Shape;368;p5">
            <a:extLst>
              <a:ext uri="{FF2B5EF4-FFF2-40B4-BE49-F238E27FC236}">
                <a16:creationId xmlns:a16="http://schemas.microsoft.com/office/drawing/2014/main" id="{AC7D6C18-79CC-9994-79A0-C98CC775E41E}"/>
              </a:ext>
            </a:extLst>
          </p:cNvPr>
          <p:cNvSpPr/>
          <p:nvPr/>
        </p:nvSpPr>
        <p:spPr>
          <a:xfrm>
            <a:off x="4888600" y="2195741"/>
            <a:ext cx="1329528" cy="216998"/>
          </a:xfrm>
          <a:prstGeom prst="rect">
            <a:avLst/>
          </a:prstGeom>
          <a:solidFill>
            <a:schemeClr val="lt1"/>
          </a:solidFill>
          <a:ln>
            <a:noFill/>
          </a:ln>
        </p:spPr>
        <p:txBody>
          <a:bodyPr spcFirstLastPara="1" wrap="square" lIns="0" tIns="73125" rIns="0" bIns="73125" anchor="ctr" anchorCtr="0">
            <a:noAutofit/>
          </a:bodyPr>
          <a:lstStyle/>
          <a:p>
            <a:pPr marL="0" marR="0" lvl="0" indent="0" algn="ctr" defTabSz="914400" rtl="0" eaLnBrk="1" fontAlgn="auto" latinLnBrk="0" hangingPunct="1">
              <a:lnSpc>
                <a:spcPct val="100000"/>
              </a:lnSpc>
              <a:spcBef>
                <a:spcPts val="0"/>
              </a:spcBef>
              <a:spcAft>
                <a:spcPts val="0"/>
              </a:spcAft>
              <a:buClr>
                <a:srgbClr val="007CC3"/>
              </a:buClr>
              <a:buSzPts val="975"/>
              <a:buFont typeface="Gill Sans"/>
              <a:buNone/>
              <a:tabLst/>
              <a:defRPr/>
            </a:pPr>
            <a:r>
              <a:rPr kumimoji="0" lang="en-US" sz="1600" b="1" i="1"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Text</a:t>
            </a:r>
            <a:endParaRPr kumimoji="0" sz="1400" b="0" i="0" u="none" strike="noStrike" kern="0" cap="none" spc="0" normalizeH="0" baseline="0" noProof="0" dirty="0">
              <a:ln>
                <a:noFill/>
              </a:ln>
              <a:solidFill>
                <a:schemeClr val="bg2"/>
              </a:solidFill>
              <a:effectLst/>
              <a:uLnTx/>
              <a:uFillTx/>
              <a:latin typeface="Calibri" panose="020F0502020204030204" pitchFamily="34" charset="0"/>
              <a:cs typeface="Arial"/>
              <a:sym typeface="Arial"/>
            </a:endParaRPr>
          </a:p>
        </p:txBody>
      </p:sp>
      <p:cxnSp>
        <p:nvCxnSpPr>
          <p:cNvPr id="203" name="Google Shape;370;p5">
            <a:extLst>
              <a:ext uri="{FF2B5EF4-FFF2-40B4-BE49-F238E27FC236}">
                <a16:creationId xmlns:a16="http://schemas.microsoft.com/office/drawing/2014/main" id="{79B70C7A-ED7E-60CD-7790-7186AB252AC8}"/>
              </a:ext>
            </a:extLst>
          </p:cNvPr>
          <p:cNvCxnSpPr/>
          <p:nvPr/>
        </p:nvCxnSpPr>
        <p:spPr>
          <a:xfrm>
            <a:off x="7294793" y="2302607"/>
            <a:ext cx="3773933" cy="3269"/>
          </a:xfrm>
          <a:prstGeom prst="straightConnector1">
            <a:avLst/>
          </a:prstGeom>
          <a:noFill/>
          <a:ln w="12700" cap="flat" cmpd="sng">
            <a:solidFill>
              <a:schemeClr val="tx1">
                <a:lumMod val="50000"/>
              </a:schemeClr>
            </a:solidFill>
            <a:prstDash val="solid"/>
            <a:round/>
            <a:headEnd type="triangle" w="med" len="med"/>
            <a:tailEnd type="triangle" w="med" len="med"/>
          </a:ln>
        </p:spPr>
      </p:cxnSp>
      <p:sp>
        <p:nvSpPr>
          <p:cNvPr id="204" name="Google Shape;371;p5">
            <a:extLst>
              <a:ext uri="{FF2B5EF4-FFF2-40B4-BE49-F238E27FC236}">
                <a16:creationId xmlns:a16="http://schemas.microsoft.com/office/drawing/2014/main" id="{3B1064F2-F8CF-F370-4676-08BF6E400FAF}"/>
              </a:ext>
            </a:extLst>
          </p:cNvPr>
          <p:cNvSpPr/>
          <p:nvPr/>
        </p:nvSpPr>
        <p:spPr>
          <a:xfrm>
            <a:off x="8515238" y="2210379"/>
            <a:ext cx="1333046" cy="187723"/>
          </a:xfrm>
          <a:prstGeom prst="rect">
            <a:avLst/>
          </a:prstGeom>
          <a:solidFill>
            <a:schemeClr val="lt1"/>
          </a:solidFill>
          <a:ln>
            <a:noFill/>
          </a:ln>
        </p:spPr>
        <p:txBody>
          <a:bodyPr spcFirstLastPara="1" wrap="square" lIns="0" tIns="73125" rIns="0" bIns="73125" anchor="ctr" anchorCtr="0">
            <a:noAutofit/>
          </a:bodyPr>
          <a:lstStyle/>
          <a:p>
            <a:pPr marL="0" marR="0" lvl="0" indent="0" algn="ctr" defTabSz="914400" rtl="0" eaLnBrk="1" fontAlgn="auto" latinLnBrk="0" hangingPunct="1">
              <a:lnSpc>
                <a:spcPct val="100000"/>
              </a:lnSpc>
              <a:spcBef>
                <a:spcPts val="0"/>
              </a:spcBef>
              <a:spcAft>
                <a:spcPts val="0"/>
              </a:spcAft>
              <a:buClr>
                <a:srgbClr val="007CC3"/>
              </a:buClr>
              <a:buSzPts val="975"/>
              <a:buFont typeface="Gill Sans"/>
              <a:buNone/>
              <a:tabLst/>
              <a:defRPr/>
            </a:pPr>
            <a:r>
              <a:rPr kumimoji="0" lang="en-US" sz="1600" b="1" i="1"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Text</a:t>
            </a:r>
            <a:endParaRPr kumimoji="0" sz="1400" b="0" i="0" u="none" strike="noStrike" kern="0" cap="none" spc="0" normalizeH="0" baseline="0" noProof="0" dirty="0">
              <a:ln>
                <a:noFill/>
              </a:ln>
              <a:solidFill>
                <a:schemeClr val="bg2"/>
              </a:solidFill>
              <a:effectLst/>
              <a:uLnTx/>
              <a:uFillTx/>
              <a:latin typeface="Calibri" panose="020F0502020204030204" pitchFamily="34" charset="0"/>
              <a:cs typeface="Arial"/>
              <a:sym typeface="Arial"/>
            </a:endParaRPr>
          </a:p>
        </p:txBody>
      </p:sp>
      <p:sp>
        <p:nvSpPr>
          <p:cNvPr id="207" name="Google Shape;385;p5">
            <a:extLst>
              <a:ext uri="{FF2B5EF4-FFF2-40B4-BE49-F238E27FC236}">
                <a16:creationId xmlns:a16="http://schemas.microsoft.com/office/drawing/2014/main" id="{8D3429BB-1A9D-1E34-2684-6105CCD9F980}"/>
              </a:ext>
            </a:extLst>
          </p:cNvPr>
          <p:cNvSpPr/>
          <p:nvPr/>
        </p:nvSpPr>
        <p:spPr>
          <a:xfrm>
            <a:off x="7733042" y="5287716"/>
            <a:ext cx="3277135" cy="646851"/>
          </a:xfrm>
          <a:prstGeom prst="parallelogram">
            <a:avLst>
              <a:gd name="adj" fmla="val 37339"/>
            </a:avLst>
          </a:prstGeom>
          <a:solidFill>
            <a:schemeClr val="lt1"/>
          </a:solidFill>
          <a:ln w="12700" cap="flat" cmpd="sng">
            <a:solidFill>
              <a:schemeClr val="lt1"/>
            </a:solidFill>
            <a:prstDash val="solid"/>
            <a:round/>
            <a:headEnd type="none" w="sm" len="sm"/>
            <a:tailEnd type="none" w="sm" len="sm"/>
          </a:ln>
        </p:spPr>
        <p:txBody>
          <a:bodyPr spcFirstLastPara="1" wrap="square" lIns="74275" tIns="74275" rIns="74275" bIns="7427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Enter Text Here</a:t>
            </a:r>
            <a:endParaRPr kumimoji="0" sz="2400" b="0" i="0" u="none" strike="noStrike" kern="0" cap="none" spc="0" normalizeH="0" baseline="0" noProof="0" dirty="0">
              <a:ln>
                <a:noFill/>
              </a:ln>
              <a:solidFill>
                <a:schemeClr val="bg2"/>
              </a:solidFill>
              <a:effectLst/>
              <a:uLnTx/>
              <a:uFillTx/>
              <a:latin typeface="Calibri" panose="020F0502020204030204" pitchFamily="34" charset="0"/>
              <a:cs typeface="Arial"/>
              <a:sym typeface="Arial"/>
            </a:endParaRPr>
          </a:p>
        </p:txBody>
      </p:sp>
      <p:sp>
        <p:nvSpPr>
          <p:cNvPr id="208" name="Google Shape;386;p5">
            <a:extLst>
              <a:ext uri="{FF2B5EF4-FFF2-40B4-BE49-F238E27FC236}">
                <a16:creationId xmlns:a16="http://schemas.microsoft.com/office/drawing/2014/main" id="{1512D9B2-D59B-470E-6EF5-0F9E59E60673}"/>
              </a:ext>
            </a:extLst>
          </p:cNvPr>
          <p:cNvSpPr>
            <a:spLocks/>
          </p:cNvSpPr>
          <p:nvPr/>
        </p:nvSpPr>
        <p:spPr>
          <a:xfrm>
            <a:off x="8007768" y="4570261"/>
            <a:ext cx="3277135" cy="646851"/>
          </a:xfrm>
          <a:prstGeom prst="parallelogram">
            <a:avLst>
              <a:gd name="adj" fmla="val 38914"/>
            </a:avLst>
          </a:prstGeom>
          <a:solidFill>
            <a:schemeClr val="lt1"/>
          </a:solidFill>
          <a:ln w="12700" cap="flat" cmpd="sng">
            <a:solidFill>
              <a:schemeClr val="lt1"/>
            </a:solidFill>
            <a:prstDash val="solid"/>
            <a:round/>
            <a:headEnd type="none" w="sm" len="sm"/>
            <a:tailEnd type="none" w="sm" len="sm"/>
          </a:ln>
        </p:spPr>
        <p:txBody>
          <a:bodyPr spcFirstLastPara="1" wrap="square" lIns="74275" tIns="74275" rIns="74275" bIns="7427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Enter Text Here</a:t>
            </a:r>
            <a:endParaRPr kumimoji="0" sz="2000" b="0" i="0" u="none" strike="noStrike" kern="0" cap="none" spc="0" normalizeH="0" baseline="0" noProof="0" dirty="0">
              <a:ln>
                <a:noFill/>
              </a:ln>
              <a:solidFill>
                <a:schemeClr val="bg2"/>
              </a:solidFill>
              <a:effectLst/>
              <a:uLnTx/>
              <a:uFillTx/>
              <a:latin typeface="Calibri" panose="020F0502020204030204" pitchFamily="34" charset="0"/>
              <a:cs typeface="Arial"/>
              <a:sym typeface="Arial"/>
            </a:endParaRPr>
          </a:p>
        </p:txBody>
      </p:sp>
      <p:sp>
        <p:nvSpPr>
          <p:cNvPr id="209" name="Google Shape;389;p5">
            <a:extLst>
              <a:ext uri="{FF2B5EF4-FFF2-40B4-BE49-F238E27FC236}">
                <a16:creationId xmlns:a16="http://schemas.microsoft.com/office/drawing/2014/main" id="{BCF8E45C-D1C3-0C39-3B6E-297CCD91DF7B}"/>
              </a:ext>
            </a:extLst>
          </p:cNvPr>
          <p:cNvSpPr/>
          <p:nvPr/>
        </p:nvSpPr>
        <p:spPr>
          <a:xfrm rot="21540000">
            <a:off x="7841438" y="4222246"/>
            <a:ext cx="228600" cy="226711"/>
          </a:xfrm>
          <a:prstGeom prst="ellipse">
            <a:avLst/>
          </a:prstGeom>
          <a:solidFill>
            <a:schemeClr val="accent1">
              <a:lumMod val="50000"/>
            </a:schemeClr>
          </a:solidFill>
          <a:ln w="19050" cap="flat" cmpd="sng">
            <a:solidFill>
              <a:schemeClr val="lt1"/>
            </a:solidFill>
            <a:prstDash val="solid"/>
            <a:round/>
            <a:headEnd type="none" w="sm" len="sm"/>
            <a:tailEnd type="none" w="sm" len="sm"/>
          </a:ln>
        </p:spPr>
        <p:txBody>
          <a:bodyPr spcFirstLastPara="1" wrap="square" lIns="0" tIns="0" rIns="0" bIns="0" anchor="ctr" anchorCtr="0">
            <a:noAutofit/>
          </a:bodyPr>
          <a:lstStyle/>
          <a:p>
            <a:pPr marL="0" marR="0" lvl="0" indent="0" algn="ctr" defTabSz="914400" rtl="0" eaLnBrk="1" fontAlgn="auto" latinLnBrk="0" hangingPunct="1">
              <a:lnSpc>
                <a:spcPct val="100000"/>
              </a:lnSpc>
              <a:spcBef>
                <a:spcPts val="0"/>
              </a:spcBef>
              <a:spcAft>
                <a:spcPts val="0"/>
              </a:spcAft>
              <a:buClr>
                <a:srgbClr val="FFFFFF"/>
              </a:buClr>
              <a:buSzPts val="1050"/>
              <a:buFont typeface="Gill Sans"/>
              <a:buNone/>
              <a:tabLst/>
              <a:defRPr/>
            </a:pPr>
            <a:r>
              <a:rPr kumimoji="0" lang="en-US" sz="1050" b="1" i="0" u="none" strike="noStrike" kern="0" cap="none" spc="0" normalizeH="0" baseline="0" noProof="0" dirty="0">
                <a:ln>
                  <a:noFill/>
                </a:ln>
                <a:solidFill>
                  <a:schemeClr val="bg1"/>
                </a:solidFill>
                <a:effectLst/>
                <a:uLnTx/>
                <a:uFillTx/>
                <a:latin typeface="Calibri" panose="020F0502020204030204" pitchFamily="34" charset="0"/>
                <a:ea typeface="Gill Sans"/>
                <a:cs typeface="Gill Sans"/>
                <a:sym typeface="Gill Sans"/>
              </a:rPr>
              <a:t>6</a:t>
            </a:r>
            <a:endParaRPr kumimoji="0" sz="1050" b="1" i="0" u="none" strike="noStrike" kern="0" cap="none" spc="0" normalizeH="0" baseline="0" noProof="0" dirty="0">
              <a:ln>
                <a:noFill/>
              </a:ln>
              <a:solidFill>
                <a:schemeClr val="bg1"/>
              </a:solidFill>
              <a:effectLst/>
              <a:uLnTx/>
              <a:uFillTx/>
              <a:latin typeface="Calibri" panose="020F0502020204030204" pitchFamily="34" charset="0"/>
              <a:ea typeface="Gill Sans"/>
              <a:cs typeface="Gill Sans"/>
              <a:sym typeface="Gill Sans"/>
            </a:endParaRPr>
          </a:p>
        </p:txBody>
      </p:sp>
      <p:sp>
        <p:nvSpPr>
          <p:cNvPr id="210" name="Google Shape;390;p5">
            <a:extLst>
              <a:ext uri="{FF2B5EF4-FFF2-40B4-BE49-F238E27FC236}">
                <a16:creationId xmlns:a16="http://schemas.microsoft.com/office/drawing/2014/main" id="{3A0D1EA8-4742-9C47-458F-356FE9A971A6}"/>
              </a:ext>
            </a:extLst>
          </p:cNvPr>
          <p:cNvSpPr>
            <a:spLocks/>
          </p:cNvSpPr>
          <p:nvPr/>
        </p:nvSpPr>
        <p:spPr>
          <a:xfrm rot="21540000">
            <a:off x="7243571" y="2399799"/>
            <a:ext cx="228600" cy="226711"/>
          </a:xfrm>
          <a:prstGeom prst="ellipse">
            <a:avLst/>
          </a:prstGeom>
          <a:solidFill>
            <a:schemeClr val="accent1">
              <a:lumMod val="50000"/>
            </a:schemeClr>
          </a:solidFill>
          <a:ln w="19050" cap="flat" cmpd="sng">
            <a:solidFill>
              <a:schemeClr val="lt1"/>
            </a:solidFill>
            <a:prstDash val="solid"/>
            <a:round/>
            <a:headEnd type="none" w="sm" len="sm"/>
            <a:tailEnd type="none" w="sm" len="sm"/>
          </a:ln>
        </p:spPr>
        <p:txBody>
          <a:bodyPr spcFirstLastPara="1" wrap="square" lIns="0" tIns="0" rIns="0" bIns="0" anchor="ctr" anchorCtr="0">
            <a:noAutofit/>
          </a:bodyPr>
          <a:lstStyle/>
          <a:p>
            <a:pPr marL="0" marR="0" lvl="0" indent="0" algn="ctr" defTabSz="914400" rtl="0" eaLnBrk="1" fontAlgn="auto" latinLnBrk="0" hangingPunct="1">
              <a:lnSpc>
                <a:spcPct val="100000"/>
              </a:lnSpc>
              <a:spcBef>
                <a:spcPts val="0"/>
              </a:spcBef>
              <a:spcAft>
                <a:spcPts val="0"/>
              </a:spcAft>
              <a:buClr>
                <a:srgbClr val="FFFFFF"/>
              </a:buClr>
              <a:buSzPts val="1050"/>
              <a:buFont typeface="Gill Sans"/>
              <a:buNone/>
              <a:tabLst/>
              <a:defRPr/>
            </a:pPr>
            <a:r>
              <a:rPr kumimoji="0" lang="en-US" sz="1050" b="1" i="0" u="none" strike="noStrike" kern="0" cap="none" spc="0" normalizeH="0" baseline="0" noProof="0" dirty="0">
                <a:ln>
                  <a:noFill/>
                </a:ln>
                <a:solidFill>
                  <a:schemeClr val="bg1"/>
                </a:solidFill>
                <a:effectLst/>
                <a:uLnTx/>
                <a:uFillTx/>
                <a:latin typeface="Calibri" panose="020F0502020204030204" pitchFamily="34" charset="0"/>
                <a:ea typeface="Gill Sans"/>
                <a:cs typeface="Gill Sans"/>
                <a:sym typeface="Gill Sans"/>
              </a:rPr>
              <a:t>5</a:t>
            </a:r>
            <a:endParaRPr kumimoji="0" sz="1400" b="0" i="0" u="none" strike="noStrike" kern="0" cap="none" spc="0" normalizeH="0" baseline="0" noProof="0" dirty="0">
              <a:ln>
                <a:noFill/>
              </a:ln>
              <a:solidFill>
                <a:schemeClr val="bg1"/>
              </a:solidFill>
              <a:effectLst/>
              <a:uLnTx/>
              <a:uFillTx/>
              <a:latin typeface="Calibri" panose="020F0502020204030204" pitchFamily="34" charset="0"/>
              <a:cs typeface="Arial"/>
              <a:sym typeface="Arial"/>
            </a:endParaRPr>
          </a:p>
        </p:txBody>
      </p:sp>
      <p:sp>
        <p:nvSpPr>
          <p:cNvPr id="211" name="Google Shape;393;p5">
            <a:extLst>
              <a:ext uri="{FF2B5EF4-FFF2-40B4-BE49-F238E27FC236}">
                <a16:creationId xmlns:a16="http://schemas.microsoft.com/office/drawing/2014/main" id="{22015AAB-B6BE-43A4-A6FC-B59A3B5EEA46}"/>
              </a:ext>
            </a:extLst>
          </p:cNvPr>
          <p:cNvSpPr>
            <a:spLocks/>
          </p:cNvSpPr>
          <p:nvPr/>
        </p:nvSpPr>
        <p:spPr>
          <a:xfrm flipH="1">
            <a:off x="8111026" y="3687724"/>
            <a:ext cx="3173877" cy="427402"/>
          </a:xfrm>
          <a:prstGeom prst="parallelogram">
            <a:avLst>
              <a:gd name="adj" fmla="val 37339"/>
            </a:avLst>
          </a:prstGeom>
          <a:solidFill>
            <a:schemeClr val="lt1"/>
          </a:solidFill>
          <a:ln w="12700" cap="flat" cmpd="sng">
            <a:solidFill>
              <a:schemeClr val="lt1"/>
            </a:solidFill>
            <a:prstDash val="solid"/>
            <a:round/>
            <a:headEnd type="none" w="sm" len="sm"/>
            <a:tailEnd type="none" w="sm" len="sm"/>
          </a:ln>
        </p:spPr>
        <p:txBody>
          <a:bodyPr spcFirstLastPara="1" wrap="square" lIns="74275" tIns="74275" rIns="74275" bIns="7427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Enter Text Here</a:t>
            </a:r>
            <a:endParaRPr kumimoji="0" sz="2400" b="0" i="0" u="none" strike="noStrike" kern="0" cap="none" spc="0" normalizeH="0" baseline="0" noProof="0" dirty="0">
              <a:ln>
                <a:noFill/>
              </a:ln>
              <a:solidFill>
                <a:schemeClr val="bg2"/>
              </a:solidFill>
              <a:effectLst/>
              <a:uLnTx/>
              <a:uFillTx/>
              <a:latin typeface="Calibri" panose="020F0502020204030204" pitchFamily="34" charset="0"/>
              <a:cs typeface="Arial"/>
              <a:sym typeface="Arial"/>
            </a:endParaRPr>
          </a:p>
        </p:txBody>
      </p:sp>
      <p:sp>
        <p:nvSpPr>
          <p:cNvPr id="212" name="Google Shape;394;p5">
            <a:extLst>
              <a:ext uri="{FF2B5EF4-FFF2-40B4-BE49-F238E27FC236}">
                <a16:creationId xmlns:a16="http://schemas.microsoft.com/office/drawing/2014/main" id="{A4A7A269-5AD3-60C1-0631-9169A9647BFE}"/>
              </a:ext>
            </a:extLst>
          </p:cNvPr>
          <p:cNvSpPr>
            <a:spLocks/>
          </p:cNvSpPr>
          <p:nvPr/>
        </p:nvSpPr>
        <p:spPr>
          <a:xfrm flipH="1">
            <a:off x="7740371" y="2752023"/>
            <a:ext cx="3173877" cy="427402"/>
          </a:xfrm>
          <a:prstGeom prst="parallelogram">
            <a:avLst>
              <a:gd name="adj" fmla="val 37563"/>
            </a:avLst>
          </a:prstGeom>
          <a:solidFill>
            <a:schemeClr val="lt1"/>
          </a:solidFill>
          <a:ln w="12700" cap="flat" cmpd="sng">
            <a:solidFill>
              <a:schemeClr val="lt1"/>
            </a:solidFill>
            <a:prstDash val="solid"/>
            <a:round/>
            <a:headEnd type="none" w="sm" len="sm"/>
            <a:tailEnd type="none" w="sm" len="sm"/>
          </a:ln>
        </p:spPr>
        <p:txBody>
          <a:bodyPr spcFirstLastPara="1" wrap="square" lIns="74275" tIns="74275" rIns="74275" bIns="7427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Enter Text Here</a:t>
            </a:r>
            <a:endParaRPr kumimoji="0" sz="2000" b="0" i="0" u="none" strike="noStrike" kern="0" cap="none" spc="0" normalizeH="0" baseline="0" noProof="0" dirty="0">
              <a:ln>
                <a:noFill/>
              </a:ln>
              <a:solidFill>
                <a:schemeClr val="bg2"/>
              </a:solidFill>
              <a:effectLst/>
              <a:uLnTx/>
              <a:uFillTx/>
              <a:latin typeface="Calibri" panose="020F0502020204030204" pitchFamily="34" charset="0"/>
              <a:cs typeface="Arial"/>
              <a:sym typeface="Arial"/>
            </a:endParaRPr>
          </a:p>
        </p:txBody>
      </p:sp>
      <p:sp>
        <p:nvSpPr>
          <p:cNvPr id="213" name="Google Shape;395;p5">
            <a:extLst>
              <a:ext uri="{FF2B5EF4-FFF2-40B4-BE49-F238E27FC236}">
                <a16:creationId xmlns:a16="http://schemas.microsoft.com/office/drawing/2014/main" id="{E14F58D3-C1A8-5A5D-74AA-141097EB32E5}"/>
              </a:ext>
            </a:extLst>
          </p:cNvPr>
          <p:cNvSpPr>
            <a:spLocks/>
          </p:cNvSpPr>
          <p:nvPr/>
        </p:nvSpPr>
        <p:spPr>
          <a:xfrm flipH="1">
            <a:off x="7924717" y="3219874"/>
            <a:ext cx="3173877" cy="427402"/>
          </a:xfrm>
          <a:prstGeom prst="parallelogram">
            <a:avLst>
              <a:gd name="adj" fmla="val 38675"/>
            </a:avLst>
          </a:prstGeom>
          <a:solidFill>
            <a:schemeClr val="lt1"/>
          </a:solidFill>
          <a:ln w="12700" cap="flat" cmpd="sng">
            <a:solidFill>
              <a:schemeClr val="lt1"/>
            </a:solidFill>
            <a:prstDash val="solid"/>
            <a:round/>
            <a:headEnd type="none" w="sm" len="sm"/>
            <a:tailEnd type="none" w="sm" len="sm"/>
          </a:ln>
        </p:spPr>
        <p:txBody>
          <a:bodyPr spcFirstLastPara="1" wrap="square" lIns="74275" tIns="74275" rIns="74275" bIns="7427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Enter Text Here</a:t>
            </a:r>
            <a:endParaRPr kumimoji="0" sz="2400" b="0" i="0" u="none" strike="noStrike" kern="0" cap="none" spc="0" normalizeH="0" baseline="0" noProof="0" dirty="0">
              <a:ln>
                <a:noFill/>
              </a:ln>
              <a:solidFill>
                <a:schemeClr val="bg2"/>
              </a:solidFill>
              <a:effectLst/>
              <a:uLnTx/>
              <a:uFillTx/>
              <a:latin typeface="Calibri" panose="020F0502020204030204" pitchFamily="34" charset="0"/>
              <a:cs typeface="Arial"/>
              <a:sym typeface="Arial"/>
            </a:endParaRPr>
          </a:p>
        </p:txBody>
      </p:sp>
      <p:sp>
        <p:nvSpPr>
          <p:cNvPr id="216" name="Google Shape;376;p5">
            <a:extLst>
              <a:ext uri="{FF2B5EF4-FFF2-40B4-BE49-F238E27FC236}">
                <a16:creationId xmlns:a16="http://schemas.microsoft.com/office/drawing/2014/main" id="{B40B0FEC-D70B-3B85-1351-0923F44770C8}"/>
              </a:ext>
            </a:extLst>
          </p:cNvPr>
          <p:cNvSpPr/>
          <p:nvPr/>
        </p:nvSpPr>
        <p:spPr>
          <a:xfrm flipH="1">
            <a:off x="5928001" y="2750820"/>
            <a:ext cx="1766520" cy="1364306"/>
          </a:xfrm>
          <a:prstGeom prst="parallelogram">
            <a:avLst>
              <a:gd name="adj" fmla="val 35472"/>
            </a:avLst>
          </a:prstGeom>
          <a:solidFill>
            <a:schemeClr val="lt1"/>
          </a:solidFill>
          <a:ln w="12700" cap="flat" cmpd="sng">
            <a:solidFill>
              <a:schemeClr val="lt1"/>
            </a:solidFill>
            <a:prstDash val="solid"/>
            <a:round/>
            <a:headEnd type="none" w="sm" len="sm"/>
            <a:tailEnd type="none" w="sm" len="sm"/>
          </a:ln>
        </p:spPr>
        <p:txBody>
          <a:bodyPr spcFirstLastPara="1" wrap="square" lIns="274300" tIns="74275" rIns="74275" bIns="7427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Text</a:t>
            </a:r>
            <a:endParaRPr kumimoji="0" sz="1400" b="0" i="0" u="none" strike="noStrike" kern="0" cap="none" spc="0" normalizeH="0" baseline="0" noProof="0" dirty="0">
              <a:ln>
                <a:noFill/>
              </a:ln>
              <a:solidFill>
                <a:schemeClr val="bg2"/>
              </a:solidFill>
              <a:effectLst/>
              <a:uLnTx/>
              <a:uFillTx/>
              <a:latin typeface="Calibri" panose="020F0502020204030204" pitchFamily="34" charset="0"/>
              <a:cs typeface="Arial"/>
              <a:sym typeface="Arial"/>
            </a:endParaRPr>
          </a:p>
        </p:txBody>
      </p:sp>
      <p:sp>
        <p:nvSpPr>
          <p:cNvPr id="217" name="Google Shape;383;p5">
            <a:extLst>
              <a:ext uri="{FF2B5EF4-FFF2-40B4-BE49-F238E27FC236}">
                <a16:creationId xmlns:a16="http://schemas.microsoft.com/office/drawing/2014/main" id="{46F7C362-A2D0-C317-7F34-B3F79A4B47C7}"/>
              </a:ext>
            </a:extLst>
          </p:cNvPr>
          <p:cNvSpPr/>
          <p:nvPr/>
        </p:nvSpPr>
        <p:spPr>
          <a:xfrm rot="21540000">
            <a:off x="4416804" y="4223469"/>
            <a:ext cx="228600" cy="226711"/>
          </a:xfrm>
          <a:prstGeom prst="ellipse">
            <a:avLst/>
          </a:prstGeom>
          <a:solidFill>
            <a:schemeClr val="accent1">
              <a:lumMod val="50000"/>
            </a:schemeClr>
          </a:solidFill>
          <a:ln w="19050" cap="flat" cmpd="sng">
            <a:solidFill>
              <a:schemeClr val="lt1"/>
            </a:solidFill>
            <a:prstDash val="solid"/>
            <a:round/>
            <a:headEnd type="none" w="sm" len="sm"/>
            <a:tailEnd type="none" w="sm" len="sm"/>
          </a:ln>
        </p:spPr>
        <p:txBody>
          <a:bodyPr spcFirstLastPara="1" wrap="square" lIns="0" tIns="0" rIns="0" bIns="0" anchor="ctr" anchorCtr="0">
            <a:noAutofit/>
          </a:bodyPr>
          <a:lstStyle/>
          <a:p>
            <a:pPr marL="0" marR="0" lvl="0" indent="0" algn="ctr" defTabSz="914400" rtl="0" eaLnBrk="1" fontAlgn="auto" latinLnBrk="0" hangingPunct="1">
              <a:lnSpc>
                <a:spcPct val="100000"/>
              </a:lnSpc>
              <a:spcBef>
                <a:spcPts val="0"/>
              </a:spcBef>
              <a:spcAft>
                <a:spcPts val="0"/>
              </a:spcAft>
              <a:buClr>
                <a:srgbClr val="FFFFFF"/>
              </a:buClr>
              <a:buSzPts val="1050"/>
              <a:buFont typeface="Gill Sans"/>
              <a:buNone/>
              <a:tabLst/>
              <a:defRPr/>
            </a:pPr>
            <a:r>
              <a:rPr lang="en-US" sz="1050" b="1" kern="0" dirty="0">
                <a:solidFill>
                  <a:schemeClr val="bg1"/>
                </a:solidFill>
                <a:latin typeface="Calibri" panose="020F0502020204030204" pitchFamily="34" charset="0"/>
                <a:cs typeface="Arial"/>
                <a:sym typeface="Gill Sans"/>
              </a:rPr>
              <a:t>4</a:t>
            </a:r>
            <a:endParaRPr kumimoji="0" sz="1400" b="0" i="0" u="none" strike="noStrike" kern="0" cap="none" spc="0" normalizeH="0" baseline="0" noProof="0" dirty="0">
              <a:ln>
                <a:noFill/>
              </a:ln>
              <a:solidFill>
                <a:schemeClr val="bg1"/>
              </a:solidFill>
              <a:effectLst/>
              <a:uLnTx/>
              <a:uFillTx/>
              <a:latin typeface="Calibri" panose="020F0502020204030204" pitchFamily="34" charset="0"/>
              <a:cs typeface="Arial"/>
              <a:sym typeface="Arial"/>
            </a:endParaRPr>
          </a:p>
        </p:txBody>
      </p:sp>
      <p:sp>
        <p:nvSpPr>
          <p:cNvPr id="218" name="Google Shape;388;p5">
            <a:extLst>
              <a:ext uri="{FF2B5EF4-FFF2-40B4-BE49-F238E27FC236}">
                <a16:creationId xmlns:a16="http://schemas.microsoft.com/office/drawing/2014/main" id="{745AA032-BBD8-B8D7-6DDE-C6A1324384F9}"/>
              </a:ext>
            </a:extLst>
          </p:cNvPr>
          <p:cNvSpPr/>
          <p:nvPr/>
        </p:nvSpPr>
        <p:spPr>
          <a:xfrm rot="21540000">
            <a:off x="3794044" y="2398594"/>
            <a:ext cx="228600" cy="226711"/>
          </a:xfrm>
          <a:prstGeom prst="ellipse">
            <a:avLst/>
          </a:prstGeom>
          <a:solidFill>
            <a:schemeClr val="accent1">
              <a:lumMod val="50000"/>
            </a:schemeClr>
          </a:solidFill>
          <a:ln w="19050" cap="flat" cmpd="sng">
            <a:solidFill>
              <a:schemeClr val="lt1"/>
            </a:solidFill>
            <a:prstDash val="solid"/>
            <a:round/>
            <a:headEnd type="none" w="sm" len="sm"/>
            <a:tailEnd type="none" w="sm" len="sm"/>
          </a:ln>
        </p:spPr>
        <p:txBody>
          <a:bodyPr spcFirstLastPara="1" wrap="square" lIns="0" tIns="0" rIns="0" bIns="0" anchor="ctr" anchorCtr="0">
            <a:noAutofit/>
          </a:bodyPr>
          <a:lstStyle/>
          <a:p>
            <a:pPr marL="0" marR="0" lvl="0" indent="0" algn="ctr" defTabSz="914400" rtl="0" eaLnBrk="1" fontAlgn="auto" latinLnBrk="0" hangingPunct="1">
              <a:lnSpc>
                <a:spcPct val="100000"/>
              </a:lnSpc>
              <a:spcBef>
                <a:spcPts val="0"/>
              </a:spcBef>
              <a:spcAft>
                <a:spcPts val="0"/>
              </a:spcAft>
              <a:buClr>
                <a:srgbClr val="FFFFFF"/>
              </a:buClr>
              <a:buSzPts val="1050"/>
              <a:buFont typeface="Gill Sans"/>
              <a:buNone/>
              <a:tabLst/>
              <a:defRPr/>
            </a:pPr>
            <a:r>
              <a:rPr kumimoji="0" lang="en-US" sz="1050" b="1" i="0" u="none" strike="noStrike" kern="0" cap="none" spc="0" normalizeH="0" baseline="0" noProof="0" dirty="0">
                <a:ln>
                  <a:noFill/>
                </a:ln>
                <a:solidFill>
                  <a:schemeClr val="bg1"/>
                </a:solidFill>
                <a:effectLst/>
                <a:uLnTx/>
                <a:uFillTx/>
                <a:latin typeface="Calibri" panose="020F0502020204030204" pitchFamily="34" charset="0"/>
                <a:ea typeface="Gill Sans"/>
                <a:cs typeface="Gill Sans"/>
                <a:sym typeface="Gill Sans"/>
              </a:rPr>
              <a:t>3</a:t>
            </a:r>
            <a:endParaRPr kumimoji="0" sz="1400" b="0" i="0" u="none" strike="noStrike" kern="0" cap="none" spc="0" normalizeH="0" baseline="0" noProof="0" dirty="0">
              <a:ln>
                <a:noFill/>
              </a:ln>
              <a:solidFill>
                <a:schemeClr val="bg1"/>
              </a:solidFill>
              <a:effectLst/>
              <a:uLnTx/>
              <a:uFillTx/>
              <a:latin typeface="Calibri" panose="020F0502020204030204" pitchFamily="34" charset="0"/>
              <a:cs typeface="Arial"/>
              <a:sym typeface="Arial"/>
            </a:endParaRPr>
          </a:p>
        </p:txBody>
      </p:sp>
      <p:sp>
        <p:nvSpPr>
          <p:cNvPr id="219" name="Google Shape;397;p5">
            <a:extLst>
              <a:ext uri="{FF2B5EF4-FFF2-40B4-BE49-F238E27FC236}">
                <a16:creationId xmlns:a16="http://schemas.microsoft.com/office/drawing/2014/main" id="{45283241-E110-6E67-CC90-67F5FD30BB93}"/>
              </a:ext>
            </a:extLst>
          </p:cNvPr>
          <p:cNvSpPr/>
          <p:nvPr/>
        </p:nvSpPr>
        <p:spPr>
          <a:xfrm flipH="1">
            <a:off x="4450841" y="3687724"/>
            <a:ext cx="1914196" cy="427402"/>
          </a:xfrm>
          <a:prstGeom prst="parallelogram">
            <a:avLst>
              <a:gd name="adj" fmla="val 36782"/>
            </a:avLst>
          </a:prstGeom>
          <a:solidFill>
            <a:schemeClr val="lt1"/>
          </a:solidFill>
          <a:ln w="12700" cap="flat" cmpd="sng">
            <a:solidFill>
              <a:schemeClr val="lt1"/>
            </a:solidFill>
            <a:prstDash val="solid"/>
            <a:round/>
            <a:headEnd type="none" w="sm" len="sm"/>
            <a:tailEnd type="none" w="sm" len="sm"/>
          </a:ln>
        </p:spPr>
        <p:txBody>
          <a:bodyPr spcFirstLastPara="1" wrap="square" lIns="74275" tIns="74275" rIns="74275" bIns="7427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Enter Text Here</a:t>
            </a:r>
            <a:endParaRPr kumimoji="0" sz="2400" b="0" i="0" u="none" strike="noStrike" kern="0" cap="none" spc="0" normalizeH="0" baseline="0" noProof="0" dirty="0">
              <a:ln>
                <a:noFill/>
              </a:ln>
              <a:solidFill>
                <a:schemeClr val="bg2"/>
              </a:solidFill>
              <a:effectLst/>
              <a:uLnTx/>
              <a:uFillTx/>
              <a:latin typeface="Calibri" panose="020F0502020204030204" pitchFamily="34" charset="0"/>
              <a:cs typeface="Arial"/>
              <a:sym typeface="Arial"/>
            </a:endParaRPr>
          </a:p>
        </p:txBody>
      </p:sp>
      <p:sp>
        <p:nvSpPr>
          <p:cNvPr id="220" name="Google Shape;398;p5">
            <a:extLst>
              <a:ext uri="{FF2B5EF4-FFF2-40B4-BE49-F238E27FC236}">
                <a16:creationId xmlns:a16="http://schemas.microsoft.com/office/drawing/2014/main" id="{DD4ECA28-A0A9-ABD6-E8A4-1C40A7A7E956}"/>
              </a:ext>
            </a:extLst>
          </p:cNvPr>
          <p:cNvSpPr/>
          <p:nvPr/>
        </p:nvSpPr>
        <p:spPr>
          <a:xfrm flipH="1">
            <a:off x="4118936" y="2750820"/>
            <a:ext cx="1914196" cy="427402"/>
          </a:xfrm>
          <a:prstGeom prst="parallelogram">
            <a:avLst>
              <a:gd name="adj" fmla="val 36077"/>
            </a:avLst>
          </a:prstGeom>
          <a:solidFill>
            <a:schemeClr val="lt1"/>
          </a:solidFill>
          <a:ln w="12700" cap="flat" cmpd="sng">
            <a:solidFill>
              <a:schemeClr val="lt1"/>
            </a:solidFill>
            <a:prstDash val="solid"/>
            <a:round/>
            <a:headEnd type="none" w="sm" len="sm"/>
            <a:tailEnd type="none" w="sm" len="sm"/>
          </a:ln>
        </p:spPr>
        <p:txBody>
          <a:bodyPr spcFirstLastPara="1" wrap="square" lIns="74275" tIns="74275" rIns="74275" bIns="7427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Enter Text Here</a:t>
            </a:r>
            <a:endParaRPr kumimoji="0" sz="1200" b="0"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endParaRPr>
          </a:p>
        </p:txBody>
      </p:sp>
      <p:sp>
        <p:nvSpPr>
          <p:cNvPr id="221" name="Google Shape;399;p5">
            <a:extLst>
              <a:ext uri="{FF2B5EF4-FFF2-40B4-BE49-F238E27FC236}">
                <a16:creationId xmlns:a16="http://schemas.microsoft.com/office/drawing/2014/main" id="{A717FA7D-69A9-4C63-BE86-2A758C34714C}"/>
              </a:ext>
            </a:extLst>
          </p:cNvPr>
          <p:cNvSpPr/>
          <p:nvPr/>
        </p:nvSpPr>
        <p:spPr>
          <a:xfrm flipH="1">
            <a:off x="4283420" y="3219272"/>
            <a:ext cx="1914196" cy="427402"/>
          </a:xfrm>
          <a:prstGeom prst="parallelogram">
            <a:avLst>
              <a:gd name="adj" fmla="val 36446"/>
            </a:avLst>
          </a:prstGeom>
          <a:solidFill>
            <a:schemeClr val="lt1"/>
          </a:solidFill>
          <a:ln w="12700" cap="flat" cmpd="sng">
            <a:solidFill>
              <a:schemeClr val="lt1"/>
            </a:solidFill>
            <a:prstDash val="solid"/>
            <a:round/>
            <a:headEnd type="none" w="sm" len="sm"/>
            <a:tailEnd type="none" w="sm" len="sm"/>
          </a:ln>
        </p:spPr>
        <p:txBody>
          <a:bodyPr spcFirstLastPara="1" wrap="square" lIns="74275" tIns="74275" rIns="74275" bIns="7427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Enter Text Here</a:t>
            </a:r>
            <a:endParaRPr kumimoji="0" sz="2400" b="0" i="0" u="none" strike="noStrike" kern="0" cap="none" spc="0" normalizeH="0" baseline="0" noProof="0" dirty="0">
              <a:ln>
                <a:noFill/>
              </a:ln>
              <a:solidFill>
                <a:schemeClr val="bg2"/>
              </a:solidFill>
              <a:effectLst/>
              <a:uLnTx/>
              <a:uFillTx/>
              <a:latin typeface="Calibri" panose="020F0502020204030204" pitchFamily="34" charset="0"/>
              <a:cs typeface="Arial"/>
              <a:sym typeface="Arial"/>
            </a:endParaRPr>
          </a:p>
        </p:txBody>
      </p:sp>
      <p:grpSp>
        <p:nvGrpSpPr>
          <p:cNvPr id="222" name="Group 221">
            <a:extLst>
              <a:ext uri="{FF2B5EF4-FFF2-40B4-BE49-F238E27FC236}">
                <a16:creationId xmlns:a16="http://schemas.microsoft.com/office/drawing/2014/main" id="{D026A99E-4B8A-0D22-E9A2-7EF3577C3309}"/>
              </a:ext>
            </a:extLst>
          </p:cNvPr>
          <p:cNvGrpSpPr/>
          <p:nvPr/>
        </p:nvGrpSpPr>
        <p:grpSpPr>
          <a:xfrm>
            <a:off x="4045842" y="4569058"/>
            <a:ext cx="3574373" cy="1364306"/>
            <a:chOff x="4041356" y="4453863"/>
            <a:chExt cx="3574373" cy="1364306"/>
          </a:xfrm>
        </p:grpSpPr>
        <p:sp>
          <p:nvSpPr>
            <p:cNvPr id="223" name="Google Shape;401;p5">
              <a:extLst>
                <a:ext uri="{FF2B5EF4-FFF2-40B4-BE49-F238E27FC236}">
                  <a16:creationId xmlns:a16="http://schemas.microsoft.com/office/drawing/2014/main" id="{49AABB72-6D7A-B6C6-A04D-23F31902E661}"/>
                </a:ext>
              </a:extLst>
            </p:cNvPr>
            <p:cNvSpPr/>
            <p:nvPr/>
          </p:nvSpPr>
          <p:spPr>
            <a:xfrm>
              <a:off x="5849209" y="4453863"/>
              <a:ext cx="1766520" cy="1364306"/>
            </a:xfrm>
            <a:prstGeom prst="parallelogram">
              <a:avLst>
                <a:gd name="adj" fmla="val 35472"/>
              </a:avLst>
            </a:prstGeom>
            <a:solidFill>
              <a:schemeClr val="lt1"/>
            </a:solidFill>
            <a:ln w="12700" cap="flat" cmpd="sng">
              <a:solidFill>
                <a:schemeClr val="lt1"/>
              </a:solidFill>
              <a:prstDash val="solid"/>
              <a:round/>
              <a:headEnd type="none" w="sm" len="sm"/>
              <a:tailEnd type="none" w="sm" len="sm"/>
            </a:ln>
          </p:spPr>
          <p:txBody>
            <a:bodyPr spcFirstLastPara="1" wrap="square" lIns="274300" tIns="74275" rIns="74275" bIns="7427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Text</a:t>
              </a:r>
              <a:endParaRPr kumimoji="0" sz="1400" b="0" i="0" u="none" strike="noStrike" kern="0" cap="none" spc="0" normalizeH="0" baseline="0" noProof="0" dirty="0">
                <a:ln>
                  <a:noFill/>
                </a:ln>
                <a:solidFill>
                  <a:schemeClr val="bg2"/>
                </a:solidFill>
                <a:effectLst/>
                <a:uLnTx/>
                <a:uFillTx/>
                <a:latin typeface="Calibri" panose="020F0502020204030204" pitchFamily="34" charset="0"/>
                <a:cs typeface="Arial"/>
                <a:sym typeface="Arial"/>
              </a:endParaRPr>
            </a:p>
          </p:txBody>
        </p:sp>
        <p:sp>
          <p:nvSpPr>
            <p:cNvPr id="224" name="Google Shape;403;p5">
              <a:extLst>
                <a:ext uri="{FF2B5EF4-FFF2-40B4-BE49-F238E27FC236}">
                  <a16:creationId xmlns:a16="http://schemas.microsoft.com/office/drawing/2014/main" id="{D479E3FC-C60E-6E48-2566-15E6F5FA9466}"/>
                </a:ext>
              </a:extLst>
            </p:cNvPr>
            <p:cNvSpPr/>
            <p:nvPr/>
          </p:nvSpPr>
          <p:spPr>
            <a:xfrm>
              <a:off x="4041356" y="5390767"/>
              <a:ext cx="1914195" cy="427402"/>
            </a:xfrm>
            <a:prstGeom prst="parallelogram">
              <a:avLst>
                <a:gd name="adj" fmla="val 36782"/>
              </a:avLst>
            </a:prstGeom>
            <a:solidFill>
              <a:schemeClr val="lt1"/>
            </a:solidFill>
            <a:ln w="12700" cap="flat" cmpd="sng">
              <a:solidFill>
                <a:schemeClr val="lt1"/>
              </a:solidFill>
              <a:prstDash val="solid"/>
              <a:round/>
              <a:headEnd type="none" w="sm" len="sm"/>
              <a:tailEnd type="none" w="sm" len="sm"/>
            </a:ln>
          </p:spPr>
          <p:txBody>
            <a:bodyPr spcFirstLastPara="1" wrap="square" lIns="74275" tIns="74275" rIns="74275" bIns="7427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Enter Text Here</a:t>
              </a:r>
              <a:endParaRPr kumimoji="0" sz="2400" b="0" i="0" u="none" strike="noStrike" kern="0" cap="none" spc="0" normalizeH="0" baseline="0" noProof="0" dirty="0">
                <a:ln>
                  <a:noFill/>
                </a:ln>
                <a:solidFill>
                  <a:schemeClr val="bg2"/>
                </a:solidFill>
                <a:effectLst/>
                <a:uLnTx/>
                <a:uFillTx/>
                <a:latin typeface="Calibri" panose="020F0502020204030204" pitchFamily="34" charset="0"/>
                <a:cs typeface="Arial"/>
                <a:sym typeface="Arial"/>
              </a:endParaRPr>
            </a:p>
          </p:txBody>
        </p:sp>
        <p:sp>
          <p:nvSpPr>
            <p:cNvPr id="225" name="Google Shape;404;p5">
              <a:extLst>
                <a:ext uri="{FF2B5EF4-FFF2-40B4-BE49-F238E27FC236}">
                  <a16:creationId xmlns:a16="http://schemas.microsoft.com/office/drawing/2014/main" id="{A134DBF4-BC5D-44E5-074E-D55BE8B02FE7}"/>
                </a:ext>
              </a:extLst>
            </p:cNvPr>
            <p:cNvSpPr/>
            <p:nvPr/>
          </p:nvSpPr>
          <p:spPr>
            <a:xfrm>
              <a:off x="4373263" y="4453863"/>
              <a:ext cx="1914195" cy="427402"/>
            </a:xfrm>
            <a:prstGeom prst="parallelogram">
              <a:avLst>
                <a:gd name="adj" fmla="val 36077"/>
              </a:avLst>
            </a:prstGeom>
            <a:solidFill>
              <a:schemeClr val="lt1"/>
            </a:solidFill>
            <a:ln w="12700" cap="flat" cmpd="sng">
              <a:solidFill>
                <a:schemeClr val="lt1"/>
              </a:solidFill>
              <a:prstDash val="solid"/>
              <a:round/>
              <a:headEnd type="none" w="sm" len="sm"/>
              <a:tailEnd type="none" w="sm" len="sm"/>
            </a:ln>
          </p:spPr>
          <p:txBody>
            <a:bodyPr spcFirstLastPara="1" wrap="square" lIns="74275" tIns="74275" rIns="74275" bIns="7427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Enter Text Here</a:t>
              </a:r>
              <a:endParaRPr kumimoji="0" sz="2000" b="0" i="0" u="none" strike="noStrike" kern="0" cap="none" spc="0" normalizeH="0" baseline="0" noProof="0" dirty="0">
                <a:ln>
                  <a:noFill/>
                </a:ln>
                <a:solidFill>
                  <a:schemeClr val="bg2"/>
                </a:solidFill>
                <a:effectLst/>
                <a:uLnTx/>
                <a:uFillTx/>
                <a:latin typeface="Calibri" panose="020F0502020204030204" pitchFamily="34" charset="0"/>
                <a:cs typeface="Arial"/>
                <a:sym typeface="Arial"/>
              </a:endParaRPr>
            </a:p>
          </p:txBody>
        </p:sp>
        <p:sp>
          <p:nvSpPr>
            <p:cNvPr id="226" name="Google Shape;405;p5">
              <a:extLst>
                <a:ext uri="{FF2B5EF4-FFF2-40B4-BE49-F238E27FC236}">
                  <a16:creationId xmlns:a16="http://schemas.microsoft.com/office/drawing/2014/main" id="{1A833FFA-B85F-EE3E-6292-BC448C1148AE}"/>
                </a:ext>
              </a:extLst>
            </p:cNvPr>
            <p:cNvSpPr/>
            <p:nvPr/>
          </p:nvSpPr>
          <p:spPr>
            <a:xfrm>
              <a:off x="4208780" y="4922315"/>
              <a:ext cx="1914195" cy="427402"/>
            </a:xfrm>
            <a:prstGeom prst="parallelogram">
              <a:avLst>
                <a:gd name="adj" fmla="val 36446"/>
              </a:avLst>
            </a:prstGeom>
            <a:solidFill>
              <a:schemeClr val="lt1"/>
            </a:solidFill>
            <a:ln w="12700" cap="flat" cmpd="sng">
              <a:solidFill>
                <a:schemeClr val="lt1"/>
              </a:solidFill>
              <a:prstDash val="solid"/>
              <a:round/>
              <a:headEnd type="none" w="sm" len="sm"/>
              <a:tailEnd type="none" w="sm" len="sm"/>
            </a:ln>
          </p:spPr>
          <p:txBody>
            <a:bodyPr spcFirstLastPara="1" wrap="square" lIns="74275" tIns="74275" rIns="74275" bIns="7427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Enter Text Here</a:t>
              </a:r>
              <a:endParaRPr kumimoji="0" sz="14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endParaRPr>
            </a:p>
          </p:txBody>
        </p:sp>
      </p:grpSp>
      <p:sp>
        <p:nvSpPr>
          <p:cNvPr id="228" name="Google Shape;376;p5">
            <a:extLst>
              <a:ext uri="{FF2B5EF4-FFF2-40B4-BE49-F238E27FC236}">
                <a16:creationId xmlns:a16="http://schemas.microsoft.com/office/drawing/2014/main" id="{166E1BBC-872F-5AF5-B6FD-457295D16372}"/>
              </a:ext>
            </a:extLst>
          </p:cNvPr>
          <p:cNvSpPr/>
          <p:nvPr/>
        </p:nvSpPr>
        <p:spPr>
          <a:xfrm flipH="1">
            <a:off x="2478474" y="2750820"/>
            <a:ext cx="1766520" cy="1364306"/>
          </a:xfrm>
          <a:prstGeom prst="parallelogram">
            <a:avLst>
              <a:gd name="adj" fmla="val 35472"/>
            </a:avLst>
          </a:prstGeom>
          <a:solidFill>
            <a:schemeClr val="lt1"/>
          </a:solidFill>
          <a:ln w="12700" cap="flat" cmpd="sng">
            <a:solidFill>
              <a:schemeClr val="lt1"/>
            </a:solidFill>
            <a:prstDash val="solid"/>
            <a:round/>
            <a:headEnd type="none" w="sm" len="sm"/>
            <a:tailEnd type="none" w="sm" len="sm"/>
          </a:ln>
        </p:spPr>
        <p:txBody>
          <a:bodyPr spcFirstLastPara="1" wrap="square" lIns="274300" tIns="74275" rIns="74275" bIns="7427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Text</a:t>
            </a:r>
            <a:endParaRPr kumimoji="0" sz="1400" b="0" i="0" u="none" strike="noStrike" kern="0" cap="none" spc="0" normalizeH="0" baseline="0" noProof="0" dirty="0">
              <a:ln>
                <a:noFill/>
              </a:ln>
              <a:solidFill>
                <a:schemeClr val="bg2"/>
              </a:solidFill>
              <a:effectLst/>
              <a:uLnTx/>
              <a:uFillTx/>
              <a:latin typeface="Calibri" panose="020F0502020204030204" pitchFamily="34" charset="0"/>
              <a:cs typeface="Arial"/>
              <a:sym typeface="Arial"/>
            </a:endParaRPr>
          </a:p>
        </p:txBody>
      </p:sp>
      <p:sp>
        <p:nvSpPr>
          <p:cNvPr id="229" name="Google Shape;388;p5">
            <a:extLst>
              <a:ext uri="{FF2B5EF4-FFF2-40B4-BE49-F238E27FC236}">
                <a16:creationId xmlns:a16="http://schemas.microsoft.com/office/drawing/2014/main" id="{B0A28A71-3B8B-8BF6-C3FA-E2889F730AB2}"/>
              </a:ext>
            </a:extLst>
          </p:cNvPr>
          <p:cNvSpPr/>
          <p:nvPr/>
        </p:nvSpPr>
        <p:spPr>
          <a:xfrm rot="21540000">
            <a:off x="344517" y="2398594"/>
            <a:ext cx="228600" cy="226711"/>
          </a:xfrm>
          <a:prstGeom prst="ellipse">
            <a:avLst/>
          </a:prstGeom>
          <a:solidFill>
            <a:schemeClr val="accent1">
              <a:lumMod val="50000"/>
            </a:schemeClr>
          </a:solidFill>
          <a:ln w="19050" cap="flat" cmpd="sng">
            <a:solidFill>
              <a:schemeClr val="lt1"/>
            </a:solidFill>
            <a:prstDash val="solid"/>
            <a:round/>
            <a:headEnd type="none" w="sm" len="sm"/>
            <a:tailEnd type="none" w="sm" len="sm"/>
          </a:ln>
        </p:spPr>
        <p:txBody>
          <a:bodyPr spcFirstLastPara="1" wrap="square" lIns="0" tIns="0" rIns="0" bIns="0" anchor="ctr" anchorCtr="0">
            <a:noAutofit/>
          </a:bodyPr>
          <a:lstStyle/>
          <a:p>
            <a:pPr marL="0" marR="0" lvl="0" indent="0" algn="ctr" defTabSz="914400" rtl="0" eaLnBrk="1" fontAlgn="auto" latinLnBrk="0" hangingPunct="1">
              <a:lnSpc>
                <a:spcPct val="100000"/>
              </a:lnSpc>
              <a:spcBef>
                <a:spcPts val="0"/>
              </a:spcBef>
              <a:spcAft>
                <a:spcPts val="0"/>
              </a:spcAft>
              <a:buClr>
                <a:srgbClr val="FFFFFF"/>
              </a:buClr>
              <a:buSzPts val="1050"/>
              <a:buFont typeface="Gill Sans"/>
              <a:buNone/>
              <a:tabLst/>
              <a:defRPr/>
            </a:pPr>
            <a:r>
              <a:rPr kumimoji="0" lang="en-US" sz="1050" b="1" i="0" u="none" strike="noStrike" kern="0" cap="none" spc="0" normalizeH="0" baseline="0" noProof="0" dirty="0">
                <a:ln>
                  <a:noFill/>
                </a:ln>
                <a:solidFill>
                  <a:schemeClr val="bg1"/>
                </a:solidFill>
                <a:effectLst/>
                <a:uLnTx/>
                <a:uFillTx/>
                <a:latin typeface="Calibri" panose="020F0502020204030204" pitchFamily="34" charset="0"/>
                <a:ea typeface="Gill Sans"/>
                <a:cs typeface="Gill Sans"/>
                <a:sym typeface="Gill Sans"/>
              </a:rPr>
              <a:t>1</a:t>
            </a:r>
            <a:endParaRPr kumimoji="0" sz="1400" b="0" i="0" u="none" strike="noStrike" kern="0" cap="none" spc="0" normalizeH="0" baseline="0" noProof="0" dirty="0">
              <a:ln>
                <a:noFill/>
              </a:ln>
              <a:solidFill>
                <a:schemeClr val="bg1"/>
              </a:solidFill>
              <a:effectLst/>
              <a:uLnTx/>
              <a:uFillTx/>
              <a:latin typeface="Calibri" panose="020F0502020204030204" pitchFamily="34" charset="0"/>
              <a:cs typeface="Arial"/>
              <a:sym typeface="Arial"/>
            </a:endParaRPr>
          </a:p>
        </p:txBody>
      </p:sp>
      <p:sp>
        <p:nvSpPr>
          <p:cNvPr id="230" name="Google Shape;397;p5">
            <a:extLst>
              <a:ext uri="{FF2B5EF4-FFF2-40B4-BE49-F238E27FC236}">
                <a16:creationId xmlns:a16="http://schemas.microsoft.com/office/drawing/2014/main" id="{276E62C8-DFA9-A634-DFCB-2532B4963C89}"/>
              </a:ext>
            </a:extLst>
          </p:cNvPr>
          <p:cNvSpPr/>
          <p:nvPr/>
        </p:nvSpPr>
        <p:spPr>
          <a:xfrm flipH="1">
            <a:off x="1001314" y="3687724"/>
            <a:ext cx="1914196" cy="427402"/>
          </a:xfrm>
          <a:prstGeom prst="parallelogram">
            <a:avLst>
              <a:gd name="adj" fmla="val 36782"/>
            </a:avLst>
          </a:prstGeom>
          <a:solidFill>
            <a:schemeClr val="lt1"/>
          </a:solidFill>
          <a:ln w="12700" cap="flat" cmpd="sng">
            <a:solidFill>
              <a:schemeClr val="lt1"/>
            </a:solidFill>
            <a:prstDash val="solid"/>
            <a:round/>
            <a:headEnd type="none" w="sm" len="sm"/>
            <a:tailEnd type="none" w="sm" len="sm"/>
          </a:ln>
        </p:spPr>
        <p:txBody>
          <a:bodyPr spcFirstLastPara="1" wrap="square" lIns="74275" tIns="74275" rIns="74275" bIns="7427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Enter Text Here</a:t>
            </a:r>
            <a:endParaRPr kumimoji="0" sz="2400" b="0" i="0" u="none" strike="noStrike" kern="0" cap="none" spc="0" normalizeH="0" baseline="0" noProof="0" dirty="0">
              <a:ln>
                <a:noFill/>
              </a:ln>
              <a:solidFill>
                <a:schemeClr val="bg2"/>
              </a:solidFill>
              <a:effectLst/>
              <a:uLnTx/>
              <a:uFillTx/>
              <a:latin typeface="Calibri" panose="020F0502020204030204" pitchFamily="34" charset="0"/>
              <a:cs typeface="Arial"/>
              <a:sym typeface="Arial"/>
            </a:endParaRPr>
          </a:p>
        </p:txBody>
      </p:sp>
      <p:sp>
        <p:nvSpPr>
          <p:cNvPr id="231" name="Google Shape;398;p5">
            <a:extLst>
              <a:ext uri="{FF2B5EF4-FFF2-40B4-BE49-F238E27FC236}">
                <a16:creationId xmlns:a16="http://schemas.microsoft.com/office/drawing/2014/main" id="{0073488D-1C2C-565C-2BF6-87CFB871C834}"/>
              </a:ext>
            </a:extLst>
          </p:cNvPr>
          <p:cNvSpPr/>
          <p:nvPr/>
        </p:nvSpPr>
        <p:spPr>
          <a:xfrm flipH="1">
            <a:off x="669409" y="2750820"/>
            <a:ext cx="1914196" cy="427402"/>
          </a:xfrm>
          <a:prstGeom prst="parallelogram">
            <a:avLst>
              <a:gd name="adj" fmla="val 36077"/>
            </a:avLst>
          </a:prstGeom>
          <a:solidFill>
            <a:schemeClr val="lt1"/>
          </a:solidFill>
          <a:ln w="12700" cap="flat" cmpd="sng">
            <a:solidFill>
              <a:schemeClr val="lt1"/>
            </a:solidFill>
            <a:prstDash val="solid"/>
            <a:round/>
            <a:headEnd type="none" w="sm" len="sm"/>
            <a:tailEnd type="none" w="sm" len="sm"/>
          </a:ln>
        </p:spPr>
        <p:txBody>
          <a:bodyPr spcFirstLastPara="1" wrap="square" lIns="74275" tIns="74275" rIns="74275" bIns="7427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Enter Text Here</a:t>
            </a:r>
            <a:endParaRPr kumimoji="0" sz="1200" b="0"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endParaRPr>
          </a:p>
        </p:txBody>
      </p:sp>
      <p:sp>
        <p:nvSpPr>
          <p:cNvPr id="232" name="Google Shape;399;p5">
            <a:extLst>
              <a:ext uri="{FF2B5EF4-FFF2-40B4-BE49-F238E27FC236}">
                <a16:creationId xmlns:a16="http://schemas.microsoft.com/office/drawing/2014/main" id="{AE51E7D0-43C7-2978-8BF7-AD6B64075A7F}"/>
              </a:ext>
            </a:extLst>
          </p:cNvPr>
          <p:cNvSpPr/>
          <p:nvPr/>
        </p:nvSpPr>
        <p:spPr>
          <a:xfrm flipH="1">
            <a:off x="833893" y="3219272"/>
            <a:ext cx="1914196" cy="427402"/>
          </a:xfrm>
          <a:prstGeom prst="parallelogram">
            <a:avLst>
              <a:gd name="adj" fmla="val 36446"/>
            </a:avLst>
          </a:prstGeom>
          <a:solidFill>
            <a:schemeClr val="lt1"/>
          </a:solidFill>
          <a:ln w="12700" cap="flat" cmpd="sng">
            <a:solidFill>
              <a:schemeClr val="lt1"/>
            </a:solidFill>
            <a:prstDash val="solid"/>
            <a:round/>
            <a:headEnd type="none" w="sm" len="sm"/>
            <a:tailEnd type="none" w="sm" len="sm"/>
          </a:ln>
        </p:spPr>
        <p:txBody>
          <a:bodyPr spcFirstLastPara="1" wrap="square" lIns="74275" tIns="74275" rIns="74275" bIns="7427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Enter Text Here</a:t>
            </a:r>
            <a:endParaRPr kumimoji="0" sz="2400" b="0" i="0" u="none" strike="noStrike" kern="0" cap="none" spc="0" normalizeH="0" baseline="0" noProof="0" dirty="0">
              <a:ln>
                <a:noFill/>
              </a:ln>
              <a:solidFill>
                <a:schemeClr val="bg2"/>
              </a:solidFill>
              <a:effectLst/>
              <a:uLnTx/>
              <a:uFillTx/>
              <a:latin typeface="Calibri" panose="020F0502020204030204" pitchFamily="34" charset="0"/>
              <a:cs typeface="Arial"/>
              <a:sym typeface="Arial"/>
            </a:endParaRPr>
          </a:p>
        </p:txBody>
      </p:sp>
      <p:sp>
        <p:nvSpPr>
          <p:cNvPr id="234" name="Google Shape;383;p5">
            <a:extLst>
              <a:ext uri="{FF2B5EF4-FFF2-40B4-BE49-F238E27FC236}">
                <a16:creationId xmlns:a16="http://schemas.microsoft.com/office/drawing/2014/main" id="{EDCCE5E9-C8B2-5B09-649F-0EB5B879A398}"/>
              </a:ext>
            </a:extLst>
          </p:cNvPr>
          <p:cNvSpPr>
            <a:spLocks/>
          </p:cNvSpPr>
          <p:nvPr/>
        </p:nvSpPr>
        <p:spPr>
          <a:xfrm rot="21540000">
            <a:off x="1000349" y="4223471"/>
            <a:ext cx="228600" cy="226711"/>
          </a:xfrm>
          <a:prstGeom prst="ellipse">
            <a:avLst/>
          </a:prstGeom>
          <a:solidFill>
            <a:schemeClr val="accent1">
              <a:lumMod val="50000"/>
            </a:schemeClr>
          </a:solidFill>
          <a:ln w="19050" cap="flat" cmpd="sng">
            <a:solidFill>
              <a:schemeClr val="lt1"/>
            </a:solidFill>
            <a:prstDash val="solid"/>
            <a:round/>
            <a:headEnd type="none" w="sm" len="sm"/>
            <a:tailEnd type="none" w="sm" len="sm"/>
          </a:ln>
        </p:spPr>
        <p:txBody>
          <a:bodyPr spcFirstLastPara="1" wrap="square" lIns="0" tIns="0" rIns="0" bIns="0" anchor="ctr" anchorCtr="0">
            <a:noAutofit/>
          </a:bodyPr>
          <a:lstStyle/>
          <a:p>
            <a:pPr marL="0" marR="0" lvl="0" indent="0" algn="ctr" defTabSz="914400" rtl="0" eaLnBrk="1" fontAlgn="auto" latinLnBrk="0" hangingPunct="1">
              <a:lnSpc>
                <a:spcPct val="100000"/>
              </a:lnSpc>
              <a:spcBef>
                <a:spcPts val="0"/>
              </a:spcBef>
              <a:spcAft>
                <a:spcPts val="0"/>
              </a:spcAft>
              <a:buClr>
                <a:srgbClr val="FFFFFF"/>
              </a:buClr>
              <a:buSzPts val="1050"/>
              <a:buFont typeface="Gill Sans"/>
              <a:buNone/>
              <a:tabLst/>
              <a:defRPr/>
            </a:pPr>
            <a:r>
              <a:rPr lang="en-US" sz="1050" b="1" kern="0" dirty="0">
                <a:solidFill>
                  <a:schemeClr val="bg1"/>
                </a:solidFill>
                <a:latin typeface="Calibri" panose="020F0502020204030204" pitchFamily="34" charset="0"/>
                <a:cs typeface="Arial"/>
                <a:sym typeface="Gill Sans"/>
              </a:rPr>
              <a:t>2</a:t>
            </a:r>
            <a:endParaRPr kumimoji="0" sz="1400" b="0" i="0" u="none" strike="noStrike" kern="0" cap="none" spc="0" normalizeH="0" baseline="0" noProof="0" dirty="0">
              <a:ln>
                <a:noFill/>
              </a:ln>
              <a:solidFill>
                <a:schemeClr val="bg1"/>
              </a:solidFill>
              <a:effectLst/>
              <a:uLnTx/>
              <a:uFillTx/>
              <a:latin typeface="Calibri" panose="020F0502020204030204" pitchFamily="34" charset="0"/>
              <a:cs typeface="Arial"/>
              <a:sym typeface="Arial"/>
            </a:endParaRPr>
          </a:p>
        </p:txBody>
      </p:sp>
      <p:grpSp>
        <p:nvGrpSpPr>
          <p:cNvPr id="235" name="Group 234">
            <a:extLst>
              <a:ext uri="{FF2B5EF4-FFF2-40B4-BE49-F238E27FC236}">
                <a16:creationId xmlns:a16="http://schemas.microsoft.com/office/drawing/2014/main" id="{E1947CEC-E82F-0E42-0237-359EEF7EE82F}"/>
              </a:ext>
            </a:extLst>
          </p:cNvPr>
          <p:cNvGrpSpPr/>
          <p:nvPr/>
        </p:nvGrpSpPr>
        <p:grpSpPr>
          <a:xfrm>
            <a:off x="629387" y="4569058"/>
            <a:ext cx="3574373" cy="1364306"/>
            <a:chOff x="4041356" y="4453863"/>
            <a:chExt cx="3574373" cy="1364306"/>
          </a:xfrm>
        </p:grpSpPr>
        <p:sp>
          <p:nvSpPr>
            <p:cNvPr id="236" name="Google Shape;401;p5">
              <a:extLst>
                <a:ext uri="{FF2B5EF4-FFF2-40B4-BE49-F238E27FC236}">
                  <a16:creationId xmlns:a16="http://schemas.microsoft.com/office/drawing/2014/main" id="{9272B3E6-571D-81AC-50C3-3B537C789199}"/>
                </a:ext>
              </a:extLst>
            </p:cNvPr>
            <p:cNvSpPr/>
            <p:nvPr/>
          </p:nvSpPr>
          <p:spPr>
            <a:xfrm>
              <a:off x="5849209" y="4453863"/>
              <a:ext cx="1766520" cy="1364306"/>
            </a:xfrm>
            <a:prstGeom prst="parallelogram">
              <a:avLst>
                <a:gd name="adj" fmla="val 35472"/>
              </a:avLst>
            </a:prstGeom>
            <a:solidFill>
              <a:schemeClr val="lt1"/>
            </a:solidFill>
            <a:ln w="12700" cap="flat" cmpd="sng">
              <a:solidFill>
                <a:schemeClr val="lt1"/>
              </a:solidFill>
              <a:prstDash val="solid"/>
              <a:round/>
              <a:headEnd type="none" w="sm" len="sm"/>
              <a:tailEnd type="none" w="sm" len="sm"/>
            </a:ln>
          </p:spPr>
          <p:txBody>
            <a:bodyPr spcFirstLastPara="1" wrap="square" lIns="274300" tIns="74275" rIns="74275" bIns="7427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Text</a:t>
              </a:r>
              <a:endParaRPr kumimoji="0" sz="1400" b="0" i="0" u="none" strike="noStrike" kern="0" cap="none" spc="0" normalizeH="0" baseline="0" noProof="0" dirty="0">
                <a:ln>
                  <a:noFill/>
                </a:ln>
                <a:solidFill>
                  <a:schemeClr val="bg2"/>
                </a:solidFill>
                <a:effectLst/>
                <a:uLnTx/>
                <a:uFillTx/>
                <a:latin typeface="Calibri" panose="020F0502020204030204" pitchFamily="34" charset="0"/>
                <a:cs typeface="Arial"/>
                <a:sym typeface="Arial"/>
              </a:endParaRPr>
            </a:p>
          </p:txBody>
        </p:sp>
        <p:sp>
          <p:nvSpPr>
            <p:cNvPr id="237" name="Google Shape;403;p5">
              <a:extLst>
                <a:ext uri="{FF2B5EF4-FFF2-40B4-BE49-F238E27FC236}">
                  <a16:creationId xmlns:a16="http://schemas.microsoft.com/office/drawing/2014/main" id="{D5EEA29B-AF29-4D8B-F19C-4B08C838F449}"/>
                </a:ext>
              </a:extLst>
            </p:cNvPr>
            <p:cNvSpPr/>
            <p:nvPr/>
          </p:nvSpPr>
          <p:spPr>
            <a:xfrm>
              <a:off x="4041356" y="5390767"/>
              <a:ext cx="1914195" cy="427402"/>
            </a:xfrm>
            <a:prstGeom prst="parallelogram">
              <a:avLst>
                <a:gd name="adj" fmla="val 36782"/>
              </a:avLst>
            </a:prstGeom>
            <a:solidFill>
              <a:schemeClr val="lt1"/>
            </a:solidFill>
            <a:ln w="12700" cap="flat" cmpd="sng">
              <a:solidFill>
                <a:schemeClr val="lt1"/>
              </a:solidFill>
              <a:prstDash val="solid"/>
              <a:round/>
              <a:headEnd type="none" w="sm" len="sm"/>
              <a:tailEnd type="none" w="sm" len="sm"/>
            </a:ln>
          </p:spPr>
          <p:txBody>
            <a:bodyPr spcFirstLastPara="1" wrap="square" lIns="74275" tIns="74275" rIns="74275" bIns="7427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Enter Text Here</a:t>
              </a:r>
              <a:endParaRPr kumimoji="0" sz="2400" b="0" i="0" u="none" strike="noStrike" kern="0" cap="none" spc="0" normalizeH="0" baseline="0" noProof="0" dirty="0">
                <a:ln>
                  <a:noFill/>
                </a:ln>
                <a:solidFill>
                  <a:schemeClr val="bg2"/>
                </a:solidFill>
                <a:effectLst/>
                <a:uLnTx/>
                <a:uFillTx/>
                <a:latin typeface="Calibri" panose="020F0502020204030204" pitchFamily="34" charset="0"/>
                <a:cs typeface="Arial"/>
                <a:sym typeface="Arial"/>
              </a:endParaRPr>
            </a:p>
          </p:txBody>
        </p:sp>
        <p:sp>
          <p:nvSpPr>
            <p:cNvPr id="238" name="Google Shape;404;p5">
              <a:extLst>
                <a:ext uri="{FF2B5EF4-FFF2-40B4-BE49-F238E27FC236}">
                  <a16:creationId xmlns:a16="http://schemas.microsoft.com/office/drawing/2014/main" id="{716467FB-702F-C3DD-5779-112EC0BD314D}"/>
                </a:ext>
              </a:extLst>
            </p:cNvPr>
            <p:cNvSpPr/>
            <p:nvPr/>
          </p:nvSpPr>
          <p:spPr>
            <a:xfrm>
              <a:off x="4373263" y="4453863"/>
              <a:ext cx="1914195" cy="427402"/>
            </a:xfrm>
            <a:prstGeom prst="parallelogram">
              <a:avLst>
                <a:gd name="adj" fmla="val 36077"/>
              </a:avLst>
            </a:prstGeom>
            <a:solidFill>
              <a:schemeClr val="lt1"/>
            </a:solidFill>
            <a:ln w="12700" cap="flat" cmpd="sng">
              <a:solidFill>
                <a:schemeClr val="lt1"/>
              </a:solidFill>
              <a:prstDash val="solid"/>
              <a:round/>
              <a:headEnd type="none" w="sm" len="sm"/>
              <a:tailEnd type="none" w="sm" len="sm"/>
            </a:ln>
          </p:spPr>
          <p:txBody>
            <a:bodyPr spcFirstLastPara="1" wrap="square" lIns="74275" tIns="74275" rIns="74275" bIns="7427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Enter Text Here</a:t>
              </a:r>
              <a:endParaRPr kumimoji="0" sz="2000" b="0" i="0" u="none" strike="noStrike" kern="0" cap="none" spc="0" normalizeH="0" baseline="0" noProof="0" dirty="0">
                <a:ln>
                  <a:noFill/>
                </a:ln>
                <a:solidFill>
                  <a:schemeClr val="bg2"/>
                </a:solidFill>
                <a:effectLst/>
                <a:uLnTx/>
                <a:uFillTx/>
                <a:latin typeface="Calibri" panose="020F0502020204030204" pitchFamily="34" charset="0"/>
                <a:cs typeface="Arial"/>
                <a:sym typeface="Arial"/>
              </a:endParaRPr>
            </a:p>
          </p:txBody>
        </p:sp>
        <p:sp>
          <p:nvSpPr>
            <p:cNvPr id="239" name="Google Shape;405;p5">
              <a:extLst>
                <a:ext uri="{FF2B5EF4-FFF2-40B4-BE49-F238E27FC236}">
                  <a16:creationId xmlns:a16="http://schemas.microsoft.com/office/drawing/2014/main" id="{2C8AA306-A17B-9145-2C53-65F84F3AED91}"/>
                </a:ext>
              </a:extLst>
            </p:cNvPr>
            <p:cNvSpPr/>
            <p:nvPr/>
          </p:nvSpPr>
          <p:spPr>
            <a:xfrm>
              <a:off x="4208780" y="4922315"/>
              <a:ext cx="1914195" cy="427402"/>
            </a:xfrm>
            <a:prstGeom prst="parallelogram">
              <a:avLst>
                <a:gd name="adj" fmla="val 36446"/>
              </a:avLst>
            </a:prstGeom>
            <a:solidFill>
              <a:schemeClr val="lt1"/>
            </a:solidFill>
            <a:ln w="12700" cap="flat" cmpd="sng">
              <a:solidFill>
                <a:schemeClr val="lt1"/>
              </a:solidFill>
              <a:prstDash val="solid"/>
              <a:round/>
              <a:headEnd type="none" w="sm" len="sm"/>
              <a:tailEnd type="none" w="sm" len="sm"/>
            </a:ln>
          </p:spPr>
          <p:txBody>
            <a:bodyPr spcFirstLastPara="1" wrap="square" lIns="74275" tIns="74275" rIns="74275" bIns="7427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rPr>
                <a:t>Enter Text Here</a:t>
              </a:r>
              <a:endParaRPr kumimoji="0" sz="1400" b="1" i="0" u="none" strike="noStrike" kern="0" cap="none" spc="0" normalizeH="0" baseline="0" noProof="0" dirty="0">
                <a:ln>
                  <a:noFill/>
                </a:ln>
                <a:solidFill>
                  <a:schemeClr val="bg2"/>
                </a:solidFill>
                <a:effectLst/>
                <a:uLnTx/>
                <a:uFillTx/>
                <a:latin typeface="Calibri" panose="020F0502020204030204" pitchFamily="34" charset="0"/>
                <a:ea typeface="Gill Sans"/>
                <a:cs typeface="Gill Sans"/>
                <a:sym typeface="Gill Sans"/>
              </a:endParaRPr>
            </a:p>
          </p:txBody>
        </p:sp>
      </p:grpSp>
    </p:spTree>
    <p:custDataLst>
      <p:tags r:id="rId1"/>
    </p:custDataLst>
    <p:extLst>
      <p:ext uri="{BB962C8B-B14F-4D97-AF65-F5344CB8AC3E}">
        <p14:creationId xmlns:p14="http://schemas.microsoft.com/office/powerpoint/2010/main" val="261199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14" name="Arrow: Chevron 13">
            <a:extLst>
              <a:ext uri="{FF2B5EF4-FFF2-40B4-BE49-F238E27FC236}">
                <a16:creationId xmlns:a16="http://schemas.microsoft.com/office/drawing/2014/main" id="{5C655B28-1F9C-6951-CA23-3D7F65AC712D}"/>
              </a:ext>
            </a:extLst>
          </p:cNvPr>
          <p:cNvSpPr>
            <a:spLocks/>
          </p:cNvSpPr>
          <p:nvPr/>
        </p:nvSpPr>
        <p:spPr>
          <a:xfrm>
            <a:off x="2486752" y="1829288"/>
            <a:ext cx="1723313" cy="3364994"/>
          </a:xfrm>
          <a:prstGeom prst="chevron">
            <a:avLst>
              <a:gd name="adj" fmla="val 14585"/>
            </a:avLst>
          </a:prstGeom>
          <a:solidFill>
            <a:schemeClr val="accent1">
              <a:alpha val="70000"/>
            </a:schemeClr>
          </a:solidFill>
          <a:ln w="12700" cap="flat">
            <a:noFill/>
            <a:miter lim="400000"/>
          </a:ln>
          <a:effectLst/>
        </p:spPr>
        <p:txBody>
          <a:bodyPr wrap="square" lIns="91440" tIns="45720" rIns="0" bIns="0" numCol="1" anchor="ctr">
            <a:noAutofit/>
          </a:bodyPr>
          <a:lstStyle/>
          <a:p>
            <a:r>
              <a:rPr lang="en-US" sz="1400" dirty="0">
                <a:solidFill>
                  <a:srgbClr val="000000"/>
                </a:solidFill>
                <a:latin typeface="Calibri" panose="020F0502020204030204" pitchFamily="34" charset="0"/>
              </a:rPr>
              <a:t>- </a:t>
            </a: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a:t>
            </a:r>
          </a:p>
          <a:p>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Nullam sed nisi fringilla, faucibus risus quis, tempus metus.</a:t>
            </a:r>
          </a:p>
        </p:txBody>
      </p:sp>
      <p:sp>
        <p:nvSpPr>
          <p:cNvPr id="15" name="Arrow: Chevron 14">
            <a:extLst>
              <a:ext uri="{FF2B5EF4-FFF2-40B4-BE49-F238E27FC236}">
                <a16:creationId xmlns:a16="http://schemas.microsoft.com/office/drawing/2014/main" id="{B06015F7-5A22-B719-D017-A55C8DA086AB}"/>
              </a:ext>
            </a:extLst>
          </p:cNvPr>
          <p:cNvSpPr>
            <a:spLocks/>
          </p:cNvSpPr>
          <p:nvPr/>
        </p:nvSpPr>
        <p:spPr>
          <a:xfrm>
            <a:off x="4046337" y="1829288"/>
            <a:ext cx="1826972" cy="3364994"/>
          </a:xfrm>
          <a:prstGeom prst="chevron">
            <a:avLst>
              <a:gd name="adj" fmla="val 14585"/>
            </a:avLst>
          </a:prstGeom>
          <a:solidFill>
            <a:schemeClr val="accent1">
              <a:alpha val="70000"/>
            </a:schemeClr>
          </a:solidFill>
          <a:ln w="12700" cap="flat">
            <a:noFill/>
            <a:miter lim="400000"/>
          </a:ln>
          <a:effectLst/>
        </p:spPr>
        <p:txBody>
          <a:bodyPr wrap="square" lIns="91440" tIns="45720" rIns="0" bIns="0" numCol="1" anchor="ctr">
            <a:noAutofit/>
          </a:bodyPr>
          <a:lstStyle/>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Etiam vitae quam quis leo pulvinar lacinia at quis odio.</a:t>
            </a:r>
          </a:p>
          <a:p>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Nullam sed nisi fringilla, faucibus risus quis, tempus metus.</a:t>
            </a:r>
          </a:p>
        </p:txBody>
      </p:sp>
      <p:sp>
        <p:nvSpPr>
          <p:cNvPr id="16" name="Arrow: Chevron 15">
            <a:extLst>
              <a:ext uri="{FF2B5EF4-FFF2-40B4-BE49-F238E27FC236}">
                <a16:creationId xmlns:a16="http://schemas.microsoft.com/office/drawing/2014/main" id="{D8E67EC2-BDC8-D943-E547-910F142A2E15}"/>
              </a:ext>
            </a:extLst>
          </p:cNvPr>
          <p:cNvSpPr>
            <a:spLocks/>
          </p:cNvSpPr>
          <p:nvPr/>
        </p:nvSpPr>
        <p:spPr>
          <a:xfrm>
            <a:off x="5709580" y="1829288"/>
            <a:ext cx="3770532" cy="3364994"/>
          </a:xfrm>
          <a:prstGeom prst="chevron">
            <a:avLst>
              <a:gd name="adj" fmla="val 7908"/>
            </a:avLst>
          </a:prstGeom>
          <a:solidFill>
            <a:schemeClr val="accent1">
              <a:alpha val="70000"/>
            </a:schemeClr>
          </a:solidFill>
          <a:ln w="12700" cap="flat">
            <a:noFill/>
            <a:miter lim="400000"/>
          </a:ln>
          <a:effectLst/>
        </p:spPr>
        <p:txBody>
          <a:bodyPr wrap="square" lIns="0" tIns="45720" rIns="0" bIns="0" numCol="1" anchor="ctr">
            <a:noAutofit/>
          </a:bodyPr>
          <a:lstStyle/>
          <a:p>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17" name="Arrow: Chevron 16">
            <a:extLst>
              <a:ext uri="{FF2B5EF4-FFF2-40B4-BE49-F238E27FC236}">
                <a16:creationId xmlns:a16="http://schemas.microsoft.com/office/drawing/2014/main" id="{7453C391-F9D6-8353-B3D3-5D4CE5AA6AA3}"/>
              </a:ext>
            </a:extLst>
          </p:cNvPr>
          <p:cNvSpPr>
            <a:spLocks/>
          </p:cNvSpPr>
          <p:nvPr/>
        </p:nvSpPr>
        <p:spPr>
          <a:xfrm>
            <a:off x="9316384" y="1829288"/>
            <a:ext cx="1723313" cy="3364994"/>
          </a:xfrm>
          <a:prstGeom prst="chevron">
            <a:avLst>
              <a:gd name="adj" fmla="val 15441"/>
            </a:avLst>
          </a:prstGeom>
          <a:solidFill>
            <a:schemeClr val="accent1">
              <a:alpha val="70000"/>
            </a:schemeClr>
          </a:solidFill>
          <a:ln w="12700" cap="flat">
            <a:noFill/>
            <a:miter lim="400000"/>
          </a:ln>
          <a:effectLst/>
        </p:spPr>
        <p:txBody>
          <a:bodyPr wrap="square" lIns="91440" tIns="45720" rIns="0" bIns="0" numCol="1" anchor="ctr">
            <a:noAutofit/>
          </a:bodyPr>
          <a:lstStyle/>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Etiam vitae quam quis leo pulvinar lacinia at quis odio.</a:t>
            </a:r>
          </a:p>
          <a:p>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Nullam sed nisi fringilla, faucibus risus quis, tempus metus.</a:t>
            </a:r>
          </a:p>
        </p:txBody>
      </p:sp>
      <p:sp>
        <p:nvSpPr>
          <p:cNvPr id="18" name="Arrow: Pentagon 17">
            <a:extLst>
              <a:ext uri="{FF2B5EF4-FFF2-40B4-BE49-F238E27FC236}">
                <a16:creationId xmlns:a16="http://schemas.microsoft.com/office/drawing/2014/main" id="{0D2077B8-B88F-2887-0FF1-3C3D9FB20502}"/>
              </a:ext>
            </a:extLst>
          </p:cNvPr>
          <p:cNvSpPr>
            <a:spLocks/>
          </p:cNvSpPr>
          <p:nvPr/>
        </p:nvSpPr>
        <p:spPr>
          <a:xfrm>
            <a:off x="1327981" y="1829288"/>
            <a:ext cx="1322499" cy="3364994"/>
          </a:xfrm>
          <a:prstGeom prst="homePlate">
            <a:avLst>
              <a:gd name="adj" fmla="val 19005"/>
            </a:avLst>
          </a:prstGeom>
          <a:solidFill>
            <a:schemeClr val="accent1">
              <a:alpha val="70000"/>
            </a:schemeClr>
          </a:solidFill>
          <a:ln w="12700" cap="flat">
            <a:noFill/>
            <a:miter lim="400000"/>
          </a:ln>
          <a:effectLst/>
        </p:spPr>
        <p:txBody>
          <a:bodyPr wrap="square" lIns="91440" tIns="45720" rIns="0" bIns="0" numCol="1" anchor="ctr">
            <a:noAutofit/>
          </a:bodyPr>
          <a:lstStyle/>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Etiam vitae quam quis leo pulvinar lacinia at quis odio.</a:t>
            </a:r>
          </a:p>
          <a:p>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Nullam sed nisi fringilla, faucibus risus quis, tempus metus.</a:t>
            </a:r>
          </a:p>
        </p:txBody>
      </p:sp>
      <p:sp>
        <p:nvSpPr>
          <p:cNvPr id="19" name="Arrow: Pentagon 18">
            <a:extLst>
              <a:ext uri="{FF2B5EF4-FFF2-40B4-BE49-F238E27FC236}">
                <a16:creationId xmlns:a16="http://schemas.microsoft.com/office/drawing/2014/main" id="{3A1449CB-C7E0-2D9C-6AB0-151638AF0204}"/>
              </a:ext>
            </a:extLst>
          </p:cNvPr>
          <p:cNvSpPr>
            <a:spLocks/>
          </p:cNvSpPr>
          <p:nvPr/>
        </p:nvSpPr>
        <p:spPr>
          <a:xfrm>
            <a:off x="1335444" y="5283156"/>
            <a:ext cx="9704253" cy="414993"/>
          </a:xfrm>
          <a:prstGeom prst="homePlate">
            <a:avLst/>
          </a:prstGeom>
          <a:solidFill>
            <a:schemeClr val="accent1">
              <a:alpha val="70000"/>
            </a:schemeClr>
          </a:solidFill>
          <a:ln w="12700" cap="flat">
            <a:noFill/>
            <a:miter lim="400000"/>
          </a:ln>
          <a:effectLst/>
        </p:spPr>
        <p:txBody>
          <a:bodyPr wrap="square" lIns="274320" tIns="0" rIns="0" bIns="0" numCol="1" anchor="ctr">
            <a:noAutofit/>
          </a:bodyPr>
          <a:lstStyle/>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a:t>
            </a:r>
          </a:p>
        </p:txBody>
      </p:sp>
      <p:sp>
        <p:nvSpPr>
          <p:cNvPr id="20" name="Arrow: Pentagon 19">
            <a:extLst>
              <a:ext uri="{FF2B5EF4-FFF2-40B4-BE49-F238E27FC236}">
                <a16:creationId xmlns:a16="http://schemas.microsoft.com/office/drawing/2014/main" id="{19FCDC2D-6678-FE70-155D-312951E1A67C}"/>
              </a:ext>
            </a:extLst>
          </p:cNvPr>
          <p:cNvSpPr>
            <a:spLocks/>
          </p:cNvSpPr>
          <p:nvPr/>
        </p:nvSpPr>
        <p:spPr>
          <a:xfrm>
            <a:off x="1327981" y="5787023"/>
            <a:ext cx="9704253" cy="414993"/>
          </a:xfrm>
          <a:prstGeom prst="homePlate">
            <a:avLst/>
          </a:prstGeom>
          <a:solidFill>
            <a:schemeClr val="accent1">
              <a:alpha val="70000"/>
            </a:schemeClr>
          </a:solidFill>
          <a:ln w="12700" cap="flat">
            <a:noFill/>
            <a:miter lim="400000"/>
          </a:ln>
          <a:effectLst/>
        </p:spPr>
        <p:txBody>
          <a:bodyPr wrap="square" lIns="274320" tIns="0" rIns="0" bIns="0" numCol="1" anchor="ctr">
            <a:noAutofit/>
          </a:bodyPr>
          <a:lstStyle/>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Nullam sed nisi fringilla, faucibus risus quis, tempus metus.</a:t>
            </a:r>
            <a:endParaRPr lang="en-US" sz="1400" b="1" dirty="0">
              <a:solidFill>
                <a:schemeClr val="bg2"/>
              </a:solidFill>
              <a:latin typeface="+mj-lt"/>
            </a:endParaRPr>
          </a:p>
        </p:txBody>
      </p:sp>
      <p:sp>
        <p:nvSpPr>
          <p:cNvPr id="21" name="Rectangle 20">
            <a:extLst>
              <a:ext uri="{FF2B5EF4-FFF2-40B4-BE49-F238E27FC236}">
                <a16:creationId xmlns:a16="http://schemas.microsoft.com/office/drawing/2014/main" id="{6B9639CE-8D3A-DAC6-84F5-47AA1812AADF}"/>
              </a:ext>
            </a:extLst>
          </p:cNvPr>
          <p:cNvSpPr/>
          <p:nvPr/>
        </p:nvSpPr>
        <p:spPr>
          <a:xfrm>
            <a:off x="5939821" y="3453066"/>
            <a:ext cx="3568877" cy="1174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23" name="Oval 22">
            <a:extLst>
              <a:ext uri="{FF2B5EF4-FFF2-40B4-BE49-F238E27FC236}">
                <a16:creationId xmlns:a16="http://schemas.microsoft.com/office/drawing/2014/main" id="{D871A5E7-4A30-6CE0-88BF-C2305CD1859B}"/>
              </a:ext>
            </a:extLst>
          </p:cNvPr>
          <p:cNvSpPr/>
          <p:nvPr/>
        </p:nvSpPr>
        <p:spPr>
          <a:xfrm>
            <a:off x="1159765" y="1653609"/>
            <a:ext cx="351357" cy="351357"/>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2"/>
                </a:solidFill>
                <a:latin typeface="Calibri" panose="020F0502020204030204" pitchFamily="34" charset="0"/>
                <a:cs typeface="Calibri" panose="020F0502020204030204" pitchFamily="34" charset="0"/>
              </a:rPr>
              <a:t>1</a:t>
            </a:r>
          </a:p>
        </p:txBody>
      </p:sp>
      <p:sp>
        <p:nvSpPr>
          <p:cNvPr id="24" name="Oval 23">
            <a:extLst>
              <a:ext uri="{FF2B5EF4-FFF2-40B4-BE49-F238E27FC236}">
                <a16:creationId xmlns:a16="http://schemas.microsoft.com/office/drawing/2014/main" id="{7AB75781-E386-BFF0-4F58-ACCF0ED49866}"/>
              </a:ext>
            </a:extLst>
          </p:cNvPr>
          <p:cNvSpPr/>
          <p:nvPr/>
        </p:nvSpPr>
        <p:spPr>
          <a:xfrm>
            <a:off x="2311073" y="1653609"/>
            <a:ext cx="351357" cy="351357"/>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2"/>
                </a:solidFill>
                <a:latin typeface="Calibri" panose="020F0502020204030204" pitchFamily="34" charset="0"/>
                <a:cs typeface="Calibri" panose="020F0502020204030204" pitchFamily="34" charset="0"/>
              </a:rPr>
              <a:t>2</a:t>
            </a:r>
          </a:p>
        </p:txBody>
      </p:sp>
      <p:sp>
        <p:nvSpPr>
          <p:cNvPr id="25" name="Oval 24">
            <a:extLst>
              <a:ext uri="{FF2B5EF4-FFF2-40B4-BE49-F238E27FC236}">
                <a16:creationId xmlns:a16="http://schemas.microsoft.com/office/drawing/2014/main" id="{BF3935EB-DFC6-BB41-1A62-87F65343D9FD}"/>
              </a:ext>
            </a:extLst>
          </p:cNvPr>
          <p:cNvSpPr/>
          <p:nvPr/>
        </p:nvSpPr>
        <p:spPr>
          <a:xfrm>
            <a:off x="3870658" y="1653609"/>
            <a:ext cx="351357" cy="351357"/>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2"/>
                </a:solidFill>
                <a:latin typeface="Calibri" panose="020F0502020204030204" pitchFamily="34" charset="0"/>
                <a:cs typeface="Calibri" panose="020F0502020204030204" pitchFamily="34" charset="0"/>
              </a:rPr>
              <a:t>3</a:t>
            </a:r>
          </a:p>
        </p:txBody>
      </p:sp>
      <p:sp>
        <p:nvSpPr>
          <p:cNvPr id="26" name="Oval 25">
            <a:extLst>
              <a:ext uri="{FF2B5EF4-FFF2-40B4-BE49-F238E27FC236}">
                <a16:creationId xmlns:a16="http://schemas.microsoft.com/office/drawing/2014/main" id="{BD0F3C8E-9448-AB57-B642-768E08F3137F}"/>
              </a:ext>
            </a:extLst>
          </p:cNvPr>
          <p:cNvSpPr/>
          <p:nvPr/>
        </p:nvSpPr>
        <p:spPr>
          <a:xfrm>
            <a:off x="5533902" y="1653609"/>
            <a:ext cx="351357" cy="351357"/>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2"/>
                </a:solidFill>
                <a:latin typeface="Calibri" panose="020F0502020204030204" pitchFamily="34" charset="0"/>
                <a:cs typeface="Calibri" panose="020F0502020204030204" pitchFamily="34" charset="0"/>
              </a:rPr>
              <a:t>4</a:t>
            </a:r>
          </a:p>
        </p:txBody>
      </p:sp>
      <p:sp>
        <p:nvSpPr>
          <p:cNvPr id="27" name="Oval 26">
            <a:extLst>
              <a:ext uri="{FF2B5EF4-FFF2-40B4-BE49-F238E27FC236}">
                <a16:creationId xmlns:a16="http://schemas.microsoft.com/office/drawing/2014/main" id="{0FA7709A-B3A7-21D9-E747-3AC0A15414DD}"/>
              </a:ext>
            </a:extLst>
          </p:cNvPr>
          <p:cNvSpPr/>
          <p:nvPr/>
        </p:nvSpPr>
        <p:spPr>
          <a:xfrm>
            <a:off x="9140706" y="1653609"/>
            <a:ext cx="351357" cy="351357"/>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2"/>
                </a:solidFill>
                <a:latin typeface="Calibri" panose="020F0502020204030204" pitchFamily="34" charset="0"/>
                <a:cs typeface="Calibri" panose="020F0502020204030204" pitchFamily="34" charset="0"/>
              </a:rPr>
              <a:t>6</a:t>
            </a:r>
          </a:p>
        </p:txBody>
      </p:sp>
      <p:sp>
        <p:nvSpPr>
          <p:cNvPr id="28" name="Oval 27">
            <a:extLst>
              <a:ext uri="{FF2B5EF4-FFF2-40B4-BE49-F238E27FC236}">
                <a16:creationId xmlns:a16="http://schemas.microsoft.com/office/drawing/2014/main" id="{D84EBBCC-2E37-F2B5-A5E2-81A397FC1E09}"/>
              </a:ext>
            </a:extLst>
          </p:cNvPr>
          <p:cNvSpPr/>
          <p:nvPr/>
        </p:nvSpPr>
        <p:spPr>
          <a:xfrm>
            <a:off x="5764143" y="3394823"/>
            <a:ext cx="351357" cy="351357"/>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2"/>
                </a:solidFill>
                <a:latin typeface="Calibri" panose="020F0502020204030204" pitchFamily="34" charset="0"/>
                <a:cs typeface="Calibri" panose="020F0502020204030204" pitchFamily="34" charset="0"/>
              </a:rPr>
              <a:t>5</a:t>
            </a:r>
          </a:p>
        </p:txBody>
      </p:sp>
      <p:sp>
        <p:nvSpPr>
          <p:cNvPr id="29" name="Oval 28">
            <a:extLst>
              <a:ext uri="{FF2B5EF4-FFF2-40B4-BE49-F238E27FC236}">
                <a16:creationId xmlns:a16="http://schemas.microsoft.com/office/drawing/2014/main" id="{97E86685-1509-6F83-2976-2F7129E940B4}"/>
              </a:ext>
            </a:extLst>
          </p:cNvPr>
          <p:cNvSpPr/>
          <p:nvPr/>
        </p:nvSpPr>
        <p:spPr>
          <a:xfrm>
            <a:off x="1152302" y="5107478"/>
            <a:ext cx="351357" cy="351357"/>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2"/>
                </a:solidFill>
                <a:latin typeface="Calibri" panose="020F0502020204030204" pitchFamily="34" charset="0"/>
                <a:cs typeface="Calibri" panose="020F0502020204030204" pitchFamily="34" charset="0"/>
              </a:rPr>
              <a:t>7</a:t>
            </a:r>
          </a:p>
        </p:txBody>
      </p:sp>
      <p:sp>
        <p:nvSpPr>
          <p:cNvPr id="30" name="Oval 29">
            <a:extLst>
              <a:ext uri="{FF2B5EF4-FFF2-40B4-BE49-F238E27FC236}">
                <a16:creationId xmlns:a16="http://schemas.microsoft.com/office/drawing/2014/main" id="{477B5D5D-E497-4C0E-BA27-D7119F8C535F}"/>
              </a:ext>
            </a:extLst>
          </p:cNvPr>
          <p:cNvSpPr/>
          <p:nvPr/>
        </p:nvSpPr>
        <p:spPr>
          <a:xfrm>
            <a:off x="1152302" y="5611345"/>
            <a:ext cx="351357" cy="351357"/>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2"/>
                </a:solidFill>
                <a:latin typeface="Calibri" panose="020F0502020204030204" pitchFamily="34" charset="0"/>
                <a:cs typeface="Calibri" panose="020F0502020204030204" pitchFamily="34" charset="0"/>
              </a:rPr>
              <a:t>8</a:t>
            </a:r>
          </a:p>
        </p:txBody>
      </p:sp>
      <p:sp>
        <p:nvSpPr>
          <p:cNvPr id="32" name="TextBox 31">
            <a:extLst>
              <a:ext uri="{FF2B5EF4-FFF2-40B4-BE49-F238E27FC236}">
                <a16:creationId xmlns:a16="http://schemas.microsoft.com/office/drawing/2014/main" id="{14475593-D84C-A2D7-D28C-CE2F07816102}"/>
              </a:ext>
            </a:extLst>
          </p:cNvPr>
          <p:cNvSpPr txBox="1"/>
          <p:nvPr/>
        </p:nvSpPr>
        <p:spPr>
          <a:xfrm>
            <a:off x="5948714" y="2030183"/>
            <a:ext cx="3367671" cy="1231332"/>
          </a:xfrm>
          <a:prstGeom prst="rect">
            <a:avLst/>
          </a:prstGeom>
          <a:noFill/>
        </p:spPr>
        <p:txBody>
          <a:bodyPr vert="horz" wrap="square" rtlCol="0">
            <a:spAutoFit/>
          </a:bodyPr>
          <a:lstStyle/>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Etiam vitae quam quis leo pulvinar lacinia at quis odio.</a:t>
            </a:r>
          </a:p>
          <a:p>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Nullam sed nisi fringilla, faucibus risus quis, tempus metus.</a:t>
            </a:r>
          </a:p>
        </p:txBody>
      </p:sp>
      <p:sp>
        <p:nvSpPr>
          <p:cNvPr id="33" name="TextBox 32">
            <a:extLst>
              <a:ext uri="{FF2B5EF4-FFF2-40B4-BE49-F238E27FC236}">
                <a16:creationId xmlns:a16="http://schemas.microsoft.com/office/drawing/2014/main" id="{BE6A737C-CC67-B9D5-ADB1-6E611924C5F9}"/>
              </a:ext>
            </a:extLst>
          </p:cNvPr>
          <p:cNvSpPr txBox="1"/>
          <p:nvPr/>
        </p:nvSpPr>
        <p:spPr>
          <a:xfrm>
            <a:off x="5936763" y="3804423"/>
            <a:ext cx="3367671" cy="1231332"/>
          </a:xfrm>
          <a:prstGeom prst="rect">
            <a:avLst/>
          </a:prstGeom>
          <a:noFill/>
        </p:spPr>
        <p:txBody>
          <a:bodyPr vert="horz" wrap="square" rtlCol="0">
            <a:spAutoFit/>
          </a:bodyPr>
          <a:lstStyle/>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Etiam vitae quam quis leo pulvinar lacinia at quis odio.</a:t>
            </a:r>
          </a:p>
          <a:p>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Nullam sed nisi fringilla, faucibus risus quis, tempus metus.</a:t>
            </a:r>
          </a:p>
        </p:txBody>
      </p:sp>
    </p:spTree>
    <p:custDataLst>
      <p:tags r:id="rId1"/>
    </p:custDataLst>
    <p:extLst>
      <p:ext uri="{BB962C8B-B14F-4D97-AF65-F5344CB8AC3E}">
        <p14:creationId xmlns:p14="http://schemas.microsoft.com/office/powerpoint/2010/main" val="1693293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16" name="Arrow: Chevron 15">
            <a:extLst>
              <a:ext uri="{FF2B5EF4-FFF2-40B4-BE49-F238E27FC236}">
                <a16:creationId xmlns:a16="http://schemas.microsoft.com/office/drawing/2014/main" id="{D8E67EC2-BDC8-D943-E547-910F142A2E15}"/>
              </a:ext>
            </a:extLst>
          </p:cNvPr>
          <p:cNvSpPr>
            <a:spLocks/>
          </p:cNvSpPr>
          <p:nvPr/>
        </p:nvSpPr>
        <p:spPr>
          <a:xfrm>
            <a:off x="5701262" y="1764804"/>
            <a:ext cx="3770532" cy="3376470"/>
          </a:xfrm>
          <a:prstGeom prst="chevron">
            <a:avLst>
              <a:gd name="adj" fmla="val 7908"/>
            </a:avLst>
          </a:prstGeom>
          <a:solidFill>
            <a:schemeClr val="accent1">
              <a:lumMod val="40000"/>
              <a:lumOff val="60000"/>
              <a:alpha val="70000"/>
            </a:schemeClr>
          </a:solidFill>
          <a:ln w="12700" cap="flat">
            <a:noFill/>
            <a:miter lim="400000"/>
          </a:ln>
          <a:effectLst/>
        </p:spPr>
        <p:txBody>
          <a:bodyPr wrap="square" lIns="0" tIns="45720" rIns="0" bIns="0" numCol="1" anchor="ctr">
            <a:noAutofit/>
          </a:bodyPr>
          <a:lstStyle/>
          <a:p>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21" name="Rectangle 20">
            <a:extLst>
              <a:ext uri="{FF2B5EF4-FFF2-40B4-BE49-F238E27FC236}">
                <a16:creationId xmlns:a16="http://schemas.microsoft.com/office/drawing/2014/main" id="{6B9639CE-8D3A-DAC6-84F5-47AA1812AADF}"/>
              </a:ext>
            </a:extLst>
          </p:cNvPr>
          <p:cNvSpPr/>
          <p:nvPr/>
        </p:nvSpPr>
        <p:spPr>
          <a:xfrm>
            <a:off x="5928445" y="3400058"/>
            <a:ext cx="3571936" cy="1174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32" name="TextBox 31">
            <a:extLst>
              <a:ext uri="{FF2B5EF4-FFF2-40B4-BE49-F238E27FC236}">
                <a16:creationId xmlns:a16="http://schemas.microsoft.com/office/drawing/2014/main" id="{14475593-D84C-A2D7-D28C-CE2F07816102}"/>
              </a:ext>
            </a:extLst>
          </p:cNvPr>
          <p:cNvSpPr txBox="1"/>
          <p:nvPr/>
        </p:nvSpPr>
        <p:spPr>
          <a:xfrm>
            <a:off x="5940396" y="1977175"/>
            <a:ext cx="3367671" cy="1231332"/>
          </a:xfrm>
          <a:prstGeom prst="rect">
            <a:avLst/>
          </a:prstGeom>
          <a:noFill/>
        </p:spPr>
        <p:txBody>
          <a:bodyPr vert="horz" wrap="square" rtlCol="0">
            <a:spAutoFit/>
          </a:bodyPr>
          <a:lstStyle/>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Etiam vitae quam quis leo pulvinar lacinia at quis odio.</a:t>
            </a:r>
          </a:p>
          <a:p>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Nullam sed nisi fringilla, faucibus risus quis, tempus metus.</a:t>
            </a:r>
          </a:p>
        </p:txBody>
      </p:sp>
      <p:sp>
        <p:nvSpPr>
          <p:cNvPr id="33" name="TextBox 32">
            <a:extLst>
              <a:ext uri="{FF2B5EF4-FFF2-40B4-BE49-F238E27FC236}">
                <a16:creationId xmlns:a16="http://schemas.microsoft.com/office/drawing/2014/main" id="{BE6A737C-CC67-B9D5-ADB1-6E611924C5F9}"/>
              </a:ext>
            </a:extLst>
          </p:cNvPr>
          <p:cNvSpPr txBox="1"/>
          <p:nvPr/>
        </p:nvSpPr>
        <p:spPr>
          <a:xfrm>
            <a:off x="5928445" y="3751415"/>
            <a:ext cx="3367671" cy="1231332"/>
          </a:xfrm>
          <a:prstGeom prst="rect">
            <a:avLst/>
          </a:prstGeom>
          <a:noFill/>
        </p:spPr>
        <p:txBody>
          <a:bodyPr vert="horz" wrap="square" rtlCol="0">
            <a:spAutoFit/>
          </a:bodyPr>
          <a:lstStyle/>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Etiam vitae quam quis leo pulvinar lacinia at quis odio.</a:t>
            </a:r>
          </a:p>
          <a:p>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Nullam sed nisi fringilla, faucibus risus quis, tempus metus.</a:t>
            </a:r>
          </a:p>
        </p:txBody>
      </p:sp>
      <p:sp>
        <p:nvSpPr>
          <p:cNvPr id="17" name="Arrow: Chevron 16">
            <a:extLst>
              <a:ext uri="{FF2B5EF4-FFF2-40B4-BE49-F238E27FC236}">
                <a16:creationId xmlns:a16="http://schemas.microsoft.com/office/drawing/2014/main" id="{7453C391-F9D6-8353-B3D3-5D4CE5AA6AA3}"/>
              </a:ext>
            </a:extLst>
          </p:cNvPr>
          <p:cNvSpPr>
            <a:spLocks/>
          </p:cNvSpPr>
          <p:nvPr/>
        </p:nvSpPr>
        <p:spPr>
          <a:xfrm>
            <a:off x="9316384" y="1764804"/>
            <a:ext cx="1723313" cy="3376470"/>
          </a:xfrm>
          <a:prstGeom prst="chevron">
            <a:avLst>
              <a:gd name="adj" fmla="val 15441"/>
            </a:avLst>
          </a:prstGeom>
          <a:solidFill>
            <a:schemeClr val="accent1">
              <a:lumMod val="40000"/>
              <a:lumOff val="60000"/>
              <a:alpha val="70000"/>
            </a:schemeClr>
          </a:solidFill>
          <a:ln w="12700" cap="flat">
            <a:noFill/>
            <a:miter lim="400000"/>
          </a:ln>
          <a:effectLst/>
        </p:spPr>
        <p:txBody>
          <a:bodyPr wrap="square" lIns="91440" tIns="45720" rIns="0" bIns="0" numCol="1" anchor="ctr">
            <a:noAutofit/>
          </a:bodyPr>
          <a:lstStyle/>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Etiam vitae quam quis leo pulvinar lacinia at quis odio.</a:t>
            </a:r>
          </a:p>
          <a:p>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Nullam sed nisi fringilla, faucibus risus quis, tempus metus.</a:t>
            </a:r>
          </a:p>
        </p:txBody>
      </p:sp>
      <p:sp>
        <p:nvSpPr>
          <p:cNvPr id="19" name="Arrow: Pentagon 18">
            <a:extLst>
              <a:ext uri="{FF2B5EF4-FFF2-40B4-BE49-F238E27FC236}">
                <a16:creationId xmlns:a16="http://schemas.microsoft.com/office/drawing/2014/main" id="{3A1449CB-C7E0-2D9C-6AB0-151638AF0204}"/>
              </a:ext>
            </a:extLst>
          </p:cNvPr>
          <p:cNvSpPr>
            <a:spLocks/>
          </p:cNvSpPr>
          <p:nvPr/>
        </p:nvSpPr>
        <p:spPr>
          <a:xfrm>
            <a:off x="1335444" y="5230148"/>
            <a:ext cx="9704253" cy="905609"/>
          </a:xfrm>
          <a:prstGeom prst="homePlate">
            <a:avLst>
              <a:gd name="adj" fmla="val 26586"/>
            </a:avLst>
          </a:prstGeom>
          <a:solidFill>
            <a:schemeClr val="accent1">
              <a:lumMod val="40000"/>
              <a:lumOff val="60000"/>
              <a:alpha val="70000"/>
            </a:schemeClr>
          </a:solidFill>
          <a:ln w="12700" cap="flat">
            <a:noFill/>
            <a:miter lim="400000"/>
          </a:ln>
          <a:effectLst/>
        </p:spPr>
        <p:txBody>
          <a:bodyPr wrap="square" lIns="274320" tIns="0" rIns="0" bIns="0" numCol="1" anchor="ctr">
            <a:noAutofit/>
          </a:bodyPr>
          <a:lstStyle/>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Nullam sed nisi fringilla, faucibus risus quis, tempus metus.</a:t>
            </a:r>
          </a:p>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a:t>
            </a:r>
          </a:p>
        </p:txBody>
      </p:sp>
      <p:sp>
        <p:nvSpPr>
          <p:cNvPr id="4" name="Arrow: Chevron 3">
            <a:extLst>
              <a:ext uri="{FF2B5EF4-FFF2-40B4-BE49-F238E27FC236}">
                <a16:creationId xmlns:a16="http://schemas.microsoft.com/office/drawing/2014/main" id="{C75C02B2-8E34-A1AB-9CA3-BC04A60195EE}"/>
              </a:ext>
            </a:extLst>
          </p:cNvPr>
          <p:cNvSpPr>
            <a:spLocks/>
          </p:cNvSpPr>
          <p:nvPr/>
        </p:nvSpPr>
        <p:spPr>
          <a:xfrm>
            <a:off x="1335444" y="1764804"/>
            <a:ext cx="4549815" cy="3376470"/>
          </a:xfrm>
          <a:prstGeom prst="chevron">
            <a:avLst>
              <a:gd name="adj" fmla="val 7908"/>
            </a:avLst>
          </a:prstGeom>
          <a:solidFill>
            <a:schemeClr val="accent1">
              <a:lumMod val="40000"/>
              <a:lumOff val="60000"/>
              <a:alpha val="70000"/>
            </a:schemeClr>
          </a:solidFill>
          <a:ln w="12700" cap="flat">
            <a:noFill/>
            <a:miter lim="400000"/>
          </a:ln>
          <a:effectLst/>
        </p:spPr>
        <p:txBody>
          <a:bodyPr wrap="square" lIns="0" tIns="45720" rIns="0" bIns="0" numCol="1" anchor="ctr">
            <a:noAutofit/>
          </a:bodyPr>
          <a:lstStyle/>
          <a:p>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6" name="TextBox 5">
            <a:extLst>
              <a:ext uri="{FF2B5EF4-FFF2-40B4-BE49-F238E27FC236}">
                <a16:creationId xmlns:a16="http://schemas.microsoft.com/office/drawing/2014/main" id="{7E722EA8-878E-7535-8756-CD9870499D91}"/>
              </a:ext>
            </a:extLst>
          </p:cNvPr>
          <p:cNvSpPr txBox="1"/>
          <p:nvPr/>
        </p:nvSpPr>
        <p:spPr>
          <a:xfrm>
            <a:off x="1625420" y="1977175"/>
            <a:ext cx="4084160" cy="3005572"/>
          </a:xfrm>
          <a:prstGeom prst="rect">
            <a:avLst/>
          </a:prstGeom>
          <a:noFill/>
        </p:spPr>
        <p:txBody>
          <a:bodyPr vert="horz" wrap="square" rtlCol="0">
            <a:noAutofit/>
          </a:bodyPr>
          <a:lstStyle/>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Nullam sed nisi fringilla, faucibus risus quis, tempus metus.</a:t>
            </a:r>
          </a:p>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a:t>
            </a:r>
          </a:p>
          <a:p>
            <a:endParaRPr lang="en-US" sz="1400" dirty="0">
              <a:solidFill>
                <a:srgbClr val="000000"/>
              </a:solidFill>
              <a:latin typeface="Calibri" panose="020F0502020204030204" pitchFamily="34" charset="0"/>
            </a:endParaRPr>
          </a:p>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Nullam sed nisi fringilla, faucibus risus quis, tempus met.</a:t>
            </a:r>
          </a:p>
        </p:txBody>
      </p:sp>
      <p:sp>
        <p:nvSpPr>
          <p:cNvPr id="25" name="Oval 24">
            <a:extLst>
              <a:ext uri="{FF2B5EF4-FFF2-40B4-BE49-F238E27FC236}">
                <a16:creationId xmlns:a16="http://schemas.microsoft.com/office/drawing/2014/main" id="{BF3935EB-DFC6-BB41-1A62-87F65343D9FD}"/>
              </a:ext>
            </a:extLst>
          </p:cNvPr>
          <p:cNvSpPr/>
          <p:nvPr/>
        </p:nvSpPr>
        <p:spPr>
          <a:xfrm>
            <a:off x="5773035" y="3341814"/>
            <a:ext cx="351357" cy="351357"/>
          </a:xfrm>
          <a:prstGeom prst="ellipse">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2"/>
                </a:solidFill>
                <a:latin typeface="Calibri" panose="020F0502020204030204" pitchFamily="34" charset="0"/>
                <a:cs typeface="Calibri" panose="020F0502020204030204" pitchFamily="34" charset="0"/>
              </a:rPr>
              <a:t>3</a:t>
            </a:r>
          </a:p>
        </p:txBody>
      </p:sp>
      <p:sp>
        <p:nvSpPr>
          <p:cNvPr id="26" name="Oval 25">
            <a:extLst>
              <a:ext uri="{FF2B5EF4-FFF2-40B4-BE49-F238E27FC236}">
                <a16:creationId xmlns:a16="http://schemas.microsoft.com/office/drawing/2014/main" id="{BD0F3C8E-9448-AB57-B642-768E08F3137F}"/>
              </a:ext>
            </a:extLst>
          </p:cNvPr>
          <p:cNvSpPr/>
          <p:nvPr/>
        </p:nvSpPr>
        <p:spPr>
          <a:xfrm>
            <a:off x="5518162" y="1601150"/>
            <a:ext cx="351357" cy="351357"/>
          </a:xfrm>
          <a:prstGeom prst="ellipse">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2"/>
                </a:solidFill>
                <a:latin typeface="Calibri" panose="020F0502020204030204" pitchFamily="34" charset="0"/>
                <a:cs typeface="Calibri" panose="020F0502020204030204" pitchFamily="34" charset="0"/>
              </a:rPr>
              <a:t>2</a:t>
            </a:r>
          </a:p>
        </p:txBody>
      </p:sp>
      <p:sp>
        <p:nvSpPr>
          <p:cNvPr id="27" name="Oval 26">
            <a:extLst>
              <a:ext uri="{FF2B5EF4-FFF2-40B4-BE49-F238E27FC236}">
                <a16:creationId xmlns:a16="http://schemas.microsoft.com/office/drawing/2014/main" id="{0FA7709A-B3A7-21D9-E747-3AC0A15414DD}"/>
              </a:ext>
            </a:extLst>
          </p:cNvPr>
          <p:cNvSpPr/>
          <p:nvPr/>
        </p:nvSpPr>
        <p:spPr>
          <a:xfrm>
            <a:off x="9140706" y="1600601"/>
            <a:ext cx="351357" cy="351357"/>
          </a:xfrm>
          <a:prstGeom prst="ellipse">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2"/>
                </a:solidFill>
                <a:latin typeface="Calibri" panose="020F0502020204030204" pitchFamily="34" charset="0"/>
                <a:cs typeface="Calibri" panose="020F0502020204030204" pitchFamily="34" charset="0"/>
              </a:rPr>
              <a:t>4</a:t>
            </a:r>
          </a:p>
        </p:txBody>
      </p:sp>
      <p:sp>
        <p:nvSpPr>
          <p:cNvPr id="29" name="Oval 28">
            <a:extLst>
              <a:ext uri="{FF2B5EF4-FFF2-40B4-BE49-F238E27FC236}">
                <a16:creationId xmlns:a16="http://schemas.microsoft.com/office/drawing/2014/main" id="{97E86685-1509-6F83-2976-2F7129E940B4}"/>
              </a:ext>
            </a:extLst>
          </p:cNvPr>
          <p:cNvSpPr/>
          <p:nvPr/>
        </p:nvSpPr>
        <p:spPr>
          <a:xfrm>
            <a:off x="1152302" y="5054470"/>
            <a:ext cx="351357" cy="351357"/>
          </a:xfrm>
          <a:prstGeom prst="ellipse">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2"/>
                </a:solidFill>
                <a:latin typeface="Calibri" panose="020F0502020204030204" pitchFamily="34" charset="0"/>
                <a:cs typeface="Calibri" panose="020F0502020204030204" pitchFamily="34" charset="0"/>
              </a:rPr>
              <a:t>5</a:t>
            </a:r>
          </a:p>
        </p:txBody>
      </p:sp>
      <p:sp>
        <p:nvSpPr>
          <p:cNvPr id="9" name="Oval 8">
            <a:extLst>
              <a:ext uri="{FF2B5EF4-FFF2-40B4-BE49-F238E27FC236}">
                <a16:creationId xmlns:a16="http://schemas.microsoft.com/office/drawing/2014/main" id="{172F9687-E8F7-3886-DBF9-3CC51994A009}"/>
              </a:ext>
            </a:extLst>
          </p:cNvPr>
          <p:cNvSpPr/>
          <p:nvPr/>
        </p:nvSpPr>
        <p:spPr>
          <a:xfrm>
            <a:off x="1159764" y="1600601"/>
            <a:ext cx="351357" cy="351357"/>
          </a:xfrm>
          <a:prstGeom prst="ellipse">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2"/>
                </a:solidFill>
                <a:latin typeface="Calibri" panose="020F0502020204030204" pitchFamily="34" charset="0"/>
                <a:cs typeface="Calibri" panose="020F0502020204030204" pitchFamily="34" charset="0"/>
              </a:rPr>
              <a:t>1</a:t>
            </a:r>
          </a:p>
        </p:txBody>
      </p:sp>
    </p:spTree>
    <p:custDataLst>
      <p:tags r:id="rId1"/>
    </p:custDataLst>
    <p:extLst>
      <p:ext uri="{BB962C8B-B14F-4D97-AF65-F5344CB8AC3E}">
        <p14:creationId xmlns:p14="http://schemas.microsoft.com/office/powerpoint/2010/main" val="3357081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3" name="Arrow: Pentagon 2">
            <a:extLst>
              <a:ext uri="{FF2B5EF4-FFF2-40B4-BE49-F238E27FC236}">
                <a16:creationId xmlns:a16="http://schemas.microsoft.com/office/drawing/2014/main" id="{358F965D-4A73-1169-E56F-B465E6BE8F35}"/>
              </a:ext>
            </a:extLst>
          </p:cNvPr>
          <p:cNvSpPr/>
          <p:nvPr/>
        </p:nvSpPr>
        <p:spPr>
          <a:xfrm>
            <a:off x="712794" y="1737947"/>
            <a:ext cx="10766411" cy="4430623"/>
          </a:xfrm>
          <a:prstGeom prst="homePlate">
            <a:avLst>
              <a:gd name="adj" fmla="val 13009"/>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2D600C8D-5E59-2CB6-9893-228D1E51431D}"/>
              </a:ext>
            </a:extLst>
          </p:cNvPr>
          <p:cNvSpPr/>
          <p:nvPr/>
        </p:nvSpPr>
        <p:spPr>
          <a:xfrm rot="16200000">
            <a:off x="399034" y="2396758"/>
            <a:ext cx="1596810" cy="62411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Calibri" panose="020F0502020204030204" pitchFamily="34" charset="0"/>
                <a:cs typeface="Calibri" panose="020F0502020204030204" pitchFamily="34" charset="0"/>
              </a:rPr>
              <a:t>Lorem Ipsum Vitae</a:t>
            </a:r>
          </a:p>
        </p:txBody>
      </p:sp>
      <p:sp>
        <p:nvSpPr>
          <p:cNvPr id="6" name="Rectangle 5">
            <a:extLst>
              <a:ext uri="{FF2B5EF4-FFF2-40B4-BE49-F238E27FC236}">
                <a16:creationId xmlns:a16="http://schemas.microsoft.com/office/drawing/2014/main" id="{378A2D79-7522-FD8D-1F08-7CCF6F9044D1}"/>
              </a:ext>
            </a:extLst>
          </p:cNvPr>
          <p:cNvSpPr/>
          <p:nvPr/>
        </p:nvSpPr>
        <p:spPr>
          <a:xfrm rot="16200000">
            <a:off x="39775" y="4525290"/>
            <a:ext cx="2315327" cy="624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Calibri" panose="020F0502020204030204" pitchFamily="34" charset="0"/>
                <a:cs typeface="Calibri" panose="020F0502020204030204" pitchFamily="34" charset="0"/>
              </a:rPr>
              <a:t>Lorem Ipsum</a:t>
            </a:r>
          </a:p>
        </p:txBody>
      </p:sp>
      <p:sp>
        <p:nvSpPr>
          <p:cNvPr id="7" name="Arrow: Pentagon 6">
            <a:extLst>
              <a:ext uri="{FF2B5EF4-FFF2-40B4-BE49-F238E27FC236}">
                <a16:creationId xmlns:a16="http://schemas.microsoft.com/office/drawing/2014/main" id="{719F60C2-BF42-5C7D-E917-6C7932DC7B63}"/>
              </a:ext>
            </a:extLst>
          </p:cNvPr>
          <p:cNvSpPr/>
          <p:nvPr/>
        </p:nvSpPr>
        <p:spPr>
          <a:xfrm>
            <a:off x="1682083" y="1910410"/>
            <a:ext cx="9043978" cy="459194"/>
          </a:xfrm>
          <a:prstGeom prst="homePlate">
            <a:avLst>
              <a:gd name="adj" fmla="val 13009"/>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0" lang="en-US" sz="12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nisi fringilla, faucibus risus quis, tempus metus. Vitae quam quis leo pulvinar. Etiam vitae quam quis leo pulvinar lacinia at quis odio. Nullam sed nisi fringilla, faucibus risus quis, tempus metus.</a:t>
            </a:r>
            <a:endParaRPr lang="en-US" sz="1200" dirty="0">
              <a:solidFill>
                <a:schemeClr val="bg2"/>
              </a:solidFill>
            </a:endParaRPr>
          </a:p>
        </p:txBody>
      </p:sp>
      <p:sp>
        <p:nvSpPr>
          <p:cNvPr id="8" name="Arrow: Pentagon 7">
            <a:extLst>
              <a:ext uri="{FF2B5EF4-FFF2-40B4-BE49-F238E27FC236}">
                <a16:creationId xmlns:a16="http://schemas.microsoft.com/office/drawing/2014/main" id="{736AAED7-D136-FBC9-3218-856CEBC59D85}"/>
              </a:ext>
            </a:extLst>
          </p:cNvPr>
          <p:cNvSpPr>
            <a:spLocks/>
          </p:cNvSpPr>
          <p:nvPr/>
        </p:nvSpPr>
        <p:spPr>
          <a:xfrm>
            <a:off x="1682083" y="2479217"/>
            <a:ext cx="9043978" cy="459194"/>
          </a:xfrm>
          <a:prstGeom prst="homePlate">
            <a:avLst>
              <a:gd name="adj" fmla="val 13009"/>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0" lang="en-US" sz="12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nisi fringilla, faucibus risus quis, tempus metus. Vitae quam quis leo pulvinar. Etiam vitae quam quis leo pulvinar lacinia at quis odio. Nullam sed nisi fringilla, faucibus risus quis, tempus metus.</a:t>
            </a:r>
            <a:endParaRPr lang="en-US" sz="1200" dirty="0">
              <a:solidFill>
                <a:schemeClr val="bg2"/>
              </a:solidFill>
            </a:endParaRPr>
          </a:p>
        </p:txBody>
      </p:sp>
      <p:sp>
        <p:nvSpPr>
          <p:cNvPr id="9" name="Arrow: Pentagon 8">
            <a:extLst>
              <a:ext uri="{FF2B5EF4-FFF2-40B4-BE49-F238E27FC236}">
                <a16:creationId xmlns:a16="http://schemas.microsoft.com/office/drawing/2014/main" id="{6276E77D-E92F-D1DB-8214-A3F3AB740227}"/>
              </a:ext>
            </a:extLst>
          </p:cNvPr>
          <p:cNvSpPr>
            <a:spLocks/>
          </p:cNvSpPr>
          <p:nvPr/>
        </p:nvSpPr>
        <p:spPr>
          <a:xfrm>
            <a:off x="1682083" y="3048025"/>
            <a:ext cx="9043978" cy="459194"/>
          </a:xfrm>
          <a:prstGeom prst="homePlate">
            <a:avLst>
              <a:gd name="adj" fmla="val 13009"/>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0" lang="en-US" sz="12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nisi fringilla, faucibus risus quis, tempus metus. Vitae quam quis leo pulvinar. Etiam vitae quam quis leo pulvinar lacinia at quis odio. Nullam sed nisi fringilla, faucibus risus quis, tempus metus.</a:t>
            </a:r>
            <a:endParaRPr lang="en-US" sz="1200" dirty="0">
              <a:solidFill>
                <a:schemeClr val="bg2"/>
              </a:solidFill>
            </a:endParaRPr>
          </a:p>
        </p:txBody>
      </p:sp>
      <p:sp>
        <p:nvSpPr>
          <p:cNvPr id="10" name="Arrow: Pentagon 9">
            <a:extLst>
              <a:ext uri="{FF2B5EF4-FFF2-40B4-BE49-F238E27FC236}">
                <a16:creationId xmlns:a16="http://schemas.microsoft.com/office/drawing/2014/main" id="{840F6071-7FBA-D3BF-0034-E87274E15E4A}"/>
              </a:ext>
            </a:extLst>
          </p:cNvPr>
          <p:cNvSpPr/>
          <p:nvPr/>
        </p:nvSpPr>
        <p:spPr>
          <a:xfrm>
            <a:off x="1682082" y="3679682"/>
            <a:ext cx="2106151" cy="2315327"/>
          </a:xfrm>
          <a:prstGeom prst="homePlate">
            <a:avLst>
              <a:gd name="adj" fmla="val 13551"/>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0" lang="en-US" sz="12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nisi fringilla, faucibus risus quis, tempus metus. Vitae quam quis leo pulvinar. Etiam vitae quam quis leo pulvinar lacinia at quis odio. Nullam sed nisi fringilla, faucibus risus quis, tempus metus.</a:t>
            </a:r>
            <a:endParaRPr lang="en-US" sz="1200" dirty="0">
              <a:solidFill>
                <a:schemeClr val="bg2"/>
              </a:solidFill>
            </a:endParaRPr>
          </a:p>
        </p:txBody>
      </p:sp>
      <p:sp>
        <p:nvSpPr>
          <p:cNvPr id="11" name="Arrow: Chevron 10">
            <a:extLst>
              <a:ext uri="{FF2B5EF4-FFF2-40B4-BE49-F238E27FC236}">
                <a16:creationId xmlns:a16="http://schemas.microsoft.com/office/drawing/2014/main" id="{B36A414F-3603-660E-5503-3FD6C07CFA36}"/>
              </a:ext>
            </a:extLst>
          </p:cNvPr>
          <p:cNvSpPr>
            <a:spLocks/>
          </p:cNvSpPr>
          <p:nvPr/>
        </p:nvSpPr>
        <p:spPr>
          <a:xfrm>
            <a:off x="3556004" y="3679682"/>
            <a:ext cx="1966686" cy="2315327"/>
          </a:xfrm>
          <a:prstGeom prst="chevron">
            <a:avLst>
              <a:gd name="adj" fmla="val 14512"/>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0" lang="en-US" sz="12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nisi fringilla, faucibus risus quis, tempus metus. Vitae quam quis leo pulvinar. Etiam vitae quam.</a:t>
            </a:r>
            <a:endParaRPr lang="en-US" sz="1200" dirty="0">
              <a:solidFill>
                <a:schemeClr val="bg2"/>
              </a:solidFill>
            </a:endParaRPr>
          </a:p>
        </p:txBody>
      </p:sp>
      <p:sp>
        <p:nvSpPr>
          <p:cNvPr id="12" name="Arrow: Chevron 11">
            <a:extLst>
              <a:ext uri="{FF2B5EF4-FFF2-40B4-BE49-F238E27FC236}">
                <a16:creationId xmlns:a16="http://schemas.microsoft.com/office/drawing/2014/main" id="{9B03EB83-656A-3322-0323-EC71CF51C3D0}"/>
              </a:ext>
            </a:extLst>
          </p:cNvPr>
          <p:cNvSpPr>
            <a:spLocks/>
          </p:cNvSpPr>
          <p:nvPr/>
        </p:nvSpPr>
        <p:spPr>
          <a:xfrm>
            <a:off x="5290461" y="3679682"/>
            <a:ext cx="1966686" cy="2315327"/>
          </a:xfrm>
          <a:prstGeom prst="chevron">
            <a:avLst>
              <a:gd name="adj" fmla="val 14512"/>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0" lang="en-US" sz="12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nisi fringilla, faucibus risus quis, tempus metus. Vitae quam quis leo pulvinar. Etiam vitae quam.</a:t>
            </a:r>
            <a:endParaRPr lang="en-US" sz="1200" dirty="0">
              <a:solidFill>
                <a:schemeClr val="bg2"/>
              </a:solidFill>
            </a:endParaRPr>
          </a:p>
        </p:txBody>
      </p:sp>
      <p:sp>
        <p:nvSpPr>
          <p:cNvPr id="13" name="Arrow: Chevron 12">
            <a:extLst>
              <a:ext uri="{FF2B5EF4-FFF2-40B4-BE49-F238E27FC236}">
                <a16:creationId xmlns:a16="http://schemas.microsoft.com/office/drawing/2014/main" id="{A98BB3CE-A79F-308C-16ED-B0C424E7503B}"/>
              </a:ext>
            </a:extLst>
          </p:cNvPr>
          <p:cNvSpPr>
            <a:spLocks/>
          </p:cNvSpPr>
          <p:nvPr/>
        </p:nvSpPr>
        <p:spPr>
          <a:xfrm>
            <a:off x="7024918" y="3679682"/>
            <a:ext cx="1966686" cy="2315327"/>
          </a:xfrm>
          <a:prstGeom prst="chevron">
            <a:avLst>
              <a:gd name="adj" fmla="val 14512"/>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0" lang="en-US" sz="12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nisi fringilla, faucibus risus quis, tempus metus. Vitae quam quis leo pulvinar. Etiam vitae quam.</a:t>
            </a:r>
            <a:endParaRPr lang="en-US" sz="1200" dirty="0">
              <a:solidFill>
                <a:schemeClr val="bg2"/>
              </a:solidFill>
            </a:endParaRPr>
          </a:p>
        </p:txBody>
      </p:sp>
      <p:sp>
        <p:nvSpPr>
          <p:cNvPr id="14" name="Arrow: Chevron 13">
            <a:extLst>
              <a:ext uri="{FF2B5EF4-FFF2-40B4-BE49-F238E27FC236}">
                <a16:creationId xmlns:a16="http://schemas.microsoft.com/office/drawing/2014/main" id="{2F4EAD98-4BEC-5CFA-F5AD-02EFCC49FAF1}"/>
              </a:ext>
            </a:extLst>
          </p:cNvPr>
          <p:cNvSpPr>
            <a:spLocks/>
          </p:cNvSpPr>
          <p:nvPr/>
        </p:nvSpPr>
        <p:spPr>
          <a:xfrm>
            <a:off x="8759375" y="3679682"/>
            <a:ext cx="1966686" cy="2315327"/>
          </a:xfrm>
          <a:prstGeom prst="chevron">
            <a:avLst>
              <a:gd name="adj" fmla="val 14512"/>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0" lang="en-US" sz="12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nisi fringilla, faucibus risus quis, tempus metus. Vitae quam quis leo pulvinar. Etiam vitae quam.</a:t>
            </a:r>
            <a:endParaRPr lang="en-US" sz="1200" dirty="0">
              <a:solidFill>
                <a:schemeClr val="bg2"/>
              </a:solidFill>
            </a:endParaRPr>
          </a:p>
        </p:txBody>
      </p:sp>
    </p:spTree>
    <p:custDataLst>
      <p:tags r:id="rId1"/>
    </p:custDataLst>
    <p:extLst>
      <p:ext uri="{BB962C8B-B14F-4D97-AF65-F5344CB8AC3E}">
        <p14:creationId xmlns:p14="http://schemas.microsoft.com/office/powerpoint/2010/main" val="3152500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3" name="Arrow: Pentagon 2">
            <a:extLst>
              <a:ext uri="{FF2B5EF4-FFF2-40B4-BE49-F238E27FC236}">
                <a16:creationId xmlns:a16="http://schemas.microsoft.com/office/drawing/2014/main" id="{488C9742-C072-E343-6299-236B2902EE28}"/>
              </a:ext>
            </a:extLst>
          </p:cNvPr>
          <p:cNvSpPr/>
          <p:nvPr/>
        </p:nvSpPr>
        <p:spPr>
          <a:xfrm>
            <a:off x="1930401" y="1713639"/>
            <a:ext cx="1980720" cy="103428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a:t>
            </a:r>
            <a:endParaRPr lang="en-US" sz="1600" b="1" dirty="0">
              <a:latin typeface="Calibri" panose="020F0502020204030204" pitchFamily="34" charset="0"/>
              <a:cs typeface="Calibri" panose="020F0502020204030204" pitchFamily="34" charset="0"/>
            </a:endParaRPr>
          </a:p>
        </p:txBody>
      </p:sp>
      <p:sp>
        <p:nvSpPr>
          <p:cNvPr id="6" name="Arrow: Chevron 5">
            <a:extLst>
              <a:ext uri="{FF2B5EF4-FFF2-40B4-BE49-F238E27FC236}">
                <a16:creationId xmlns:a16="http://schemas.microsoft.com/office/drawing/2014/main" id="{E3A06A62-9D00-21B4-3AD6-2B70B1739676}"/>
              </a:ext>
            </a:extLst>
          </p:cNvPr>
          <p:cNvSpPr/>
          <p:nvPr/>
        </p:nvSpPr>
        <p:spPr>
          <a:xfrm>
            <a:off x="3455309" y="1713639"/>
            <a:ext cx="1980720" cy="103428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a:t>
            </a:r>
            <a:endParaRPr lang="en-US" sz="1600" b="1" dirty="0">
              <a:latin typeface="Calibri" panose="020F0502020204030204" pitchFamily="34" charset="0"/>
              <a:cs typeface="Calibri" panose="020F0502020204030204" pitchFamily="34" charset="0"/>
            </a:endParaRPr>
          </a:p>
        </p:txBody>
      </p:sp>
      <p:sp>
        <p:nvSpPr>
          <p:cNvPr id="7" name="Arrow: Chevron 6">
            <a:extLst>
              <a:ext uri="{FF2B5EF4-FFF2-40B4-BE49-F238E27FC236}">
                <a16:creationId xmlns:a16="http://schemas.microsoft.com/office/drawing/2014/main" id="{31380AC9-BBCC-20B8-9792-B4C10E5C55F1}"/>
              </a:ext>
            </a:extLst>
          </p:cNvPr>
          <p:cNvSpPr/>
          <p:nvPr/>
        </p:nvSpPr>
        <p:spPr>
          <a:xfrm>
            <a:off x="4980217" y="1713639"/>
            <a:ext cx="1980720" cy="103428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a:t>
            </a:r>
            <a:endParaRPr lang="en-US" sz="1600" b="1" dirty="0">
              <a:latin typeface="Calibri" panose="020F0502020204030204" pitchFamily="34" charset="0"/>
              <a:cs typeface="Calibri" panose="020F0502020204030204" pitchFamily="34" charset="0"/>
            </a:endParaRPr>
          </a:p>
        </p:txBody>
      </p:sp>
      <p:sp>
        <p:nvSpPr>
          <p:cNvPr id="8" name="Arrow: Chevron 7">
            <a:extLst>
              <a:ext uri="{FF2B5EF4-FFF2-40B4-BE49-F238E27FC236}">
                <a16:creationId xmlns:a16="http://schemas.microsoft.com/office/drawing/2014/main" id="{C92487E8-A231-B9A3-0808-FC5FF300AA43}"/>
              </a:ext>
            </a:extLst>
          </p:cNvPr>
          <p:cNvSpPr/>
          <p:nvPr/>
        </p:nvSpPr>
        <p:spPr>
          <a:xfrm>
            <a:off x="6505125" y="1713639"/>
            <a:ext cx="1980720" cy="103428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a:t>
            </a:r>
            <a:endParaRPr lang="en-US" sz="1600" b="1" dirty="0">
              <a:latin typeface="Calibri" panose="020F0502020204030204" pitchFamily="34" charset="0"/>
              <a:cs typeface="Calibri" panose="020F0502020204030204" pitchFamily="34" charset="0"/>
            </a:endParaRPr>
          </a:p>
        </p:txBody>
      </p:sp>
      <p:sp>
        <p:nvSpPr>
          <p:cNvPr id="12" name="Arrow: Chevron 11">
            <a:extLst>
              <a:ext uri="{FF2B5EF4-FFF2-40B4-BE49-F238E27FC236}">
                <a16:creationId xmlns:a16="http://schemas.microsoft.com/office/drawing/2014/main" id="{CA8017DB-361B-4A6B-D587-E9D0431793CA}"/>
              </a:ext>
            </a:extLst>
          </p:cNvPr>
          <p:cNvSpPr/>
          <p:nvPr/>
        </p:nvSpPr>
        <p:spPr>
          <a:xfrm>
            <a:off x="8030033" y="1713639"/>
            <a:ext cx="1980720" cy="103428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a:t>
            </a:r>
            <a:endParaRPr lang="en-US" sz="1600" b="1" dirty="0">
              <a:latin typeface="Calibri" panose="020F0502020204030204" pitchFamily="34" charset="0"/>
              <a:cs typeface="Calibri" panose="020F0502020204030204" pitchFamily="34" charset="0"/>
            </a:endParaRPr>
          </a:p>
        </p:txBody>
      </p:sp>
      <p:sp>
        <p:nvSpPr>
          <p:cNvPr id="13" name="Arrow: Chevron 12">
            <a:extLst>
              <a:ext uri="{FF2B5EF4-FFF2-40B4-BE49-F238E27FC236}">
                <a16:creationId xmlns:a16="http://schemas.microsoft.com/office/drawing/2014/main" id="{DDEBD079-30BB-4B0A-2D99-C7B426E12AAD}"/>
              </a:ext>
            </a:extLst>
          </p:cNvPr>
          <p:cNvSpPr/>
          <p:nvPr/>
        </p:nvSpPr>
        <p:spPr>
          <a:xfrm>
            <a:off x="9554939" y="1713639"/>
            <a:ext cx="1980720" cy="103428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a:t>
            </a:r>
            <a:endParaRPr lang="en-US" sz="1600" b="1" dirty="0">
              <a:latin typeface="Calibri" panose="020F0502020204030204" pitchFamily="34" charset="0"/>
              <a:cs typeface="Calibri" panose="020F0502020204030204" pitchFamily="34" charset="0"/>
            </a:endParaRPr>
          </a:p>
        </p:txBody>
      </p:sp>
      <p:sp>
        <p:nvSpPr>
          <p:cNvPr id="16" name="TextBox 15">
            <a:extLst>
              <a:ext uri="{FF2B5EF4-FFF2-40B4-BE49-F238E27FC236}">
                <a16:creationId xmlns:a16="http://schemas.microsoft.com/office/drawing/2014/main" id="{0545AB82-237B-8589-66BC-EBD9645E4509}"/>
              </a:ext>
            </a:extLst>
          </p:cNvPr>
          <p:cNvSpPr txBox="1"/>
          <p:nvPr/>
        </p:nvSpPr>
        <p:spPr>
          <a:xfrm>
            <a:off x="1930401" y="2990896"/>
            <a:ext cx="1524908" cy="2002728"/>
          </a:xfrm>
          <a:prstGeom prst="rect">
            <a:avLst/>
          </a:prstGeom>
          <a:noFill/>
        </p:spPr>
        <p:txBody>
          <a:bodyPr vert="horz" wrap="square" rtlCol="0">
            <a:spAutoFit/>
          </a:bodyPr>
          <a:lstStyle/>
          <a:p>
            <a:pPr marL="171450" indent="-171450">
              <a:lnSpc>
                <a:spcPct val="150000"/>
              </a:lnSpc>
              <a:buFont typeface="Arial" panose="020B0604020202020204" pitchFamily="34" charset="0"/>
              <a:buChar char="•"/>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p>
          <a:p>
            <a:pPr marL="171450" indent="-171450">
              <a:lnSpc>
                <a:spcPct val="150000"/>
              </a:lnSpc>
              <a:buFont typeface="Arial" panose="020B0604020202020204" pitchFamily="34" charset="0"/>
              <a:buChar char="•"/>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a:t>
            </a:r>
            <a:endParaRPr lang="en-US" sz="1200" dirty="0">
              <a:solidFill>
                <a:schemeClr val="bg2"/>
              </a:solidFill>
              <a:latin typeface="Calibri" panose="020F0502020204030204" pitchFamily="34" charset="0"/>
              <a:cs typeface="Calibri" panose="020F0502020204030204" pitchFamily="34" charset="0"/>
            </a:endParaRPr>
          </a:p>
        </p:txBody>
      </p:sp>
      <p:sp>
        <p:nvSpPr>
          <p:cNvPr id="18" name="TextBox 17">
            <a:extLst>
              <a:ext uri="{FF2B5EF4-FFF2-40B4-BE49-F238E27FC236}">
                <a16:creationId xmlns:a16="http://schemas.microsoft.com/office/drawing/2014/main" id="{FD4784C5-8AB7-BF11-7632-47439B6FF8EB}"/>
              </a:ext>
            </a:extLst>
          </p:cNvPr>
          <p:cNvSpPr txBox="1"/>
          <p:nvPr/>
        </p:nvSpPr>
        <p:spPr>
          <a:xfrm>
            <a:off x="3455309" y="2990896"/>
            <a:ext cx="1524908" cy="2002728"/>
          </a:xfrm>
          <a:prstGeom prst="rect">
            <a:avLst/>
          </a:prstGeom>
          <a:noFill/>
        </p:spPr>
        <p:txBody>
          <a:bodyPr vert="horz" wrap="square" rtlCol="0">
            <a:spAutoFit/>
          </a:bodyPr>
          <a:lstStyle/>
          <a:p>
            <a:pPr marL="171450" indent="-171450">
              <a:lnSpc>
                <a:spcPct val="150000"/>
              </a:lnSpc>
              <a:buFont typeface="Arial" panose="020B0604020202020204" pitchFamily="34" charset="0"/>
              <a:buChar char="•"/>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p>
          <a:p>
            <a:pPr marL="171450" indent="-171450">
              <a:lnSpc>
                <a:spcPct val="150000"/>
              </a:lnSpc>
              <a:buFont typeface="Arial" panose="020B0604020202020204" pitchFamily="34" charset="0"/>
              <a:buChar char="•"/>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a:t>
            </a:r>
            <a:endParaRPr lang="en-US" sz="1200" dirty="0">
              <a:solidFill>
                <a:schemeClr val="bg2"/>
              </a:solidFill>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CE46D71C-DDAC-F972-3FCE-2FE44AF269CA}"/>
              </a:ext>
            </a:extLst>
          </p:cNvPr>
          <p:cNvSpPr txBox="1"/>
          <p:nvPr/>
        </p:nvSpPr>
        <p:spPr>
          <a:xfrm>
            <a:off x="4980217" y="2990896"/>
            <a:ext cx="1524908" cy="2002728"/>
          </a:xfrm>
          <a:prstGeom prst="rect">
            <a:avLst/>
          </a:prstGeom>
          <a:noFill/>
        </p:spPr>
        <p:txBody>
          <a:bodyPr vert="horz" wrap="square" rtlCol="0">
            <a:spAutoFit/>
          </a:bodyPr>
          <a:lstStyle/>
          <a:p>
            <a:pPr marL="171450" indent="-171450">
              <a:lnSpc>
                <a:spcPct val="150000"/>
              </a:lnSpc>
              <a:buFont typeface="Arial" panose="020B0604020202020204" pitchFamily="34" charset="0"/>
              <a:buChar char="•"/>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p>
          <a:p>
            <a:pPr marL="171450" indent="-171450">
              <a:lnSpc>
                <a:spcPct val="150000"/>
              </a:lnSpc>
              <a:buFont typeface="Arial" panose="020B0604020202020204" pitchFamily="34" charset="0"/>
              <a:buChar char="•"/>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a:t>
            </a:r>
            <a:endParaRPr lang="en-US" sz="1200" dirty="0">
              <a:solidFill>
                <a:schemeClr val="bg2"/>
              </a:solidFill>
              <a:latin typeface="Calibri" panose="020F0502020204030204" pitchFamily="34" charset="0"/>
              <a:cs typeface="Calibri" panose="020F0502020204030204" pitchFamily="34" charset="0"/>
            </a:endParaRPr>
          </a:p>
        </p:txBody>
      </p:sp>
      <p:sp>
        <p:nvSpPr>
          <p:cNvPr id="21" name="TextBox 20">
            <a:extLst>
              <a:ext uri="{FF2B5EF4-FFF2-40B4-BE49-F238E27FC236}">
                <a16:creationId xmlns:a16="http://schemas.microsoft.com/office/drawing/2014/main" id="{462FA297-2FA0-8D8C-327B-CFC1EE311C74}"/>
              </a:ext>
            </a:extLst>
          </p:cNvPr>
          <p:cNvSpPr txBox="1"/>
          <p:nvPr/>
        </p:nvSpPr>
        <p:spPr>
          <a:xfrm>
            <a:off x="6505125" y="2990896"/>
            <a:ext cx="1524908" cy="2002728"/>
          </a:xfrm>
          <a:prstGeom prst="rect">
            <a:avLst/>
          </a:prstGeom>
          <a:noFill/>
        </p:spPr>
        <p:txBody>
          <a:bodyPr vert="horz" wrap="square" rtlCol="0">
            <a:spAutoFit/>
          </a:bodyPr>
          <a:lstStyle/>
          <a:p>
            <a:pPr marL="171450" indent="-171450">
              <a:lnSpc>
                <a:spcPct val="150000"/>
              </a:lnSpc>
              <a:buFont typeface="Arial" panose="020B0604020202020204" pitchFamily="34" charset="0"/>
              <a:buChar char="•"/>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p>
          <a:p>
            <a:pPr marL="171450" indent="-171450">
              <a:lnSpc>
                <a:spcPct val="150000"/>
              </a:lnSpc>
              <a:buFont typeface="Arial" panose="020B0604020202020204" pitchFamily="34" charset="0"/>
              <a:buChar char="•"/>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a:t>
            </a:r>
            <a:endParaRPr lang="en-US" sz="1200" dirty="0">
              <a:solidFill>
                <a:schemeClr val="bg2"/>
              </a:solidFill>
              <a:latin typeface="Calibri" panose="020F0502020204030204" pitchFamily="34" charset="0"/>
              <a:cs typeface="Calibri" panose="020F0502020204030204" pitchFamily="34" charset="0"/>
            </a:endParaRPr>
          </a:p>
        </p:txBody>
      </p:sp>
      <p:sp>
        <p:nvSpPr>
          <p:cNvPr id="22" name="TextBox 21">
            <a:extLst>
              <a:ext uri="{FF2B5EF4-FFF2-40B4-BE49-F238E27FC236}">
                <a16:creationId xmlns:a16="http://schemas.microsoft.com/office/drawing/2014/main" id="{EE9802C8-16BC-23AE-DE35-085440E2C652}"/>
              </a:ext>
            </a:extLst>
          </p:cNvPr>
          <p:cNvSpPr txBox="1"/>
          <p:nvPr/>
        </p:nvSpPr>
        <p:spPr>
          <a:xfrm>
            <a:off x="8030033" y="2990896"/>
            <a:ext cx="1524908" cy="2002728"/>
          </a:xfrm>
          <a:prstGeom prst="rect">
            <a:avLst/>
          </a:prstGeom>
          <a:noFill/>
        </p:spPr>
        <p:txBody>
          <a:bodyPr vert="horz" wrap="square" rtlCol="0">
            <a:spAutoFit/>
          </a:bodyPr>
          <a:lstStyle/>
          <a:p>
            <a:pPr marL="171450" indent="-171450">
              <a:lnSpc>
                <a:spcPct val="150000"/>
              </a:lnSpc>
              <a:buFont typeface="Arial" panose="020B0604020202020204" pitchFamily="34" charset="0"/>
              <a:buChar char="•"/>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p>
          <a:p>
            <a:pPr marL="171450" indent="-171450">
              <a:lnSpc>
                <a:spcPct val="150000"/>
              </a:lnSpc>
              <a:buFont typeface="Arial" panose="020B0604020202020204" pitchFamily="34" charset="0"/>
              <a:buChar char="•"/>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a:t>
            </a:r>
            <a:endParaRPr lang="en-US" sz="1200" dirty="0">
              <a:solidFill>
                <a:schemeClr val="bg2"/>
              </a:solidFill>
              <a:latin typeface="Calibri" panose="020F0502020204030204" pitchFamily="34" charset="0"/>
              <a:cs typeface="Calibri" panose="020F0502020204030204" pitchFamily="34" charset="0"/>
            </a:endParaRPr>
          </a:p>
        </p:txBody>
      </p:sp>
      <p:sp>
        <p:nvSpPr>
          <p:cNvPr id="25" name="TextBox 24">
            <a:extLst>
              <a:ext uri="{FF2B5EF4-FFF2-40B4-BE49-F238E27FC236}">
                <a16:creationId xmlns:a16="http://schemas.microsoft.com/office/drawing/2014/main" id="{0BD4F0CE-F6A3-1ECD-F91F-9ABC4FA56A44}"/>
              </a:ext>
            </a:extLst>
          </p:cNvPr>
          <p:cNvSpPr txBox="1"/>
          <p:nvPr/>
        </p:nvSpPr>
        <p:spPr>
          <a:xfrm>
            <a:off x="9554941" y="2990896"/>
            <a:ext cx="1524908" cy="2002728"/>
          </a:xfrm>
          <a:prstGeom prst="rect">
            <a:avLst/>
          </a:prstGeom>
          <a:noFill/>
        </p:spPr>
        <p:txBody>
          <a:bodyPr vert="horz" wrap="square" rtlCol="0">
            <a:spAutoFit/>
          </a:bodyPr>
          <a:lstStyle/>
          <a:p>
            <a:pPr marL="171450" indent="-171450">
              <a:lnSpc>
                <a:spcPct val="150000"/>
              </a:lnSpc>
              <a:buFont typeface="Arial" panose="020B0604020202020204" pitchFamily="34" charset="0"/>
              <a:buChar char="•"/>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 odio.</a:t>
            </a:r>
          </a:p>
          <a:p>
            <a:pPr marL="171450" indent="-171450">
              <a:lnSpc>
                <a:spcPct val="150000"/>
              </a:lnSpc>
              <a:buFont typeface="Arial" panose="020B0604020202020204" pitchFamily="34" charset="0"/>
              <a:buChar char="•"/>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 quis leo pulvinar lacinia at quis.</a:t>
            </a:r>
            <a:endParaRPr lang="en-US" sz="1200" dirty="0">
              <a:solidFill>
                <a:schemeClr val="bg2"/>
              </a:solidFill>
              <a:latin typeface="Calibri" panose="020F0502020204030204" pitchFamily="34" charset="0"/>
              <a:cs typeface="Calibri" panose="020F0502020204030204" pitchFamily="34" charset="0"/>
            </a:endParaRPr>
          </a:p>
        </p:txBody>
      </p:sp>
      <p:sp>
        <p:nvSpPr>
          <p:cNvPr id="29" name="TextBox 28">
            <a:extLst>
              <a:ext uri="{FF2B5EF4-FFF2-40B4-BE49-F238E27FC236}">
                <a16:creationId xmlns:a16="http://schemas.microsoft.com/office/drawing/2014/main" id="{4B2D3F2E-3C7F-57E2-E367-C0BE64AFF85A}"/>
              </a:ext>
            </a:extLst>
          </p:cNvPr>
          <p:cNvSpPr txBox="1"/>
          <p:nvPr/>
        </p:nvSpPr>
        <p:spPr>
          <a:xfrm>
            <a:off x="554732" y="2990896"/>
            <a:ext cx="1114412" cy="382092"/>
          </a:xfrm>
          <a:prstGeom prst="rect">
            <a:avLst/>
          </a:prstGeom>
          <a:noFill/>
        </p:spPr>
        <p:txBody>
          <a:bodyPr vert="horz" wrap="square" rtlCol="0">
            <a:spAutoFit/>
          </a:bodyPr>
          <a:lstStyle/>
          <a:p>
            <a:pPr algn="l">
              <a:lnSpc>
                <a:spcPct val="150000"/>
              </a:lnSpc>
            </a:pPr>
            <a:r>
              <a:rPr lang="en-US" sz="1400" b="1"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a:t>
            </a:r>
            <a:endParaRPr lang="en-US" sz="1400" dirty="0">
              <a:solidFill>
                <a:schemeClr val="bg2"/>
              </a:solidFill>
              <a:latin typeface="Calibri" panose="020F0502020204030204" pitchFamily="34" charset="0"/>
              <a:cs typeface="Calibri" panose="020F0502020204030204" pitchFamily="34" charset="0"/>
            </a:endParaRPr>
          </a:p>
        </p:txBody>
      </p:sp>
      <p:sp>
        <p:nvSpPr>
          <p:cNvPr id="33" name="TextBox 32">
            <a:extLst>
              <a:ext uri="{FF2B5EF4-FFF2-40B4-BE49-F238E27FC236}">
                <a16:creationId xmlns:a16="http://schemas.microsoft.com/office/drawing/2014/main" id="{120A9BD8-DECA-CD9A-C4F8-FCEFB56E9F6B}"/>
              </a:ext>
            </a:extLst>
          </p:cNvPr>
          <p:cNvSpPr txBox="1"/>
          <p:nvPr/>
        </p:nvSpPr>
        <p:spPr>
          <a:xfrm>
            <a:off x="554732" y="5403987"/>
            <a:ext cx="1114412" cy="382092"/>
          </a:xfrm>
          <a:prstGeom prst="rect">
            <a:avLst/>
          </a:prstGeom>
          <a:noFill/>
        </p:spPr>
        <p:txBody>
          <a:bodyPr vert="horz" wrap="square" rtlCol="0">
            <a:spAutoFit/>
          </a:bodyPr>
          <a:lstStyle/>
          <a:p>
            <a:pPr algn="l">
              <a:lnSpc>
                <a:spcPct val="150000"/>
              </a:lnSpc>
            </a:pPr>
            <a:r>
              <a:rPr lang="en-US" sz="1400" b="1"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a:t>
            </a:r>
            <a:endParaRPr lang="en-US" sz="1400" dirty="0">
              <a:solidFill>
                <a:schemeClr val="bg2"/>
              </a:solidFill>
              <a:latin typeface="Calibri" panose="020F0502020204030204" pitchFamily="34" charset="0"/>
              <a:cs typeface="Calibri" panose="020F0502020204030204" pitchFamily="34" charset="0"/>
            </a:endParaRPr>
          </a:p>
        </p:txBody>
      </p:sp>
      <p:sp>
        <p:nvSpPr>
          <p:cNvPr id="37" name="TextBox 36">
            <a:extLst>
              <a:ext uri="{FF2B5EF4-FFF2-40B4-BE49-F238E27FC236}">
                <a16:creationId xmlns:a16="http://schemas.microsoft.com/office/drawing/2014/main" id="{CFB4077C-4D74-087C-63B0-04C92E6E7FE2}"/>
              </a:ext>
            </a:extLst>
          </p:cNvPr>
          <p:cNvSpPr txBox="1"/>
          <p:nvPr/>
        </p:nvSpPr>
        <p:spPr>
          <a:xfrm>
            <a:off x="1930401" y="5403987"/>
            <a:ext cx="1524908" cy="617733"/>
          </a:xfrm>
          <a:prstGeom prst="rect">
            <a:avLst/>
          </a:prstGeom>
          <a:noFill/>
        </p:spPr>
        <p:txBody>
          <a:bodyPr vert="horz" wrap="square" rtlCol="0">
            <a:spAutoFit/>
          </a:bodyPr>
          <a:lstStyle/>
          <a:p>
            <a:pPr marL="171450" indent="-171450">
              <a:lnSpc>
                <a:spcPct val="150000"/>
              </a:lnSpc>
              <a:buFont typeface="Arial" panose="020B0604020202020204" pitchFamily="34" charset="0"/>
              <a:buChar char="•"/>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a:t>
            </a:r>
          </a:p>
          <a:p>
            <a:pPr marL="171450" indent="-171450">
              <a:lnSpc>
                <a:spcPct val="150000"/>
              </a:lnSpc>
              <a:buFont typeface="Arial" panose="020B0604020202020204" pitchFamily="34" charset="0"/>
              <a:buChar char="•"/>
            </a:pPr>
            <a:r>
              <a:rPr lang="en-US" sz="1200" dirty="0">
                <a:solidFill>
                  <a:srgbClr val="000000"/>
                </a:solidFill>
                <a:latin typeface="Calibri" panose="020F0502020204030204" pitchFamily="34" charset="0"/>
                <a:ea typeface="Open Sans" panose="020B0606030504020204" pitchFamily="34" charset="0"/>
                <a:cs typeface="Calibri" panose="020F0502020204030204" pitchFamily="34" charset="0"/>
              </a:rPr>
              <a:t>Q</a:t>
            </a: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uis leo pulvinar.</a:t>
            </a:r>
          </a:p>
        </p:txBody>
      </p:sp>
      <p:sp>
        <p:nvSpPr>
          <p:cNvPr id="41" name="TextBox 40">
            <a:extLst>
              <a:ext uri="{FF2B5EF4-FFF2-40B4-BE49-F238E27FC236}">
                <a16:creationId xmlns:a16="http://schemas.microsoft.com/office/drawing/2014/main" id="{5AF151E5-2279-9D9E-87A2-050ADCB62449}"/>
              </a:ext>
            </a:extLst>
          </p:cNvPr>
          <p:cNvSpPr txBox="1"/>
          <p:nvPr/>
        </p:nvSpPr>
        <p:spPr>
          <a:xfrm>
            <a:off x="3455309" y="5403987"/>
            <a:ext cx="1524908" cy="617733"/>
          </a:xfrm>
          <a:prstGeom prst="rect">
            <a:avLst/>
          </a:prstGeom>
          <a:noFill/>
        </p:spPr>
        <p:txBody>
          <a:bodyPr vert="horz" wrap="square" rtlCol="0">
            <a:spAutoFit/>
          </a:bodyPr>
          <a:lstStyle/>
          <a:p>
            <a:pPr marL="171450" indent="-171450">
              <a:lnSpc>
                <a:spcPct val="150000"/>
              </a:lnSpc>
              <a:buFont typeface="Arial" panose="020B0604020202020204" pitchFamily="34" charset="0"/>
              <a:buChar char="•"/>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a:t>
            </a:r>
          </a:p>
          <a:p>
            <a:pPr marL="171450" indent="-171450">
              <a:lnSpc>
                <a:spcPct val="150000"/>
              </a:lnSpc>
              <a:buFont typeface="Arial" panose="020B0604020202020204" pitchFamily="34" charset="0"/>
              <a:buChar char="•"/>
            </a:pPr>
            <a:r>
              <a:rPr lang="en-US" sz="1200" dirty="0">
                <a:solidFill>
                  <a:srgbClr val="000000"/>
                </a:solidFill>
                <a:latin typeface="Calibri" panose="020F0502020204030204" pitchFamily="34" charset="0"/>
                <a:ea typeface="Open Sans" panose="020B0606030504020204" pitchFamily="34" charset="0"/>
                <a:cs typeface="Calibri" panose="020F0502020204030204" pitchFamily="34" charset="0"/>
              </a:rPr>
              <a:t>Q</a:t>
            </a: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uis leo pulvinar.</a:t>
            </a:r>
          </a:p>
        </p:txBody>
      </p:sp>
      <p:sp>
        <p:nvSpPr>
          <p:cNvPr id="45" name="TextBox 44">
            <a:extLst>
              <a:ext uri="{FF2B5EF4-FFF2-40B4-BE49-F238E27FC236}">
                <a16:creationId xmlns:a16="http://schemas.microsoft.com/office/drawing/2014/main" id="{4D407ABB-F6E5-2998-1331-135F06743C05}"/>
              </a:ext>
            </a:extLst>
          </p:cNvPr>
          <p:cNvSpPr txBox="1"/>
          <p:nvPr/>
        </p:nvSpPr>
        <p:spPr>
          <a:xfrm>
            <a:off x="4980217" y="5403987"/>
            <a:ext cx="1524908" cy="617733"/>
          </a:xfrm>
          <a:prstGeom prst="rect">
            <a:avLst/>
          </a:prstGeom>
          <a:noFill/>
        </p:spPr>
        <p:txBody>
          <a:bodyPr vert="horz" wrap="square" rtlCol="0">
            <a:spAutoFit/>
          </a:bodyPr>
          <a:lstStyle/>
          <a:p>
            <a:pPr marL="171450" indent="-171450">
              <a:lnSpc>
                <a:spcPct val="150000"/>
              </a:lnSpc>
              <a:buFont typeface="Arial" panose="020B0604020202020204" pitchFamily="34" charset="0"/>
              <a:buChar char="•"/>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a:t>
            </a:r>
          </a:p>
          <a:p>
            <a:pPr marL="171450" indent="-171450">
              <a:lnSpc>
                <a:spcPct val="150000"/>
              </a:lnSpc>
              <a:buFont typeface="Arial" panose="020B0604020202020204" pitchFamily="34" charset="0"/>
              <a:buChar char="•"/>
            </a:pPr>
            <a:r>
              <a:rPr lang="en-US" sz="1200" dirty="0">
                <a:solidFill>
                  <a:srgbClr val="000000"/>
                </a:solidFill>
                <a:latin typeface="Calibri" panose="020F0502020204030204" pitchFamily="34" charset="0"/>
                <a:ea typeface="Open Sans" panose="020B0606030504020204" pitchFamily="34" charset="0"/>
                <a:cs typeface="Calibri" panose="020F0502020204030204" pitchFamily="34" charset="0"/>
              </a:rPr>
              <a:t>Q</a:t>
            </a: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uis leo pulvinar.</a:t>
            </a:r>
          </a:p>
        </p:txBody>
      </p:sp>
      <p:sp>
        <p:nvSpPr>
          <p:cNvPr id="49" name="TextBox 48">
            <a:extLst>
              <a:ext uri="{FF2B5EF4-FFF2-40B4-BE49-F238E27FC236}">
                <a16:creationId xmlns:a16="http://schemas.microsoft.com/office/drawing/2014/main" id="{A09793A7-4890-6F9E-32C3-B5ADAA92E17C}"/>
              </a:ext>
            </a:extLst>
          </p:cNvPr>
          <p:cNvSpPr txBox="1"/>
          <p:nvPr/>
        </p:nvSpPr>
        <p:spPr>
          <a:xfrm>
            <a:off x="6505125" y="5403987"/>
            <a:ext cx="1524908" cy="617733"/>
          </a:xfrm>
          <a:prstGeom prst="rect">
            <a:avLst/>
          </a:prstGeom>
          <a:noFill/>
        </p:spPr>
        <p:txBody>
          <a:bodyPr vert="horz" wrap="square" rtlCol="0">
            <a:spAutoFit/>
          </a:bodyPr>
          <a:lstStyle/>
          <a:p>
            <a:pPr marL="171450" indent="-171450">
              <a:lnSpc>
                <a:spcPct val="150000"/>
              </a:lnSpc>
              <a:buFont typeface="Arial" panose="020B0604020202020204" pitchFamily="34" charset="0"/>
              <a:buChar char="•"/>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a:t>
            </a:r>
          </a:p>
          <a:p>
            <a:pPr marL="171450" indent="-171450">
              <a:lnSpc>
                <a:spcPct val="150000"/>
              </a:lnSpc>
              <a:buFont typeface="Arial" panose="020B0604020202020204" pitchFamily="34" charset="0"/>
              <a:buChar char="•"/>
            </a:pPr>
            <a:r>
              <a:rPr lang="en-US" sz="1200" dirty="0">
                <a:solidFill>
                  <a:srgbClr val="000000"/>
                </a:solidFill>
                <a:latin typeface="Calibri" panose="020F0502020204030204" pitchFamily="34" charset="0"/>
                <a:ea typeface="Open Sans" panose="020B0606030504020204" pitchFamily="34" charset="0"/>
                <a:cs typeface="Calibri" panose="020F0502020204030204" pitchFamily="34" charset="0"/>
              </a:rPr>
              <a:t>Q</a:t>
            </a: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uis leo pulvinar.</a:t>
            </a:r>
          </a:p>
        </p:txBody>
      </p:sp>
      <p:sp>
        <p:nvSpPr>
          <p:cNvPr id="69" name="TextBox 68">
            <a:extLst>
              <a:ext uri="{FF2B5EF4-FFF2-40B4-BE49-F238E27FC236}">
                <a16:creationId xmlns:a16="http://schemas.microsoft.com/office/drawing/2014/main" id="{B8745F58-456E-6BDE-FEFA-66D8CB7ECFF5}"/>
              </a:ext>
            </a:extLst>
          </p:cNvPr>
          <p:cNvSpPr txBox="1"/>
          <p:nvPr/>
        </p:nvSpPr>
        <p:spPr>
          <a:xfrm>
            <a:off x="8030033" y="5403987"/>
            <a:ext cx="1524908" cy="617733"/>
          </a:xfrm>
          <a:prstGeom prst="rect">
            <a:avLst/>
          </a:prstGeom>
          <a:noFill/>
        </p:spPr>
        <p:txBody>
          <a:bodyPr vert="horz" wrap="square" rtlCol="0">
            <a:spAutoFit/>
          </a:bodyPr>
          <a:lstStyle/>
          <a:p>
            <a:pPr marL="171450" indent="-171450">
              <a:lnSpc>
                <a:spcPct val="150000"/>
              </a:lnSpc>
              <a:buFont typeface="Arial" panose="020B0604020202020204" pitchFamily="34" charset="0"/>
              <a:buChar char="•"/>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a:t>
            </a:r>
          </a:p>
          <a:p>
            <a:pPr marL="171450" indent="-171450">
              <a:lnSpc>
                <a:spcPct val="150000"/>
              </a:lnSpc>
              <a:buFont typeface="Arial" panose="020B0604020202020204" pitchFamily="34" charset="0"/>
              <a:buChar char="•"/>
            </a:pPr>
            <a:r>
              <a:rPr lang="en-US" sz="1200" dirty="0">
                <a:solidFill>
                  <a:srgbClr val="000000"/>
                </a:solidFill>
                <a:latin typeface="Calibri" panose="020F0502020204030204" pitchFamily="34" charset="0"/>
                <a:ea typeface="Open Sans" panose="020B0606030504020204" pitchFamily="34" charset="0"/>
                <a:cs typeface="Calibri" panose="020F0502020204030204" pitchFamily="34" charset="0"/>
              </a:rPr>
              <a:t>Q</a:t>
            </a: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uis leo pulvinar.</a:t>
            </a:r>
          </a:p>
        </p:txBody>
      </p:sp>
      <p:sp>
        <p:nvSpPr>
          <p:cNvPr id="71" name="TextBox 70">
            <a:extLst>
              <a:ext uri="{FF2B5EF4-FFF2-40B4-BE49-F238E27FC236}">
                <a16:creationId xmlns:a16="http://schemas.microsoft.com/office/drawing/2014/main" id="{403E231E-41DA-F2CC-88DE-3BF9F3C2F9D9}"/>
              </a:ext>
            </a:extLst>
          </p:cNvPr>
          <p:cNvSpPr txBox="1"/>
          <p:nvPr/>
        </p:nvSpPr>
        <p:spPr>
          <a:xfrm>
            <a:off x="9554941" y="5403987"/>
            <a:ext cx="1524908" cy="617733"/>
          </a:xfrm>
          <a:prstGeom prst="rect">
            <a:avLst/>
          </a:prstGeom>
          <a:noFill/>
        </p:spPr>
        <p:txBody>
          <a:bodyPr vert="horz" wrap="square" rtlCol="0">
            <a:spAutoFit/>
          </a:bodyPr>
          <a:lstStyle/>
          <a:p>
            <a:pPr marL="171450" indent="-171450">
              <a:lnSpc>
                <a:spcPct val="150000"/>
              </a:lnSpc>
              <a:buFont typeface="Arial" panose="020B0604020202020204" pitchFamily="34" charset="0"/>
              <a:buChar char="•"/>
            </a:pP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a:t>
            </a:r>
          </a:p>
          <a:p>
            <a:pPr marL="171450" indent="-171450">
              <a:lnSpc>
                <a:spcPct val="150000"/>
              </a:lnSpc>
              <a:buFont typeface="Arial" panose="020B0604020202020204" pitchFamily="34" charset="0"/>
              <a:buChar char="•"/>
            </a:pPr>
            <a:r>
              <a:rPr lang="en-US" sz="1200" dirty="0">
                <a:solidFill>
                  <a:srgbClr val="000000"/>
                </a:solidFill>
                <a:latin typeface="Calibri" panose="020F0502020204030204" pitchFamily="34" charset="0"/>
                <a:ea typeface="Open Sans" panose="020B0606030504020204" pitchFamily="34" charset="0"/>
                <a:cs typeface="Calibri" panose="020F0502020204030204" pitchFamily="34" charset="0"/>
              </a:rPr>
              <a:t>Q</a:t>
            </a:r>
            <a:r>
              <a:rPr lang="en-US" sz="12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uis leo pulvinar.</a:t>
            </a:r>
          </a:p>
        </p:txBody>
      </p:sp>
    </p:spTree>
    <p:custDataLst>
      <p:tags r:id="rId1"/>
    </p:custDataLst>
    <p:extLst>
      <p:ext uri="{BB962C8B-B14F-4D97-AF65-F5344CB8AC3E}">
        <p14:creationId xmlns:p14="http://schemas.microsoft.com/office/powerpoint/2010/main" val="3916219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A35238A-C2BB-113E-211E-72F8825C2715}"/>
              </a:ext>
            </a:extLst>
          </p:cNvPr>
          <p:cNvSpPr>
            <a:spLocks noGrp="1"/>
          </p:cNvSpPr>
          <p:nvPr>
            <p:ph type="body" sz="quarter" idx="18"/>
          </p:nvPr>
        </p:nvSpPr>
        <p:spPr/>
        <p:txBody>
          <a:bodyPr/>
          <a:lstStyle/>
          <a:p>
            <a:r>
              <a:rPr lang="en-US" dirty="0"/>
              <a:t>Enter Subtitle Here</a:t>
            </a:r>
          </a:p>
        </p:txBody>
      </p:sp>
      <p:sp>
        <p:nvSpPr>
          <p:cNvPr id="3" name="Title 2">
            <a:extLst>
              <a:ext uri="{FF2B5EF4-FFF2-40B4-BE49-F238E27FC236}">
                <a16:creationId xmlns:a16="http://schemas.microsoft.com/office/drawing/2014/main" id="{CBD74108-B49E-DAE1-2E14-08C40AB835B6}"/>
              </a:ext>
            </a:extLst>
          </p:cNvPr>
          <p:cNvSpPr>
            <a:spLocks noGrp="1"/>
          </p:cNvSpPr>
          <p:nvPr>
            <p:ph type="title"/>
          </p:nvPr>
        </p:nvSpPr>
        <p:spPr/>
        <p:txBody>
          <a:bodyPr/>
          <a:lstStyle/>
          <a:p>
            <a:r>
              <a:rPr lang="en-US" dirty="0"/>
              <a:t>Enter Title Here</a:t>
            </a:r>
          </a:p>
        </p:txBody>
      </p:sp>
      <p:sp>
        <p:nvSpPr>
          <p:cNvPr id="27" name="Content Placeholder 26">
            <a:extLst>
              <a:ext uri="{FF2B5EF4-FFF2-40B4-BE49-F238E27FC236}">
                <a16:creationId xmlns:a16="http://schemas.microsoft.com/office/drawing/2014/main" id="{AF4A2C91-F5A3-D54A-4119-49BD97E715BE}"/>
              </a:ext>
            </a:extLst>
          </p:cNvPr>
          <p:cNvSpPr>
            <a:spLocks noGrp="1"/>
          </p:cNvSpPr>
          <p:nvPr>
            <p:ph sz="quarter" idx="19"/>
          </p:nvPr>
        </p:nvSpPr>
        <p:spPr/>
        <p:txBody>
          <a:bodyPr/>
          <a:lstStyle/>
          <a:p>
            <a:endParaRPr lang="en-US"/>
          </a:p>
        </p:txBody>
      </p:sp>
      <p:sp>
        <p:nvSpPr>
          <p:cNvPr id="9" name="Rounded Rectangle 75">
            <a:extLst>
              <a:ext uri="{FF2B5EF4-FFF2-40B4-BE49-F238E27FC236}">
                <a16:creationId xmlns:a16="http://schemas.microsoft.com/office/drawing/2014/main" id="{73378F32-0EE5-600E-F0D4-671155AF5B89}"/>
              </a:ext>
              <a:ext uri="{C183D7F6-B498-43B3-948B-1728B52AA6E4}">
                <adec:decorative xmlns:adec="http://schemas.microsoft.com/office/drawing/2017/decorative" val="1"/>
              </a:ext>
            </a:extLst>
          </p:cNvPr>
          <p:cNvSpPr>
            <a:spLocks/>
          </p:cNvSpPr>
          <p:nvPr/>
        </p:nvSpPr>
        <p:spPr>
          <a:xfrm>
            <a:off x="2962173" y="1726209"/>
            <a:ext cx="6267654" cy="560290"/>
          </a:xfrm>
          <a:prstGeom prst="roundRect">
            <a:avLst>
              <a:gd name="adj" fmla="val 50000"/>
            </a:avLst>
          </a:prstGeom>
          <a:solidFill>
            <a:schemeClr val="tx2">
              <a:lumMod val="100000"/>
              <a:alpha val="55000"/>
            </a:schemeClr>
          </a:solidFill>
          <a:ln w="952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0" name="TextBox 9">
            <a:extLst>
              <a:ext uri="{FF2B5EF4-FFF2-40B4-BE49-F238E27FC236}">
                <a16:creationId xmlns:a16="http://schemas.microsoft.com/office/drawing/2014/main" id="{CECCC103-381C-7F50-E6B6-3C8176741391}"/>
              </a:ext>
            </a:extLst>
          </p:cNvPr>
          <p:cNvSpPr txBox="1">
            <a:spLocks/>
          </p:cNvSpPr>
          <p:nvPr/>
        </p:nvSpPr>
        <p:spPr>
          <a:xfrm>
            <a:off x="3533688" y="1883244"/>
            <a:ext cx="872034" cy="246221"/>
          </a:xfrm>
          <a:prstGeom prst="rect">
            <a:avLst/>
          </a:prstGeom>
          <a:noFill/>
        </p:spPr>
        <p:txBody>
          <a:bodyPr wrap="none" lIns="0" tIns="0" rIns="0" bIns="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chemeClr val="bg1"/>
                </a:solidFill>
                <a:effectLst/>
                <a:uLnTx/>
                <a:uFillTx/>
                <a:latin typeface="Calibri" panose="020F0502020204030204" pitchFamily="34" charset="0"/>
              </a:rPr>
              <a:t>Enter Text</a:t>
            </a:r>
          </a:p>
        </p:txBody>
      </p:sp>
      <p:sp>
        <p:nvSpPr>
          <p:cNvPr id="11" name="TextBox 10">
            <a:extLst>
              <a:ext uri="{FF2B5EF4-FFF2-40B4-BE49-F238E27FC236}">
                <a16:creationId xmlns:a16="http://schemas.microsoft.com/office/drawing/2014/main" id="{1015241C-85DE-B961-0675-A3C4DE3F07A6}"/>
              </a:ext>
            </a:extLst>
          </p:cNvPr>
          <p:cNvSpPr txBox="1">
            <a:spLocks/>
          </p:cNvSpPr>
          <p:nvPr/>
        </p:nvSpPr>
        <p:spPr>
          <a:xfrm>
            <a:off x="5659984" y="1883244"/>
            <a:ext cx="872034" cy="246221"/>
          </a:xfrm>
          <a:prstGeom prst="rect">
            <a:avLst/>
          </a:prstGeom>
          <a:noFill/>
        </p:spPr>
        <p:txBody>
          <a:bodyPr wrap="none" lIns="0" tIns="0" rIns="0" bIns="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chemeClr val="bg1"/>
                </a:solidFill>
                <a:effectLst/>
                <a:uLnTx/>
                <a:uFillTx/>
                <a:latin typeface="Calibri" panose="020F0502020204030204" pitchFamily="34" charset="0"/>
              </a:rPr>
              <a:t>Enter Text</a:t>
            </a:r>
          </a:p>
        </p:txBody>
      </p:sp>
      <p:sp>
        <p:nvSpPr>
          <p:cNvPr id="12" name="TextBox 11">
            <a:extLst>
              <a:ext uri="{FF2B5EF4-FFF2-40B4-BE49-F238E27FC236}">
                <a16:creationId xmlns:a16="http://schemas.microsoft.com/office/drawing/2014/main" id="{ECD5926E-0E47-B4B3-466B-33B228B6C85D}"/>
              </a:ext>
            </a:extLst>
          </p:cNvPr>
          <p:cNvSpPr txBox="1">
            <a:spLocks/>
          </p:cNvSpPr>
          <p:nvPr/>
        </p:nvSpPr>
        <p:spPr>
          <a:xfrm>
            <a:off x="7786279" y="1883244"/>
            <a:ext cx="872034" cy="246221"/>
          </a:xfrm>
          <a:prstGeom prst="rect">
            <a:avLst/>
          </a:prstGeom>
          <a:noFill/>
        </p:spPr>
        <p:txBody>
          <a:bodyPr wrap="none" lIns="0" tIns="0" rIns="0" bIns="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chemeClr val="bg1"/>
                </a:solidFill>
                <a:effectLst/>
                <a:uLnTx/>
                <a:uFillTx/>
                <a:latin typeface="Calibri" panose="020F0502020204030204" pitchFamily="34" charset="0"/>
              </a:rPr>
              <a:t>Enter Text</a:t>
            </a:r>
          </a:p>
        </p:txBody>
      </p:sp>
      <p:sp>
        <p:nvSpPr>
          <p:cNvPr id="18" name="Rounded Rectangle 81">
            <a:extLst>
              <a:ext uri="{FF2B5EF4-FFF2-40B4-BE49-F238E27FC236}">
                <a16:creationId xmlns:a16="http://schemas.microsoft.com/office/drawing/2014/main" id="{DC87A6AA-E8FD-648C-BE8A-8DA68A18E434}"/>
              </a:ext>
              <a:ext uri="{C183D7F6-B498-43B3-948B-1728B52AA6E4}">
                <adec:decorative xmlns:adec="http://schemas.microsoft.com/office/drawing/2017/decorative" val="1"/>
              </a:ext>
            </a:extLst>
          </p:cNvPr>
          <p:cNvSpPr>
            <a:spLocks/>
          </p:cNvSpPr>
          <p:nvPr/>
        </p:nvSpPr>
        <p:spPr>
          <a:xfrm>
            <a:off x="2962173" y="2449249"/>
            <a:ext cx="6267654" cy="560290"/>
          </a:xfrm>
          <a:prstGeom prst="roundRect">
            <a:avLst>
              <a:gd name="adj" fmla="val 50000"/>
            </a:avLst>
          </a:prstGeom>
          <a:solidFill>
            <a:schemeClr val="accent6">
              <a:lumMod val="100000"/>
              <a:alpha val="25000"/>
            </a:schemeClr>
          </a:solidFill>
          <a:ln w="952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22" name="Rounded Rectangle 76">
            <a:extLst>
              <a:ext uri="{FF2B5EF4-FFF2-40B4-BE49-F238E27FC236}">
                <a16:creationId xmlns:a16="http://schemas.microsoft.com/office/drawing/2014/main" id="{8B08BA54-3258-8D3B-95E7-E2DC86E7D12F}"/>
              </a:ext>
              <a:ext uri="{C183D7F6-B498-43B3-948B-1728B52AA6E4}">
                <adec:decorative xmlns:adec="http://schemas.microsoft.com/office/drawing/2017/decorative" val="1"/>
              </a:ext>
            </a:extLst>
          </p:cNvPr>
          <p:cNvSpPr>
            <a:spLocks/>
          </p:cNvSpPr>
          <p:nvPr/>
        </p:nvSpPr>
        <p:spPr>
          <a:xfrm>
            <a:off x="835877" y="2449249"/>
            <a:ext cx="2015063" cy="560290"/>
          </a:xfrm>
          <a:prstGeom prst="roundRect">
            <a:avLst>
              <a:gd name="adj" fmla="val 50000"/>
            </a:avLst>
          </a:prstGeom>
          <a:solidFill>
            <a:schemeClr val="tx2">
              <a:lumMod val="100000"/>
              <a:alpha val="55000"/>
            </a:schemeClr>
          </a:solidFill>
          <a:ln w="952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24" name="TextBox 23">
            <a:extLst>
              <a:ext uri="{FF2B5EF4-FFF2-40B4-BE49-F238E27FC236}">
                <a16:creationId xmlns:a16="http://schemas.microsoft.com/office/drawing/2014/main" id="{DD4C46F1-01A0-EB30-A4E6-869DD663C6BF}"/>
              </a:ext>
            </a:extLst>
          </p:cNvPr>
          <p:cNvSpPr txBox="1">
            <a:spLocks/>
          </p:cNvSpPr>
          <p:nvPr/>
        </p:nvSpPr>
        <p:spPr>
          <a:xfrm>
            <a:off x="1407394" y="2606284"/>
            <a:ext cx="872034" cy="246221"/>
          </a:xfrm>
          <a:prstGeom prst="rect">
            <a:avLst/>
          </a:prstGeom>
          <a:noFill/>
        </p:spPr>
        <p:txBody>
          <a:bodyPr wrap="none" lIns="0" tIns="0" rIns="0" bIns="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chemeClr val="bg1"/>
                </a:solidFill>
                <a:effectLst/>
                <a:uLnTx/>
                <a:uFillTx/>
                <a:latin typeface="Calibri" panose="020F0502020204030204" pitchFamily="34" charset="0"/>
              </a:rPr>
              <a:t>Enter Text</a:t>
            </a:r>
          </a:p>
        </p:txBody>
      </p:sp>
      <p:sp>
        <p:nvSpPr>
          <p:cNvPr id="38" name="Oval 37">
            <a:extLst>
              <a:ext uri="{FF2B5EF4-FFF2-40B4-BE49-F238E27FC236}">
                <a16:creationId xmlns:a16="http://schemas.microsoft.com/office/drawing/2014/main" id="{332A84C3-C67A-410B-7D79-250623B2121F}"/>
              </a:ext>
            </a:extLst>
          </p:cNvPr>
          <p:cNvSpPr>
            <a:spLocks/>
          </p:cNvSpPr>
          <p:nvPr/>
        </p:nvSpPr>
        <p:spPr>
          <a:xfrm>
            <a:off x="3361638" y="2641989"/>
            <a:ext cx="174810" cy="174810"/>
          </a:xfrm>
          <a:prstGeom prst="ellipse">
            <a:avLst/>
          </a:prstGeom>
          <a:solidFill>
            <a:schemeClr val="tx2"/>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39" name="Oval 38">
            <a:extLst>
              <a:ext uri="{FF2B5EF4-FFF2-40B4-BE49-F238E27FC236}">
                <a16:creationId xmlns:a16="http://schemas.microsoft.com/office/drawing/2014/main" id="{9B2CD4C9-245B-25E2-811F-86A3C85B32A9}"/>
              </a:ext>
            </a:extLst>
          </p:cNvPr>
          <p:cNvSpPr>
            <a:spLocks/>
          </p:cNvSpPr>
          <p:nvPr/>
        </p:nvSpPr>
        <p:spPr>
          <a:xfrm>
            <a:off x="3621969" y="2641989"/>
            <a:ext cx="174810" cy="174810"/>
          </a:xfrm>
          <a:prstGeom prst="ellipse">
            <a:avLst/>
          </a:prstGeom>
          <a:solidFill>
            <a:schemeClr val="tx2"/>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40" name="Oval 39">
            <a:extLst>
              <a:ext uri="{FF2B5EF4-FFF2-40B4-BE49-F238E27FC236}">
                <a16:creationId xmlns:a16="http://schemas.microsoft.com/office/drawing/2014/main" id="{88817437-99E0-6E4C-BFDD-7336506BFF71}"/>
              </a:ext>
            </a:extLst>
          </p:cNvPr>
          <p:cNvSpPr>
            <a:spLocks/>
          </p:cNvSpPr>
          <p:nvPr/>
        </p:nvSpPr>
        <p:spPr>
          <a:xfrm>
            <a:off x="3882300" y="2641989"/>
            <a:ext cx="174810" cy="174810"/>
          </a:xfrm>
          <a:prstGeom prst="ellipse">
            <a:avLst/>
          </a:prstGeom>
          <a:solidFill>
            <a:schemeClr val="tx2"/>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41" name="Oval 40">
            <a:extLst>
              <a:ext uri="{FF2B5EF4-FFF2-40B4-BE49-F238E27FC236}">
                <a16:creationId xmlns:a16="http://schemas.microsoft.com/office/drawing/2014/main" id="{3AFC03A2-C542-59AF-F4F3-E18313665B1A}"/>
              </a:ext>
            </a:extLst>
          </p:cNvPr>
          <p:cNvSpPr>
            <a:spLocks/>
          </p:cNvSpPr>
          <p:nvPr/>
        </p:nvSpPr>
        <p:spPr>
          <a:xfrm>
            <a:off x="4142631" y="2641989"/>
            <a:ext cx="174810" cy="174810"/>
          </a:xfrm>
          <a:prstGeom prst="ellipse">
            <a:avLst/>
          </a:prstGeom>
          <a:solidFill>
            <a:schemeClr val="tx2"/>
          </a:solidFill>
          <a:ln w="28575"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42" name="Oval 41">
            <a:extLst>
              <a:ext uri="{FF2B5EF4-FFF2-40B4-BE49-F238E27FC236}">
                <a16:creationId xmlns:a16="http://schemas.microsoft.com/office/drawing/2014/main" id="{11190534-5F7C-606B-A006-1EA45C6EAFBD}"/>
              </a:ext>
            </a:extLst>
          </p:cNvPr>
          <p:cNvSpPr>
            <a:spLocks/>
          </p:cNvSpPr>
          <p:nvPr/>
        </p:nvSpPr>
        <p:spPr>
          <a:xfrm>
            <a:off x="4402960" y="2641989"/>
            <a:ext cx="174810" cy="174810"/>
          </a:xfrm>
          <a:prstGeom prst="ellipse">
            <a:avLst/>
          </a:prstGeom>
          <a:solidFill>
            <a:schemeClr val="tx2"/>
          </a:solidFill>
          <a:ln w="28575"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43" name="Rounded Rectangle 77">
            <a:extLst>
              <a:ext uri="{FF2B5EF4-FFF2-40B4-BE49-F238E27FC236}">
                <a16:creationId xmlns:a16="http://schemas.microsoft.com/office/drawing/2014/main" id="{D2C5B426-AAB5-2A40-A6A2-4E723ED60760}"/>
              </a:ext>
              <a:ext uri="{C183D7F6-B498-43B3-948B-1728B52AA6E4}">
                <adec:decorative xmlns:adec="http://schemas.microsoft.com/office/drawing/2017/decorative" val="1"/>
              </a:ext>
            </a:extLst>
          </p:cNvPr>
          <p:cNvSpPr>
            <a:spLocks/>
          </p:cNvSpPr>
          <p:nvPr/>
        </p:nvSpPr>
        <p:spPr>
          <a:xfrm>
            <a:off x="835877" y="3172289"/>
            <a:ext cx="2015063" cy="560290"/>
          </a:xfrm>
          <a:prstGeom prst="roundRect">
            <a:avLst>
              <a:gd name="adj" fmla="val 50000"/>
            </a:avLst>
          </a:prstGeom>
          <a:solidFill>
            <a:schemeClr val="accent1">
              <a:lumMod val="100000"/>
              <a:alpha val="55000"/>
            </a:schemeClr>
          </a:solidFill>
          <a:ln w="952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44" name="Rounded Rectangle 82">
            <a:extLst>
              <a:ext uri="{FF2B5EF4-FFF2-40B4-BE49-F238E27FC236}">
                <a16:creationId xmlns:a16="http://schemas.microsoft.com/office/drawing/2014/main" id="{8DF9F5DF-7CE3-9FF0-CB4F-F88C295E7070}"/>
              </a:ext>
              <a:ext uri="{C183D7F6-B498-43B3-948B-1728B52AA6E4}">
                <adec:decorative xmlns:adec="http://schemas.microsoft.com/office/drawing/2017/decorative" val="1"/>
              </a:ext>
            </a:extLst>
          </p:cNvPr>
          <p:cNvSpPr>
            <a:spLocks/>
          </p:cNvSpPr>
          <p:nvPr/>
        </p:nvSpPr>
        <p:spPr>
          <a:xfrm>
            <a:off x="2962173" y="3172289"/>
            <a:ext cx="6267654" cy="560290"/>
          </a:xfrm>
          <a:prstGeom prst="roundRect">
            <a:avLst>
              <a:gd name="adj" fmla="val 50000"/>
            </a:avLst>
          </a:prstGeom>
          <a:solidFill>
            <a:schemeClr val="accent6">
              <a:lumMod val="100000"/>
              <a:alpha val="25000"/>
            </a:schemeClr>
          </a:solidFill>
          <a:ln w="952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46" name="TextBox 45">
            <a:extLst>
              <a:ext uri="{FF2B5EF4-FFF2-40B4-BE49-F238E27FC236}">
                <a16:creationId xmlns:a16="http://schemas.microsoft.com/office/drawing/2014/main" id="{F0B7B3ED-EF5E-821E-FD63-D036E3AA7BFE}"/>
              </a:ext>
            </a:extLst>
          </p:cNvPr>
          <p:cNvSpPr txBox="1">
            <a:spLocks/>
          </p:cNvSpPr>
          <p:nvPr/>
        </p:nvSpPr>
        <p:spPr>
          <a:xfrm>
            <a:off x="1407393" y="3329323"/>
            <a:ext cx="872034" cy="246221"/>
          </a:xfrm>
          <a:prstGeom prst="rect">
            <a:avLst/>
          </a:prstGeom>
          <a:noFill/>
        </p:spPr>
        <p:txBody>
          <a:bodyPr wrap="none" lIns="0" tIns="0" rIns="0" bIns="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chemeClr val="bg1"/>
                </a:solidFill>
                <a:effectLst/>
                <a:uLnTx/>
                <a:uFillTx/>
                <a:latin typeface="Calibri" panose="020F0502020204030204" pitchFamily="34" charset="0"/>
              </a:rPr>
              <a:t>Enter Text</a:t>
            </a:r>
          </a:p>
        </p:txBody>
      </p:sp>
      <p:sp>
        <p:nvSpPr>
          <p:cNvPr id="53" name="Oval 52">
            <a:extLst>
              <a:ext uri="{FF2B5EF4-FFF2-40B4-BE49-F238E27FC236}">
                <a16:creationId xmlns:a16="http://schemas.microsoft.com/office/drawing/2014/main" id="{FD048483-DC9B-E286-66BC-2FFAD96F14EE}"/>
              </a:ext>
            </a:extLst>
          </p:cNvPr>
          <p:cNvSpPr>
            <a:spLocks/>
          </p:cNvSpPr>
          <p:nvPr/>
        </p:nvSpPr>
        <p:spPr>
          <a:xfrm>
            <a:off x="3361638" y="3360284"/>
            <a:ext cx="174810" cy="174810"/>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54" name="Oval 53">
            <a:extLst>
              <a:ext uri="{FF2B5EF4-FFF2-40B4-BE49-F238E27FC236}">
                <a16:creationId xmlns:a16="http://schemas.microsoft.com/office/drawing/2014/main" id="{AA0EDF74-D3FB-0596-EA36-145208B1ABC7}"/>
              </a:ext>
            </a:extLst>
          </p:cNvPr>
          <p:cNvSpPr>
            <a:spLocks/>
          </p:cNvSpPr>
          <p:nvPr/>
        </p:nvSpPr>
        <p:spPr>
          <a:xfrm>
            <a:off x="3621969" y="3360284"/>
            <a:ext cx="174810" cy="174810"/>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55" name="Oval 54">
            <a:extLst>
              <a:ext uri="{FF2B5EF4-FFF2-40B4-BE49-F238E27FC236}">
                <a16:creationId xmlns:a16="http://schemas.microsoft.com/office/drawing/2014/main" id="{433EC007-9D3F-DF9C-935C-DE398177EE8F}"/>
              </a:ext>
            </a:extLst>
          </p:cNvPr>
          <p:cNvSpPr>
            <a:spLocks/>
          </p:cNvSpPr>
          <p:nvPr/>
        </p:nvSpPr>
        <p:spPr>
          <a:xfrm>
            <a:off x="3882300" y="3360284"/>
            <a:ext cx="174810" cy="174810"/>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56" name="Oval 55">
            <a:extLst>
              <a:ext uri="{FF2B5EF4-FFF2-40B4-BE49-F238E27FC236}">
                <a16:creationId xmlns:a16="http://schemas.microsoft.com/office/drawing/2014/main" id="{EA24FA00-3977-87EB-6F01-AABC4F93BBC7}"/>
              </a:ext>
            </a:extLst>
          </p:cNvPr>
          <p:cNvSpPr>
            <a:spLocks/>
          </p:cNvSpPr>
          <p:nvPr/>
        </p:nvSpPr>
        <p:spPr>
          <a:xfrm>
            <a:off x="4142631" y="3360284"/>
            <a:ext cx="174810" cy="174810"/>
          </a:xfrm>
          <a:prstGeom prst="ellipse">
            <a:avLst/>
          </a:prstGeom>
          <a:solidFill>
            <a:schemeClr val="tx2">
              <a:lumMod val="100000"/>
              <a:alpha val="25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57" name="Oval 56">
            <a:extLst>
              <a:ext uri="{FF2B5EF4-FFF2-40B4-BE49-F238E27FC236}">
                <a16:creationId xmlns:a16="http://schemas.microsoft.com/office/drawing/2014/main" id="{EFA60288-9FBB-468E-935C-A2D56FBD9E06}"/>
              </a:ext>
            </a:extLst>
          </p:cNvPr>
          <p:cNvSpPr>
            <a:spLocks/>
          </p:cNvSpPr>
          <p:nvPr/>
        </p:nvSpPr>
        <p:spPr>
          <a:xfrm>
            <a:off x="4402960" y="3360284"/>
            <a:ext cx="174810" cy="174810"/>
          </a:xfrm>
          <a:prstGeom prst="ellipse">
            <a:avLst/>
          </a:prstGeom>
          <a:solidFill>
            <a:schemeClr val="tx2">
              <a:lumMod val="100000"/>
              <a:alpha val="25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58" name="Rounded Rectangle 78">
            <a:extLst>
              <a:ext uri="{FF2B5EF4-FFF2-40B4-BE49-F238E27FC236}">
                <a16:creationId xmlns:a16="http://schemas.microsoft.com/office/drawing/2014/main" id="{5717571E-BE9B-3FC3-FD65-3C7050171449}"/>
              </a:ext>
              <a:ext uri="{C183D7F6-B498-43B3-948B-1728B52AA6E4}">
                <adec:decorative xmlns:adec="http://schemas.microsoft.com/office/drawing/2017/decorative" val="1"/>
              </a:ext>
            </a:extLst>
          </p:cNvPr>
          <p:cNvSpPr>
            <a:spLocks/>
          </p:cNvSpPr>
          <p:nvPr/>
        </p:nvSpPr>
        <p:spPr>
          <a:xfrm>
            <a:off x="835877" y="3895329"/>
            <a:ext cx="2015063" cy="560290"/>
          </a:xfrm>
          <a:prstGeom prst="roundRect">
            <a:avLst>
              <a:gd name="adj" fmla="val 50000"/>
            </a:avLst>
          </a:prstGeom>
          <a:solidFill>
            <a:schemeClr val="tx2">
              <a:lumMod val="100000"/>
              <a:alpha val="55000"/>
            </a:schemeClr>
          </a:solidFill>
          <a:ln w="952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59" name="Rounded Rectangle 83">
            <a:extLst>
              <a:ext uri="{FF2B5EF4-FFF2-40B4-BE49-F238E27FC236}">
                <a16:creationId xmlns:a16="http://schemas.microsoft.com/office/drawing/2014/main" id="{898FB449-EF62-9E20-5035-4E8FBF2C4758}"/>
              </a:ext>
              <a:ext uri="{C183D7F6-B498-43B3-948B-1728B52AA6E4}">
                <adec:decorative xmlns:adec="http://schemas.microsoft.com/office/drawing/2017/decorative" val="1"/>
              </a:ext>
            </a:extLst>
          </p:cNvPr>
          <p:cNvSpPr>
            <a:spLocks/>
          </p:cNvSpPr>
          <p:nvPr/>
        </p:nvSpPr>
        <p:spPr>
          <a:xfrm>
            <a:off x="2962173" y="3895329"/>
            <a:ext cx="6267654" cy="560290"/>
          </a:xfrm>
          <a:prstGeom prst="roundRect">
            <a:avLst>
              <a:gd name="adj" fmla="val 50000"/>
            </a:avLst>
          </a:prstGeom>
          <a:solidFill>
            <a:schemeClr val="accent6">
              <a:lumMod val="100000"/>
              <a:alpha val="25000"/>
            </a:schemeClr>
          </a:solidFill>
          <a:ln w="952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61" name="TextBox 60">
            <a:extLst>
              <a:ext uri="{FF2B5EF4-FFF2-40B4-BE49-F238E27FC236}">
                <a16:creationId xmlns:a16="http://schemas.microsoft.com/office/drawing/2014/main" id="{DF27EB96-C5D1-01A3-C626-1F1E233D6C0A}"/>
              </a:ext>
            </a:extLst>
          </p:cNvPr>
          <p:cNvSpPr txBox="1">
            <a:spLocks/>
          </p:cNvSpPr>
          <p:nvPr/>
        </p:nvSpPr>
        <p:spPr>
          <a:xfrm>
            <a:off x="1407393" y="4052363"/>
            <a:ext cx="872034" cy="246221"/>
          </a:xfrm>
          <a:prstGeom prst="rect">
            <a:avLst/>
          </a:prstGeom>
          <a:noFill/>
        </p:spPr>
        <p:txBody>
          <a:bodyPr wrap="none" lIns="0" tIns="0" rIns="0" bIns="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chemeClr val="bg1"/>
                </a:solidFill>
                <a:effectLst/>
                <a:uLnTx/>
                <a:uFillTx/>
                <a:latin typeface="Calibri" panose="020F0502020204030204" pitchFamily="34" charset="0"/>
              </a:rPr>
              <a:t>Enter Text</a:t>
            </a:r>
          </a:p>
        </p:txBody>
      </p:sp>
      <p:sp>
        <p:nvSpPr>
          <p:cNvPr id="68" name="Oval 67">
            <a:extLst>
              <a:ext uri="{FF2B5EF4-FFF2-40B4-BE49-F238E27FC236}">
                <a16:creationId xmlns:a16="http://schemas.microsoft.com/office/drawing/2014/main" id="{8AD64428-881C-BA34-0996-0B25F5D4A081}"/>
              </a:ext>
            </a:extLst>
          </p:cNvPr>
          <p:cNvSpPr>
            <a:spLocks/>
          </p:cNvSpPr>
          <p:nvPr/>
        </p:nvSpPr>
        <p:spPr>
          <a:xfrm>
            <a:off x="3361638" y="4087860"/>
            <a:ext cx="174810" cy="174810"/>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69" name="Oval 68">
            <a:extLst>
              <a:ext uri="{FF2B5EF4-FFF2-40B4-BE49-F238E27FC236}">
                <a16:creationId xmlns:a16="http://schemas.microsoft.com/office/drawing/2014/main" id="{F8ED46C3-C92E-C0AC-77C4-98D302C1017C}"/>
              </a:ext>
            </a:extLst>
          </p:cNvPr>
          <p:cNvSpPr>
            <a:spLocks/>
          </p:cNvSpPr>
          <p:nvPr/>
        </p:nvSpPr>
        <p:spPr>
          <a:xfrm>
            <a:off x="3621969" y="4087860"/>
            <a:ext cx="174810" cy="174810"/>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70" name="Oval 69">
            <a:extLst>
              <a:ext uri="{FF2B5EF4-FFF2-40B4-BE49-F238E27FC236}">
                <a16:creationId xmlns:a16="http://schemas.microsoft.com/office/drawing/2014/main" id="{2114D463-D267-3232-FE50-2201A4928706}"/>
              </a:ext>
            </a:extLst>
          </p:cNvPr>
          <p:cNvSpPr>
            <a:spLocks/>
          </p:cNvSpPr>
          <p:nvPr/>
        </p:nvSpPr>
        <p:spPr>
          <a:xfrm>
            <a:off x="3882300" y="4087860"/>
            <a:ext cx="174810" cy="174810"/>
          </a:xfrm>
          <a:prstGeom prst="ellipse">
            <a:avLst/>
          </a:prstGeom>
          <a:solidFill>
            <a:schemeClr val="tx2">
              <a:lumMod val="100000"/>
              <a:alpha val="25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71" name="Oval 70">
            <a:extLst>
              <a:ext uri="{FF2B5EF4-FFF2-40B4-BE49-F238E27FC236}">
                <a16:creationId xmlns:a16="http://schemas.microsoft.com/office/drawing/2014/main" id="{4FE40B3A-1505-7499-66A8-1E58996C90AB}"/>
              </a:ext>
            </a:extLst>
          </p:cNvPr>
          <p:cNvSpPr>
            <a:spLocks/>
          </p:cNvSpPr>
          <p:nvPr/>
        </p:nvSpPr>
        <p:spPr>
          <a:xfrm>
            <a:off x="4142631" y="4087860"/>
            <a:ext cx="174810" cy="174810"/>
          </a:xfrm>
          <a:prstGeom prst="ellipse">
            <a:avLst/>
          </a:prstGeom>
          <a:solidFill>
            <a:schemeClr val="tx2">
              <a:lumMod val="100000"/>
              <a:alpha val="25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72" name="Oval 71">
            <a:extLst>
              <a:ext uri="{FF2B5EF4-FFF2-40B4-BE49-F238E27FC236}">
                <a16:creationId xmlns:a16="http://schemas.microsoft.com/office/drawing/2014/main" id="{48C790B9-7A47-2188-0DD7-B71CF1B66240}"/>
              </a:ext>
            </a:extLst>
          </p:cNvPr>
          <p:cNvSpPr>
            <a:spLocks/>
          </p:cNvSpPr>
          <p:nvPr/>
        </p:nvSpPr>
        <p:spPr>
          <a:xfrm>
            <a:off x="4402960" y="4087860"/>
            <a:ext cx="174810" cy="174810"/>
          </a:xfrm>
          <a:prstGeom prst="ellipse">
            <a:avLst/>
          </a:prstGeom>
          <a:solidFill>
            <a:schemeClr val="tx2">
              <a:lumMod val="100000"/>
              <a:alpha val="25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73" name="Rounded Rectangle 79">
            <a:extLst>
              <a:ext uri="{FF2B5EF4-FFF2-40B4-BE49-F238E27FC236}">
                <a16:creationId xmlns:a16="http://schemas.microsoft.com/office/drawing/2014/main" id="{D610F62B-0AB7-6863-3981-E37E787B3412}"/>
              </a:ext>
              <a:ext uri="{C183D7F6-B498-43B3-948B-1728B52AA6E4}">
                <adec:decorative xmlns:adec="http://schemas.microsoft.com/office/drawing/2017/decorative" val="1"/>
              </a:ext>
            </a:extLst>
          </p:cNvPr>
          <p:cNvSpPr>
            <a:spLocks/>
          </p:cNvSpPr>
          <p:nvPr/>
        </p:nvSpPr>
        <p:spPr>
          <a:xfrm>
            <a:off x="835877" y="4618369"/>
            <a:ext cx="2015063" cy="560290"/>
          </a:xfrm>
          <a:prstGeom prst="roundRect">
            <a:avLst>
              <a:gd name="adj" fmla="val 50000"/>
            </a:avLst>
          </a:prstGeom>
          <a:solidFill>
            <a:schemeClr val="accent1">
              <a:lumMod val="100000"/>
              <a:alpha val="55000"/>
            </a:schemeClr>
          </a:solidFill>
          <a:ln w="952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74" name="Rounded Rectangle 84">
            <a:extLst>
              <a:ext uri="{FF2B5EF4-FFF2-40B4-BE49-F238E27FC236}">
                <a16:creationId xmlns:a16="http://schemas.microsoft.com/office/drawing/2014/main" id="{95A7F5F8-E47C-0F03-6F35-AE711294DC5F}"/>
              </a:ext>
              <a:ext uri="{C183D7F6-B498-43B3-948B-1728B52AA6E4}">
                <adec:decorative xmlns:adec="http://schemas.microsoft.com/office/drawing/2017/decorative" val="1"/>
              </a:ext>
            </a:extLst>
          </p:cNvPr>
          <p:cNvSpPr>
            <a:spLocks/>
          </p:cNvSpPr>
          <p:nvPr/>
        </p:nvSpPr>
        <p:spPr>
          <a:xfrm>
            <a:off x="2962173" y="4618369"/>
            <a:ext cx="6267654" cy="560290"/>
          </a:xfrm>
          <a:prstGeom prst="roundRect">
            <a:avLst>
              <a:gd name="adj" fmla="val 50000"/>
            </a:avLst>
          </a:prstGeom>
          <a:solidFill>
            <a:schemeClr val="accent6">
              <a:lumMod val="100000"/>
              <a:alpha val="25000"/>
            </a:schemeClr>
          </a:solidFill>
          <a:ln w="952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76" name="TextBox 75">
            <a:extLst>
              <a:ext uri="{FF2B5EF4-FFF2-40B4-BE49-F238E27FC236}">
                <a16:creationId xmlns:a16="http://schemas.microsoft.com/office/drawing/2014/main" id="{FE16C9DF-2009-7E5A-4161-A569CCCA2D47}"/>
              </a:ext>
            </a:extLst>
          </p:cNvPr>
          <p:cNvSpPr txBox="1">
            <a:spLocks/>
          </p:cNvSpPr>
          <p:nvPr/>
        </p:nvSpPr>
        <p:spPr>
          <a:xfrm>
            <a:off x="1407393" y="4775403"/>
            <a:ext cx="872034" cy="246221"/>
          </a:xfrm>
          <a:prstGeom prst="rect">
            <a:avLst/>
          </a:prstGeom>
          <a:noFill/>
        </p:spPr>
        <p:txBody>
          <a:bodyPr wrap="none" lIns="0" tIns="0" rIns="0" bIns="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chemeClr val="bg1"/>
                </a:solidFill>
                <a:effectLst/>
                <a:uLnTx/>
                <a:uFillTx/>
                <a:latin typeface="Calibri" panose="020F0502020204030204" pitchFamily="34" charset="0"/>
              </a:rPr>
              <a:t>Enter Text</a:t>
            </a:r>
          </a:p>
        </p:txBody>
      </p:sp>
      <p:sp>
        <p:nvSpPr>
          <p:cNvPr id="13" name="Rounded Rectangle 72">
            <a:extLst>
              <a:ext uri="{FF2B5EF4-FFF2-40B4-BE49-F238E27FC236}">
                <a16:creationId xmlns:a16="http://schemas.microsoft.com/office/drawing/2014/main" id="{502BE63D-53EA-EC69-272E-C5DF10A6C12F}"/>
              </a:ext>
              <a:ext uri="{C183D7F6-B498-43B3-948B-1728B52AA6E4}">
                <adec:decorative xmlns:adec="http://schemas.microsoft.com/office/drawing/2017/decorative" val="1"/>
              </a:ext>
            </a:extLst>
          </p:cNvPr>
          <p:cNvSpPr>
            <a:spLocks/>
          </p:cNvSpPr>
          <p:nvPr/>
        </p:nvSpPr>
        <p:spPr>
          <a:xfrm>
            <a:off x="9341060" y="1726208"/>
            <a:ext cx="2015063" cy="560290"/>
          </a:xfrm>
          <a:prstGeom prst="roundRect">
            <a:avLst>
              <a:gd name="adj" fmla="val 50000"/>
            </a:avLst>
          </a:prstGeom>
          <a:solidFill>
            <a:schemeClr val="tx2">
              <a:lumMod val="100000"/>
            </a:schemeClr>
          </a:solidFill>
          <a:ln w="952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14" name="TextBox 13">
            <a:extLst>
              <a:ext uri="{FF2B5EF4-FFF2-40B4-BE49-F238E27FC236}">
                <a16:creationId xmlns:a16="http://schemas.microsoft.com/office/drawing/2014/main" id="{C07B4E3C-1EDA-F649-3C0E-0E65B21EC305}"/>
              </a:ext>
            </a:extLst>
          </p:cNvPr>
          <p:cNvSpPr txBox="1">
            <a:spLocks/>
          </p:cNvSpPr>
          <p:nvPr/>
        </p:nvSpPr>
        <p:spPr>
          <a:xfrm>
            <a:off x="10023185" y="1883244"/>
            <a:ext cx="650820" cy="246221"/>
          </a:xfrm>
          <a:prstGeom prst="rect">
            <a:avLst/>
          </a:prstGeom>
          <a:noFill/>
        </p:spPr>
        <p:txBody>
          <a:bodyPr wrap="none" lIns="0" tIns="0" rIns="0" bIns="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chemeClr val="bg1">
                    <a:lumMod val="100000"/>
                  </a:schemeClr>
                </a:solidFill>
                <a:effectLst/>
                <a:uLnTx/>
                <a:uFillTx/>
                <a:latin typeface="Calibri" panose="020F0502020204030204" pitchFamily="34" charset="0"/>
              </a:rPr>
              <a:t>TOTALS</a:t>
            </a:r>
          </a:p>
        </p:txBody>
      </p:sp>
      <p:sp>
        <p:nvSpPr>
          <p:cNvPr id="23" name="Rounded Rectangle 96">
            <a:extLst>
              <a:ext uri="{FF2B5EF4-FFF2-40B4-BE49-F238E27FC236}">
                <a16:creationId xmlns:a16="http://schemas.microsoft.com/office/drawing/2014/main" id="{53A01C34-3670-3928-591E-58DF9E253F1D}"/>
              </a:ext>
              <a:ext uri="{C183D7F6-B498-43B3-948B-1728B52AA6E4}">
                <adec:decorative xmlns:adec="http://schemas.microsoft.com/office/drawing/2017/decorative" val="1"/>
              </a:ext>
            </a:extLst>
          </p:cNvPr>
          <p:cNvSpPr>
            <a:spLocks/>
          </p:cNvSpPr>
          <p:nvPr/>
        </p:nvSpPr>
        <p:spPr>
          <a:xfrm>
            <a:off x="9341060" y="2449249"/>
            <a:ext cx="2015063" cy="560290"/>
          </a:xfrm>
          <a:prstGeom prst="roundRect">
            <a:avLst>
              <a:gd name="adj" fmla="val 50000"/>
            </a:avLst>
          </a:prstGeom>
          <a:solidFill>
            <a:schemeClr val="tx2">
              <a:lumMod val="100000"/>
            </a:schemeClr>
          </a:solidFill>
          <a:ln w="952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35" name="Rounded Rectangle 213">
            <a:extLst>
              <a:ext uri="{FF2B5EF4-FFF2-40B4-BE49-F238E27FC236}">
                <a16:creationId xmlns:a16="http://schemas.microsoft.com/office/drawing/2014/main" id="{613C604C-A625-E7DE-B13E-AB45F62BA004}"/>
              </a:ext>
            </a:extLst>
          </p:cNvPr>
          <p:cNvSpPr>
            <a:spLocks/>
          </p:cNvSpPr>
          <p:nvPr/>
        </p:nvSpPr>
        <p:spPr>
          <a:xfrm>
            <a:off x="9658761" y="2643986"/>
            <a:ext cx="1379661" cy="173021"/>
          </a:xfrm>
          <a:prstGeom prst="roundRect">
            <a:avLst>
              <a:gd name="adj" fmla="val 50000"/>
            </a:avLst>
          </a:prstGeom>
          <a:solidFill>
            <a:schemeClr val="bg1">
              <a:lumMod val="100000"/>
              <a:alpha val="15000"/>
            </a:schemeClr>
          </a:solidFill>
          <a:ln w="9525" cap="flat" cmpd="sng" algn="ctr">
            <a:solidFill>
              <a:schemeClr val="tx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36" name="Rounded Rectangle 214">
            <a:extLst>
              <a:ext uri="{FF2B5EF4-FFF2-40B4-BE49-F238E27FC236}">
                <a16:creationId xmlns:a16="http://schemas.microsoft.com/office/drawing/2014/main" id="{2EBF27FB-B9F9-695E-4D0F-834F5F0C44D4}"/>
              </a:ext>
            </a:extLst>
          </p:cNvPr>
          <p:cNvSpPr>
            <a:spLocks/>
          </p:cNvSpPr>
          <p:nvPr/>
        </p:nvSpPr>
        <p:spPr>
          <a:xfrm>
            <a:off x="9658761" y="2643986"/>
            <a:ext cx="1374209" cy="173021"/>
          </a:xfrm>
          <a:prstGeom prst="roundRect">
            <a:avLst>
              <a:gd name="adj" fmla="val 50000"/>
            </a:avLst>
          </a:prstGeom>
          <a:solidFill>
            <a:schemeClr val="bg1">
              <a:lumMod val="100000"/>
            </a:schemeClr>
          </a:solidFill>
          <a:ln w="952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34" name="Oval 33">
            <a:extLst>
              <a:ext uri="{FF2B5EF4-FFF2-40B4-BE49-F238E27FC236}">
                <a16:creationId xmlns:a16="http://schemas.microsoft.com/office/drawing/2014/main" id="{7A9DDFD6-6329-8B2C-3179-3635E51F09B4}"/>
              </a:ext>
            </a:extLst>
          </p:cNvPr>
          <p:cNvSpPr>
            <a:spLocks/>
          </p:cNvSpPr>
          <p:nvPr/>
        </p:nvSpPr>
        <p:spPr>
          <a:xfrm>
            <a:off x="10882394" y="2648980"/>
            <a:ext cx="174810" cy="174811"/>
          </a:xfrm>
          <a:prstGeom prst="ellipse">
            <a:avLst/>
          </a:prstGeom>
          <a:solidFill>
            <a:schemeClr val="tx2">
              <a:lumMod val="40000"/>
              <a:lumOff val="60000"/>
            </a:schemeClr>
          </a:solidFill>
          <a:ln w="28575" cap="flat" cmpd="sng" algn="ctr">
            <a:solidFill>
              <a:schemeClr val="tx2">
                <a:lumMod val="100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45" name="Rounded Rectangle 97">
            <a:extLst>
              <a:ext uri="{FF2B5EF4-FFF2-40B4-BE49-F238E27FC236}">
                <a16:creationId xmlns:a16="http://schemas.microsoft.com/office/drawing/2014/main" id="{A7E2EAF6-B204-70CC-2492-9F1FD3B58FC2}"/>
              </a:ext>
              <a:ext uri="{C183D7F6-B498-43B3-948B-1728B52AA6E4}">
                <adec:decorative xmlns:adec="http://schemas.microsoft.com/office/drawing/2017/decorative" val="1"/>
              </a:ext>
            </a:extLst>
          </p:cNvPr>
          <p:cNvSpPr>
            <a:spLocks/>
          </p:cNvSpPr>
          <p:nvPr/>
        </p:nvSpPr>
        <p:spPr>
          <a:xfrm>
            <a:off x="9341060" y="3172289"/>
            <a:ext cx="2015063" cy="560290"/>
          </a:xfrm>
          <a:prstGeom prst="roundRect">
            <a:avLst>
              <a:gd name="adj" fmla="val 50000"/>
            </a:avLst>
          </a:prstGeom>
          <a:solidFill>
            <a:schemeClr val="accent1">
              <a:lumMod val="100000"/>
            </a:schemeClr>
          </a:solidFill>
          <a:ln w="952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50" name="Rounded Rectangle 192">
            <a:extLst>
              <a:ext uri="{FF2B5EF4-FFF2-40B4-BE49-F238E27FC236}">
                <a16:creationId xmlns:a16="http://schemas.microsoft.com/office/drawing/2014/main" id="{B8A122AB-2FE0-8708-2831-094B55369D1F}"/>
              </a:ext>
            </a:extLst>
          </p:cNvPr>
          <p:cNvSpPr>
            <a:spLocks/>
          </p:cNvSpPr>
          <p:nvPr/>
        </p:nvSpPr>
        <p:spPr>
          <a:xfrm>
            <a:off x="9658761" y="3367027"/>
            <a:ext cx="1379661" cy="173020"/>
          </a:xfrm>
          <a:prstGeom prst="roundRect">
            <a:avLst>
              <a:gd name="adj" fmla="val 50000"/>
            </a:avLst>
          </a:prstGeom>
          <a:solidFill>
            <a:schemeClr val="bg1">
              <a:lumMod val="100000"/>
              <a:alpha val="15000"/>
            </a:schemeClr>
          </a:solidFill>
          <a:ln w="9525" cap="flat" cmpd="sng" algn="ctr">
            <a:solidFill>
              <a:schemeClr val="tx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51" name="Rounded Rectangle 193">
            <a:extLst>
              <a:ext uri="{FF2B5EF4-FFF2-40B4-BE49-F238E27FC236}">
                <a16:creationId xmlns:a16="http://schemas.microsoft.com/office/drawing/2014/main" id="{D7B5DE2F-D405-AC30-EE56-8C8D4465D62B}"/>
              </a:ext>
            </a:extLst>
          </p:cNvPr>
          <p:cNvSpPr>
            <a:spLocks/>
          </p:cNvSpPr>
          <p:nvPr/>
        </p:nvSpPr>
        <p:spPr>
          <a:xfrm>
            <a:off x="9658761" y="3367027"/>
            <a:ext cx="1157679" cy="173020"/>
          </a:xfrm>
          <a:prstGeom prst="roundRect">
            <a:avLst>
              <a:gd name="adj" fmla="val 50000"/>
            </a:avLst>
          </a:prstGeom>
          <a:solidFill>
            <a:schemeClr val="bg1">
              <a:lumMod val="100000"/>
            </a:schemeClr>
          </a:solidFill>
          <a:ln w="952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49" name="Oval 48">
            <a:extLst>
              <a:ext uri="{FF2B5EF4-FFF2-40B4-BE49-F238E27FC236}">
                <a16:creationId xmlns:a16="http://schemas.microsoft.com/office/drawing/2014/main" id="{50030437-E460-7266-E791-50A9234408C7}"/>
              </a:ext>
            </a:extLst>
          </p:cNvPr>
          <p:cNvSpPr>
            <a:spLocks/>
          </p:cNvSpPr>
          <p:nvPr/>
        </p:nvSpPr>
        <p:spPr>
          <a:xfrm>
            <a:off x="10641629" y="3364822"/>
            <a:ext cx="174810" cy="174810"/>
          </a:xfrm>
          <a:prstGeom prst="ellipse">
            <a:avLst/>
          </a:prstGeom>
          <a:solidFill>
            <a:schemeClr val="accent1">
              <a:lumMod val="40000"/>
              <a:lumOff val="60000"/>
            </a:schemeClr>
          </a:solidFill>
          <a:ln w="28575" cap="flat" cmpd="sng" algn="ctr">
            <a:solidFill>
              <a:schemeClr val="accent1">
                <a:lumMod val="50000"/>
              </a:schemeClr>
            </a:solidFill>
            <a:prstDash val="solid"/>
            <a:miter lim="800000"/>
          </a:ln>
          <a:effectLst/>
        </p:spPr>
        <p:txBody>
          <a:bodyPr rtlCol="0" anchor="ctr"/>
          <a:lstStyle/>
          <a:p>
            <a:pPr algn="ctr"/>
            <a:endParaRPr lang="en-US" kern="0" dirty="0">
              <a:solidFill>
                <a:prstClr val="white"/>
              </a:solidFill>
              <a:latin typeface="Calibri" panose="020F0502020204030204" pitchFamily="34" charset="0"/>
            </a:endParaRPr>
          </a:p>
        </p:txBody>
      </p:sp>
      <p:sp>
        <p:nvSpPr>
          <p:cNvPr id="60" name="Rounded Rectangle 98">
            <a:extLst>
              <a:ext uri="{FF2B5EF4-FFF2-40B4-BE49-F238E27FC236}">
                <a16:creationId xmlns:a16="http://schemas.microsoft.com/office/drawing/2014/main" id="{3D442E1D-D790-6AE2-68B5-3F35BCFBB915}"/>
              </a:ext>
              <a:ext uri="{C183D7F6-B498-43B3-948B-1728B52AA6E4}">
                <adec:decorative xmlns:adec="http://schemas.microsoft.com/office/drawing/2017/decorative" val="1"/>
              </a:ext>
            </a:extLst>
          </p:cNvPr>
          <p:cNvSpPr>
            <a:spLocks/>
          </p:cNvSpPr>
          <p:nvPr/>
        </p:nvSpPr>
        <p:spPr>
          <a:xfrm>
            <a:off x="9341060" y="3895329"/>
            <a:ext cx="2015063" cy="560290"/>
          </a:xfrm>
          <a:prstGeom prst="roundRect">
            <a:avLst>
              <a:gd name="adj" fmla="val 50000"/>
            </a:avLst>
          </a:prstGeom>
          <a:solidFill>
            <a:schemeClr val="tx2">
              <a:lumMod val="100000"/>
            </a:schemeClr>
          </a:solidFill>
          <a:ln w="952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65" name="Rounded Rectangle 188">
            <a:extLst>
              <a:ext uri="{FF2B5EF4-FFF2-40B4-BE49-F238E27FC236}">
                <a16:creationId xmlns:a16="http://schemas.microsoft.com/office/drawing/2014/main" id="{D089A7C1-BAFA-F5F1-22E7-056FBFD945A2}"/>
              </a:ext>
            </a:extLst>
          </p:cNvPr>
          <p:cNvSpPr>
            <a:spLocks/>
          </p:cNvSpPr>
          <p:nvPr/>
        </p:nvSpPr>
        <p:spPr>
          <a:xfrm>
            <a:off x="9658761" y="4090066"/>
            <a:ext cx="1379661" cy="173020"/>
          </a:xfrm>
          <a:prstGeom prst="roundRect">
            <a:avLst>
              <a:gd name="adj" fmla="val 50000"/>
            </a:avLst>
          </a:prstGeom>
          <a:solidFill>
            <a:schemeClr val="bg1">
              <a:lumMod val="100000"/>
              <a:alpha val="15000"/>
            </a:schemeClr>
          </a:solidFill>
          <a:ln w="952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66" name="Rounded Rectangle 189">
            <a:extLst>
              <a:ext uri="{FF2B5EF4-FFF2-40B4-BE49-F238E27FC236}">
                <a16:creationId xmlns:a16="http://schemas.microsoft.com/office/drawing/2014/main" id="{E9E5F63D-93C7-874F-DB3E-AD5AEF256C2A}"/>
              </a:ext>
            </a:extLst>
          </p:cNvPr>
          <p:cNvSpPr>
            <a:spLocks/>
          </p:cNvSpPr>
          <p:nvPr/>
        </p:nvSpPr>
        <p:spPr>
          <a:xfrm>
            <a:off x="9658761" y="4090066"/>
            <a:ext cx="929786" cy="173020"/>
          </a:xfrm>
          <a:prstGeom prst="roundRect">
            <a:avLst>
              <a:gd name="adj" fmla="val 50000"/>
            </a:avLst>
          </a:prstGeom>
          <a:solidFill>
            <a:schemeClr val="bg1">
              <a:lumMod val="100000"/>
            </a:schemeClr>
          </a:solidFill>
          <a:ln w="952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64" name="Oval 63">
            <a:extLst>
              <a:ext uri="{FF2B5EF4-FFF2-40B4-BE49-F238E27FC236}">
                <a16:creationId xmlns:a16="http://schemas.microsoft.com/office/drawing/2014/main" id="{446DB947-6AD7-740F-40E4-C79C4B009B03}"/>
              </a:ext>
            </a:extLst>
          </p:cNvPr>
          <p:cNvSpPr>
            <a:spLocks/>
          </p:cNvSpPr>
          <p:nvPr/>
        </p:nvSpPr>
        <p:spPr>
          <a:xfrm>
            <a:off x="10413736" y="4087861"/>
            <a:ext cx="174810" cy="174810"/>
          </a:xfrm>
          <a:prstGeom prst="ellipse">
            <a:avLst/>
          </a:prstGeom>
          <a:solidFill>
            <a:schemeClr val="tx2">
              <a:lumMod val="40000"/>
              <a:lumOff val="60000"/>
            </a:schemeClr>
          </a:solidFill>
          <a:ln w="28575" cap="flat" cmpd="sng" algn="ctr">
            <a:solidFill>
              <a:schemeClr val="tx2">
                <a:lumMod val="100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75" name="Rounded Rectangle 99">
            <a:extLst>
              <a:ext uri="{FF2B5EF4-FFF2-40B4-BE49-F238E27FC236}">
                <a16:creationId xmlns:a16="http://schemas.microsoft.com/office/drawing/2014/main" id="{1CAE2144-CA6B-CFA4-B200-251BA2F1D76B}"/>
              </a:ext>
              <a:ext uri="{C183D7F6-B498-43B3-948B-1728B52AA6E4}">
                <adec:decorative xmlns:adec="http://schemas.microsoft.com/office/drawing/2017/decorative" val="1"/>
              </a:ext>
            </a:extLst>
          </p:cNvPr>
          <p:cNvSpPr>
            <a:spLocks/>
          </p:cNvSpPr>
          <p:nvPr/>
        </p:nvSpPr>
        <p:spPr>
          <a:xfrm>
            <a:off x="9341060" y="4618369"/>
            <a:ext cx="2015063" cy="560290"/>
          </a:xfrm>
          <a:prstGeom prst="roundRect">
            <a:avLst>
              <a:gd name="adj" fmla="val 50000"/>
            </a:avLst>
          </a:prstGeom>
          <a:solidFill>
            <a:schemeClr val="accent1">
              <a:lumMod val="100000"/>
            </a:schemeClr>
          </a:solidFill>
          <a:ln w="952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80" name="Rounded Rectangle 184">
            <a:extLst>
              <a:ext uri="{FF2B5EF4-FFF2-40B4-BE49-F238E27FC236}">
                <a16:creationId xmlns:a16="http://schemas.microsoft.com/office/drawing/2014/main" id="{2A6B6C0C-936D-520D-9456-2466046BC2DD}"/>
              </a:ext>
            </a:extLst>
          </p:cNvPr>
          <p:cNvSpPr>
            <a:spLocks/>
          </p:cNvSpPr>
          <p:nvPr/>
        </p:nvSpPr>
        <p:spPr>
          <a:xfrm>
            <a:off x="9658761" y="4813106"/>
            <a:ext cx="1379662" cy="173020"/>
          </a:xfrm>
          <a:prstGeom prst="roundRect">
            <a:avLst>
              <a:gd name="adj" fmla="val 50000"/>
            </a:avLst>
          </a:prstGeom>
          <a:solidFill>
            <a:schemeClr val="bg1">
              <a:lumMod val="100000"/>
              <a:alpha val="15000"/>
            </a:schemeClr>
          </a:solidFill>
          <a:ln w="952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81" name="Rounded Rectangle 185">
            <a:extLst>
              <a:ext uri="{FF2B5EF4-FFF2-40B4-BE49-F238E27FC236}">
                <a16:creationId xmlns:a16="http://schemas.microsoft.com/office/drawing/2014/main" id="{423E4B36-2684-D3C7-D1B8-6BB22235F1C2}"/>
              </a:ext>
            </a:extLst>
          </p:cNvPr>
          <p:cNvSpPr>
            <a:spLocks/>
          </p:cNvSpPr>
          <p:nvPr/>
        </p:nvSpPr>
        <p:spPr>
          <a:xfrm>
            <a:off x="9658760" y="4813106"/>
            <a:ext cx="919005" cy="173020"/>
          </a:xfrm>
          <a:prstGeom prst="roundRect">
            <a:avLst>
              <a:gd name="adj" fmla="val 50000"/>
            </a:avLst>
          </a:prstGeom>
          <a:solidFill>
            <a:schemeClr val="bg1">
              <a:lumMod val="100000"/>
            </a:schemeClr>
          </a:solidFill>
          <a:ln w="952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79" name="Oval 78">
            <a:extLst>
              <a:ext uri="{FF2B5EF4-FFF2-40B4-BE49-F238E27FC236}">
                <a16:creationId xmlns:a16="http://schemas.microsoft.com/office/drawing/2014/main" id="{252F9C8C-3182-398D-3853-B79B25FA6BDE}"/>
              </a:ext>
            </a:extLst>
          </p:cNvPr>
          <p:cNvSpPr>
            <a:spLocks/>
          </p:cNvSpPr>
          <p:nvPr/>
        </p:nvSpPr>
        <p:spPr>
          <a:xfrm>
            <a:off x="10402956" y="4810901"/>
            <a:ext cx="174810" cy="174810"/>
          </a:xfrm>
          <a:prstGeom prst="ellipse">
            <a:avLst/>
          </a:prstGeom>
          <a:solidFill>
            <a:schemeClr val="accent1">
              <a:lumMod val="40000"/>
              <a:lumOff val="60000"/>
            </a:schemeClr>
          </a:solidFill>
          <a:ln w="28575" cap="flat" cmpd="sng" algn="ctr">
            <a:solidFill>
              <a:schemeClr val="accent1">
                <a:lumMod val="50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82" name="TextBox 81">
            <a:extLst>
              <a:ext uri="{FF2B5EF4-FFF2-40B4-BE49-F238E27FC236}">
                <a16:creationId xmlns:a16="http://schemas.microsoft.com/office/drawing/2014/main" id="{0A64BF58-0148-ED11-2B5D-B4DA3237C713}"/>
              </a:ext>
            </a:extLst>
          </p:cNvPr>
          <p:cNvSpPr txBox="1">
            <a:spLocks/>
          </p:cNvSpPr>
          <p:nvPr/>
        </p:nvSpPr>
        <p:spPr>
          <a:xfrm>
            <a:off x="838196" y="5458576"/>
            <a:ext cx="10515600" cy="738664"/>
          </a:xfrm>
          <a:prstGeom prst="rect">
            <a:avLst/>
          </a:prstGeom>
          <a:noFill/>
        </p:spPr>
        <p:txBody>
          <a:bodyPr wrap="square" lIns="0" tIns="0" rIns="0" bIns="0" rtlCol="0">
            <a:spAutoFit/>
          </a:bodyPr>
          <a:lstStyle/>
          <a:p>
            <a:pPr algn="ctr"/>
            <a:r>
              <a:rPr kumimoji="0" lang="en-US" sz="1600" i="0" u="none" strike="noStrike" kern="1200" cap="none" spc="0" normalizeH="0" baseline="0" noProof="0" dirty="0">
                <a:ln>
                  <a:noFill/>
                </a:ln>
                <a:solidFill>
                  <a:schemeClr val="bg2"/>
                </a:solidFill>
                <a:effectLst/>
                <a:uLnTx/>
                <a:uFillTx/>
                <a:latin typeface="+mj-lt"/>
                <a:ea typeface="+mn-ea"/>
                <a:cs typeface="+mn-cs"/>
              </a:rPr>
              <a:t>Quis leo pulvinar lacinia. </a:t>
            </a:r>
            <a:r>
              <a:rPr lang="en-US" sz="1600" dirty="0">
                <a:solidFill>
                  <a:schemeClr val="bg2"/>
                </a:solidFill>
                <a:latin typeface="+mj-lt"/>
              </a:rPr>
              <a:t>Vitae</a:t>
            </a:r>
            <a:r>
              <a:rPr kumimoji="0" lang="en-US" sz="16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6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600" dirty="0">
                <a:solidFill>
                  <a:schemeClr val="bg2"/>
                </a:solidFill>
                <a:latin typeface="+mj-lt"/>
              </a:rPr>
              <a:t>Vitae</a:t>
            </a:r>
            <a:r>
              <a:rPr kumimoji="0" lang="en-US" sz="16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600" i="0" u="none" strike="noStrike" kern="1200" cap="none" spc="0" normalizeH="0" baseline="0" noProof="0" dirty="0">
                <a:ln>
                  <a:noFill/>
                </a:ln>
                <a:solidFill>
                  <a:schemeClr val="bg2"/>
                </a:solidFill>
                <a:effectLst/>
                <a:uLnTx/>
                <a:uFillTx/>
                <a:latin typeface="+mj-lt"/>
                <a:ea typeface="+mn-ea"/>
                <a:cs typeface="+mn-cs"/>
              </a:rPr>
              <a:t>Quis leo pulvinar lacinia. </a:t>
            </a:r>
            <a:r>
              <a:rPr lang="en-US" sz="1600" dirty="0">
                <a:solidFill>
                  <a:schemeClr val="bg2"/>
                </a:solidFill>
                <a:latin typeface="+mj-lt"/>
              </a:rPr>
              <a:t>Vitae</a:t>
            </a:r>
            <a:r>
              <a:rPr kumimoji="0" lang="en-US" sz="16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6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600" dirty="0">
                <a:solidFill>
                  <a:schemeClr val="bg2"/>
                </a:solidFill>
                <a:latin typeface="+mj-lt"/>
              </a:rPr>
              <a:t>Vitae</a:t>
            </a:r>
            <a:r>
              <a:rPr kumimoji="0" lang="en-US" sz="16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600" i="0" u="none" strike="noStrike" kern="1200" cap="none" spc="0" normalizeH="0" baseline="0" noProof="0" dirty="0">
                <a:ln>
                  <a:noFill/>
                </a:ln>
                <a:solidFill>
                  <a:schemeClr val="bg2"/>
                </a:solidFill>
                <a:effectLst/>
                <a:uLnTx/>
                <a:uFillTx/>
                <a:latin typeface="+mj-lt"/>
                <a:ea typeface="+mn-ea"/>
                <a:cs typeface="+mn-cs"/>
              </a:rPr>
              <a:t>Quis leo pulvinar lacinia. Quis leo pulvinar lacinia. </a:t>
            </a:r>
            <a:r>
              <a:rPr lang="en-US" sz="1600" dirty="0">
                <a:solidFill>
                  <a:schemeClr val="bg2"/>
                </a:solidFill>
                <a:latin typeface="+mj-lt"/>
              </a:rPr>
              <a:t>Vitae</a:t>
            </a:r>
            <a:r>
              <a:rPr kumimoji="0" lang="en-US" sz="1600" b="0" i="0" u="none" strike="noStrike" kern="1200" cap="none" spc="0" normalizeH="0" baseline="0" noProof="0" dirty="0">
                <a:ln>
                  <a:noFill/>
                </a:ln>
                <a:solidFill>
                  <a:schemeClr val="bg2"/>
                </a:solidFill>
                <a:effectLst/>
                <a:uLnTx/>
                <a:uFillTx/>
                <a:latin typeface="+mj-lt"/>
                <a:ea typeface="+mn-ea"/>
                <a:cs typeface="+mn-cs"/>
              </a:rPr>
              <a:t> quam quis leo at quis odio. </a:t>
            </a:r>
          </a:p>
        </p:txBody>
      </p:sp>
      <p:sp>
        <p:nvSpPr>
          <p:cNvPr id="84" name="Oval 83">
            <a:extLst>
              <a:ext uri="{FF2B5EF4-FFF2-40B4-BE49-F238E27FC236}">
                <a16:creationId xmlns:a16="http://schemas.microsoft.com/office/drawing/2014/main" id="{D17EA22E-EC77-9339-6FA2-950127EAD474}"/>
              </a:ext>
            </a:extLst>
          </p:cNvPr>
          <p:cNvSpPr>
            <a:spLocks/>
          </p:cNvSpPr>
          <p:nvPr/>
        </p:nvSpPr>
        <p:spPr>
          <a:xfrm>
            <a:off x="3361638" y="4810900"/>
            <a:ext cx="174810" cy="174810"/>
          </a:xfrm>
          <a:prstGeom prst="ellipse">
            <a:avLst/>
          </a:prstGeom>
          <a:solidFill>
            <a:schemeClr val="tx2"/>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85" name="Oval 84">
            <a:extLst>
              <a:ext uri="{FF2B5EF4-FFF2-40B4-BE49-F238E27FC236}">
                <a16:creationId xmlns:a16="http://schemas.microsoft.com/office/drawing/2014/main" id="{20E3B908-F1F8-AEB8-C167-38A08AE180AD}"/>
              </a:ext>
            </a:extLst>
          </p:cNvPr>
          <p:cNvSpPr>
            <a:spLocks/>
          </p:cNvSpPr>
          <p:nvPr/>
        </p:nvSpPr>
        <p:spPr>
          <a:xfrm>
            <a:off x="3621969" y="4810900"/>
            <a:ext cx="174810" cy="174810"/>
          </a:xfrm>
          <a:prstGeom prst="ellipse">
            <a:avLst/>
          </a:prstGeom>
          <a:solidFill>
            <a:schemeClr val="tx2"/>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86" name="Oval 85">
            <a:extLst>
              <a:ext uri="{FF2B5EF4-FFF2-40B4-BE49-F238E27FC236}">
                <a16:creationId xmlns:a16="http://schemas.microsoft.com/office/drawing/2014/main" id="{71B957ED-CBB2-D0CF-F914-80A12837F535}"/>
              </a:ext>
            </a:extLst>
          </p:cNvPr>
          <p:cNvSpPr>
            <a:spLocks/>
          </p:cNvSpPr>
          <p:nvPr/>
        </p:nvSpPr>
        <p:spPr>
          <a:xfrm>
            <a:off x="3882300" y="4810900"/>
            <a:ext cx="174810" cy="174810"/>
          </a:xfrm>
          <a:prstGeom prst="ellipse">
            <a:avLst/>
          </a:prstGeom>
          <a:solidFill>
            <a:schemeClr val="tx2"/>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87" name="Oval 86">
            <a:extLst>
              <a:ext uri="{FF2B5EF4-FFF2-40B4-BE49-F238E27FC236}">
                <a16:creationId xmlns:a16="http://schemas.microsoft.com/office/drawing/2014/main" id="{85F75CD5-39B8-974B-FEAC-128CA4E13250}"/>
              </a:ext>
            </a:extLst>
          </p:cNvPr>
          <p:cNvSpPr>
            <a:spLocks/>
          </p:cNvSpPr>
          <p:nvPr/>
        </p:nvSpPr>
        <p:spPr>
          <a:xfrm>
            <a:off x="4142631" y="4810900"/>
            <a:ext cx="174810" cy="174810"/>
          </a:xfrm>
          <a:prstGeom prst="ellipse">
            <a:avLst/>
          </a:prstGeom>
          <a:solidFill>
            <a:schemeClr val="tx2"/>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88" name="Oval 87">
            <a:extLst>
              <a:ext uri="{FF2B5EF4-FFF2-40B4-BE49-F238E27FC236}">
                <a16:creationId xmlns:a16="http://schemas.microsoft.com/office/drawing/2014/main" id="{536FC31C-6E27-8484-77B9-BFA1DC1036EA}"/>
              </a:ext>
            </a:extLst>
          </p:cNvPr>
          <p:cNvSpPr>
            <a:spLocks/>
          </p:cNvSpPr>
          <p:nvPr/>
        </p:nvSpPr>
        <p:spPr>
          <a:xfrm>
            <a:off x="4402960" y="4810900"/>
            <a:ext cx="174810" cy="174810"/>
          </a:xfrm>
          <a:prstGeom prst="ellipse">
            <a:avLst/>
          </a:prstGeom>
          <a:solidFill>
            <a:schemeClr val="tx2"/>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grpSp>
        <p:nvGrpSpPr>
          <p:cNvPr id="90" name="Group 89">
            <a:extLst>
              <a:ext uri="{FF2B5EF4-FFF2-40B4-BE49-F238E27FC236}">
                <a16:creationId xmlns:a16="http://schemas.microsoft.com/office/drawing/2014/main" id="{1488A2B4-D34E-86F6-F204-B6E1B2BCE48E}"/>
              </a:ext>
            </a:extLst>
          </p:cNvPr>
          <p:cNvGrpSpPr>
            <a:grpSpLocks/>
          </p:cNvGrpSpPr>
          <p:nvPr/>
        </p:nvGrpSpPr>
        <p:grpSpPr>
          <a:xfrm>
            <a:off x="5491677" y="2641989"/>
            <a:ext cx="1216132" cy="174810"/>
            <a:chOff x="2391858" y="3859681"/>
            <a:chExt cx="955977" cy="137415"/>
          </a:xfrm>
        </p:grpSpPr>
        <p:sp>
          <p:nvSpPr>
            <p:cNvPr id="109" name="Oval 108">
              <a:extLst>
                <a:ext uri="{FF2B5EF4-FFF2-40B4-BE49-F238E27FC236}">
                  <a16:creationId xmlns:a16="http://schemas.microsoft.com/office/drawing/2014/main" id="{FA17102D-A3D4-9C7A-D517-93528DBD9062}"/>
                </a:ext>
              </a:extLst>
            </p:cNvPr>
            <p:cNvSpPr>
              <a:spLocks/>
            </p:cNvSpPr>
            <p:nvPr/>
          </p:nvSpPr>
          <p:spPr>
            <a:xfrm>
              <a:off x="2391858"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10" name="Oval 109">
              <a:extLst>
                <a:ext uri="{FF2B5EF4-FFF2-40B4-BE49-F238E27FC236}">
                  <a16:creationId xmlns:a16="http://schemas.microsoft.com/office/drawing/2014/main" id="{2582FBC0-D6CB-B3F3-C7C3-AFA7229F59F8}"/>
                </a:ext>
              </a:extLst>
            </p:cNvPr>
            <p:cNvSpPr>
              <a:spLocks/>
            </p:cNvSpPr>
            <p:nvPr/>
          </p:nvSpPr>
          <p:spPr>
            <a:xfrm>
              <a:off x="2596499"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11" name="Oval 110">
              <a:extLst>
                <a:ext uri="{FF2B5EF4-FFF2-40B4-BE49-F238E27FC236}">
                  <a16:creationId xmlns:a16="http://schemas.microsoft.com/office/drawing/2014/main" id="{409D14CC-CDFA-E8CB-C8A1-FD2437548B90}"/>
                </a:ext>
              </a:extLst>
            </p:cNvPr>
            <p:cNvSpPr>
              <a:spLocks/>
            </p:cNvSpPr>
            <p:nvPr/>
          </p:nvSpPr>
          <p:spPr>
            <a:xfrm>
              <a:off x="2801140"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12" name="Oval 111">
              <a:extLst>
                <a:ext uri="{FF2B5EF4-FFF2-40B4-BE49-F238E27FC236}">
                  <a16:creationId xmlns:a16="http://schemas.microsoft.com/office/drawing/2014/main" id="{1CB745E5-2774-0A1B-F408-694706D7DBB8}"/>
                </a:ext>
              </a:extLst>
            </p:cNvPr>
            <p:cNvSpPr>
              <a:spLocks/>
            </p:cNvSpPr>
            <p:nvPr/>
          </p:nvSpPr>
          <p:spPr>
            <a:xfrm>
              <a:off x="3005781"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13" name="Oval 112">
              <a:extLst>
                <a:ext uri="{FF2B5EF4-FFF2-40B4-BE49-F238E27FC236}">
                  <a16:creationId xmlns:a16="http://schemas.microsoft.com/office/drawing/2014/main" id="{EAAD9D88-5DDB-C885-3961-718898F4F941}"/>
                </a:ext>
              </a:extLst>
            </p:cNvPr>
            <p:cNvSpPr>
              <a:spLocks/>
            </p:cNvSpPr>
            <p:nvPr/>
          </p:nvSpPr>
          <p:spPr>
            <a:xfrm>
              <a:off x="3210420"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grpSp>
      <p:grpSp>
        <p:nvGrpSpPr>
          <p:cNvPr id="91" name="Group 90">
            <a:extLst>
              <a:ext uri="{FF2B5EF4-FFF2-40B4-BE49-F238E27FC236}">
                <a16:creationId xmlns:a16="http://schemas.microsoft.com/office/drawing/2014/main" id="{EEE8772C-1228-FCDD-DE5B-62EB5FD3456B}"/>
              </a:ext>
            </a:extLst>
          </p:cNvPr>
          <p:cNvGrpSpPr>
            <a:grpSpLocks/>
          </p:cNvGrpSpPr>
          <p:nvPr/>
        </p:nvGrpSpPr>
        <p:grpSpPr>
          <a:xfrm>
            <a:off x="5491677" y="3360284"/>
            <a:ext cx="1216132" cy="174810"/>
            <a:chOff x="2391858" y="3859681"/>
            <a:chExt cx="955977" cy="137415"/>
          </a:xfrm>
        </p:grpSpPr>
        <p:sp>
          <p:nvSpPr>
            <p:cNvPr id="104" name="Oval 103">
              <a:extLst>
                <a:ext uri="{FF2B5EF4-FFF2-40B4-BE49-F238E27FC236}">
                  <a16:creationId xmlns:a16="http://schemas.microsoft.com/office/drawing/2014/main" id="{6A9425EB-2C1B-7F3C-E24E-6F173ED01200}"/>
                </a:ext>
              </a:extLst>
            </p:cNvPr>
            <p:cNvSpPr>
              <a:spLocks/>
            </p:cNvSpPr>
            <p:nvPr/>
          </p:nvSpPr>
          <p:spPr>
            <a:xfrm>
              <a:off x="2391858"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05" name="Oval 104">
              <a:extLst>
                <a:ext uri="{FF2B5EF4-FFF2-40B4-BE49-F238E27FC236}">
                  <a16:creationId xmlns:a16="http://schemas.microsoft.com/office/drawing/2014/main" id="{8AA89EDD-F6A0-E242-9BD2-A560E56D90CC}"/>
                </a:ext>
              </a:extLst>
            </p:cNvPr>
            <p:cNvSpPr>
              <a:spLocks/>
            </p:cNvSpPr>
            <p:nvPr/>
          </p:nvSpPr>
          <p:spPr>
            <a:xfrm>
              <a:off x="2596499"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06" name="Oval 105">
              <a:extLst>
                <a:ext uri="{FF2B5EF4-FFF2-40B4-BE49-F238E27FC236}">
                  <a16:creationId xmlns:a16="http://schemas.microsoft.com/office/drawing/2014/main" id="{97144BAD-E5B1-469E-2C6A-59C092E534AC}"/>
                </a:ext>
              </a:extLst>
            </p:cNvPr>
            <p:cNvSpPr>
              <a:spLocks/>
            </p:cNvSpPr>
            <p:nvPr/>
          </p:nvSpPr>
          <p:spPr>
            <a:xfrm>
              <a:off x="2801140"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07" name="Oval 106">
              <a:extLst>
                <a:ext uri="{FF2B5EF4-FFF2-40B4-BE49-F238E27FC236}">
                  <a16:creationId xmlns:a16="http://schemas.microsoft.com/office/drawing/2014/main" id="{29359C48-A746-3522-DD1F-C377FCEEBD8A}"/>
                </a:ext>
              </a:extLst>
            </p:cNvPr>
            <p:cNvSpPr>
              <a:spLocks/>
            </p:cNvSpPr>
            <p:nvPr/>
          </p:nvSpPr>
          <p:spPr>
            <a:xfrm>
              <a:off x="3005781"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08" name="Oval 107">
              <a:extLst>
                <a:ext uri="{FF2B5EF4-FFF2-40B4-BE49-F238E27FC236}">
                  <a16:creationId xmlns:a16="http://schemas.microsoft.com/office/drawing/2014/main" id="{288FC30B-FD68-8040-A01E-BCD0E75EB435}"/>
                </a:ext>
              </a:extLst>
            </p:cNvPr>
            <p:cNvSpPr>
              <a:spLocks/>
            </p:cNvSpPr>
            <p:nvPr/>
          </p:nvSpPr>
          <p:spPr>
            <a:xfrm>
              <a:off x="3210420" y="3859681"/>
              <a:ext cx="137415" cy="137415"/>
            </a:xfrm>
            <a:prstGeom prst="ellipse">
              <a:avLst/>
            </a:prstGeom>
            <a:solidFill>
              <a:schemeClr val="tx2">
                <a:lumMod val="100000"/>
                <a:alpha val="25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grpSp>
      <p:grpSp>
        <p:nvGrpSpPr>
          <p:cNvPr id="92" name="Group 91">
            <a:extLst>
              <a:ext uri="{FF2B5EF4-FFF2-40B4-BE49-F238E27FC236}">
                <a16:creationId xmlns:a16="http://schemas.microsoft.com/office/drawing/2014/main" id="{2D77ACC5-3123-2FDE-C45A-D12F64395D80}"/>
              </a:ext>
            </a:extLst>
          </p:cNvPr>
          <p:cNvGrpSpPr>
            <a:grpSpLocks/>
          </p:cNvGrpSpPr>
          <p:nvPr/>
        </p:nvGrpSpPr>
        <p:grpSpPr>
          <a:xfrm>
            <a:off x="5491677" y="4087860"/>
            <a:ext cx="1216132" cy="174810"/>
            <a:chOff x="2391858" y="3859681"/>
            <a:chExt cx="955977" cy="137415"/>
          </a:xfrm>
        </p:grpSpPr>
        <p:sp>
          <p:nvSpPr>
            <p:cNvPr id="99" name="Oval 98">
              <a:extLst>
                <a:ext uri="{FF2B5EF4-FFF2-40B4-BE49-F238E27FC236}">
                  <a16:creationId xmlns:a16="http://schemas.microsoft.com/office/drawing/2014/main" id="{ACB0D222-C0BB-1A00-5820-32058DE61E75}"/>
                </a:ext>
              </a:extLst>
            </p:cNvPr>
            <p:cNvSpPr>
              <a:spLocks/>
            </p:cNvSpPr>
            <p:nvPr/>
          </p:nvSpPr>
          <p:spPr>
            <a:xfrm>
              <a:off x="2391858"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00" name="Oval 99">
              <a:extLst>
                <a:ext uri="{FF2B5EF4-FFF2-40B4-BE49-F238E27FC236}">
                  <a16:creationId xmlns:a16="http://schemas.microsoft.com/office/drawing/2014/main" id="{80E5F29C-4E80-D82C-22DD-57C5A83DC1E3}"/>
                </a:ext>
              </a:extLst>
            </p:cNvPr>
            <p:cNvSpPr>
              <a:spLocks/>
            </p:cNvSpPr>
            <p:nvPr/>
          </p:nvSpPr>
          <p:spPr>
            <a:xfrm>
              <a:off x="2596499"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01" name="Oval 100">
              <a:extLst>
                <a:ext uri="{FF2B5EF4-FFF2-40B4-BE49-F238E27FC236}">
                  <a16:creationId xmlns:a16="http://schemas.microsoft.com/office/drawing/2014/main" id="{9922CB75-5124-AC74-2509-10A1BCA39281}"/>
                </a:ext>
              </a:extLst>
            </p:cNvPr>
            <p:cNvSpPr>
              <a:spLocks/>
            </p:cNvSpPr>
            <p:nvPr/>
          </p:nvSpPr>
          <p:spPr>
            <a:xfrm>
              <a:off x="2801140"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02" name="Oval 101">
              <a:extLst>
                <a:ext uri="{FF2B5EF4-FFF2-40B4-BE49-F238E27FC236}">
                  <a16:creationId xmlns:a16="http://schemas.microsoft.com/office/drawing/2014/main" id="{D30FC437-8C01-1724-39FE-EF8DA9434236}"/>
                </a:ext>
              </a:extLst>
            </p:cNvPr>
            <p:cNvSpPr>
              <a:spLocks/>
            </p:cNvSpPr>
            <p:nvPr/>
          </p:nvSpPr>
          <p:spPr>
            <a:xfrm>
              <a:off x="3005781"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03" name="Oval 102">
              <a:extLst>
                <a:ext uri="{FF2B5EF4-FFF2-40B4-BE49-F238E27FC236}">
                  <a16:creationId xmlns:a16="http://schemas.microsoft.com/office/drawing/2014/main" id="{7153A10C-FD54-EFC9-7CE7-0221AA446BC7}"/>
                </a:ext>
              </a:extLst>
            </p:cNvPr>
            <p:cNvSpPr>
              <a:spLocks/>
            </p:cNvSpPr>
            <p:nvPr/>
          </p:nvSpPr>
          <p:spPr>
            <a:xfrm>
              <a:off x="3210420" y="3859681"/>
              <a:ext cx="137415" cy="137415"/>
            </a:xfrm>
            <a:prstGeom prst="ellipse">
              <a:avLst/>
            </a:prstGeom>
            <a:solidFill>
              <a:schemeClr val="tx2">
                <a:lumMod val="100000"/>
                <a:alpha val="25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grpSp>
      <p:grpSp>
        <p:nvGrpSpPr>
          <p:cNvPr id="93" name="Group 92">
            <a:extLst>
              <a:ext uri="{FF2B5EF4-FFF2-40B4-BE49-F238E27FC236}">
                <a16:creationId xmlns:a16="http://schemas.microsoft.com/office/drawing/2014/main" id="{DE12EAA5-AEB2-5671-606B-B7601D25B96F}"/>
              </a:ext>
            </a:extLst>
          </p:cNvPr>
          <p:cNvGrpSpPr>
            <a:grpSpLocks/>
          </p:cNvGrpSpPr>
          <p:nvPr/>
        </p:nvGrpSpPr>
        <p:grpSpPr>
          <a:xfrm>
            <a:off x="5491677" y="4810900"/>
            <a:ext cx="1216132" cy="174810"/>
            <a:chOff x="2391858" y="3859681"/>
            <a:chExt cx="955977" cy="137415"/>
          </a:xfrm>
        </p:grpSpPr>
        <p:sp>
          <p:nvSpPr>
            <p:cNvPr id="94" name="Oval 93">
              <a:extLst>
                <a:ext uri="{FF2B5EF4-FFF2-40B4-BE49-F238E27FC236}">
                  <a16:creationId xmlns:a16="http://schemas.microsoft.com/office/drawing/2014/main" id="{50599BD1-4F57-76A9-2D0B-24455FAC643C}"/>
                </a:ext>
              </a:extLst>
            </p:cNvPr>
            <p:cNvSpPr>
              <a:spLocks/>
            </p:cNvSpPr>
            <p:nvPr/>
          </p:nvSpPr>
          <p:spPr>
            <a:xfrm>
              <a:off x="2391858"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95" name="Oval 94">
              <a:extLst>
                <a:ext uri="{FF2B5EF4-FFF2-40B4-BE49-F238E27FC236}">
                  <a16:creationId xmlns:a16="http://schemas.microsoft.com/office/drawing/2014/main" id="{235C62DA-3DB1-7C93-E0A5-28FE96F3923B}"/>
                </a:ext>
              </a:extLst>
            </p:cNvPr>
            <p:cNvSpPr>
              <a:spLocks/>
            </p:cNvSpPr>
            <p:nvPr/>
          </p:nvSpPr>
          <p:spPr>
            <a:xfrm>
              <a:off x="2596499"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96" name="Oval 95">
              <a:extLst>
                <a:ext uri="{FF2B5EF4-FFF2-40B4-BE49-F238E27FC236}">
                  <a16:creationId xmlns:a16="http://schemas.microsoft.com/office/drawing/2014/main" id="{57354C77-6F7A-98A7-18DD-348218465749}"/>
                </a:ext>
              </a:extLst>
            </p:cNvPr>
            <p:cNvSpPr>
              <a:spLocks/>
            </p:cNvSpPr>
            <p:nvPr/>
          </p:nvSpPr>
          <p:spPr>
            <a:xfrm>
              <a:off x="2801140" y="3859681"/>
              <a:ext cx="137415" cy="137415"/>
            </a:xfrm>
            <a:prstGeom prst="ellipse">
              <a:avLst/>
            </a:prstGeom>
            <a:solidFill>
              <a:schemeClr val="tx2">
                <a:lumMod val="100000"/>
                <a:alpha val="25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97" name="Oval 96">
              <a:extLst>
                <a:ext uri="{FF2B5EF4-FFF2-40B4-BE49-F238E27FC236}">
                  <a16:creationId xmlns:a16="http://schemas.microsoft.com/office/drawing/2014/main" id="{DB450BF5-C88E-3316-9AFE-C6C8C4A4E32E}"/>
                </a:ext>
              </a:extLst>
            </p:cNvPr>
            <p:cNvSpPr>
              <a:spLocks/>
            </p:cNvSpPr>
            <p:nvPr/>
          </p:nvSpPr>
          <p:spPr>
            <a:xfrm>
              <a:off x="3005781" y="3859681"/>
              <a:ext cx="137415" cy="137415"/>
            </a:xfrm>
            <a:prstGeom prst="ellipse">
              <a:avLst/>
            </a:prstGeom>
            <a:solidFill>
              <a:schemeClr val="tx2">
                <a:lumMod val="100000"/>
                <a:alpha val="25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98" name="Oval 97">
              <a:extLst>
                <a:ext uri="{FF2B5EF4-FFF2-40B4-BE49-F238E27FC236}">
                  <a16:creationId xmlns:a16="http://schemas.microsoft.com/office/drawing/2014/main" id="{F0FC49A1-F8FF-C14E-A88F-0C525F1DB61A}"/>
                </a:ext>
              </a:extLst>
            </p:cNvPr>
            <p:cNvSpPr>
              <a:spLocks/>
            </p:cNvSpPr>
            <p:nvPr/>
          </p:nvSpPr>
          <p:spPr>
            <a:xfrm>
              <a:off x="3210420" y="3859681"/>
              <a:ext cx="137415" cy="137415"/>
            </a:xfrm>
            <a:prstGeom prst="ellipse">
              <a:avLst/>
            </a:prstGeom>
            <a:solidFill>
              <a:schemeClr val="tx2">
                <a:lumMod val="100000"/>
                <a:alpha val="25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grpSp>
      <p:grpSp>
        <p:nvGrpSpPr>
          <p:cNvPr id="115" name="Group 114">
            <a:extLst>
              <a:ext uri="{FF2B5EF4-FFF2-40B4-BE49-F238E27FC236}">
                <a16:creationId xmlns:a16="http://schemas.microsoft.com/office/drawing/2014/main" id="{7DAF228C-BC27-9415-CDD7-124356B188F5}"/>
              </a:ext>
            </a:extLst>
          </p:cNvPr>
          <p:cNvGrpSpPr>
            <a:grpSpLocks/>
          </p:cNvGrpSpPr>
          <p:nvPr/>
        </p:nvGrpSpPr>
        <p:grpSpPr>
          <a:xfrm>
            <a:off x="7621713" y="2641989"/>
            <a:ext cx="1216132" cy="174810"/>
            <a:chOff x="2391858" y="3859681"/>
            <a:chExt cx="955977" cy="137415"/>
          </a:xfrm>
        </p:grpSpPr>
        <p:sp>
          <p:nvSpPr>
            <p:cNvPr id="134" name="Oval 133">
              <a:extLst>
                <a:ext uri="{FF2B5EF4-FFF2-40B4-BE49-F238E27FC236}">
                  <a16:creationId xmlns:a16="http://schemas.microsoft.com/office/drawing/2014/main" id="{2B01AE44-04FA-A5A3-2BE9-28F99B587813}"/>
                </a:ext>
              </a:extLst>
            </p:cNvPr>
            <p:cNvSpPr>
              <a:spLocks/>
            </p:cNvSpPr>
            <p:nvPr/>
          </p:nvSpPr>
          <p:spPr>
            <a:xfrm>
              <a:off x="2391858"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35" name="Oval 134">
              <a:extLst>
                <a:ext uri="{FF2B5EF4-FFF2-40B4-BE49-F238E27FC236}">
                  <a16:creationId xmlns:a16="http://schemas.microsoft.com/office/drawing/2014/main" id="{5BDCC8E8-E2FE-11B6-A6CE-8DDA224C7D37}"/>
                </a:ext>
              </a:extLst>
            </p:cNvPr>
            <p:cNvSpPr>
              <a:spLocks/>
            </p:cNvSpPr>
            <p:nvPr/>
          </p:nvSpPr>
          <p:spPr>
            <a:xfrm>
              <a:off x="2596499"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36" name="Oval 135">
              <a:extLst>
                <a:ext uri="{FF2B5EF4-FFF2-40B4-BE49-F238E27FC236}">
                  <a16:creationId xmlns:a16="http://schemas.microsoft.com/office/drawing/2014/main" id="{FCF6DA99-4788-CC04-597A-74F991B82253}"/>
                </a:ext>
              </a:extLst>
            </p:cNvPr>
            <p:cNvSpPr>
              <a:spLocks/>
            </p:cNvSpPr>
            <p:nvPr/>
          </p:nvSpPr>
          <p:spPr>
            <a:xfrm>
              <a:off x="2801140"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37" name="Oval 136">
              <a:extLst>
                <a:ext uri="{FF2B5EF4-FFF2-40B4-BE49-F238E27FC236}">
                  <a16:creationId xmlns:a16="http://schemas.microsoft.com/office/drawing/2014/main" id="{1310F88C-6350-6CC7-9BBA-67F62C9AA227}"/>
                </a:ext>
              </a:extLst>
            </p:cNvPr>
            <p:cNvSpPr>
              <a:spLocks/>
            </p:cNvSpPr>
            <p:nvPr/>
          </p:nvSpPr>
          <p:spPr>
            <a:xfrm>
              <a:off x="3005781"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38" name="Oval 137">
              <a:extLst>
                <a:ext uri="{FF2B5EF4-FFF2-40B4-BE49-F238E27FC236}">
                  <a16:creationId xmlns:a16="http://schemas.microsoft.com/office/drawing/2014/main" id="{2E8F8E25-A10A-9E85-1DA2-F66A49362779}"/>
                </a:ext>
              </a:extLst>
            </p:cNvPr>
            <p:cNvSpPr>
              <a:spLocks/>
            </p:cNvSpPr>
            <p:nvPr/>
          </p:nvSpPr>
          <p:spPr>
            <a:xfrm>
              <a:off x="3210420"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grpSp>
      <p:grpSp>
        <p:nvGrpSpPr>
          <p:cNvPr id="116" name="Group 115">
            <a:extLst>
              <a:ext uri="{FF2B5EF4-FFF2-40B4-BE49-F238E27FC236}">
                <a16:creationId xmlns:a16="http://schemas.microsoft.com/office/drawing/2014/main" id="{D20EB0F2-A9F7-942B-B96C-A4E664AF3C40}"/>
              </a:ext>
            </a:extLst>
          </p:cNvPr>
          <p:cNvGrpSpPr>
            <a:grpSpLocks/>
          </p:cNvGrpSpPr>
          <p:nvPr/>
        </p:nvGrpSpPr>
        <p:grpSpPr>
          <a:xfrm>
            <a:off x="7621713" y="3360284"/>
            <a:ext cx="1216132" cy="174810"/>
            <a:chOff x="2391858" y="3859681"/>
            <a:chExt cx="955977" cy="137415"/>
          </a:xfrm>
        </p:grpSpPr>
        <p:sp>
          <p:nvSpPr>
            <p:cNvPr id="129" name="Oval 128">
              <a:extLst>
                <a:ext uri="{FF2B5EF4-FFF2-40B4-BE49-F238E27FC236}">
                  <a16:creationId xmlns:a16="http://schemas.microsoft.com/office/drawing/2014/main" id="{558D67A5-D25E-831E-8646-2789B7A4FA36}"/>
                </a:ext>
              </a:extLst>
            </p:cNvPr>
            <p:cNvSpPr>
              <a:spLocks/>
            </p:cNvSpPr>
            <p:nvPr/>
          </p:nvSpPr>
          <p:spPr>
            <a:xfrm>
              <a:off x="2391858"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30" name="Oval 129">
              <a:extLst>
                <a:ext uri="{FF2B5EF4-FFF2-40B4-BE49-F238E27FC236}">
                  <a16:creationId xmlns:a16="http://schemas.microsoft.com/office/drawing/2014/main" id="{F39338BB-02C8-5474-8BF4-1C380DAC673B}"/>
                </a:ext>
              </a:extLst>
            </p:cNvPr>
            <p:cNvSpPr>
              <a:spLocks/>
            </p:cNvSpPr>
            <p:nvPr/>
          </p:nvSpPr>
          <p:spPr>
            <a:xfrm>
              <a:off x="2596499"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31" name="Oval 130">
              <a:extLst>
                <a:ext uri="{FF2B5EF4-FFF2-40B4-BE49-F238E27FC236}">
                  <a16:creationId xmlns:a16="http://schemas.microsoft.com/office/drawing/2014/main" id="{E0D2508A-663E-4BAA-E707-2BC8781F46BC}"/>
                </a:ext>
              </a:extLst>
            </p:cNvPr>
            <p:cNvSpPr>
              <a:spLocks/>
            </p:cNvSpPr>
            <p:nvPr/>
          </p:nvSpPr>
          <p:spPr>
            <a:xfrm>
              <a:off x="2801140"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32" name="Oval 131">
              <a:extLst>
                <a:ext uri="{FF2B5EF4-FFF2-40B4-BE49-F238E27FC236}">
                  <a16:creationId xmlns:a16="http://schemas.microsoft.com/office/drawing/2014/main" id="{F2596AA9-E10E-415C-C590-50B1D19B59DB}"/>
                </a:ext>
              </a:extLst>
            </p:cNvPr>
            <p:cNvSpPr>
              <a:spLocks/>
            </p:cNvSpPr>
            <p:nvPr/>
          </p:nvSpPr>
          <p:spPr>
            <a:xfrm>
              <a:off x="3005781"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33" name="Oval 132">
              <a:extLst>
                <a:ext uri="{FF2B5EF4-FFF2-40B4-BE49-F238E27FC236}">
                  <a16:creationId xmlns:a16="http://schemas.microsoft.com/office/drawing/2014/main" id="{CDA5B121-FE24-2C42-F772-C78CF175E925}"/>
                </a:ext>
              </a:extLst>
            </p:cNvPr>
            <p:cNvSpPr>
              <a:spLocks/>
            </p:cNvSpPr>
            <p:nvPr/>
          </p:nvSpPr>
          <p:spPr>
            <a:xfrm>
              <a:off x="3210420" y="3859681"/>
              <a:ext cx="137415" cy="137415"/>
            </a:xfrm>
            <a:prstGeom prst="ellipse">
              <a:avLst/>
            </a:prstGeom>
            <a:solidFill>
              <a:schemeClr val="tx2">
                <a:lumMod val="100000"/>
                <a:alpha val="25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grpSp>
      <p:grpSp>
        <p:nvGrpSpPr>
          <p:cNvPr id="117" name="Group 116">
            <a:extLst>
              <a:ext uri="{FF2B5EF4-FFF2-40B4-BE49-F238E27FC236}">
                <a16:creationId xmlns:a16="http://schemas.microsoft.com/office/drawing/2014/main" id="{74B380A0-1E73-997C-F559-4A50C6F0D6B8}"/>
              </a:ext>
            </a:extLst>
          </p:cNvPr>
          <p:cNvGrpSpPr>
            <a:grpSpLocks/>
          </p:cNvGrpSpPr>
          <p:nvPr/>
        </p:nvGrpSpPr>
        <p:grpSpPr>
          <a:xfrm>
            <a:off x="7621713" y="4087860"/>
            <a:ext cx="1216132" cy="174810"/>
            <a:chOff x="2391858" y="3859681"/>
            <a:chExt cx="955977" cy="137415"/>
          </a:xfrm>
        </p:grpSpPr>
        <p:sp>
          <p:nvSpPr>
            <p:cNvPr id="124" name="Oval 123">
              <a:extLst>
                <a:ext uri="{FF2B5EF4-FFF2-40B4-BE49-F238E27FC236}">
                  <a16:creationId xmlns:a16="http://schemas.microsoft.com/office/drawing/2014/main" id="{11ACF92D-2E5F-05AF-63C0-6DA63DEA674F}"/>
                </a:ext>
              </a:extLst>
            </p:cNvPr>
            <p:cNvSpPr>
              <a:spLocks/>
            </p:cNvSpPr>
            <p:nvPr/>
          </p:nvSpPr>
          <p:spPr>
            <a:xfrm>
              <a:off x="2391858"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25" name="Oval 124">
              <a:extLst>
                <a:ext uri="{FF2B5EF4-FFF2-40B4-BE49-F238E27FC236}">
                  <a16:creationId xmlns:a16="http://schemas.microsoft.com/office/drawing/2014/main" id="{DCBCF440-159E-6F15-74EF-0DB71F4EDDB0}"/>
                </a:ext>
              </a:extLst>
            </p:cNvPr>
            <p:cNvSpPr>
              <a:spLocks/>
            </p:cNvSpPr>
            <p:nvPr/>
          </p:nvSpPr>
          <p:spPr>
            <a:xfrm>
              <a:off x="2596499"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26" name="Oval 125">
              <a:extLst>
                <a:ext uri="{FF2B5EF4-FFF2-40B4-BE49-F238E27FC236}">
                  <a16:creationId xmlns:a16="http://schemas.microsoft.com/office/drawing/2014/main" id="{818DEDF1-6CD1-94C2-7927-3002FADF456E}"/>
                </a:ext>
              </a:extLst>
            </p:cNvPr>
            <p:cNvSpPr>
              <a:spLocks/>
            </p:cNvSpPr>
            <p:nvPr/>
          </p:nvSpPr>
          <p:spPr>
            <a:xfrm>
              <a:off x="2801140"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27" name="Oval 126">
              <a:extLst>
                <a:ext uri="{FF2B5EF4-FFF2-40B4-BE49-F238E27FC236}">
                  <a16:creationId xmlns:a16="http://schemas.microsoft.com/office/drawing/2014/main" id="{527EBC2E-26DC-005C-1DF5-CC6E512283B9}"/>
                </a:ext>
              </a:extLst>
            </p:cNvPr>
            <p:cNvSpPr>
              <a:spLocks/>
            </p:cNvSpPr>
            <p:nvPr/>
          </p:nvSpPr>
          <p:spPr>
            <a:xfrm>
              <a:off x="3005781" y="3859681"/>
              <a:ext cx="137415" cy="137415"/>
            </a:xfrm>
            <a:prstGeom prst="ellipse">
              <a:avLst/>
            </a:prstGeom>
            <a:solidFill>
              <a:schemeClr val="tx2">
                <a:lumMod val="100000"/>
                <a:alpha val="25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28" name="Oval 127">
              <a:extLst>
                <a:ext uri="{FF2B5EF4-FFF2-40B4-BE49-F238E27FC236}">
                  <a16:creationId xmlns:a16="http://schemas.microsoft.com/office/drawing/2014/main" id="{301E33F7-749C-E883-8F4E-75F20E8D241E}"/>
                </a:ext>
              </a:extLst>
            </p:cNvPr>
            <p:cNvSpPr>
              <a:spLocks/>
            </p:cNvSpPr>
            <p:nvPr/>
          </p:nvSpPr>
          <p:spPr>
            <a:xfrm>
              <a:off x="3210420" y="3859681"/>
              <a:ext cx="137415" cy="137415"/>
            </a:xfrm>
            <a:prstGeom prst="ellipse">
              <a:avLst/>
            </a:prstGeom>
            <a:solidFill>
              <a:schemeClr val="tx2">
                <a:lumMod val="100000"/>
                <a:alpha val="25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grpSp>
      <p:grpSp>
        <p:nvGrpSpPr>
          <p:cNvPr id="118" name="Group 117">
            <a:extLst>
              <a:ext uri="{FF2B5EF4-FFF2-40B4-BE49-F238E27FC236}">
                <a16:creationId xmlns:a16="http://schemas.microsoft.com/office/drawing/2014/main" id="{C24ACEF9-AAC9-EBF1-3EF6-EB2519A27FC9}"/>
              </a:ext>
            </a:extLst>
          </p:cNvPr>
          <p:cNvGrpSpPr>
            <a:grpSpLocks/>
          </p:cNvGrpSpPr>
          <p:nvPr/>
        </p:nvGrpSpPr>
        <p:grpSpPr>
          <a:xfrm>
            <a:off x="7621713" y="4810900"/>
            <a:ext cx="1216132" cy="174810"/>
            <a:chOff x="2391858" y="3859681"/>
            <a:chExt cx="955977" cy="137415"/>
          </a:xfrm>
        </p:grpSpPr>
        <p:sp>
          <p:nvSpPr>
            <p:cNvPr id="119" name="Oval 118">
              <a:extLst>
                <a:ext uri="{FF2B5EF4-FFF2-40B4-BE49-F238E27FC236}">
                  <a16:creationId xmlns:a16="http://schemas.microsoft.com/office/drawing/2014/main" id="{B7095691-1DE9-9C8A-4D70-0AA69CEA08E7}"/>
                </a:ext>
              </a:extLst>
            </p:cNvPr>
            <p:cNvSpPr>
              <a:spLocks/>
            </p:cNvSpPr>
            <p:nvPr/>
          </p:nvSpPr>
          <p:spPr>
            <a:xfrm>
              <a:off x="2391858"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20" name="Oval 119">
              <a:extLst>
                <a:ext uri="{FF2B5EF4-FFF2-40B4-BE49-F238E27FC236}">
                  <a16:creationId xmlns:a16="http://schemas.microsoft.com/office/drawing/2014/main" id="{2DF1E479-6247-BEE2-3449-DD2CB5C0E292}"/>
                </a:ext>
              </a:extLst>
            </p:cNvPr>
            <p:cNvSpPr>
              <a:spLocks/>
            </p:cNvSpPr>
            <p:nvPr/>
          </p:nvSpPr>
          <p:spPr>
            <a:xfrm>
              <a:off x="2596499" y="3859681"/>
              <a:ext cx="137415" cy="137415"/>
            </a:xfrm>
            <a:prstGeom prst="ellipse">
              <a:avLst/>
            </a:prstGeom>
            <a:solidFill>
              <a:schemeClr val="tx2">
                <a:lumMod val="100000"/>
                <a:alpha val="73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21" name="Oval 120">
              <a:extLst>
                <a:ext uri="{FF2B5EF4-FFF2-40B4-BE49-F238E27FC236}">
                  <a16:creationId xmlns:a16="http://schemas.microsoft.com/office/drawing/2014/main" id="{89699348-2F3D-606D-4A49-499CE9F8B9CA}"/>
                </a:ext>
              </a:extLst>
            </p:cNvPr>
            <p:cNvSpPr>
              <a:spLocks/>
            </p:cNvSpPr>
            <p:nvPr/>
          </p:nvSpPr>
          <p:spPr>
            <a:xfrm>
              <a:off x="2801140" y="3859681"/>
              <a:ext cx="137415" cy="137415"/>
            </a:xfrm>
            <a:prstGeom prst="ellipse">
              <a:avLst/>
            </a:prstGeom>
            <a:solidFill>
              <a:schemeClr val="tx2">
                <a:lumMod val="100000"/>
                <a:alpha val="25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22" name="Oval 121">
              <a:extLst>
                <a:ext uri="{FF2B5EF4-FFF2-40B4-BE49-F238E27FC236}">
                  <a16:creationId xmlns:a16="http://schemas.microsoft.com/office/drawing/2014/main" id="{965A0699-5F88-D0C2-2FB2-078A072E38EE}"/>
                </a:ext>
              </a:extLst>
            </p:cNvPr>
            <p:cNvSpPr>
              <a:spLocks/>
            </p:cNvSpPr>
            <p:nvPr/>
          </p:nvSpPr>
          <p:spPr>
            <a:xfrm>
              <a:off x="3005781" y="3859681"/>
              <a:ext cx="137415" cy="137415"/>
            </a:xfrm>
            <a:prstGeom prst="ellipse">
              <a:avLst/>
            </a:prstGeom>
            <a:solidFill>
              <a:schemeClr val="tx2">
                <a:lumMod val="100000"/>
                <a:alpha val="25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123" name="Oval 122">
              <a:extLst>
                <a:ext uri="{FF2B5EF4-FFF2-40B4-BE49-F238E27FC236}">
                  <a16:creationId xmlns:a16="http://schemas.microsoft.com/office/drawing/2014/main" id="{42264429-8D7B-07C4-4E4D-DC3ACB35CD26}"/>
                </a:ext>
              </a:extLst>
            </p:cNvPr>
            <p:cNvSpPr>
              <a:spLocks/>
            </p:cNvSpPr>
            <p:nvPr/>
          </p:nvSpPr>
          <p:spPr>
            <a:xfrm>
              <a:off x="3210420" y="3859681"/>
              <a:ext cx="137415" cy="137415"/>
            </a:xfrm>
            <a:prstGeom prst="ellipse">
              <a:avLst/>
            </a:prstGeom>
            <a:solidFill>
              <a:schemeClr val="tx2">
                <a:lumMod val="100000"/>
                <a:alpha val="25000"/>
              </a:schemeClr>
            </a:solidFill>
            <a:ln w="285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bg1"/>
                </a:solidFill>
                <a:effectLst/>
                <a:uLnTx/>
                <a:uFillTx/>
                <a:latin typeface="Calibri" panose="020F0502020204030204" pitchFamily="34" charset="0"/>
                <a:ea typeface="+mn-ea"/>
                <a:cs typeface="+mn-cs"/>
              </a:endParaRPr>
            </a:p>
          </p:txBody>
        </p:sp>
      </p:grpSp>
    </p:spTree>
    <p:extLst>
      <p:ext uri="{BB962C8B-B14F-4D97-AF65-F5344CB8AC3E}">
        <p14:creationId xmlns:p14="http://schemas.microsoft.com/office/powerpoint/2010/main" val="1642310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15" name="Freeform 6">
            <a:extLst>
              <a:ext uri="{FF2B5EF4-FFF2-40B4-BE49-F238E27FC236}">
                <a16:creationId xmlns:a16="http://schemas.microsoft.com/office/drawing/2014/main" id="{9F31A31E-648E-3E67-D5A8-E04D4E9CC02B}"/>
              </a:ext>
            </a:extLst>
          </p:cNvPr>
          <p:cNvSpPr>
            <a:spLocks/>
          </p:cNvSpPr>
          <p:nvPr/>
        </p:nvSpPr>
        <p:spPr bwMode="auto">
          <a:xfrm>
            <a:off x="1742246" y="3054297"/>
            <a:ext cx="2029521" cy="2055295"/>
          </a:xfrm>
          <a:custGeom>
            <a:avLst/>
            <a:gdLst>
              <a:gd name="T0" fmla="*/ 24 w 1312"/>
              <a:gd name="T1" fmla="*/ 0 h 1760"/>
              <a:gd name="T2" fmla="*/ 1304 w 1312"/>
              <a:gd name="T3" fmla="*/ 0 h 1760"/>
              <a:gd name="T4" fmla="*/ 1200 w 1312"/>
              <a:gd name="T5" fmla="*/ 88 h 1760"/>
              <a:gd name="T6" fmla="*/ 1200 w 1312"/>
              <a:gd name="T7" fmla="*/ 1656 h 1760"/>
              <a:gd name="T8" fmla="*/ 1312 w 1312"/>
              <a:gd name="T9" fmla="*/ 1760 h 1760"/>
              <a:gd name="T10" fmla="*/ 0 w 1312"/>
              <a:gd name="T11" fmla="*/ 1760 h 1760"/>
              <a:gd name="T12" fmla="*/ 120 w 1312"/>
              <a:gd name="T13" fmla="*/ 1640 h 1760"/>
              <a:gd name="T14" fmla="*/ 120 w 1312"/>
              <a:gd name="T15" fmla="*/ 88 h 1760"/>
              <a:gd name="T16" fmla="*/ 24 w 1312"/>
              <a:gd name="T17" fmla="*/ 0 h 1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12" h="1760">
                <a:moveTo>
                  <a:pt x="24" y="0"/>
                </a:moveTo>
                <a:lnTo>
                  <a:pt x="1304" y="0"/>
                </a:lnTo>
                <a:lnTo>
                  <a:pt x="1200" y="88"/>
                </a:lnTo>
                <a:lnTo>
                  <a:pt x="1200" y="1656"/>
                </a:lnTo>
                <a:lnTo>
                  <a:pt x="1312" y="1760"/>
                </a:lnTo>
                <a:lnTo>
                  <a:pt x="0" y="1760"/>
                </a:lnTo>
                <a:lnTo>
                  <a:pt x="120" y="1640"/>
                </a:lnTo>
                <a:lnTo>
                  <a:pt x="120" y="88"/>
                </a:lnTo>
                <a:lnTo>
                  <a:pt x="24" y="0"/>
                </a:lnTo>
                <a:close/>
              </a:path>
            </a:pathLst>
          </a:custGeom>
          <a:solidFill>
            <a:schemeClr val="accent1">
              <a:lumMod val="75000"/>
            </a:schemeClr>
          </a:solidFill>
          <a:ln w="6350">
            <a:solidFill>
              <a:schemeClr val="accent1">
                <a:lumMod val="50000"/>
              </a:schemeClr>
            </a:solidFill>
            <a:round/>
            <a:headEnd/>
            <a:tailEnd/>
          </a:ln>
          <a:effectLst>
            <a:outerShdw blurRad="50800" dist="38100" dir="10800000" algn="r" rotWithShape="0">
              <a:prstClr val="black">
                <a:alpha val="40000"/>
              </a:prstClr>
            </a:outerShdw>
          </a:effectLst>
        </p:spPr>
        <p:txBody>
          <a:bodyPr wrap="none" lIns="0" tIns="0" rIns="0" bIns="0" anchor="ctr"/>
          <a:lstStyle/>
          <a:p>
            <a:pPr algn="ctr" defTabSz="914362" eaLnBrk="0" hangingPunct="0">
              <a:spcBef>
                <a:spcPct val="50000"/>
              </a:spcBef>
              <a:defRPr/>
            </a:pPr>
            <a:endParaRPr lang="en-US" sz="1200" kern="0" dirty="0">
              <a:solidFill>
                <a:srgbClr val="44546A"/>
              </a:solidFill>
              <a:latin typeface="Arial" panose="020B0604020202020204"/>
              <a:sym typeface="Avenir" panose="02000503020000020003"/>
            </a:endParaRPr>
          </a:p>
        </p:txBody>
      </p:sp>
      <p:sp>
        <p:nvSpPr>
          <p:cNvPr id="16" name="Rectangle 13">
            <a:extLst>
              <a:ext uri="{FF2B5EF4-FFF2-40B4-BE49-F238E27FC236}">
                <a16:creationId xmlns:a16="http://schemas.microsoft.com/office/drawing/2014/main" id="{C61F02F1-DF2C-17EC-DB71-2A6C19C80693}"/>
              </a:ext>
            </a:extLst>
          </p:cNvPr>
          <p:cNvSpPr>
            <a:spLocks noChangeArrowheads="1"/>
          </p:cNvSpPr>
          <p:nvPr/>
        </p:nvSpPr>
        <p:spPr bwMode="auto">
          <a:xfrm>
            <a:off x="1912978" y="3139151"/>
            <a:ext cx="1701080" cy="1958416"/>
          </a:xfrm>
          <a:prstGeom prst="rect">
            <a:avLst/>
          </a:prstGeom>
          <a:noFill/>
          <a:ln w="12700" algn="ctr">
            <a:noFill/>
            <a:miter lim="800000"/>
            <a:headEnd/>
            <a:tailEnd/>
          </a:ln>
          <a:effectLst/>
        </p:spPr>
        <p:txBody>
          <a:bodyPr lIns="91440" tIns="0" rIns="91440" bIns="0" anchor="ctr"/>
          <a:lstStyle/>
          <a:p>
            <a:pPr algn="ctr">
              <a:lnSpc>
                <a:spcPct val="150000"/>
              </a:lnSpc>
            </a:pPr>
            <a:r>
              <a:rPr kumimoji="0" lang="en-US" sz="1400" b="0"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Etiam vitae quam quis leo pulvinar lacinia at quis odio. Nullam sed sini.</a:t>
            </a:r>
          </a:p>
        </p:txBody>
      </p:sp>
      <p:sp>
        <p:nvSpPr>
          <p:cNvPr id="17" name="Rectangle 24">
            <a:extLst>
              <a:ext uri="{FF2B5EF4-FFF2-40B4-BE49-F238E27FC236}">
                <a16:creationId xmlns:a16="http://schemas.microsoft.com/office/drawing/2014/main" id="{FF12D864-B5AD-4181-1B0C-222072CF3541}"/>
              </a:ext>
            </a:extLst>
          </p:cNvPr>
          <p:cNvSpPr>
            <a:spLocks noChangeArrowheads="1"/>
          </p:cNvSpPr>
          <p:nvPr/>
        </p:nvSpPr>
        <p:spPr bwMode="gray">
          <a:xfrm>
            <a:off x="1805979" y="2939573"/>
            <a:ext cx="365099" cy="347712"/>
          </a:xfrm>
          <a:prstGeom prst="ellipse">
            <a:avLst/>
          </a:prstGeom>
          <a:solidFill>
            <a:schemeClr val="accent1">
              <a:lumMod val="40000"/>
              <a:lumOff val="60000"/>
            </a:schemeClr>
          </a:solidFill>
          <a:ln w="38100">
            <a:solidFill>
              <a:schemeClr val="accent1">
                <a:lumMod val="50000"/>
              </a:schemeClr>
            </a:solidFill>
            <a:miter lim="800000"/>
            <a:headEnd/>
            <a:tailEnd/>
          </a:ln>
        </p:spPr>
        <p:txBody>
          <a:bodyPr lIns="0" tIns="0" rIns="0" bIns="0" anchor="ctr"/>
          <a:lstStyle/>
          <a:p>
            <a:pPr algn="ctr" defTabSz="900073" eaLnBrk="0" hangingPunct="0"/>
            <a:r>
              <a:rPr lang="en-US" sz="1400" dirty="0">
                <a:solidFill>
                  <a:schemeClr val="accent1">
                    <a:lumMod val="50000"/>
                  </a:schemeClr>
                </a:solidFill>
                <a:latin typeface="Arial" panose="020B0604020202020204"/>
                <a:cs typeface="Arial" charset="0"/>
                <a:sym typeface="Avenir" panose="02000503020000020003"/>
              </a:rPr>
              <a:t>1</a:t>
            </a:r>
          </a:p>
        </p:txBody>
      </p:sp>
      <p:sp>
        <p:nvSpPr>
          <p:cNvPr id="19" name="Freeform 8">
            <a:extLst>
              <a:ext uri="{FF2B5EF4-FFF2-40B4-BE49-F238E27FC236}">
                <a16:creationId xmlns:a16="http://schemas.microsoft.com/office/drawing/2014/main" id="{7D569345-D5F2-72B7-45E1-FD2C45D4D584}"/>
              </a:ext>
            </a:extLst>
          </p:cNvPr>
          <p:cNvSpPr>
            <a:spLocks/>
          </p:cNvSpPr>
          <p:nvPr/>
        </p:nvSpPr>
        <p:spPr bwMode="auto">
          <a:xfrm>
            <a:off x="6194232" y="3054297"/>
            <a:ext cx="2029521" cy="2055295"/>
          </a:xfrm>
          <a:custGeom>
            <a:avLst/>
            <a:gdLst>
              <a:gd name="T0" fmla="*/ 24 w 1312"/>
              <a:gd name="T1" fmla="*/ 0 h 1760"/>
              <a:gd name="T2" fmla="*/ 1304 w 1312"/>
              <a:gd name="T3" fmla="*/ 0 h 1760"/>
              <a:gd name="T4" fmla="*/ 1200 w 1312"/>
              <a:gd name="T5" fmla="*/ 88 h 1760"/>
              <a:gd name="T6" fmla="*/ 1200 w 1312"/>
              <a:gd name="T7" fmla="*/ 1656 h 1760"/>
              <a:gd name="T8" fmla="*/ 1312 w 1312"/>
              <a:gd name="T9" fmla="*/ 1760 h 1760"/>
              <a:gd name="T10" fmla="*/ 0 w 1312"/>
              <a:gd name="T11" fmla="*/ 1760 h 1760"/>
              <a:gd name="T12" fmla="*/ 120 w 1312"/>
              <a:gd name="T13" fmla="*/ 1640 h 1760"/>
              <a:gd name="T14" fmla="*/ 120 w 1312"/>
              <a:gd name="T15" fmla="*/ 88 h 1760"/>
              <a:gd name="T16" fmla="*/ 24 w 1312"/>
              <a:gd name="T17" fmla="*/ 0 h 1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12" h="1760">
                <a:moveTo>
                  <a:pt x="24" y="0"/>
                </a:moveTo>
                <a:lnTo>
                  <a:pt x="1304" y="0"/>
                </a:lnTo>
                <a:lnTo>
                  <a:pt x="1200" y="88"/>
                </a:lnTo>
                <a:lnTo>
                  <a:pt x="1200" y="1656"/>
                </a:lnTo>
                <a:lnTo>
                  <a:pt x="1312" y="1760"/>
                </a:lnTo>
                <a:lnTo>
                  <a:pt x="0" y="1760"/>
                </a:lnTo>
                <a:lnTo>
                  <a:pt x="120" y="1640"/>
                </a:lnTo>
                <a:lnTo>
                  <a:pt x="120" y="88"/>
                </a:lnTo>
                <a:lnTo>
                  <a:pt x="24" y="0"/>
                </a:lnTo>
                <a:close/>
              </a:path>
            </a:pathLst>
          </a:custGeom>
          <a:solidFill>
            <a:schemeClr val="accent1">
              <a:lumMod val="75000"/>
            </a:schemeClr>
          </a:solidFill>
          <a:ln w="6350">
            <a:solidFill>
              <a:schemeClr val="accent1">
                <a:lumMod val="50000"/>
              </a:schemeClr>
            </a:solidFill>
            <a:round/>
            <a:headEnd/>
            <a:tailEnd/>
          </a:ln>
          <a:effectLst>
            <a:outerShdw blurRad="50800" dist="38100" dir="10800000" algn="r" rotWithShape="0">
              <a:prstClr val="black">
                <a:alpha val="40000"/>
              </a:prstClr>
            </a:outerShdw>
          </a:effectLst>
        </p:spPr>
        <p:txBody>
          <a:bodyPr wrap="none" lIns="0" tIns="0" rIns="0" bIns="0" anchor="ctr"/>
          <a:lstStyle/>
          <a:p>
            <a:pPr algn="ctr" defTabSz="914362" eaLnBrk="0" hangingPunct="0">
              <a:spcBef>
                <a:spcPct val="50000"/>
              </a:spcBef>
              <a:defRPr/>
            </a:pPr>
            <a:endParaRPr lang="en-US" sz="1200" kern="0" dirty="0">
              <a:solidFill>
                <a:srgbClr val="44546A"/>
              </a:solidFill>
              <a:latin typeface="Arial" panose="020B0604020202020204"/>
              <a:sym typeface="Avenir" panose="02000503020000020003"/>
            </a:endParaRPr>
          </a:p>
        </p:txBody>
      </p:sp>
      <p:sp>
        <p:nvSpPr>
          <p:cNvPr id="20" name="Rectangle 15">
            <a:extLst>
              <a:ext uri="{FF2B5EF4-FFF2-40B4-BE49-F238E27FC236}">
                <a16:creationId xmlns:a16="http://schemas.microsoft.com/office/drawing/2014/main" id="{EA18DD51-33A3-C5FD-F513-32FE6FA478B2}"/>
              </a:ext>
            </a:extLst>
          </p:cNvPr>
          <p:cNvSpPr>
            <a:spLocks noChangeArrowheads="1"/>
          </p:cNvSpPr>
          <p:nvPr/>
        </p:nvSpPr>
        <p:spPr bwMode="auto">
          <a:xfrm>
            <a:off x="6342742" y="3139151"/>
            <a:ext cx="1698171" cy="1958416"/>
          </a:xfrm>
          <a:prstGeom prst="rect">
            <a:avLst/>
          </a:prstGeom>
          <a:noFill/>
          <a:ln w="12700" algn="ctr">
            <a:noFill/>
            <a:miter lim="800000"/>
            <a:headEnd/>
            <a:tailEnd/>
          </a:ln>
          <a:effectLst/>
        </p:spPr>
        <p:txBody>
          <a:bodyPr lIns="91440" tIns="0" rIns="91440" bIns="0" anchor="ctr"/>
          <a:lstStyle/>
          <a:p>
            <a:pPr algn="ctr">
              <a:lnSpc>
                <a:spcPct val="150000"/>
              </a:lnSpc>
            </a:pPr>
            <a:r>
              <a:rPr lang="en-US" sz="1400" dirty="0">
                <a:solidFill>
                  <a:schemeClr val="bg1"/>
                </a:solidFill>
                <a:latin typeface="Calibri" panose="020F0502020204030204" pitchFamily="34" charset="0"/>
              </a:rPr>
              <a:t>Etiam vitae quam quis leo pulvinar lacinia at quis odio. Nullam sed sini.</a:t>
            </a:r>
          </a:p>
        </p:txBody>
      </p:sp>
      <p:sp>
        <p:nvSpPr>
          <p:cNvPr id="21" name="Rectangle 24">
            <a:extLst>
              <a:ext uri="{FF2B5EF4-FFF2-40B4-BE49-F238E27FC236}">
                <a16:creationId xmlns:a16="http://schemas.microsoft.com/office/drawing/2014/main" id="{B9B98491-5366-7AB6-B7EE-97573232EC86}"/>
              </a:ext>
            </a:extLst>
          </p:cNvPr>
          <p:cNvSpPr>
            <a:spLocks noChangeArrowheads="1"/>
          </p:cNvSpPr>
          <p:nvPr/>
        </p:nvSpPr>
        <p:spPr bwMode="gray">
          <a:xfrm>
            <a:off x="6236177" y="2939573"/>
            <a:ext cx="365099" cy="347712"/>
          </a:xfrm>
          <a:prstGeom prst="ellipse">
            <a:avLst/>
          </a:prstGeom>
          <a:solidFill>
            <a:schemeClr val="accent1">
              <a:lumMod val="40000"/>
              <a:lumOff val="60000"/>
            </a:schemeClr>
          </a:solidFill>
          <a:ln w="38100">
            <a:solidFill>
              <a:schemeClr val="accent1">
                <a:lumMod val="50000"/>
              </a:schemeClr>
            </a:solidFill>
            <a:miter lim="800000"/>
            <a:headEnd/>
            <a:tailEnd/>
          </a:ln>
        </p:spPr>
        <p:txBody>
          <a:bodyPr lIns="0" tIns="0" rIns="0" bIns="0" anchor="ctr"/>
          <a:lstStyle/>
          <a:p>
            <a:pPr algn="ctr" defTabSz="900073" eaLnBrk="0" hangingPunct="0"/>
            <a:r>
              <a:rPr lang="en-US" sz="1400" dirty="0">
                <a:solidFill>
                  <a:schemeClr val="accent1">
                    <a:lumMod val="50000"/>
                  </a:schemeClr>
                </a:solidFill>
                <a:latin typeface="Arial" panose="020B0604020202020204"/>
                <a:cs typeface="Arial" charset="0"/>
                <a:sym typeface="Avenir" panose="02000503020000020003"/>
              </a:rPr>
              <a:t>3</a:t>
            </a:r>
          </a:p>
        </p:txBody>
      </p:sp>
      <p:sp>
        <p:nvSpPr>
          <p:cNvPr id="23" name="Freeform 8">
            <a:extLst>
              <a:ext uri="{FF2B5EF4-FFF2-40B4-BE49-F238E27FC236}">
                <a16:creationId xmlns:a16="http://schemas.microsoft.com/office/drawing/2014/main" id="{ECE623E6-BA71-3E8F-6255-AA5D190A9CFD}"/>
              </a:ext>
            </a:extLst>
          </p:cNvPr>
          <p:cNvSpPr>
            <a:spLocks/>
          </p:cNvSpPr>
          <p:nvPr/>
        </p:nvSpPr>
        <p:spPr bwMode="auto">
          <a:xfrm>
            <a:off x="8420225" y="3054297"/>
            <a:ext cx="2029521" cy="2055295"/>
          </a:xfrm>
          <a:custGeom>
            <a:avLst/>
            <a:gdLst>
              <a:gd name="T0" fmla="*/ 24 w 1312"/>
              <a:gd name="T1" fmla="*/ 0 h 1760"/>
              <a:gd name="T2" fmla="*/ 1304 w 1312"/>
              <a:gd name="T3" fmla="*/ 0 h 1760"/>
              <a:gd name="T4" fmla="*/ 1200 w 1312"/>
              <a:gd name="T5" fmla="*/ 88 h 1760"/>
              <a:gd name="T6" fmla="*/ 1200 w 1312"/>
              <a:gd name="T7" fmla="*/ 1656 h 1760"/>
              <a:gd name="T8" fmla="*/ 1312 w 1312"/>
              <a:gd name="T9" fmla="*/ 1760 h 1760"/>
              <a:gd name="T10" fmla="*/ 0 w 1312"/>
              <a:gd name="T11" fmla="*/ 1760 h 1760"/>
              <a:gd name="T12" fmla="*/ 120 w 1312"/>
              <a:gd name="T13" fmla="*/ 1640 h 1760"/>
              <a:gd name="T14" fmla="*/ 120 w 1312"/>
              <a:gd name="T15" fmla="*/ 88 h 1760"/>
              <a:gd name="T16" fmla="*/ 24 w 1312"/>
              <a:gd name="T17" fmla="*/ 0 h 1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12" h="1760">
                <a:moveTo>
                  <a:pt x="24" y="0"/>
                </a:moveTo>
                <a:lnTo>
                  <a:pt x="1304" y="0"/>
                </a:lnTo>
                <a:lnTo>
                  <a:pt x="1200" y="88"/>
                </a:lnTo>
                <a:lnTo>
                  <a:pt x="1200" y="1656"/>
                </a:lnTo>
                <a:lnTo>
                  <a:pt x="1312" y="1760"/>
                </a:lnTo>
                <a:lnTo>
                  <a:pt x="0" y="1760"/>
                </a:lnTo>
                <a:lnTo>
                  <a:pt x="120" y="1640"/>
                </a:lnTo>
                <a:lnTo>
                  <a:pt x="120" y="88"/>
                </a:lnTo>
                <a:lnTo>
                  <a:pt x="24" y="0"/>
                </a:lnTo>
                <a:close/>
              </a:path>
            </a:pathLst>
          </a:custGeom>
          <a:solidFill>
            <a:schemeClr val="accent1">
              <a:lumMod val="75000"/>
            </a:schemeClr>
          </a:solidFill>
          <a:ln w="6350">
            <a:solidFill>
              <a:schemeClr val="accent1">
                <a:lumMod val="50000"/>
              </a:schemeClr>
            </a:solidFill>
            <a:round/>
            <a:headEnd/>
            <a:tailEnd/>
          </a:ln>
          <a:effectLst>
            <a:outerShdw blurRad="50800" dist="38100" dir="10800000" algn="r" rotWithShape="0">
              <a:prstClr val="black">
                <a:alpha val="40000"/>
              </a:prstClr>
            </a:outerShdw>
          </a:effectLst>
        </p:spPr>
        <p:txBody>
          <a:bodyPr wrap="none" lIns="0" tIns="0" rIns="0" bIns="0" anchor="ctr"/>
          <a:lstStyle/>
          <a:p>
            <a:pPr algn="ctr" defTabSz="914362" eaLnBrk="0" hangingPunct="0">
              <a:spcBef>
                <a:spcPct val="50000"/>
              </a:spcBef>
              <a:defRPr/>
            </a:pPr>
            <a:endParaRPr lang="en-US" sz="1200" kern="0" dirty="0">
              <a:solidFill>
                <a:srgbClr val="44546A"/>
              </a:solidFill>
              <a:latin typeface="Arial" panose="020B0604020202020204"/>
              <a:sym typeface="Avenir" panose="02000503020000020003"/>
            </a:endParaRPr>
          </a:p>
        </p:txBody>
      </p:sp>
      <p:sp>
        <p:nvSpPr>
          <p:cNvPr id="24" name="Rectangle 15">
            <a:extLst>
              <a:ext uri="{FF2B5EF4-FFF2-40B4-BE49-F238E27FC236}">
                <a16:creationId xmlns:a16="http://schemas.microsoft.com/office/drawing/2014/main" id="{B9E32201-6DDA-BB2C-55E3-881F4ED97FE7}"/>
              </a:ext>
            </a:extLst>
          </p:cNvPr>
          <p:cNvSpPr>
            <a:spLocks noChangeArrowheads="1"/>
          </p:cNvSpPr>
          <p:nvPr/>
        </p:nvSpPr>
        <p:spPr bwMode="auto">
          <a:xfrm>
            <a:off x="8612693" y="3139151"/>
            <a:ext cx="1666329" cy="1958416"/>
          </a:xfrm>
          <a:prstGeom prst="rect">
            <a:avLst/>
          </a:prstGeom>
          <a:noFill/>
          <a:ln w="12700" algn="ctr">
            <a:noFill/>
            <a:miter lim="800000"/>
            <a:headEnd/>
            <a:tailEnd/>
          </a:ln>
          <a:effectLst/>
        </p:spPr>
        <p:txBody>
          <a:bodyPr lIns="91440" tIns="0" rIns="91440" bIns="0" anchor="ctr"/>
          <a:lstStyle/>
          <a:p>
            <a:pPr algn="ctr">
              <a:lnSpc>
                <a:spcPct val="150000"/>
              </a:lnSpc>
            </a:pPr>
            <a:r>
              <a:rPr lang="en-US" sz="1400" dirty="0">
                <a:solidFill>
                  <a:schemeClr val="bg1"/>
                </a:solidFill>
                <a:latin typeface="Calibri" panose="020F0502020204030204" pitchFamily="34" charset="0"/>
              </a:rPr>
              <a:t>Etiam vitae quam quis leo pulvinar lacinia at quis odio. Nullam sed sini.</a:t>
            </a:r>
          </a:p>
        </p:txBody>
      </p:sp>
      <p:sp>
        <p:nvSpPr>
          <p:cNvPr id="25" name="Rectangle 24">
            <a:extLst>
              <a:ext uri="{FF2B5EF4-FFF2-40B4-BE49-F238E27FC236}">
                <a16:creationId xmlns:a16="http://schemas.microsoft.com/office/drawing/2014/main" id="{DCA2EEED-DC7D-5F54-E4EF-D0A8819F49D5}"/>
              </a:ext>
            </a:extLst>
          </p:cNvPr>
          <p:cNvSpPr>
            <a:spLocks noChangeArrowheads="1"/>
          </p:cNvSpPr>
          <p:nvPr/>
        </p:nvSpPr>
        <p:spPr bwMode="gray">
          <a:xfrm>
            <a:off x="8456026" y="2939573"/>
            <a:ext cx="365099" cy="347712"/>
          </a:xfrm>
          <a:prstGeom prst="ellipse">
            <a:avLst/>
          </a:prstGeom>
          <a:solidFill>
            <a:schemeClr val="accent1">
              <a:lumMod val="40000"/>
              <a:lumOff val="60000"/>
            </a:schemeClr>
          </a:solidFill>
          <a:ln w="38100">
            <a:solidFill>
              <a:schemeClr val="accent1">
                <a:lumMod val="50000"/>
              </a:schemeClr>
            </a:solidFill>
            <a:miter lim="800000"/>
            <a:headEnd/>
            <a:tailEnd/>
          </a:ln>
        </p:spPr>
        <p:txBody>
          <a:bodyPr lIns="0" tIns="0" rIns="0" bIns="0" anchor="ctr"/>
          <a:lstStyle/>
          <a:p>
            <a:pPr algn="ctr" defTabSz="900073" eaLnBrk="0" hangingPunct="0"/>
            <a:r>
              <a:rPr lang="en-US" sz="1400" dirty="0">
                <a:solidFill>
                  <a:schemeClr val="accent1">
                    <a:lumMod val="50000"/>
                  </a:schemeClr>
                </a:solidFill>
                <a:latin typeface="Arial" panose="020B0604020202020204"/>
                <a:cs typeface="Arial" charset="0"/>
                <a:sym typeface="Avenir" panose="02000503020000020003"/>
              </a:rPr>
              <a:t>4</a:t>
            </a:r>
          </a:p>
        </p:txBody>
      </p:sp>
      <p:sp>
        <p:nvSpPr>
          <p:cNvPr id="27" name="Freeform 7">
            <a:extLst>
              <a:ext uri="{FF2B5EF4-FFF2-40B4-BE49-F238E27FC236}">
                <a16:creationId xmlns:a16="http://schemas.microsoft.com/office/drawing/2014/main" id="{D34E681F-360E-5B47-DFA5-DD5991478BA7}"/>
              </a:ext>
            </a:extLst>
          </p:cNvPr>
          <p:cNvSpPr>
            <a:spLocks/>
          </p:cNvSpPr>
          <p:nvPr/>
        </p:nvSpPr>
        <p:spPr bwMode="auto">
          <a:xfrm>
            <a:off x="3968239" y="3054297"/>
            <a:ext cx="2029521" cy="2055295"/>
          </a:xfrm>
          <a:custGeom>
            <a:avLst/>
            <a:gdLst>
              <a:gd name="T0" fmla="*/ 24 w 1312"/>
              <a:gd name="T1" fmla="*/ 0 h 1760"/>
              <a:gd name="T2" fmla="*/ 1304 w 1312"/>
              <a:gd name="T3" fmla="*/ 0 h 1760"/>
              <a:gd name="T4" fmla="*/ 1200 w 1312"/>
              <a:gd name="T5" fmla="*/ 88 h 1760"/>
              <a:gd name="T6" fmla="*/ 1200 w 1312"/>
              <a:gd name="T7" fmla="*/ 1656 h 1760"/>
              <a:gd name="T8" fmla="*/ 1312 w 1312"/>
              <a:gd name="T9" fmla="*/ 1760 h 1760"/>
              <a:gd name="T10" fmla="*/ 0 w 1312"/>
              <a:gd name="T11" fmla="*/ 1760 h 1760"/>
              <a:gd name="T12" fmla="*/ 120 w 1312"/>
              <a:gd name="T13" fmla="*/ 1640 h 1760"/>
              <a:gd name="T14" fmla="*/ 120 w 1312"/>
              <a:gd name="T15" fmla="*/ 88 h 1760"/>
              <a:gd name="T16" fmla="*/ 24 w 1312"/>
              <a:gd name="T17" fmla="*/ 0 h 1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12" h="1760">
                <a:moveTo>
                  <a:pt x="24" y="0"/>
                </a:moveTo>
                <a:lnTo>
                  <a:pt x="1304" y="0"/>
                </a:lnTo>
                <a:lnTo>
                  <a:pt x="1200" y="88"/>
                </a:lnTo>
                <a:lnTo>
                  <a:pt x="1200" y="1656"/>
                </a:lnTo>
                <a:lnTo>
                  <a:pt x="1312" y="1760"/>
                </a:lnTo>
                <a:lnTo>
                  <a:pt x="0" y="1760"/>
                </a:lnTo>
                <a:lnTo>
                  <a:pt x="120" y="1640"/>
                </a:lnTo>
                <a:lnTo>
                  <a:pt x="120" y="88"/>
                </a:lnTo>
                <a:lnTo>
                  <a:pt x="24" y="0"/>
                </a:lnTo>
                <a:close/>
              </a:path>
            </a:pathLst>
          </a:custGeom>
          <a:solidFill>
            <a:schemeClr val="accent1">
              <a:lumMod val="75000"/>
            </a:schemeClr>
          </a:solidFill>
          <a:ln w="6350">
            <a:solidFill>
              <a:schemeClr val="accent1">
                <a:lumMod val="50000"/>
              </a:schemeClr>
            </a:solidFill>
            <a:round/>
            <a:headEnd/>
            <a:tailEnd/>
          </a:ln>
          <a:effectLst>
            <a:outerShdw blurRad="50800" dist="38100" dir="10800000" algn="r" rotWithShape="0">
              <a:prstClr val="black">
                <a:alpha val="40000"/>
              </a:prstClr>
            </a:outerShdw>
          </a:effectLst>
        </p:spPr>
        <p:txBody>
          <a:bodyPr wrap="none" lIns="0" tIns="0" rIns="0" bIns="0" anchor="ctr"/>
          <a:lstStyle/>
          <a:p>
            <a:pPr algn="ctr" defTabSz="914362" eaLnBrk="0" hangingPunct="0">
              <a:spcBef>
                <a:spcPct val="50000"/>
              </a:spcBef>
              <a:defRPr/>
            </a:pPr>
            <a:endParaRPr lang="en-US" sz="1200" kern="0" dirty="0">
              <a:solidFill>
                <a:srgbClr val="44546A"/>
              </a:solidFill>
              <a:latin typeface="Arial" panose="020B0604020202020204"/>
              <a:sym typeface="Avenir" panose="02000503020000020003"/>
            </a:endParaRPr>
          </a:p>
        </p:txBody>
      </p:sp>
      <p:sp>
        <p:nvSpPr>
          <p:cNvPr id="28" name="Rectangle 14">
            <a:extLst>
              <a:ext uri="{FF2B5EF4-FFF2-40B4-BE49-F238E27FC236}">
                <a16:creationId xmlns:a16="http://schemas.microsoft.com/office/drawing/2014/main" id="{F58808A0-0A1F-CA18-9517-F7A212DFFE97}"/>
              </a:ext>
            </a:extLst>
          </p:cNvPr>
          <p:cNvSpPr>
            <a:spLocks noChangeArrowheads="1"/>
          </p:cNvSpPr>
          <p:nvPr/>
        </p:nvSpPr>
        <p:spPr bwMode="auto">
          <a:xfrm>
            <a:off x="4151086" y="3139151"/>
            <a:ext cx="1669143" cy="1958416"/>
          </a:xfrm>
          <a:prstGeom prst="rect">
            <a:avLst/>
          </a:prstGeom>
          <a:noFill/>
          <a:ln w="12700" algn="ctr">
            <a:noFill/>
            <a:miter lim="800000"/>
            <a:headEnd/>
            <a:tailEnd/>
          </a:ln>
          <a:effectLst/>
        </p:spPr>
        <p:txBody>
          <a:bodyPr lIns="91440" tIns="0" rIns="91440" bIns="0" anchor="ctr"/>
          <a:lstStyle/>
          <a:p>
            <a:pPr algn="ctr">
              <a:lnSpc>
                <a:spcPct val="150000"/>
              </a:lnSpc>
            </a:pPr>
            <a:r>
              <a:rPr lang="en-US" sz="1400" dirty="0">
                <a:solidFill>
                  <a:schemeClr val="bg1"/>
                </a:solidFill>
                <a:latin typeface="Calibri" panose="020F0502020204030204" pitchFamily="34" charset="0"/>
              </a:rPr>
              <a:t>Etiam vitae quam quis leo pulvinar lacinia at quis odio. Nullam sed sini.</a:t>
            </a:r>
          </a:p>
        </p:txBody>
      </p:sp>
      <p:sp>
        <p:nvSpPr>
          <p:cNvPr id="29" name="Rectangle 24">
            <a:extLst>
              <a:ext uri="{FF2B5EF4-FFF2-40B4-BE49-F238E27FC236}">
                <a16:creationId xmlns:a16="http://schemas.microsoft.com/office/drawing/2014/main" id="{479D3B5A-7534-432E-5485-12987853160A}"/>
              </a:ext>
            </a:extLst>
          </p:cNvPr>
          <p:cNvSpPr>
            <a:spLocks noChangeArrowheads="1"/>
          </p:cNvSpPr>
          <p:nvPr/>
        </p:nvSpPr>
        <p:spPr bwMode="gray">
          <a:xfrm>
            <a:off x="4014779" y="2939573"/>
            <a:ext cx="365099" cy="347712"/>
          </a:xfrm>
          <a:prstGeom prst="ellipse">
            <a:avLst/>
          </a:prstGeom>
          <a:solidFill>
            <a:schemeClr val="accent1">
              <a:lumMod val="40000"/>
              <a:lumOff val="60000"/>
            </a:schemeClr>
          </a:solidFill>
          <a:ln w="38100">
            <a:solidFill>
              <a:schemeClr val="accent1">
                <a:lumMod val="50000"/>
              </a:schemeClr>
            </a:solidFill>
            <a:miter lim="800000"/>
            <a:headEnd/>
            <a:tailEnd/>
          </a:ln>
        </p:spPr>
        <p:txBody>
          <a:bodyPr lIns="0" tIns="0" rIns="0" bIns="0" anchor="ctr"/>
          <a:lstStyle/>
          <a:p>
            <a:pPr algn="ctr" defTabSz="900073" eaLnBrk="0" hangingPunct="0"/>
            <a:r>
              <a:rPr lang="en-US" sz="1400" dirty="0">
                <a:solidFill>
                  <a:schemeClr val="accent1">
                    <a:lumMod val="50000"/>
                  </a:schemeClr>
                </a:solidFill>
                <a:latin typeface="Arial" panose="020B0604020202020204"/>
                <a:cs typeface="Arial" charset="0"/>
                <a:sym typeface="Avenir" panose="02000503020000020003"/>
              </a:rPr>
              <a:t>2</a:t>
            </a:r>
          </a:p>
        </p:txBody>
      </p:sp>
      <p:sp>
        <p:nvSpPr>
          <p:cNvPr id="11" name="AutoShape 10">
            <a:extLst>
              <a:ext uri="{FF2B5EF4-FFF2-40B4-BE49-F238E27FC236}">
                <a16:creationId xmlns:a16="http://schemas.microsoft.com/office/drawing/2014/main" id="{86977380-7A9D-070F-F1AB-E60D959C7E3D}"/>
              </a:ext>
            </a:extLst>
          </p:cNvPr>
          <p:cNvSpPr>
            <a:spLocks noChangeArrowheads="1"/>
          </p:cNvSpPr>
          <p:nvPr/>
        </p:nvSpPr>
        <p:spPr bwMode="auto">
          <a:xfrm>
            <a:off x="1175862" y="2633638"/>
            <a:ext cx="9840268" cy="285639"/>
          </a:xfrm>
          <a:prstGeom prst="rect">
            <a:avLst/>
          </a:prstGeom>
          <a:solidFill>
            <a:schemeClr val="accent1">
              <a:lumMod val="40000"/>
              <a:lumOff val="60000"/>
            </a:schemeClr>
          </a:solidFill>
          <a:ln w="6350">
            <a:solidFill>
              <a:schemeClr val="accent1">
                <a:lumMod val="50000"/>
              </a:schemeClr>
            </a:solidFill>
            <a:miter lim="800000"/>
            <a:headEnd/>
            <a:tailEnd/>
          </a:ln>
          <a:effectLst>
            <a:outerShdw blurRad="50800" dist="38100" dir="10800000" algn="r" rotWithShape="0">
              <a:prstClr val="black">
                <a:alpha val="40000"/>
              </a:prstClr>
            </a:outerShdw>
          </a:effectLst>
        </p:spPr>
        <p:txBody>
          <a:bodyPr wrap="none" lIns="0" tIns="0" rIns="0" bIns="0" anchor="ctr"/>
          <a:lstStyle/>
          <a:p>
            <a:pPr defTabSz="914362" eaLnBrk="0" hangingPunct="0">
              <a:spcBef>
                <a:spcPct val="50000"/>
              </a:spcBef>
              <a:defRPr/>
            </a:pPr>
            <a:endParaRPr lang="en-US" sz="1200" kern="0" dirty="0">
              <a:solidFill>
                <a:schemeClr val="accent1">
                  <a:lumMod val="50000"/>
                </a:schemeClr>
              </a:solidFill>
              <a:latin typeface="Arial" panose="020B0604020202020204"/>
              <a:sym typeface="Avenir" panose="02000503020000020003"/>
            </a:endParaRPr>
          </a:p>
        </p:txBody>
      </p:sp>
      <p:sp>
        <p:nvSpPr>
          <p:cNvPr id="12" name="AutoShape 10">
            <a:extLst>
              <a:ext uri="{FF2B5EF4-FFF2-40B4-BE49-F238E27FC236}">
                <a16:creationId xmlns:a16="http://schemas.microsoft.com/office/drawing/2014/main" id="{A5E5D5CB-E8C3-99FB-1D7C-30FD510EFB5C}"/>
              </a:ext>
            </a:extLst>
          </p:cNvPr>
          <p:cNvSpPr>
            <a:spLocks noChangeArrowheads="1"/>
          </p:cNvSpPr>
          <p:nvPr/>
        </p:nvSpPr>
        <p:spPr bwMode="auto">
          <a:xfrm>
            <a:off x="1175862" y="1724763"/>
            <a:ext cx="9840268" cy="869805"/>
          </a:xfrm>
          <a:prstGeom prst="triangle">
            <a:avLst>
              <a:gd name="adj" fmla="val 49942"/>
            </a:avLst>
          </a:prstGeom>
          <a:solidFill>
            <a:schemeClr val="accent1">
              <a:lumMod val="75000"/>
            </a:schemeClr>
          </a:solidFill>
          <a:ln w="6350">
            <a:solidFill>
              <a:schemeClr val="accent1">
                <a:lumMod val="50000"/>
              </a:schemeClr>
            </a:solidFill>
            <a:miter lim="800000"/>
            <a:headEnd/>
            <a:tailEnd/>
          </a:ln>
          <a:effectLst>
            <a:outerShdw blurRad="50800" dist="38100" dir="10800000" algn="r" rotWithShape="0">
              <a:prstClr val="black">
                <a:alpha val="40000"/>
              </a:prstClr>
            </a:outerShdw>
          </a:effectLst>
        </p:spPr>
        <p:txBody>
          <a:bodyPr wrap="none" lIns="0" tIns="0" rIns="0" bIns="0" anchor="ctr"/>
          <a:lstStyle/>
          <a:p>
            <a:pPr defTabSz="914362" eaLnBrk="0" hangingPunct="0">
              <a:spcBef>
                <a:spcPct val="50000"/>
              </a:spcBef>
              <a:defRPr/>
            </a:pPr>
            <a:endParaRPr lang="en-US" sz="1200" kern="0" dirty="0">
              <a:solidFill>
                <a:srgbClr val="44546A"/>
              </a:solidFill>
              <a:latin typeface="Arial" panose="020B0604020202020204"/>
              <a:sym typeface="Avenir" panose="02000503020000020003"/>
            </a:endParaRPr>
          </a:p>
        </p:txBody>
      </p:sp>
      <p:sp>
        <p:nvSpPr>
          <p:cNvPr id="13" name="Rectangle 12">
            <a:extLst>
              <a:ext uri="{FF2B5EF4-FFF2-40B4-BE49-F238E27FC236}">
                <a16:creationId xmlns:a16="http://schemas.microsoft.com/office/drawing/2014/main" id="{488CF523-96DC-9DFA-FBCB-A4E0FCB25769}"/>
              </a:ext>
            </a:extLst>
          </p:cNvPr>
          <p:cNvSpPr/>
          <p:nvPr/>
        </p:nvSpPr>
        <p:spPr>
          <a:xfrm>
            <a:off x="1892973" y="1911472"/>
            <a:ext cx="8406047" cy="589072"/>
          </a:xfrm>
          <a:prstGeom prst="rect">
            <a:avLst/>
          </a:prstGeom>
        </p:spPr>
        <p:txBody>
          <a:bodyPr wrap="square">
            <a:spAutoFit/>
          </a:bodyPr>
          <a:lstStyle/>
          <a:p>
            <a:pPr algn="ctr">
              <a:lnSpc>
                <a:spcPct val="150000"/>
              </a:lnSpc>
            </a:pPr>
            <a:r>
              <a:rPr kumimoji="0" lang="en-US" sz="2400" b="0"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Nullam Sed Sini</a:t>
            </a:r>
          </a:p>
        </p:txBody>
      </p:sp>
      <p:sp>
        <p:nvSpPr>
          <p:cNvPr id="30" name="Rectangle 15">
            <a:extLst>
              <a:ext uri="{FF2B5EF4-FFF2-40B4-BE49-F238E27FC236}">
                <a16:creationId xmlns:a16="http://schemas.microsoft.com/office/drawing/2014/main" id="{5D517AB1-7CB3-A499-6720-F933407F36B3}"/>
              </a:ext>
            </a:extLst>
          </p:cNvPr>
          <p:cNvSpPr>
            <a:spLocks noChangeArrowheads="1"/>
          </p:cNvSpPr>
          <p:nvPr/>
        </p:nvSpPr>
        <p:spPr bwMode="auto">
          <a:xfrm>
            <a:off x="1230469" y="2663452"/>
            <a:ext cx="9731055" cy="222322"/>
          </a:xfrm>
          <a:prstGeom prst="rect">
            <a:avLst/>
          </a:prstGeom>
          <a:noFill/>
          <a:ln w="12700" algn="ctr">
            <a:noFill/>
            <a:miter lim="800000"/>
            <a:headEnd/>
            <a:tailEnd/>
          </a:ln>
          <a:effectLst/>
        </p:spPr>
        <p:txBody>
          <a:bodyPr lIns="9143" tIns="90000" rIns="9143" bIns="91441" anchor="ctr"/>
          <a:lstStyle/>
          <a:p>
            <a:pPr algn="ctr" defTabSz="900073">
              <a:spcBef>
                <a:spcPts val="1500"/>
              </a:spcBef>
            </a:pPr>
            <a:r>
              <a:rPr lang="en-US" sz="1400" b="1" dirty="0">
                <a:solidFill>
                  <a:schemeClr val="accent1">
                    <a:lumMod val="50000"/>
                  </a:schemeClr>
                </a:solidFill>
                <a:latin typeface="Arial" panose="020B0604020202020204"/>
                <a:cs typeface="Arial" pitchFamily="34" charset="0"/>
                <a:sym typeface="Avenir" panose="02000503020000020003"/>
              </a:rPr>
              <a:t>Lorem Ipsum San</a:t>
            </a:r>
            <a:endParaRPr lang="en-US" sz="1200" dirty="0">
              <a:solidFill>
                <a:schemeClr val="accent1">
                  <a:lumMod val="50000"/>
                </a:schemeClr>
              </a:solidFill>
              <a:latin typeface="Arial" panose="020B0604020202020204"/>
              <a:cs typeface="Arial" pitchFamily="34" charset="0"/>
              <a:sym typeface="Avenir" panose="02000503020000020003"/>
            </a:endParaRPr>
          </a:p>
        </p:txBody>
      </p:sp>
      <p:sp>
        <p:nvSpPr>
          <p:cNvPr id="32" name="Rectangle 5">
            <a:extLst>
              <a:ext uri="{FF2B5EF4-FFF2-40B4-BE49-F238E27FC236}">
                <a16:creationId xmlns:a16="http://schemas.microsoft.com/office/drawing/2014/main" id="{B51C21F4-A93A-1613-AFB4-FD18605D889A}"/>
              </a:ext>
            </a:extLst>
          </p:cNvPr>
          <p:cNvSpPr>
            <a:spLocks noChangeArrowheads="1"/>
          </p:cNvSpPr>
          <p:nvPr/>
        </p:nvSpPr>
        <p:spPr bwMode="auto">
          <a:xfrm>
            <a:off x="1874189" y="5213913"/>
            <a:ext cx="8727329" cy="219165"/>
          </a:xfrm>
          <a:prstGeom prst="rect">
            <a:avLst/>
          </a:prstGeom>
          <a:solidFill>
            <a:schemeClr val="accent1">
              <a:lumMod val="75000"/>
            </a:schemeClr>
          </a:solidFill>
          <a:ln w="6350" cap="flat" cmpd="sng">
            <a:solidFill>
              <a:schemeClr val="accent1">
                <a:lumMod val="50000"/>
              </a:schemeClr>
            </a:solidFill>
            <a:prstDash val="solid"/>
            <a:round/>
            <a:headEnd type="none" w="med" len="med"/>
            <a:tailEnd type="none" w="med" len="med"/>
          </a:ln>
          <a:effectLst/>
        </p:spPr>
        <p:txBody>
          <a:bodyPr wrap="none" lIns="0" tIns="0" rIns="0" bIns="91440" anchor="ctr" anchorCtr="0"/>
          <a:lstStyle/>
          <a:p>
            <a:pPr algn="ctr">
              <a:lnSpc>
                <a:spcPct val="150000"/>
              </a:lnSpc>
            </a:pPr>
            <a:r>
              <a:rPr kumimoji="0" lang="en-US" sz="1300" b="0"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Etiam vitae quam quis leo pulvinar lacinia at quis odio. Nullam sed sini.</a:t>
            </a:r>
          </a:p>
        </p:txBody>
      </p:sp>
      <p:sp>
        <p:nvSpPr>
          <p:cNvPr id="33" name="Rectangle 9">
            <a:extLst>
              <a:ext uri="{FF2B5EF4-FFF2-40B4-BE49-F238E27FC236}">
                <a16:creationId xmlns:a16="http://schemas.microsoft.com/office/drawing/2014/main" id="{862A12D3-FC7E-34D6-036D-CC53334F01EB}"/>
              </a:ext>
            </a:extLst>
          </p:cNvPr>
          <p:cNvSpPr>
            <a:spLocks noChangeArrowheads="1"/>
          </p:cNvSpPr>
          <p:nvPr/>
        </p:nvSpPr>
        <p:spPr bwMode="auto">
          <a:xfrm>
            <a:off x="1874189" y="5469937"/>
            <a:ext cx="8727329" cy="610475"/>
          </a:xfrm>
          <a:prstGeom prst="rect">
            <a:avLst/>
          </a:prstGeom>
          <a:solidFill>
            <a:schemeClr val="accent1">
              <a:lumMod val="75000"/>
            </a:schemeClr>
          </a:solidFill>
          <a:ln w="6350">
            <a:solidFill>
              <a:schemeClr val="accent1">
                <a:lumMod val="50000"/>
              </a:schemeClr>
            </a:solidFill>
            <a:miter lim="800000"/>
            <a:headEnd/>
            <a:tailEnd/>
          </a:ln>
          <a:effectLst>
            <a:outerShdw blurRad="50800" dist="38100" dir="10800000" algn="r" rotWithShape="0">
              <a:prstClr val="black">
                <a:alpha val="40000"/>
              </a:prstClr>
            </a:outerShdw>
          </a:effectLst>
        </p:spPr>
        <p:txBody>
          <a:bodyPr wrap="none" lIns="0" tIns="0" rIns="0" bIns="0" anchor="ctr" anchorCtr="0"/>
          <a:lstStyle/>
          <a:p>
            <a:pPr defTabSz="914362" eaLnBrk="0" hangingPunct="0">
              <a:spcBef>
                <a:spcPct val="50000"/>
              </a:spcBef>
              <a:defRPr/>
            </a:pPr>
            <a:endParaRPr lang="en-US" sz="1200" kern="0" dirty="0">
              <a:solidFill>
                <a:srgbClr val="44546A"/>
              </a:solidFill>
              <a:latin typeface="Arial" panose="020B0604020202020204"/>
              <a:sym typeface="Avenir" panose="02000503020000020003"/>
            </a:endParaRPr>
          </a:p>
        </p:txBody>
      </p:sp>
      <p:sp>
        <p:nvSpPr>
          <p:cNvPr id="34" name="Rectangle 24">
            <a:extLst>
              <a:ext uri="{FF2B5EF4-FFF2-40B4-BE49-F238E27FC236}">
                <a16:creationId xmlns:a16="http://schemas.microsoft.com/office/drawing/2014/main" id="{FAC33607-2C8C-9BB6-B558-B681BE70BB93}"/>
              </a:ext>
            </a:extLst>
          </p:cNvPr>
          <p:cNvSpPr>
            <a:spLocks noChangeArrowheads="1"/>
          </p:cNvSpPr>
          <p:nvPr/>
        </p:nvSpPr>
        <p:spPr bwMode="gray">
          <a:xfrm>
            <a:off x="1590475" y="5141639"/>
            <a:ext cx="365099" cy="347712"/>
          </a:xfrm>
          <a:prstGeom prst="ellipse">
            <a:avLst/>
          </a:prstGeom>
          <a:solidFill>
            <a:schemeClr val="accent1">
              <a:lumMod val="40000"/>
              <a:lumOff val="60000"/>
            </a:schemeClr>
          </a:solidFill>
          <a:ln w="38100">
            <a:solidFill>
              <a:schemeClr val="accent1">
                <a:lumMod val="50000"/>
              </a:schemeClr>
            </a:solidFill>
            <a:miter lim="800000"/>
            <a:headEnd/>
            <a:tailEnd/>
          </a:ln>
        </p:spPr>
        <p:txBody>
          <a:bodyPr lIns="0" tIns="0" rIns="0" bIns="0" anchor="ctr"/>
          <a:lstStyle/>
          <a:p>
            <a:pPr algn="ctr" defTabSz="900073" eaLnBrk="0" hangingPunct="0"/>
            <a:r>
              <a:rPr lang="en-US" sz="1400" dirty="0">
                <a:solidFill>
                  <a:schemeClr val="accent1">
                    <a:lumMod val="50000"/>
                  </a:schemeClr>
                </a:solidFill>
                <a:latin typeface="Arial" panose="020B0604020202020204"/>
                <a:cs typeface="Arial" charset="0"/>
                <a:sym typeface="Avenir" panose="02000503020000020003"/>
              </a:rPr>
              <a:t>5</a:t>
            </a:r>
          </a:p>
        </p:txBody>
      </p:sp>
      <p:sp>
        <p:nvSpPr>
          <p:cNvPr id="36" name="Rectangle 3">
            <a:extLst>
              <a:ext uri="{FF2B5EF4-FFF2-40B4-BE49-F238E27FC236}">
                <a16:creationId xmlns:a16="http://schemas.microsoft.com/office/drawing/2014/main" id="{803B9D89-3790-20C6-BBE4-FAF7E481D762}"/>
              </a:ext>
            </a:extLst>
          </p:cNvPr>
          <p:cNvSpPr>
            <a:spLocks noChangeArrowheads="1"/>
          </p:cNvSpPr>
          <p:nvPr/>
        </p:nvSpPr>
        <p:spPr bwMode="auto">
          <a:xfrm>
            <a:off x="1896955" y="5515430"/>
            <a:ext cx="8664348" cy="535954"/>
          </a:xfrm>
          <a:prstGeom prst="rect">
            <a:avLst/>
          </a:prstGeom>
          <a:noFill/>
          <a:ln w="12700" algn="ctr">
            <a:noFill/>
            <a:miter lim="800000"/>
            <a:headEnd/>
            <a:tailEnd/>
          </a:ln>
          <a:effectLst/>
        </p:spPr>
        <p:txBody>
          <a:bodyPr lIns="0" tIns="0" rIns="0" bIns="0" anchor="ctr" anchorCtr="0"/>
          <a:lstStyle/>
          <a:p>
            <a:pPr algn="ctr">
              <a:lnSpc>
                <a:spcPct val="150000"/>
              </a:lnSpc>
            </a:pPr>
            <a:r>
              <a:rPr kumimoji="0" lang="en-US" sz="1400" b="0"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Etiam vitae quam quis leo pulvinar lacinia at quis odio. Nullam sed sini.</a:t>
            </a:r>
          </a:p>
        </p:txBody>
      </p:sp>
    </p:spTree>
    <p:custDataLst>
      <p:tags r:id="rId1"/>
    </p:custDataLst>
    <p:extLst>
      <p:ext uri="{BB962C8B-B14F-4D97-AF65-F5344CB8AC3E}">
        <p14:creationId xmlns:p14="http://schemas.microsoft.com/office/powerpoint/2010/main" val="66617453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HAPENAME" val="5. Source"/>
</p:tagLst>
</file>

<file path=ppt/tags/tag10.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11.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12.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13.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4.xml><?xml version="1.0" encoding="utf-8"?>
<p:tagLst xmlns:a="http://schemas.openxmlformats.org/drawingml/2006/main" xmlns:r="http://schemas.openxmlformats.org/officeDocument/2006/relationships" xmlns:p="http://schemas.openxmlformats.org/presentationml/2006/main">
  <p:tag name="SHAPENAME" val="TopLineLeft"/>
</p:tagLst>
</file>

<file path=ppt/tags/tag15.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16.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17.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18.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19.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2.xml><?xml version="1.0" encoding="utf-8"?>
<p:tagLst xmlns:a="http://schemas.openxmlformats.org/drawingml/2006/main" xmlns:r="http://schemas.openxmlformats.org/officeDocument/2006/relationships" xmlns:p="http://schemas.openxmlformats.org/presentationml/2006/main">
  <p:tag name="SHAPENAME" val="BottomLine"/>
</p:tagLst>
</file>

<file path=ppt/tags/tag20.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21.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2.xml><?xml version="1.0" encoding="utf-8"?>
<p:tagLst xmlns:a="http://schemas.openxmlformats.org/drawingml/2006/main" xmlns:r="http://schemas.openxmlformats.org/officeDocument/2006/relationships" xmlns:p="http://schemas.openxmlformats.org/presentationml/2006/main">
  <p:tag name="SHAPENAME" val="TopLineLeft"/>
</p:tagLst>
</file>

<file path=ppt/tags/tag23.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24.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25.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26.xml><?xml version="1.0" encoding="utf-8"?>
<p:tagLst xmlns:a="http://schemas.openxmlformats.org/drawingml/2006/main" xmlns:r="http://schemas.openxmlformats.org/officeDocument/2006/relationships" xmlns:p="http://schemas.openxmlformats.org/presentationml/2006/main">
  <p:tag name="SHAPENAME" val="5. Source"/>
</p:tagLst>
</file>

<file path=ppt/tags/tag27.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28.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29.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3.xml><?xml version="1.0" encoding="utf-8"?>
<p:tagLst xmlns:a="http://schemas.openxmlformats.org/drawingml/2006/main" xmlns:r="http://schemas.openxmlformats.org/officeDocument/2006/relationships" xmlns:p="http://schemas.openxmlformats.org/presentationml/2006/main">
  <p:tag name="SHAPENAME" val="TopLine"/>
</p:tagLst>
</file>

<file path=ppt/tags/tag30.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31.xml><?xml version="1.0" encoding="utf-8"?>
<p:tagLst xmlns:a="http://schemas.openxmlformats.org/drawingml/2006/main" xmlns:r="http://schemas.openxmlformats.org/officeDocument/2006/relationships" xmlns:p="http://schemas.openxmlformats.org/presentationml/2006/main">
  <p:tag name="SHAPENAME" val="TopLineLeft"/>
</p:tagLst>
</file>

<file path=ppt/tags/tag32.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33.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34.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35.xml><?xml version="1.0" encoding="utf-8"?>
<p:tagLst xmlns:a="http://schemas.openxmlformats.org/drawingml/2006/main" xmlns:r="http://schemas.openxmlformats.org/officeDocument/2006/relationships" xmlns:p="http://schemas.openxmlformats.org/presentationml/2006/main">
  <p:tag name="SHAPENAME" val="5. Source"/>
</p:tagLst>
</file>

<file path=ppt/tags/tag36.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37.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38.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39.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0.xml><?xml version="1.0" encoding="utf-8"?>
<p:tagLst xmlns:a="http://schemas.openxmlformats.org/drawingml/2006/main" xmlns:r="http://schemas.openxmlformats.org/officeDocument/2006/relationships" xmlns:p="http://schemas.openxmlformats.org/presentationml/2006/main">
  <p:tag name="SHAPENAME" val="TopLineLeft"/>
</p:tagLst>
</file>

<file path=ppt/tags/tag41.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42.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43.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44.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45.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46.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47.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48.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49.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5.xml><?xml version="1.0" encoding="utf-8"?>
<p:tagLst xmlns:a="http://schemas.openxmlformats.org/drawingml/2006/main" xmlns:r="http://schemas.openxmlformats.org/officeDocument/2006/relationships" xmlns:p="http://schemas.openxmlformats.org/presentationml/2006/main">
  <p:tag name="SHAPENAME" val="5. Source"/>
</p:tagLst>
</file>

<file path=ppt/tags/tag50.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51.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52.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6.xml><?xml version="1.0" encoding="utf-8"?>
<p:tagLst xmlns:a="http://schemas.openxmlformats.org/drawingml/2006/main" xmlns:r="http://schemas.openxmlformats.org/officeDocument/2006/relationships" xmlns:p="http://schemas.openxmlformats.org/presentationml/2006/main">
  <p:tag name="SHAPENAME" val="BottomLine"/>
</p:tagLst>
</file>

<file path=ppt/tags/tag7.xml><?xml version="1.0" encoding="utf-8"?>
<p:tagLst xmlns:a="http://schemas.openxmlformats.org/drawingml/2006/main" xmlns:r="http://schemas.openxmlformats.org/officeDocument/2006/relationships" xmlns:p="http://schemas.openxmlformats.org/presentationml/2006/main">
  <p:tag name="SHAPENAME" val="TopLine"/>
</p:tagLst>
</file>

<file path=ppt/tags/tag8.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9.xml><?xml version="1.0" encoding="utf-8"?>
<p:tagLst xmlns:a="http://schemas.openxmlformats.org/drawingml/2006/main" xmlns:r="http://schemas.openxmlformats.org/officeDocument/2006/relationships" xmlns:p="http://schemas.openxmlformats.org/presentationml/2006/main">
  <p:tag name="SHAPENAME" val="5. Source"/>
</p:tagLst>
</file>

<file path=ppt/theme/theme1.xml><?xml version="1.0" encoding="utf-8"?>
<a:theme xmlns:a="http://schemas.openxmlformats.org/drawingml/2006/main" name="2_Office Theme">
  <a:themeElements>
    <a:clrScheme name="Custom 3">
      <a:dk1>
        <a:srgbClr val="80C7A7"/>
      </a:dk1>
      <a:lt1>
        <a:srgbClr val="FFFFFF"/>
      </a:lt1>
      <a:dk2>
        <a:srgbClr val="3F3F3F"/>
      </a:dk2>
      <a:lt2>
        <a:srgbClr val="000000"/>
      </a:lt2>
      <a:accent1>
        <a:srgbClr val="80C7A7"/>
      </a:accent1>
      <a:accent2>
        <a:srgbClr val="80C7A7"/>
      </a:accent2>
      <a:accent3>
        <a:srgbClr val="80C7A7"/>
      </a:accent3>
      <a:accent4>
        <a:srgbClr val="80C7A7"/>
      </a:accent4>
      <a:accent5>
        <a:srgbClr val="80C7A7"/>
      </a:accent5>
      <a:accent6>
        <a:srgbClr val="80C7A7"/>
      </a:accent6>
      <a:hlink>
        <a:srgbClr val="FFFFFF"/>
      </a:hlink>
      <a:folHlink>
        <a:srgbClr val="000000"/>
      </a:folHlink>
    </a:clrScheme>
    <a:fontScheme name="Modern 04">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1200" dirty="0" smtClean="0">
            <a:latin typeface="Calibri" panose="020F0502020204030204" pitchFamily="34" charset="0"/>
            <a:cs typeface="Calibri" panose="020F050202020403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50000"/>
          </a:lnSpc>
          <a:defRPr sz="1200" dirty="0" smtClean="0">
            <a:solidFill>
              <a:schemeClr val="bg2"/>
            </a:solidFill>
            <a:latin typeface="Calibri" panose="020F0502020204030204" pitchFamily="34" charset="0"/>
            <a:cs typeface="Calibri" panose="020F050202020403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Theme">
  <a:themeElements>
    <a:clrScheme name="Custom 4">
      <a:dk1>
        <a:srgbClr val="3F3F3F"/>
      </a:dk1>
      <a:lt1>
        <a:srgbClr val="FFFFFF"/>
      </a:lt1>
      <a:dk2>
        <a:srgbClr val="3F3F3F"/>
      </a:dk2>
      <a:lt2>
        <a:srgbClr val="E7E6E6"/>
      </a:lt2>
      <a:accent1>
        <a:srgbClr val="80C7A7"/>
      </a:accent1>
      <a:accent2>
        <a:srgbClr val="92667D"/>
      </a:accent2>
      <a:accent3>
        <a:srgbClr val="D17083"/>
      </a:accent3>
      <a:accent4>
        <a:srgbClr val="FF788B"/>
      </a:accent4>
      <a:accent5>
        <a:srgbClr val="3C5D7A"/>
      </a:accent5>
      <a:accent6>
        <a:srgbClr val="92667D"/>
      </a:accent6>
      <a:hlink>
        <a:srgbClr val="0563C1"/>
      </a:hlink>
      <a:folHlink>
        <a:srgbClr val="954F72"/>
      </a:folHlink>
    </a:clrScheme>
    <a:fontScheme name="Office">
      <a:majorFont>
        <a:latin typeface="Tahoma"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Tahoma"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5511</TotalTime>
  <Words>1718</Words>
  <Application>Microsoft Office PowerPoint</Application>
  <PresentationFormat>Widescreen</PresentationFormat>
  <Paragraphs>200</Paragraphs>
  <Slides>9</Slides>
  <Notes>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Arial</vt:lpstr>
      <vt:lpstr>Calibri</vt:lpstr>
      <vt:lpstr>Gill Sans</vt:lpstr>
      <vt:lpstr>Segoe UI</vt:lpstr>
      <vt:lpstr>Tahoma</vt:lpstr>
      <vt:lpstr>2_Office Theme</vt:lpstr>
      <vt:lpstr>3_Office Theme</vt:lpstr>
      <vt:lpstr>Enter Title Here</vt:lpstr>
      <vt:lpstr>Enter Title Here</vt:lpstr>
      <vt:lpstr>Enter Title Here</vt:lpstr>
      <vt:lpstr>Enter Title Here</vt:lpstr>
      <vt:lpstr>Enter Title Here</vt:lpstr>
      <vt:lpstr>Enter Title Here</vt:lpstr>
      <vt:lpstr>Enter Title Here</vt:lpstr>
      <vt:lpstr>Enter Title Here</vt:lpstr>
      <vt:lpstr>Enter Title Here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Enter Title Here</dc:title>
  <dc:creator>Zainab Kassab</dc:creator>
  <cp:lastModifiedBy>Zainab Kassab</cp:lastModifiedBy>
  <cp:revision>111</cp:revision>
  <dcterms:created xsi:type="dcterms:W3CDTF">2022-10-25T11:11:06Z</dcterms:created>
  <dcterms:modified xsi:type="dcterms:W3CDTF">2023-03-08T11:21:42Z</dcterms:modified>
</cp:coreProperties>
</file>