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44.xml" ContentType="application/vnd.openxmlformats-officedocument.presentationml.tags+xml"/>
  <Override PartName="/ppt/theme/theme3.xml" ContentType="application/vnd.openxmlformats-officedocument.theme+xml"/>
  <Override PartName="/ppt/tags/tag45.xml" ContentType="application/vnd.openxmlformats-officedocument.presentationml.tags+xml"/>
  <Override PartName="/ppt/notesSlides/notesSlide1.xml" ContentType="application/vnd.openxmlformats-officedocument.presentationml.notesSlide+xml"/>
  <Override PartName="/ppt/tags/tag46.xml" ContentType="application/vnd.openxmlformats-officedocument.presentationml.tag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2" r:id="rId2"/>
  </p:sldMasterIdLst>
  <p:notesMasterIdLst>
    <p:notesMasterId r:id="rId5"/>
  </p:notesMasterIdLst>
  <p:sldIdLst>
    <p:sldId id="314" r:id="rId3"/>
    <p:sldId id="31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D3C2"/>
    <a:srgbClr val="9CD3C4"/>
    <a:srgbClr val="98D2BF"/>
    <a:srgbClr val="E6F4ED"/>
    <a:srgbClr val="A2D6BE"/>
    <a:srgbClr val="8FCDB1"/>
    <a:srgbClr val="439771"/>
    <a:srgbClr val="49A57B"/>
    <a:srgbClr val="8BCBAE"/>
    <a:srgbClr val="CADC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05E12D-E5AD-4CCD-BCE0-AE0E8523EA91}" v="214" dt="2022-11-10T16:17:14.595"/>
    <p1510:client id="{6F907AAC-D930-4567-876C-DBA2AD137AE7}" v="9" dt="2022-11-02T14:51:54.9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6912" autoAdjust="0"/>
    <p:restoredTop sz="94249" autoAdjust="0"/>
  </p:normalViewPr>
  <p:slideViewPr>
    <p:cSldViewPr snapToGrid="0">
      <p:cViewPr varScale="1">
        <p:scale>
          <a:sx n="102" d="100"/>
          <a:sy n="102" d="100"/>
        </p:scale>
        <p:origin x="762" y="96"/>
      </p:cViewPr>
      <p:guideLst/>
    </p:cSldViewPr>
  </p:slideViewPr>
  <p:outlineViewPr>
    <p:cViewPr>
      <p:scale>
        <a:sx n="33" d="100"/>
        <a:sy n="33" d="100"/>
      </p:scale>
      <p:origin x="0" y="-3641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mi Khoury" userId="S::rami@auxi.ai::71bbf9ab-5347-4116-ad90-41b06fea083e" providerId="AD" clId="Web-{0F05E12D-E5AD-4CCD-BCE0-AE0E8523EA91}"/>
    <pc:docChg chg="addSld delSld modSld modSection">
      <pc:chgData name="Rami Khoury" userId="S::rami@auxi.ai::71bbf9ab-5347-4116-ad90-41b06fea083e" providerId="AD" clId="Web-{0F05E12D-E5AD-4CCD-BCE0-AE0E8523EA91}" dt="2022-11-10T16:17:14.314" v="197" actId="20577"/>
      <pc:docMkLst>
        <pc:docMk/>
      </pc:docMkLst>
      <pc:sldChg chg="addSp modSp">
        <pc:chgData name="Rami Khoury" userId="S::rami@auxi.ai::71bbf9ab-5347-4116-ad90-41b06fea083e" providerId="AD" clId="Web-{0F05E12D-E5AD-4CCD-BCE0-AE0E8523EA91}" dt="2022-11-10T16:12:19.730" v="12" actId="20577"/>
        <pc:sldMkLst>
          <pc:docMk/>
          <pc:sldMk cId="2001438181" sldId="414"/>
        </pc:sldMkLst>
        <pc:spChg chg="add mod">
          <ac:chgData name="Rami Khoury" userId="S::rami@auxi.ai::71bbf9ab-5347-4116-ad90-41b06fea083e" providerId="AD" clId="Web-{0F05E12D-E5AD-4CCD-BCE0-AE0E8523EA91}" dt="2022-11-10T16:12:19.730" v="12" actId="20577"/>
          <ac:spMkLst>
            <pc:docMk/>
            <pc:sldMk cId="2001438181" sldId="414"/>
            <ac:spMk id="3" creationId="{CC062EAB-C249-7060-E30B-C19AC4862F82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3:13.481" v="22" actId="1076"/>
        <pc:sldMkLst>
          <pc:docMk/>
          <pc:sldMk cId="3992836934" sldId="416"/>
        </pc:sldMkLst>
        <pc:spChg chg="add mod">
          <ac:chgData name="Rami Khoury" userId="S::rami@auxi.ai::71bbf9ab-5347-4116-ad90-41b06fea083e" providerId="AD" clId="Web-{0F05E12D-E5AD-4CCD-BCE0-AE0E8523EA91}" dt="2022-11-10T16:13:13.481" v="22" actId="1076"/>
          <ac:spMkLst>
            <pc:docMk/>
            <pc:sldMk cId="3992836934" sldId="416"/>
            <ac:spMk id="3" creationId="{2E336C8A-9CEB-6D6A-7908-B25424C6F4E9}"/>
          </ac:spMkLst>
        </pc:spChg>
      </pc:sldChg>
      <pc:sldChg chg="addSp delSp modSp add del">
        <pc:chgData name="Rami Khoury" userId="S::rami@auxi.ai::71bbf9ab-5347-4116-ad90-41b06fea083e" providerId="AD" clId="Web-{0F05E12D-E5AD-4CCD-BCE0-AE0E8523EA91}" dt="2022-11-10T16:13:39.825" v="43" actId="20577"/>
        <pc:sldMkLst>
          <pc:docMk/>
          <pc:sldMk cId="3140112688" sldId="417"/>
        </pc:sldMkLst>
        <pc:spChg chg="add del mod">
          <ac:chgData name="Rami Khoury" userId="S::rami@auxi.ai::71bbf9ab-5347-4116-ad90-41b06fea083e" providerId="AD" clId="Web-{0F05E12D-E5AD-4CCD-BCE0-AE0E8523EA91}" dt="2022-11-10T16:13:18.262" v="26"/>
          <ac:spMkLst>
            <pc:docMk/>
            <pc:sldMk cId="3140112688" sldId="417"/>
            <ac:spMk id="3" creationId="{80B8F26D-0BE7-EDE6-7E62-3034B9E41D86}"/>
          </ac:spMkLst>
        </pc:spChg>
        <pc:spChg chg="add del mod">
          <ac:chgData name="Rami Khoury" userId="S::rami@auxi.ai::71bbf9ab-5347-4116-ad90-41b06fea083e" providerId="AD" clId="Web-{0F05E12D-E5AD-4CCD-BCE0-AE0E8523EA91}" dt="2022-11-10T16:13:34.247" v="31"/>
          <ac:spMkLst>
            <pc:docMk/>
            <pc:sldMk cId="3140112688" sldId="417"/>
            <ac:spMk id="4" creationId="{003CDC4E-FA54-8E28-DEE4-F6013A5F0413}"/>
          </ac:spMkLst>
        </pc:spChg>
        <pc:spChg chg="add mod">
          <ac:chgData name="Rami Khoury" userId="S::rami@auxi.ai::71bbf9ab-5347-4116-ad90-41b06fea083e" providerId="AD" clId="Web-{0F05E12D-E5AD-4CCD-BCE0-AE0E8523EA91}" dt="2022-11-10T16:13:39.825" v="43" actId="20577"/>
          <ac:spMkLst>
            <pc:docMk/>
            <pc:sldMk cId="3140112688" sldId="417"/>
            <ac:spMk id="7" creationId="{DFA4F06A-320F-144A-39C8-0A7EFF682458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4:26.045" v="109" actId="20577"/>
        <pc:sldMkLst>
          <pc:docMk/>
          <pc:sldMk cId="2730051296" sldId="419"/>
        </pc:sldMkLst>
        <pc:spChg chg="add mod">
          <ac:chgData name="Rami Khoury" userId="S::rami@auxi.ai::71bbf9ab-5347-4116-ad90-41b06fea083e" providerId="AD" clId="Web-{0F05E12D-E5AD-4CCD-BCE0-AE0E8523EA91}" dt="2022-11-10T16:14:26.045" v="109" actId="20577"/>
          <ac:spMkLst>
            <pc:docMk/>
            <pc:sldMk cId="2730051296" sldId="419"/>
            <ac:spMk id="6" creationId="{240A4CCC-E414-E154-DC3F-DE4D0B9E4E6A}"/>
          </ac:spMkLst>
        </pc:spChg>
        <pc:spChg chg="mod">
          <ac:chgData name="Rami Khoury" userId="S::rami@auxi.ai::71bbf9ab-5347-4116-ad90-41b06fea083e" providerId="AD" clId="Web-{0F05E12D-E5AD-4CCD-BCE0-AE0E8523EA91}" dt="2022-11-10T16:14:07.841" v="86" actId="14100"/>
          <ac:spMkLst>
            <pc:docMk/>
            <pc:sldMk cId="2730051296" sldId="419"/>
            <ac:spMk id="25" creationId="{EE47316F-41E8-68C0-898F-3ED8FC7651F0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4:41.279" v="113" actId="20577"/>
        <pc:sldMkLst>
          <pc:docMk/>
          <pc:sldMk cId="3660211604" sldId="425"/>
        </pc:sldMkLst>
        <pc:spChg chg="add mod">
          <ac:chgData name="Rami Khoury" userId="S::rami@auxi.ai::71bbf9ab-5347-4116-ad90-41b06fea083e" providerId="AD" clId="Web-{0F05E12D-E5AD-4CCD-BCE0-AE0E8523EA91}" dt="2022-11-10T16:14:41.279" v="113" actId="20577"/>
          <ac:spMkLst>
            <pc:docMk/>
            <pc:sldMk cId="3660211604" sldId="425"/>
            <ac:spMk id="6" creationId="{EE65DF4C-9F65-1789-93A2-39521A5967AF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4:50.905" v="116" actId="20577"/>
        <pc:sldMkLst>
          <pc:docMk/>
          <pc:sldMk cId="2388409517" sldId="426"/>
        </pc:sldMkLst>
        <pc:spChg chg="add mod">
          <ac:chgData name="Rami Khoury" userId="S::rami@auxi.ai::71bbf9ab-5347-4116-ad90-41b06fea083e" providerId="AD" clId="Web-{0F05E12D-E5AD-4CCD-BCE0-AE0E8523EA91}" dt="2022-11-10T16:14:50.905" v="116" actId="20577"/>
          <ac:spMkLst>
            <pc:docMk/>
            <pc:sldMk cId="2388409517" sldId="426"/>
            <ac:spMk id="6" creationId="{044719B5-9F0C-5EC8-9638-6E2163754880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5:35.640" v="135" actId="20577"/>
        <pc:sldMkLst>
          <pc:docMk/>
          <pc:sldMk cId="568402001" sldId="443"/>
        </pc:sldMkLst>
        <pc:spChg chg="add mod">
          <ac:chgData name="Rami Khoury" userId="S::rami@auxi.ai::71bbf9ab-5347-4116-ad90-41b06fea083e" providerId="AD" clId="Web-{0F05E12D-E5AD-4CCD-BCE0-AE0E8523EA91}" dt="2022-11-10T16:15:35.640" v="135" actId="20577"/>
          <ac:spMkLst>
            <pc:docMk/>
            <pc:sldMk cId="568402001" sldId="443"/>
            <ac:spMk id="4" creationId="{EEAB5E9B-8B9C-B581-B93B-650C37F994E0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6:20.719" v="152" actId="20577"/>
        <pc:sldMkLst>
          <pc:docMk/>
          <pc:sldMk cId="484966792" sldId="454"/>
        </pc:sldMkLst>
        <pc:spChg chg="add mod">
          <ac:chgData name="Rami Khoury" userId="S::rami@auxi.ai::71bbf9ab-5347-4116-ad90-41b06fea083e" providerId="AD" clId="Web-{0F05E12D-E5AD-4CCD-BCE0-AE0E8523EA91}" dt="2022-11-10T16:16:20.719" v="152" actId="20577"/>
          <ac:spMkLst>
            <pc:docMk/>
            <pc:sldMk cId="484966792" sldId="454"/>
            <ac:spMk id="21" creationId="{54E6AAF6-0C68-4272-16C1-488C0BAC66A2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6:54.235" v="184" actId="20577"/>
        <pc:sldMkLst>
          <pc:docMk/>
          <pc:sldMk cId="2275337115" sldId="456"/>
        </pc:sldMkLst>
        <pc:spChg chg="add mod">
          <ac:chgData name="Rami Khoury" userId="S::rami@auxi.ai::71bbf9ab-5347-4116-ad90-41b06fea083e" providerId="AD" clId="Web-{0F05E12D-E5AD-4CCD-BCE0-AE0E8523EA91}" dt="2022-11-10T16:16:54.235" v="184" actId="20577"/>
          <ac:spMkLst>
            <pc:docMk/>
            <pc:sldMk cId="2275337115" sldId="456"/>
            <ac:spMk id="6" creationId="{417D2393-8D83-3215-0F8E-6157E1FB171F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7:14.314" v="197" actId="20577"/>
        <pc:sldMkLst>
          <pc:docMk/>
          <pc:sldMk cId="4219718538" sldId="462"/>
        </pc:sldMkLst>
        <pc:spChg chg="add mod">
          <ac:chgData name="Rami Khoury" userId="S::rami@auxi.ai::71bbf9ab-5347-4116-ad90-41b06fea083e" providerId="AD" clId="Web-{0F05E12D-E5AD-4CCD-BCE0-AE0E8523EA91}" dt="2022-11-10T16:17:14.314" v="197" actId="20577"/>
          <ac:spMkLst>
            <pc:docMk/>
            <pc:sldMk cId="4219718538" sldId="462"/>
            <ac:spMk id="4" creationId="{D17F0239-A2E4-3888-0FD8-708D862B48C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E753A-2A8E-4FA4-A857-233A56515A45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192C7-DD78-40CC-9E1E-119A9A8D5A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000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2C7-DD78-40CC-9E1E-119A9A8D5AF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478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2C7-DD78-40CC-9E1E-119A9A8D5AF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030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8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tags" Target="../tags/tag17.xml"/><Relationship Id="rId3" Type="http://schemas.openxmlformats.org/officeDocument/2006/relationships/tags" Target="../tags/tag12.xml"/><Relationship Id="rId7" Type="http://schemas.openxmlformats.org/officeDocument/2006/relationships/tags" Target="../tags/tag16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9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tags" Target="../tags/tag25.xml"/><Relationship Id="rId3" Type="http://schemas.openxmlformats.org/officeDocument/2006/relationships/tags" Target="../tags/tag20.xml"/><Relationship Id="rId7" Type="http://schemas.openxmlformats.org/officeDocument/2006/relationships/tags" Target="../tags/tag24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9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33.xml"/><Relationship Id="rId3" Type="http://schemas.openxmlformats.org/officeDocument/2006/relationships/tags" Target="../tags/tag28.xml"/><Relationship Id="rId7" Type="http://schemas.openxmlformats.org/officeDocument/2006/relationships/tags" Target="../tags/tag32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29.xml"/><Relationship Id="rId9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42.xml"/><Relationship Id="rId3" Type="http://schemas.openxmlformats.org/officeDocument/2006/relationships/tags" Target="../tags/tag37.xml"/><Relationship Id="rId7" Type="http://schemas.openxmlformats.org/officeDocument/2006/relationships/tags" Target="../tags/tag41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tags" Target="../tags/tag40.xml"/><Relationship Id="rId5" Type="http://schemas.openxmlformats.org/officeDocument/2006/relationships/tags" Target="../tags/tag39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38.xml"/><Relationship Id="rId9" Type="http://schemas.openxmlformats.org/officeDocument/2006/relationships/tags" Target="../tags/tag4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B65F8-5FCD-4638-8D35-B82B2ED74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6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7A732A-598F-4BA5-974D-E62236F55E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2"/>
                </a:solidFill>
              </a:defRPr>
            </a:lvl1pPr>
            <a:lvl2pPr marL="457169" indent="0" algn="ctr">
              <a:buNone/>
              <a:defRPr sz="2000"/>
            </a:lvl2pPr>
            <a:lvl3pPr marL="914340" indent="0" algn="ctr">
              <a:buNone/>
              <a:defRPr sz="1800"/>
            </a:lvl3pPr>
            <a:lvl4pPr marL="1371508" indent="0" algn="ctr">
              <a:buNone/>
              <a:defRPr sz="1600"/>
            </a:lvl4pPr>
            <a:lvl5pPr marL="1828677" indent="0" algn="ctr">
              <a:buNone/>
              <a:defRPr sz="1600"/>
            </a:lvl5pPr>
            <a:lvl6pPr marL="2285846" indent="0" algn="ctr">
              <a:buNone/>
              <a:defRPr sz="1600"/>
            </a:lvl6pPr>
            <a:lvl7pPr marL="2743015" indent="0" algn="ctr">
              <a:buNone/>
              <a:defRPr sz="1600"/>
            </a:lvl7pPr>
            <a:lvl8pPr marL="3200184" indent="0" algn="ctr">
              <a:buNone/>
              <a:defRPr sz="1600"/>
            </a:lvl8pPr>
            <a:lvl9pPr marL="365735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863AE89-D478-4B93-8806-852A1C8F75F6}"/>
              </a:ext>
            </a:extLst>
          </p:cNvPr>
          <p:cNvCxnSpPr/>
          <p:nvPr userDrawn="1"/>
        </p:nvCxnSpPr>
        <p:spPr>
          <a:xfrm>
            <a:off x="10157650" y="5725471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928EC45-28F4-4DA2-ABC5-F361D4BBD29D}"/>
              </a:ext>
            </a:extLst>
          </p:cNvPr>
          <p:cNvCxnSpPr/>
          <p:nvPr userDrawn="1"/>
        </p:nvCxnSpPr>
        <p:spPr>
          <a:xfrm>
            <a:off x="251650" y="-535633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iamond 22">
            <a:extLst>
              <a:ext uri="{FF2B5EF4-FFF2-40B4-BE49-F238E27FC236}">
                <a16:creationId xmlns:a16="http://schemas.microsoft.com/office/drawing/2014/main" id="{8FC341B6-150A-4151-A569-EE3EB17ED634}"/>
              </a:ext>
            </a:extLst>
          </p:cNvPr>
          <p:cNvSpPr/>
          <p:nvPr userDrawn="1"/>
        </p:nvSpPr>
        <p:spPr>
          <a:xfrm flipH="1">
            <a:off x="11012470" y="2260602"/>
            <a:ext cx="1171293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1A37882-3819-4CF4-B66D-A671C0FDA89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1489838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269242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9A178C1-A3AB-42DA-BD9F-02AB940D8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8350"/>
          </a:xfrm>
        </p:spPr>
        <p:txBody>
          <a:bodyPr>
            <a:normAutofit/>
          </a:bodyPr>
          <a:lstStyle>
            <a:lvl1pPr algn="ctr">
              <a:defRPr sz="4000">
                <a:latin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EFBAF10-DC5A-4BE2-AF72-24BC22FFEA67}"/>
              </a:ext>
            </a:extLst>
          </p:cNvPr>
          <p:cNvCxnSpPr/>
          <p:nvPr userDrawn="1"/>
        </p:nvCxnSpPr>
        <p:spPr>
          <a:xfrm>
            <a:off x="4714875" y="1133476"/>
            <a:ext cx="27622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4690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9665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B65F8-5FCD-4638-8D35-B82B2ED74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6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7A732A-598F-4BA5-974D-E62236F55E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2"/>
                </a:solidFill>
              </a:defRPr>
            </a:lvl1pPr>
            <a:lvl2pPr marL="457169" indent="0" algn="ctr">
              <a:buNone/>
              <a:defRPr sz="2000"/>
            </a:lvl2pPr>
            <a:lvl3pPr marL="914340" indent="0" algn="ctr">
              <a:buNone/>
              <a:defRPr sz="1800"/>
            </a:lvl3pPr>
            <a:lvl4pPr marL="1371508" indent="0" algn="ctr">
              <a:buNone/>
              <a:defRPr sz="1600"/>
            </a:lvl4pPr>
            <a:lvl5pPr marL="1828677" indent="0" algn="ctr">
              <a:buNone/>
              <a:defRPr sz="1600"/>
            </a:lvl5pPr>
            <a:lvl6pPr marL="2285846" indent="0" algn="ctr">
              <a:buNone/>
              <a:defRPr sz="1600"/>
            </a:lvl6pPr>
            <a:lvl7pPr marL="2743015" indent="0" algn="ctr">
              <a:buNone/>
              <a:defRPr sz="1600"/>
            </a:lvl7pPr>
            <a:lvl8pPr marL="3200184" indent="0" algn="ctr">
              <a:buNone/>
              <a:defRPr sz="1600"/>
            </a:lvl8pPr>
            <a:lvl9pPr marL="365735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A1F9DC7-F920-4C13-9F91-29CFFF12EAA6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73434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bfusca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86C605C-2A73-4F5E-A294-077F30A3B3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0" name="5. Source" hidden="1">
            <a:extLst>
              <a:ext uri="{FF2B5EF4-FFF2-40B4-BE49-F238E27FC236}">
                <a16:creationId xmlns:a16="http://schemas.microsoft.com/office/drawing/2014/main" id="{81E2484B-3E40-408C-A350-5EB40C8A09F0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554740" y="6501672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800" dirty="0"/>
              <a:t>Bpxona …</a:t>
            </a:r>
          </a:p>
        </p:txBody>
      </p:sp>
      <p:cxnSp>
        <p:nvCxnSpPr>
          <p:cNvPr id="9" name="BottomLine">
            <a:extLst>
              <a:ext uri="{FF2B5EF4-FFF2-40B4-BE49-F238E27FC236}">
                <a16:creationId xmlns:a16="http://schemas.microsoft.com/office/drawing/2014/main" id="{079CB140-BAC8-4306-9218-DB71A2E467D4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9" y="6409319"/>
            <a:ext cx="11082528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TopLine">
            <a:extLst>
              <a:ext uri="{FF2B5EF4-FFF2-40B4-BE49-F238E27FC236}">
                <a16:creationId xmlns:a16="http://schemas.microsoft.com/office/drawing/2014/main" id="{A1F98388-DE29-4ACA-AABF-E5173B62D57C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9" y="1120362"/>
            <a:ext cx="11082528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1. On-page tracker">
            <a:extLst>
              <a:ext uri="{FF2B5EF4-FFF2-40B4-BE49-F238E27FC236}">
                <a16:creationId xmlns:a16="http://schemas.microsoft.com/office/drawing/2014/main" id="{77C507D7-520D-4E9C-82D2-A7769F317D40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1A060E-B246-46E4-B870-0E114B1CBAE9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3511847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bfusca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5. Source" hidden="1">
            <a:extLst>
              <a:ext uri="{FF2B5EF4-FFF2-40B4-BE49-F238E27FC236}">
                <a16:creationId xmlns:a16="http://schemas.microsoft.com/office/drawing/2014/main" id="{81E2484B-3E40-408C-A350-5EB40C8A09F0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554740" y="6501672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800" dirty="0"/>
              <a:t>Bpxona …</a:t>
            </a:r>
          </a:p>
        </p:txBody>
      </p:sp>
      <p:cxnSp>
        <p:nvCxnSpPr>
          <p:cNvPr id="9" name="BottomLine">
            <a:extLst>
              <a:ext uri="{FF2B5EF4-FFF2-40B4-BE49-F238E27FC236}">
                <a16:creationId xmlns:a16="http://schemas.microsoft.com/office/drawing/2014/main" id="{079CB140-BAC8-4306-9218-DB71A2E467D4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9" y="6409319"/>
            <a:ext cx="11082528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TopLine">
            <a:extLst>
              <a:ext uri="{FF2B5EF4-FFF2-40B4-BE49-F238E27FC236}">
                <a16:creationId xmlns:a16="http://schemas.microsoft.com/office/drawing/2014/main" id="{A1F98388-DE29-4ACA-AABF-E5173B62D57C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9" y="1120362"/>
            <a:ext cx="11082528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1. On-page tracker">
            <a:extLst>
              <a:ext uri="{FF2B5EF4-FFF2-40B4-BE49-F238E27FC236}">
                <a16:creationId xmlns:a16="http://schemas.microsoft.com/office/drawing/2014/main" id="{77C507D7-520D-4E9C-82D2-A7769F317D40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00C14DA-2C86-4711-B72B-248BD5871AA3}"/>
              </a:ext>
            </a:extLst>
          </p:cNvPr>
          <p:cNvCxnSpPr/>
          <p:nvPr userDrawn="1"/>
        </p:nvCxnSpPr>
        <p:spPr>
          <a:xfrm>
            <a:off x="10157650" y="5725471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63A6BA9-1B3A-4662-B3F6-0E82DD5DF06F}"/>
              </a:ext>
            </a:extLst>
          </p:cNvPr>
          <p:cNvCxnSpPr/>
          <p:nvPr userDrawn="1"/>
        </p:nvCxnSpPr>
        <p:spPr>
          <a:xfrm>
            <a:off x="251650" y="-535633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iamond 22">
            <a:extLst>
              <a:ext uri="{FF2B5EF4-FFF2-40B4-BE49-F238E27FC236}">
                <a16:creationId xmlns:a16="http://schemas.microsoft.com/office/drawing/2014/main" id="{2E069D0B-24FB-41CE-A6D7-2294B7E31521}"/>
              </a:ext>
            </a:extLst>
          </p:cNvPr>
          <p:cNvSpPr>
            <a:spLocks/>
          </p:cNvSpPr>
          <p:nvPr userDrawn="1"/>
        </p:nvSpPr>
        <p:spPr>
          <a:xfrm flipH="1">
            <a:off x="11012470" y="2260602"/>
            <a:ext cx="1171293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Title 2">
            <a:extLst>
              <a:ext uri="{FF2B5EF4-FFF2-40B4-BE49-F238E27FC236}">
                <a16:creationId xmlns:a16="http://schemas.microsoft.com/office/drawing/2014/main" id="{C4B26D50-A9D2-471D-8CB0-B094D0EB5E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3B611D1-B714-4385-A77B-863F9266B15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1836831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bfusca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5. Source" hidden="1">
            <a:extLst>
              <a:ext uri="{FF2B5EF4-FFF2-40B4-BE49-F238E27FC236}">
                <a16:creationId xmlns:a16="http://schemas.microsoft.com/office/drawing/2014/main" id="{81E2484B-3E40-408C-A350-5EB40C8A09F0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554740" y="6501672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800" dirty="0"/>
              <a:t>Bpxona …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00C14DA-2C86-4711-B72B-248BD5871AA3}"/>
              </a:ext>
            </a:extLst>
          </p:cNvPr>
          <p:cNvCxnSpPr/>
          <p:nvPr userDrawn="1"/>
        </p:nvCxnSpPr>
        <p:spPr>
          <a:xfrm>
            <a:off x="10157650" y="5725471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63A6BA9-1B3A-4662-B3F6-0E82DD5DF06F}"/>
              </a:ext>
            </a:extLst>
          </p:cNvPr>
          <p:cNvCxnSpPr/>
          <p:nvPr userDrawn="1"/>
        </p:nvCxnSpPr>
        <p:spPr>
          <a:xfrm>
            <a:off x="251650" y="-535633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iamond 22">
            <a:extLst>
              <a:ext uri="{FF2B5EF4-FFF2-40B4-BE49-F238E27FC236}">
                <a16:creationId xmlns:a16="http://schemas.microsoft.com/office/drawing/2014/main" id="{2E069D0B-24FB-41CE-A6D7-2294B7E31521}"/>
              </a:ext>
            </a:extLst>
          </p:cNvPr>
          <p:cNvSpPr/>
          <p:nvPr userDrawn="1"/>
        </p:nvSpPr>
        <p:spPr>
          <a:xfrm flipH="1">
            <a:off x="11012470" y="2260602"/>
            <a:ext cx="1171293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3B611D1-B714-4385-A77B-863F9266B15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848249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Contrast 2/3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Dark">
            <a:extLst>
              <a:ext uri="{FF2B5EF4-FFF2-40B4-BE49-F238E27FC236}">
                <a16:creationId xmlns:a16="http://schemas.microsoft.com/office/drawing/2014/main" id="{2365F90A-9CD8-40EE-93CD-2729135A9569}"/>
              </a:ext>
            </a:extLst>
          </p:cNvPr>
          <p:cNvSpPr/>
          <p:nvPr userDrawn="1">
            <p:custDataLst>
              <p:tags r:id="rId1"/>
            </p:custDataLst>
          </p:nvPr>
        </p:nvSpPr>
        <p:spPr bwMode="ltGray">
          <a:xfrm>
            <a:off x="7830312" y="0"/>
            <a:ext cx="4361688" cy="6858000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cxnSp>
        <p:nvCxnSpPr>
          <p:cNvPr id="12" name="BottomLineRight">
            <a:extLst>
              <a:ext uri="{FF2B5EF4-FFF2-40B4-BE49-F238E27FC236}">
                <a16:creationId xmlns:a16="http://schemas.microsoft.com/office/drawing/2014/main" id="{6425396B-5490-4E4D-8EA4-E4AB4F98BF62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 bwMode="black">
          <a:xfrm>
            <a:off x="8173375" y="6410907"/>
            <a:ext cx="3465575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BottomLineLeft">
            <a:extLst>
              <a:ext uri="{FF2B5EF4-FFF2-40B4-BE49-F238E27FC236}">
                <a16:creationId xmlns:a16="http://schemas.microsoft.com/office/drawing/2014/main" id="{570396F1-4249-402C-975E-F70778173C25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9" y="6410907"/>
            <a:ext cx="6967728" cy="0"/>
          </a:xfrm>
          <a:prstGeom prst="line">
            <a:avLst/>
          </a:prstGeom>
          <a:ln w="6350">
            <a:solidFill>
              <a:schemeClr val="tx1">
                <a:lumMod val="40000"/>
                <a:lumOff val="6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. On-page tracker">
            <a:extLst>
              <a:ext uri="{FF2B5EF4-FFF2-40B4-BE49-F238E27FC236}">
                <a16:creationId xmlns:a16="http://schemas.microsoft.com/office/drawing/2014/main" id="{4C2F13BF-E3F1-4A87-B07F-9C4B87EFBF74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cxnSp>
        <p:nvCxnSpPr>
          <p:cNvPr id="8" name="TopLineLeft">
            <a:extLst>
              <a:ext uri="{FF2B5EF4-FFF2-40B4-BE49-F238E27FC236}">
                <a16:creationId xmlns:a16="http://schemas.microsoft.com/office/drawing/2014/main" id="{47D3FB95-30DE-4983-B5AE-01B80542C0DD}"/>
              </a:ext>
            </a:extLst>
          </p:cNvPr>
          <p:cNvCxnSpPr/>
          <p:nvPr userDrawn="1">
            <p:custDataLst>
              <p:tags r:id="rId5"/>
            </p:custDataLst>
          </p:nvPr>
        </p:nvCxnSpPr>
        <p:spPr>
          <a:xfrm>
            <a:off x="554739" y="1120360"/>
            <a:ext cx="6967728" cy="0"/>
          </a:xfrm>
          <a:prstGeom prst="line">
            <a:avLst/>
          </a:prstGeom>
          <a:ln w="6350">
            <a:solidFill>
              <a:schemeClr val="tx1">
                <a:lumMod val="40000"/>
                <a:lumOff val="6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LogoText">
            <a:extLst>
              <a:ext uri="{FF2B5EF4-FFF2-40B4-BE49-F238E27FC236}">
                <a16:creationId xmlns:a16="http://schemas.microsoft.com/office/drawing/2014/main" id="{692ADAA1-F175-4508-A7BE-FD2BF31444C5}"/>
              </a:ext>
            </a:extLst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0261605" y="6380668"/>
            <a:ext cx="627105" cy="36512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dirty="0">
                <a:solidFill>
                  <a:schemeClr val="bg2"/>
                </a:solidFill>
                <a:latin typeface="+mn-lt"/>
                <a:ea typeface="+mn-ea"/>
                <a:cs typeface="Arial" panose="020B0604020202020204" pitchFamily="34" charset="0"/>
              </a:rPr>
              <a:t>auxi ai</a:t>
            </a:r>
          </a:p>
        </p:txBody>
      </p:sp>
      <p:cxnSp>
        <p:nvCxnSpPr>
          <p:cNvPr id="23" name="TopLineRight">
            <a:extLst>
              <a:ext uri="{FF2B5EF4-FFF2-40B4-BE49-F238E27FC236}">
                <a16:creationId xmlns:a16="http://schemas.microsoft.com/office/drawing/2014/main" id="{10772AD4-38FA-4688-AE24-6A26333CEDCF}"/>
              </a:ext>
            </a:extLst>
          </p:cNvPr>
          <p:cNvCxnSpPr/>
          <p:nvPr userDrawn="1">
            <p:custDataLst>
              <p:tags r:id="rId7"/>
            </p:custDataLst>
          </p:nvPr>
        </p:nvCxnSpPr>
        <p:spPr>
          <a:xfrm>
            <a:off x="8173375" y="1120360"/>
            <a:ext cx="3465575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2">
            <a:extLst>
              <a:ext uri="{FF2B5EF4-FFF2-40B4-BE49-F238E27FC236}">
                <a16:creationId xmlns:a16="http://schemas.microsoft.com/office/drawing/2014/main" id="{34AEA312-77E9-4163-8C96-EBF9D3FCA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3" name="SlideLogoText">
            <a:extLst>
              <a:ext uri="{FF2B5EF4-FFF2-40B4-BE49-F238E27FC236}">
                <a16:creationId xmlns:a16="http://schemas.microsoft.com/office/drawing/2014/main" id="{51519919-2BC6-4596-B263-68DE5C3FA671}"/>
              </a:ext>
            </a:extLst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0888709" y="6380665"/>
            <a:ext cx="465095" cy="365125"/>
          </a:xfrm>
          <a:prstGeom prst="rect">
            <a:avLst/>
          </a:prstGeom>
          <a:noFill/>
        </p:spPr>
        <p:txBody>
          <a:bodyPr wrap="square" lIns="88900" tIns="38100" rIns="88900" bIns="38100" rtlCol="0" anchor="ctr">
            <a:noAutofit/>
          </a:bodyPr>
          <a:lstStyle/>
          <a:p>
            <a:pPr algn="r"/>
            <a:fld id="{72CAE1DF-9AA2-46A4-9D05-5CEA4E3CC4AD}" type="slidenum">
              <a:rPr lang="en-US" sz="80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r"/>
              <a:t>‹#›</a:t>
            </a:fld>
            <a:endParaRPr lang="en-US" sz="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CBEB14A-E25C-44EA-ABB3-71A3306FA49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433311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rast 2/3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Dark">
            <a:extLst>
              <a:ext uri="{FF2B5EF4-FFF2-40B4-BE49-F238E27FC236}">
                <a16:creationId xmlns:a16="http://schemas.microsoft.com/office/drawing/2014/main" id="{5863FE7E-99A2-4451-8663-B681CE6DE4AA}"/>
              </a:ext>
            </a:extLst>
          </p:cNvPr>
          <p:cNvSpPr/>
          <p:nvPr userDrawn="1">
            <p:custDataLst>
              <p:tags r:id="rId1"/>
            </p:custDataLst>
          </p:nvPr>
        </p:nvSpPr>
        <p:spPr bwMode="ltGray">
          <a:xfrm>
            <a:off x="7830312" y="0"/>
            <a:ext cx="4361688" cy="6858000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cxnSp>
        <p:nvCxnSpPr>
          <p:cNvPr id="12" name="BottomLineRight">
            <a:extLst>
              <a:ext uri="{FF2B5EF4-FFF2-40B4-BE49-F238E27FC236}">
                <a16:creationId xmlns:a16="http://schemas.microsoft.com/office/drawing/2014/main" id="{6425396B-5490-4E4D-8EA4-E4AB4F98BF62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 bwMode="black">
          <a:xfrm>
            <a:off x="8173375" y="6410907"/>
            <a:ext cx="3465575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BottomLineLeft">
            <a:extLst>
              <a:ext uri="{FF2B5EF4-FFF2-40B4-BE49-F238E27FC236}">
                <a16:creationId xmlns:a16="http://schemas.microsoft.com/office/drawing/2014/main" id="{570396F1-4249-402C-975E-F70778173C25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9" y="6410907"/>
            <a:ext cx="6967728" cy="0"/>
          </a:xfrm>
          <a:prstGeom prst="line">
            <a:avLst/>
          </a:prstGeom>
          <a:ln w="6350">
            <a:solidFill>
              <a:schemeClr val="tx1">
                <a:lumMod val="40000"/>
                <a:lumOff val="6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. On-page tracker">
            <a:extLst>
              <a:ext uri="{FF2B5EF4-FFF2-40B4-BE49-F238E27FC236}">
                <a16:creationId xmlns:a16="http://schemas.microsoft.com/office/drawing/2014/main" id="{4C2F13BF-E3F1-4A87-B07F-9C4B87EFBF74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cxnSp>
        <p:nvCxnSpPr>
          <p:cNvPr id="8" name="TopLineLeft">
            <a:extLst>
              <a:ext uri="{FF2B5EF4-FFF2-40B4-BE49-F238E27FC236}">
                <a16:creationId xmlns:a16="http://schemas.microsoft.com/office/drawing/2014/main" id="{47D3FB95-30DE-4983-B5AE-01B80542C0DD}"/>
              </a:ext>
            </a:extLst>
          </p:cNvPr>
          <p:cNvCxnSpPr/>
          <p:nvPr userDrawn="1">
            <p:custDataLst>
              <p:tags r:id="rId5"/>
            </p:custDataLst>
          </p:nvPr>
        </p:nvCxnSpPr>
        <p:spPr>
          <a:xfrm>
            <a:off x="554739" y="1120360"/>
            <a:ext cx="6967728" cy="0"/>
          </a:xfrm>
          <a:prstGeom prst="line">
            <a:avLst/>
          </a:prstGeom>
          <a:ln w="6350">
            <a:solidFill>
              <a:schemeClr val="tx1">
                <a:lumMod val="40000"/>
                <a:lumOff val="6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LogoText">
            <a:extLst>
              <a:ext uri="{FF2B5EF4-FFF2-40B4-BE49-F238E27FC236}">
                <a16:creationId xmlns:a16="http://schemas.microsoft.com/office/drawing/2014/main" id="{692ADAA1-F175-4508-A7BE-FD2BF31444C5}"/>
              </a:ext>
            </a:extLst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0261605" y="6380668"/>
            <a:ext cx="627105" cy="36512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dirty="0">
                <a:solidFill>
                  <a:schemeClr val="bg2"/>
                </a:solidFill>
                <a:latin typeface="+mn-lt"/>
                <a:ea typeface="+mn-ea"/>
                <a:cs typeface="Arial" panose="020B0604020202020204" pitchFamily="34" charset="0"/>
              </a:rPr>
              <a:t>auxi ai</a:t>
            </a:r>
          </a:p>
        </p:txBody>
      </p:sp>
      <p:cxnSp>
        <p:nvCxnSpPr>
          <p:cNvPr id="23" name="TopLineRight">
            <a:extLst>
              <a:ext uri="{FF2B5EF4-FFF2-40B4-BE49-F238E27FC236}">
                <a16:creationId xmlns:a16="http://schemas.microsoft.com/office/drawing/2014/main" id="{10772AD4-38FA-4688-AE24-6A26333CEDCF}"/>
              </a:ext>
            </a:extLst>
          </p:cNvPr>
          <p:cNvCxnSpPr/>
          <p:nvPr userDrawn="1">
            <p:custDataLst>
              <p:tags r:id="rId7"/>
            </p:custDataLst>
          </p:nvPr>
        </p:nvCxnSpPr>
        <p:spPr>
          <a:xfrm>
            <a:off x="8173375" y="1120360"/>
            <a:ext cx="3465575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48E043E-A93F-4641-BFB8-8416CD02AD52}"/>
              </a:ext>
            </a:extLst>
          </p:cNvPr>
          <p:cNvCxnSpPr/>
          <p:nvPr userDrawn="1"/>
        </p:nvCxnSpPr>
        <p:spPr>
          <a:xfrm>
            <a:off x="10157650" y="5725471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CC470D3-590B-455A-821E-FFED7FC7030B}"/>
              </a:ext>
            </a:extLst>
          </p:cNvPr>
          <p:cNvCxnSpPr/>
          <p:nvPr userDrawn="1"/>
        </p:nvCxnSpPr>
        <p:spPr>
          <a:xfrm>
            <a:off x="251650" y="-535633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Diamond 22">
            <a:extLst>
              <a:ext uri="{FF2B5EF4-FFF2-40B4-BE49-F238E27FC236}">
                <a16:creationId xmlns:a16="http://schemas.microsoft.com/office/drawing/2014/main" id="{911C0FCF-1F1D-4768-9BB1-6B189197C5FC}"/>
              </a:ext>
            </a:extLst>
          </p:cNvPr>
          <p:cNvSpPr/>
          <p:nvPr userDrawn="1"/>
        </p:nvSpPr>
        <p:spPr>
          <a:xfrm flipH="1">
            <a:off x="11012470" y="2260602"/>
            <a:ext cx="1171293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29" name="Title 2">
            <a:extLst>
              <a:ext uri="{FF2B5EF4-FFF2-40B4-BE49-F238E27FC236}">
                <a16:creationId xmlns:a16="http://schemas.microsoft.com/office/drawing/2014/main" id="{516CE418-308F-480C-B024-972F9D92BD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5" name="SlideLogoText">
            <a:extLst>
              <a:ext uri="{FF2B5EF4-FFF2-40B4-BE49-F238E27FC236}">
                <a16:creationId xmlns:a16="http://schemas.microsoft.com/office/drawing/2014/main" id="{C823E540-3D48-4791-9E7A-8151FD170918}"/>
              </a:ext>
            </a:extLst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0888709" y="6380665"/>
            <a:ext cx="465095" cy="365125"/>
          </a:xfrm>
          <a:prstGeom prst="rect">
            <a:avLst/>
          </a:prstGeom>
          <a:noFill/>
        </p:spPr>
        <p:txBody>
          <a:bodyPr wrap="square" lIns="88900" tIns="38100" rIns="88900" bIns="38100" rtlCol="0" anchor="ctr">
            <a:noAutofit/>
          </a:bodyPr>
          <a:lstStyle/>
          <a:p>
            <a:pPr algn="r"/>
            <a:fld id="{72CAE1DF-9AA2-46A4-9D05-5CEA4E3CC4AD}" type="slidenum">
              <a:rPr lang="en-US" sz="80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r"/>
              <a:t>‹#›</a:t>
            </a:fld>
            <a:endParaRPr lang="en-US" sz="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8D83191-8DFE-4EC1-A23B-459E3BB29059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630722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rast 2/3">
    <p:bg>
      <p:bgPr>
        <a:solidFill>
          <a:schemeClr val="tx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5. Source" hidden="1">
            <a:extLst>
              <a:ext uri="{FF2B5EF4-FFF2-40B4-BE49-F238E27FC236}">
                <a16:creationId xmlns:a16="http://schemas.microsoft.com/office/drawing/2014/main" id="{143701BF-655B-4E75-9AF7-14445CDB19BD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554737" y="6501672"/>
            <a:ext cx="696773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800" dirty="0">
                <a:solidFill>
                  <a:schemeClr val="bg2"/>
                </a:solidFill>
              </a:rPr>
              <a:t>Source: …</a:t>
            </a:r>
          </a:p>
        </p:txBody>
      </p:sp>
      <p:sp>
        <p:nvSpPr>
          <p:cNvPr id="20" name="RectangleDark">
            <a:extLst>
              <a:ext uri="{FF2B5EF4-FFF2-40B4-BE49-F238E27FC236}">
                <a16:creationId xmlns:a16="http://schemas.microsoft.com/office/drawing/2014/main" id="{99B81D5D-6D8E-4932-A6FD-705DF486F33C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ltGray">
          <a:xfrm>
            <a:off x="7830312" y="0"/>
            <a:ext cx="4361688" cy="6858000"/>
          </a:xfrm>
          <a:prstGeom prst="rect">
            <a:avLst/>
          </a:prstGeom>
          <a:solidFill>
            <a:schemeClr val="bg1"/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cxnSp>
        <p:nvCxnSpPr>
          <p:cNvPr id="22" name="BottomLineRight">
            <a:extLst>
              <a:ext uri="{FF2B5EF4-FFF2-40B4-BE49-F238E27FC236}">
                <a16:creationId xmlns:a16="http://schemas.microsoft.com/office/drawing/2014/main" id="{7D1DE2E8-AA9E-42B9-BAD4-151153A5882B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 bwMode="black">
          <a:xfrm>
            <a:off x="8173375" y="6410907"/>
            <a:ext cx="3465575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BottomLineLeft">
            <a:extLst>
              <a:ext uri="{FF2B5EF4-FFF2-40B4-BE49-F238E27FC236}">
                <a16:creationId xmlns:a16="http://schemas.microsoft.com/office/drawing/2014/main" id="{FFF61976-64C7-43CE-9784-3224E7096088}"/>
              </a:ext>
            </a:extLst>
          </p:cNvPr>
          <p:cNvCxnSpPr/>
          <p:nvPr userDrawn="1">
            <p:custDataLst>
              <p:tags r:id="rId4"/>
            </p:custDataLst>
          </p:nvPr>
        </p:nvCxnSpPr>
        <p:spPr>
          <a:xfrm>
            <a:off x="554739" y="6410907"/>
            <a:ext cx="6967728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. On-page tracker">
            <a:extLst>
              <a:ext uri="{FF2B5EF4-FFF2-40B4-BE49-F238E27FC236}">
                <a16:creationId xmlns:a16="http://schemas.microsoft.com/office/drawing/2014/main" id="{E09764B7-783C-4F53-8637-ECFD5B0F06C3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cxnSp>
        <p:nvCxnSpPr>
          <p:cNvPr id="25" name="TopLineLeft">
            <a:extLst>
              <a:ext uri="{FF2B5EF4-FFF2-40B4-BE49-F238E27FC236}">
                <a16:creationId xmlns:a16="http://schemas.microsoft.com/office/drawing/2014/main" id="{99C3F273-2617-463D-A9FD-5DFD518EE877}"/>
              </a:ext>
            </a:extLst>
          </p:cNvPr>
          <p:cNvCxnSpPr/>
          <p:nvPr userDrawn="1">
            <p:custDataLst>
              <p:tags r:id="rId6"/>
            </p:custDataLst>
          </p:nvPr>
        </p:nvCxnSpPr>
        <p:spPr>
          <a:xfrm>
            <a:off x="554739" y="1120360"/>
            <a:ext cx="6967728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TopLineRight">
            <a:extLst>
              <a:ext uri="{FF2B5EF4-FFF2-40B4-BE49-F238E27FC236}">
                <a16:creationId xmlns:a16="http://schemas.microsoft.com/office/drawing/2014/main" id="{2DF6A7A1-4C50-45D0-A3DE-C292DF177818}"/>
              </a:ext>
            </a:extLst>
          </p:cNvPr>
          <p:cNvCxnSpPr/>
          <p:nvPr userDrawn="1">
            <p:custDataLst>
              <p:tags r:id="rId7"/>
            </p:custDataLst>
          </p:nvPr>
        </p:nvCxnSpPr>
        <p:spPr>
          <a:xfrm>
            <a:off x="8173375" y="1120360"/>
            <a:ext cx="3465575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lideLogoText">
            <a:extLst>
              <a:ext uri="{FF2B5EF4-FFF2-40B4-BE49-F238E27FC236}">
                <a16:creationId xmlns:a16="http://schemas.microsoft.com/office/drawing/2014/main" id="{0CC3AE38-CE18-4D5E-BF7C-1ED7316D9668}"/>
              </a:ext>
            </a:extLst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0261605" y="6380668"/>
            <a:ext cx="627105" cy="36512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dirty="0">
                <a:solidFill>
                  <a:schemeClr val="bg2"/>
                </a:solidFill>
                <a:latin typeface="+mn-lt"/>
                <a:ea typeface="+mn-ea"/>
                <a:cs typeface="Arial" panose="020B0604020202020204" pitchFamily="34" charset="0"/>
              </a:rPr>
              <a:t>auxi ai</a:t>
            </a:r>
          </a:p>
        </p:txBody>
      </p:sp>
      <p:sp>
        <p:nvSpPr>
          <p:cNvPr id="40" name="Title 2">
            <a:extLst>
              <a:ext uri="{FF2B5EF4-FFF2-40B4-BE49-F238E27FC236}">
                <a16:creationId xmlns:a16="http://schemas.microsoft.com/office/drawing/2014/main" id="{184497AC-F47E-4CDF-89E9-19E69191DB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3" name="SlideLogoText">
            <a:extLst>
              <a:ext uri="{FF2B5EF4-FFF2-40B4-BE49-F238E27FC236}">
                <a16:creationId xmlns:a16="http://schemas.microsoft.com/office/drawing/2014/main" id="{53EB71EE-6350-4BB5-904A-6BEFD0493C06}"/>
              </a:ext>
            </a:extLst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10888709" y="6380665"/>
            <a:ext cx="465095" cy="365125"/>
          </a:xfrm>
          <a:prstGeom prst="rect">
            <a:avLst/>
          </a:prstGeom>
          <a:noFill/>
        </p:spPr>
        <p:txBody>
          <a:bodyPr wrap="square" lIns="88900" tIns="38100" rIns="88900" bIns="38100" rtlCol="0" anchor="ctr">
            <a:noAutofit/>
          </a:bodyPr>
          <a:lstStyle/>
          <a:p>
            <a:pPr algn="r"/>
            <a:fld id="{72CAE1DF-9AA2-46A4-9D05-5CEA4E3CC4AD}" type="slidenum">
              <a:rPr lang="en-US" sz="80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r"/>
              <a:t>‹#›</a:t>
            </a:fld>
            <a:endParaRPr lang="en-US" sz="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196A5DE-90C3-4BE6-B712-09541564989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40960088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ontrast 2/3">
    <p:bg>
      <p:bgPr>
        <a:solidFill>
          <a:schemeClr val="tx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5. Source" hidden="1">
            <a:extLst>
              <a:ext uri="{FF2B5EF4-FFF2-40B4-BE49-F238E27FC236}">
                <a16:creationId xmlns:a16="http://schemas.microsoft.com/office/drawing/2014/main" id="{143701BF-655B-4E75-9AF7-14445CDB19BD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554737" y="6501672"/>
            <a:ext cx="696773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800" dirty="0">
                <a:solidFill>
                  <a:schemeClr val="bg2"/>
                </a:solidFill>
              </a:rPr>
              <a:t>Source: …</a:t>
            </a:r>
          </a:p>
        </p:txBody>
      </p:sp>
      <p:sp>
        <p:nvSpPr>
          <p:cNvPr id="20" name="RectangleDark">
            <a:extLst>
              <a:ext uri="{FF2B5EF4-FFF2-40B4-BE49-F238E27FC236}">
                <a16:creationId xmlns:a16="http://schemas.microsoft.com/office/drawing/2014/main" id="{99B81D5D-6D8E-4932-A6FD-705DF486F33C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ltGray">
          <a:xfrm>
            <a:off x="7830312" y="0"/>
            <a:ext cx="4361688" cy="6858000"/>
          </a:xfrm>
          <a:prstGeom prst="rect">
            <a:avLst/>
          </a:prstGeom>
          <a:solidFill>
            <a:schemeClr val="bg1"/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cxnSp>
        <p:nvCxnSpPr>
          <p:cNvPr id="22" name="BottomLineRight">
            <a:extLst>
              <a:ext uri="{FF2B5EF4-FFF2-40B4-BE49-F238E27FC236}">
                <a16:creationId xmlns:a16="http://schemas.microsoft.com/office/drawing/2014/main" id="{7D1DE2E8-AA9E-42B9-BAD4-151153A5882B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 bwMode="black">
          <a:xfrm>
            <a:off x="8173375" y="6410907"/>
            <a:ext cx="3465575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BottomLineLeft">
            <a:extLst>
              <a:ext uri="{FF2B5EF4-FFF2-40B4-BE49-F238E27FC236}">
                <a16:creationId xmlns:a16="http://schemas.microsoft.com/office/drawing/2014/main" id="{FFF61976-64C7-43CE-9784-3224E7096088}"/>
              </a:ext>
            </a:extLst>
          </p:cNvPr>
          <p:cNvCxnSpPr/>
          <p:nvPr userDrawn="1">
            <p:custDataLst>
              <p:tags r:id="rId4"/>
            </p:custDataLst>
          </p:nvPr>
        </p:nvCxnSpPr>
        <p:spPr>
          <a:xfrm>
            <a:off x="554739" y="6410907"/>
            <a:ext cx="6967728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. On-page tracker">
            <a:extLst>
              <a:ext uri="{FF2B5EF4-FFF2-40B4-BE49-F238E27FC236}">
                <a16:creationId xmlns:a16="http://schemas.microsoft.com/office/drawing/2014/main" id="{E09764B7-783C-4F53-8637-ECFD5B0F06C3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cxnSp>
        <p:nvCxnSpPr>
          <p:cNvPr id="25" name="TopLineLeft">
            <a:extLst>
              <a:ext uri="{FF2B5EF4-FFF2-40B4-BE49-F238E27FC236}">
                <a16:creationId xmlns:a16="http://schemas.microsoft.com/office/drawing/2014/main" id="{99C3F273-2617-463D-A9FD-5DFD518EE877}"/>
              </a:ext>
            </a:extLst>
          </p:cNvPr>
          <p:cNvCxnSpPr/>
          <p:nvPr userDrawn="1">
            <p:custDataLst>
              <p:tags r:id="rId6"/>
            </p:custDataLst>
          </p:nvPr>
        </p:nvCxnSpPr>
        <p:spPr>
          <a:xfrm>
            <a:off x="554739" y="1120360"/>
            <a:ext cx="6967728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TopLineRight">
            <a:extLst>
              <a:ext uri="{FF2B5EF4-FFF2-40B4-BE49-F238E27FC236}">
                <a16:creationId xmlns:a16="http://schemas.microsoft.com/office/drawing/2014/main" id="{2DF6A7A1-4C50-45D0-A3DE-C292DF177818}"/>
              </a:ext>
            </a:extLst>
          </p:cNvPr>
          <p:cNvCxnSpPr/>
          <p:nvPr userDrawn="1">
            <p:custDataLst>
              <p:tags r:id="rId7"/>
            </p:custDataLst>
          </p:nvPr>
        </p:nvCxnSpPr>
        <p:spPr>
          <a:xfrm>
            <a:off x="8173375" y="1120360"/>
            <a:ext cx="3465575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lideLogoText">
            <a:extLst>
              <a:ext uri="{FF2B5EF4-FFF2-40B4-BE49-F238E27FC236}">
                <a16:creationId xmlns:a16="http://schemas.microsoft.com/office/drawing/2014/main" id="{0CC3AE38-CE18-4D5E-BF7C-1ED7316D9668}"/>
              </a:ext>
            </a:extLst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0261605" y="6380668"/>
            <a:ext cx="627105" cy="36512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dirty="0">
                <a:solidFill>
                  <a:schemeClr val="bg2"/>
                </a:solidFill>
                <a:latin typeface="+mn-lt"/>
                <a:ea typeface="+mn-ea"/>
                <a:cs typeface="Arial" panose="020B0604020202020204" pitchFamily="34" charset="0"/>
              </a:rPr>
              <a:t>auxi ai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150FD26-6F07-4EF5-AEAF-56964121B5EB}"/>
              </a:ext>
            </a:extLst>
          </p:cNvPr>
          <p:cNvCxnSpPr/>
          <p:nvPr userDrawn="1"/>
        </p:nvCxnSpPr>
        <p:spPr>
          <a:xfrm>
            <a:off x="10157650" y="5725471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2A45AF-D0AC-4366-90E4-25C8E29457F3}"/>
              </a:ext>
            </a:extLst>
          </p:cNvPr>
          <p:cNvCxnSpPr/>
          <p:nvPr userDrawn="1"/>
        </p:nvCxnSpPr>
        <p:spPr>
          <a:xfrm>
            <a:off x="251650" y="-535633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iamond 22">
            <a:extLst>
              <a:ext uri="{FF2B5EF4-FFF2-40B4-BE49-F238E27FC236}">
                <a16:creationId xmlns:a16="http://schemas.microsoft.com/office/drawing/2014/main" id="{807708C1-7C7B-4D19-A315-BFDDBABA30F0}"/>
              </a:ext>
            </a:extLst>
          </p:cNvPr>
          <p:cNvSpPr/>
          <p:nvPr userDrawn="1"/>
        </p:nvSpPr>
        <p:spPr>
          <a:xfrm flipH="1">
            <a:off x="11012470" y="2260602"/>
            <a:ext cx="1171293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16" name="Title 2">
            <a:extLst>
              <a:ext uri="{FF2B5EF4-FFF2-40B4-BE49-F238E27FC236}">
                <a16:creationId xmlns:a16="http://schemas.microsoft.com/office/drawing/2014/main" id="{C49B4D12-6825-4BD2-8EBF-F1C024A716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9" name="SlideLogoText">
            <a:extLst>
              <a:ext uri="{FF2B5EF4-FFF2-40B4-BE49-F238E27FC236}">
                <a16:creationId xmlns:a16="http://schemas.microsoft.com/office/drawing/2014/main" id="{FC7E4E64-4F54-405A-BB1A-73DFEA379C8E}"/>
              </a:ext>
            </a:extLst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10888709" y="6380665"/>
            <a:ext cx="465095" cy="365125"/>
          </a:xfrm>
          <a:prstGeom prst="rect">
            <a:avLst/>
          </a:prstGeom>
          <a:noFill/>
        </p:spPr>
        <p:txBody>
          <a:bodyPr wrap="square" lIns="88900" tIns="38100" rIns="88900" bIns="38100" rtlCol="0" anchor="ctr">
            <a:noAutofit/>
          </a:bodyPr>
          <a:lstStyle/>
          <a:p>
            <a:pPr algn="r"/>
            <a:fld id="{72CAE1DF-9AA2-46A4-9D05-5CEA4E3CC4AD}" type="slidenum">
              <a:rPr lang="en-US" sz="80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r"/>
              <a:t>‹#›</a:t>
            </a:fld>
            <a:endParaRPr lang="en-US" sz="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79D32BF-0BF4-4B21-89B9-E7342A36A28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37428387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.png"/><Relationship Id="rId4" Type="http://schemas.openxmlformats.org/officeDocument/2006/relationships/tags" Target="../tags/tag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853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hf hdr="0" ftr="0"/>
  <p:txStyles>
    <p:titleStyle>
      <a:lvl1pPr algn="l" defTabSz="91434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585" indent="-228585" algn="l" defTabSz="91434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754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2922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093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262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430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00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69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38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9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0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08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77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46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15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84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54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EC6455-DFBA-4FC6-912D-7CA9E9746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5FFBE9-A651-402B-A68B-4ADB2D1EB9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LogoText">
            <a:extLst>
              <a:ext uri="{FF2B5EF4-FFF2-40B4-BE49-F238E27FC236}">
                <a16:creationId xmlns:a16="http://schemas.microsoft.com/office/drawing/2014/main" id="{829385E8-B333-C51C-1469-DC584208D0E3}"/>
              </a:ext>
            </a:extLst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0429058" y="6529807"/>
            <a:ext cx="640457" cy="161583"/>
          </a:xfrm>
          <a:prstGeom prst="rect">
            <a:avLst/>
          </a:prstGeom>
          <a:noFill/>
        </p:spPr>
        <p:txBody>
          <a:bodyPr wrap="square" lIns="44450" tIns="19050" rIns="44450" bIns="19050" rtlCol="0" anchor="ctr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01/25/2023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4699937-9159-C88C-3118-DA7FF8370B93}"/>
              </a:ext>
            </a:extLst>
          </p:cNvPr>
          <p:cNvSpPr txBox="1">
            <a:spLocks/>
          </p:cNvSpPr>
          <p:nvPr userDrawn="1"/>
        </p:nvSpPr>
        <p:spPr>
          <a:xfrm>
            <a:off x="554736" y="6569049"/>
            <a:ext cx="3483865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Source: www.auxi.ai 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9A0E4693-A9BB-3FC3-1927-CB83F8E467F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90839" cy="590839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A02E6C8-F963-A0C1-095E-0B43F738F44A}"/>
              </a:ext>
            </a:extLst>
          </p:cNvPr>
          <p:cNvCxnSpPr/>
          <p:nvPr userDrawn="1"/>
        </p:nvCxnSpPr>
        <p:spPr>
          <a:xfrm>
            <a:off x="251648" y="-535634"/>
            <a:ext cx="1709639" cy="1709639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48B0FBD5-E1A4-B69C-450C-91624EA0407A}"/>
              </a:ext>
            </a:extLst>
          </p:cNvPr>
          <p:cNvSpPr txBox="1">
            <a:spLocks/>
          </p:cNvSpPr>
          <p:nvPr userDrawn="1"/>
        </p:nvSpPr>
        <p:spPr>
          <a:xfrm>
            <a:off x="11154508" y="6417897"/>
            <a:ext cx="39858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2CAE1DF-9AA2-46A4-9D05-5CEA4E3CC4AD}" type="slidenum">
              <a:rPr lang="en-US" sz="1000" smtClean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pPr algn="r"/>
              <a:t>‹#›</a:t>
            </a:fld>
            <a:endParaRPr lang="en-US" sz="110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1619C54-4128-E600-56AD-8F766CCBF434}"/>
              </a:ext>
            </a:extLst>
          </p:cNvPr>
          <p:cNvCxnSpPr/>
          <p:nvPr userDrawn="1"/>
        </p:nvCxnSpPr>
        <p:spPr>
          <a:xfrm>
            <a:off x="10157648" y="5725466"/>
            <a:ext cx="1709639" cy="1709639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Diamond 22">
            <a:extLst>
              <a:ext uri="{FF2B5EF4-FFF2-40B4-BE49-F238E27FC236}">
                <a16:creationId xmlns:a16="http://schemas.microsoft.com/office/drawing/2014/main" id="{9F332D41-702B-56F6-4D67-B234FF198D30}"/>
              </a:ext>
            </a:extLst>
          </p:cNvPr>
          <p:cNvSpPr/>
          <p:nvPr userDrawn="1"/>
        </p:nvSpPr>
        <p:spPr>
          <a:xfrm flipH="1">
            <a:off x="11012467" y="2260600"/>
            <a:ext cx="1171294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092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ahoma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DA6A8A0-BECD-FD00-7F8F-9737D020A33E}"/>
              </a:ext>
            </a:extLst>
          </p:cNvPr>
          <p:cNvSpPr/>
          <p:nvPr/>
        </p:nvSpPr>
        <p:spPr>
          <a:xfrm>
            <a:off x="5025652" y="4939046"/>
            <a:ext cx="3273078" cy="3374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8BB644F-D013-996A-50C4-2AADA67344D4}"/>
              </a:ext>
            </a:extLst>
          </p:cNvPr>
          <p:cNvSpPr/>
          <p:nvPr/>
        </p:nvSpPr>
        <p:spPr>
          <a:xfrm>
            <a:off x="5025652" y="5276472"/>
            <a:ext cx="3273078" cy="90123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3262A68-952C-41FE-9F1D-5298E0F74561}"/>
              </a:ext>
            </a:extLst>
          </p:cNvPr>
          <p:cNvSpPr/>
          <p:nvPr/>
        </p:nvSpPr>
        <p:spPr>
          <a:xfrm>
            <a:off x="1687120" y="2383260"/>
            <a:ext cx="3273078" cy="3374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13D7013-E534-10CF-8484-DE793B8E250E}"/>
              </a:ext>
            </a:extLst>
          </p:cNvPr>
          <p:cNvSpPr/>
          <p:nvPr/>
        </p:nvSpPr>
        <p:spPr>
          <a:xfrm>
            <a:off x="1687120" y="2720688"/>
            <a:ext cx="3273078" cy="90123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F27A648-8554-55EB-A672-586799D655AB}"/>
              </a:ext>
            </a:extLst>
          </p:cNvPr>
          <p:cNvSpPr/>
          <p:nvPr/>
        </p:nvSpPr>
        <p:spPr>
          <a:xfrm>
            <a:off x="5025652" y="2383260"/>
            <a:ext cx="3273078" cy="3374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A89EB6D-7F87-A677-F1D5-F6C858F52D4B}"/>
              </a:ext>
            </a:extLst>
          </p:cNvPr>
          <p:cNvSpPr/>
          <p:nvPr/>
        </p:nvSpPr>
        <p:spPr>
          <a:xfrm>
            <a:off x="5025652" y="2720688"/>
            <a:ext cx="3273078" cy="90123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EF8D526-F8EB-99A5-72BA-4E1F6621E4B4}"/>
              </a:ext>
            </a:extLst>
          </p:cNvPr>
          <p:cNvSpPr/>
          <p:nvPr/>
        </p:nvSpPr>
        <p:spPr>
          <a:xfrm>
            <a:off x="8364182" y="2383260"/>
            <a:ext cx="3273078" cy="3374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40EB9CF-F0AB-5CCC-8C85-FCA157ACCF9F}"/>
              </a:ext>
            </a:extLst>
          </p:cNvPr>
          <p:cNvSpPr/>
          <p:nvPr/>
        </p:nvSpPr>
        <p:spPr>
          <a:xfrm>
            <a:off x="8364182" y="2720688"/>
            <a:ext cx="3273078" cy="90123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714DCA0-9363-3734-3144-78C8B403CEE6}"/>
              </a:ext>
            </a:extLst>
          </p:cNvPr>
          <p:cNvSpPr/>
          <p:nvPr/>
        </p:nvSpPr>
        <p:spPr>
          <a:xfrm>
            <a:off x="1687120" y="3661153"/>
            <a:ext cx="3273078" cy="3374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59BA1AA-9A78-9930-CEE5-F301C5F281E0}"/>
              </a:ext>
            </a:extLst>
          </p:cNvPr>
          <p:cNvSpPr/>
          <p:nvPr/>
        </p:nvSpPr>
        <p:spPr>
          <a:xfrm>
            <a:off x="1687120" y="3998580"/>
            <a:ext cx="3273078" cy="90123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24F7E85-22D3-8880-7CC9-5325BCD6367C}"/>
              </a:ext>
            </a:extLst>
          </p:cNvPr>
          <p:cNvSpPr/>
          <p:nvPr/>
        </p:nvSpPr>
        <p:spPr>
          <a:xfrm>
            <a:off x="8364182" y="4939046"/>
            <a:ext cx="3273078" cy="3374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E4852CF-537E-6678-098C-33E91130AE99}"/>
              </a:ext>
            </a:extLst>
          </p:cNvPr>
          <p:cNvSpPr/>
          <p:nvPr/>
        </p:nvSpPr>
        <p:spPr>
          <a:xfrm>
            <a:off x="8364182" y="5276472"/>
            <a:ext cx="3273078" cy="90123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2B8A877-4DD6-F0EA-B716-74E7A56AD41C}"/>
              </a:ext>
            </a:extLst>
          </p:cNvPr>
          <p:cNvSpPr/>
          <p:nvPr/>
        </p:nvSpPr>
        <p:spPr>
          <a:xfrm>
            <a:off x="5025652" y="3661153"/>
            <a:ext cx="3273078" cy="3374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8AD07A2-6CEA-68D6-C19F-148F81C5D019}"/>
              </a:ext>
            </a:extLst>
          </p:cNvPr>
          <p:cNvSpPr/>
          <p:nvPr/>
        </p:nvSpPr>
        <p:spPr>
          <a:xfrm>
            <a:off x="5025652" y="3998580"/>
            <a:ext cx="3273078" cy="90123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8B44324-B872-52EB-6CB1-1DCE93E87BE5}"/>
              </a:ext>
            </a:extLst>
          </p:cNvPr>
          <p:cNvSpPr/>
          <p:nvPr/>
        </p:nvSpPr>
        <p:spPr>
          <a:xfrm>
            <a:off x="8364182" y="3661153"/>
            <a:ext cx="3273078" cy="3374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13271AF-D5FE-FA20-7250-88AB8A782BBA}"/>
              </a:ext>
            </a:extLst>
          </p:cNvPr>
          <p:cNvSpPr/>
          <p:nvPr/>
        </p:nvSpPr>
        <p:spPr>
          <a:xfrm>
            <a:off x="8364182" y="3998580"/>
            <a:ext cx="3273078" cy="90123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08B86E6-EEC8-C394-969F-7939102B9C38}"/>
              </a:ext>
            </a:extLst>
          </p:cNvPr>
          <p:cNvSpPr/>
          <p:nvPr/>
        </p:nvSpPr>
        <p:spPr>
          <a:xfrm>
            <a:off x="1687120" y="4939046"/>
            <a:ext cx="3273078" cy="3374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E48B412-B0CF-372C-4451-11BC2AF5A13F}"/>
              </a:ext>
            </a:extLst>
          </p:cNvPr>
          <p:cNvSpPr/>
          <p:nvPr/>
        </p:nvSpPr>
        <p:spPr>
          <a:xfrm>
            <a:off x="1687120" y="5276472"/>
            <a:ext cx="3273078" cy="90123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DB1EACA-5FBA-55DF-27CE-C531373CB199}"/>
              </a:ext>
            </a:extLst>
          </p:cNvPr>
          <p:cNvSpPr txBox="1"/>
          <p:nvPr/>
        </p:nvSpPr>
        <p:spPr>
          <a:xfrm>
            <a:off x="1687120" y="1942396"/>
            <a:ext cx="3273078" cy="423449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E9B1B64-E26B-883D-25FA-B8A105F982D2}"/>
              </a:ext>
            </a:extLst>
          </p:cNvPr>
          <p:cNvSpPr txBox="1"/>
          <p:nvPr/>
        </p:nvSpPr>
        <p:spPr>
          <a:xfrm>
            <a:off x="8364182" y="1942396"/>
            <a:ext cx="3273078" cy="423449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A2BF2FB-C431-1E0F-7A9E-4D4F6CD14476}"/>
              </a:ext>
            </a:extLst>
          </p:cNvPr>
          <p:cNvSpPr txBox="1"/>
          <p:nvPr/>
        </p:nvSpPr>
        <p:spPr>
          <a:xfrm>
            <a:off x="5025652" y="1942396"/>
            <a:ext cx="3273078" cy="423449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234207A-1D70-2A29-8AB1-46730AE2A70B}"/>
              </a:ext>
            </a:extLst>
          </p:cNvPr>
          <p:cNvSpPr txBox="1"/>
          <p:nvPr/>
        </p:nvSpPr>
        <p:spPr>
          <a:xfrm rot="16200000">
            <a:off x="772405" y="2790866"/>
            <a:ext cx="1238657" cy="423449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C79EC10-6685-BAE1-2561-488541A1AADD}"/>
              </a:ext>
            </a:extLst>
          </p:cNvPr>
          <p:cNvSpPr txBox="1"/>
          <p:nvPr/>
        </p:nvSpPr>
        <p:spPr>
          <a:xfrm rot="16200000">
            <a:off x="772405" y="4068757"/>
            <a:ext cx="1238657" cy="423449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8E1979A-8C61-8641-66CC-19D07AAAF664}"/>
              </a:ext>
            </a:extLst>
          </p:cNvPr>
          <p:cNvSpPr txBox="1"/>
          <p:nvPr/>
        </p:nvSpPr>
        <p:spPr>
          <a:xfrm rot="16200000">
            <a:off x="772405" y="5346650"/>
            <a:ext cx="1238657" cy="423449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A1BCC4D2-176B-F3FF-B910-BD043692DC30}"/>
              </a:ext>
            </a:extLst>
          </p:cNvPr>
          <p:cNvCxnSpPr/>
          <p:nvPr/>
        </p:nvCxnSpPr>
        <p:spPr>
          <a:xfrm flipV="1">
            <a:off x="1047325" y="2383260"/>
            <a:ext cx="0" cy="37944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A36A2D6E-83B9-EAAD-B4FC-6D5F03D3C30F}"/>
              </a:ext>
            </a:extLst>
          </p:cNvPr>
          <p:cNvCxnSpPr>
            <a:cxnSpLocks/>
          </p:cNvCxnSpPr>
          <p:nvPr/>
        </p:nvCxnSpPr>
        <p:spPr>
          <a:xfrm flipH="1">
            <a:off x="1687120" y="1942159"/>
            <a:ext cx="99501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264D0328-7DF8-615D-9A8D-722492364A5C}"/>
              </a:ext>
            </a:extLst>
          </p:cNvPr>
          <p:cNvSpPr txBox="1"/>
          <p:nvPr/>
        </p:nvSpPr>
        <p:spPr>
          <a:xfrm>
            <a:off x="1687120" y="1463837"/>
            <a:ext cx="9950140" cy="443279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 Ipsum Vitae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4A890F1-76AA-3DF3-2D7C-5C6494249BBC}"/>
              </a:ext>
            </a:extLst>
          </p:cNvPr>
          <p:cNvSpPr txBox="1"/>
          <p:nvPr/>
        </p:nvSpPr>
        <p:spPr>
          <a:xfrm rot="16200000">
            <a:off x="-1112555" y="4050547"/>
            <a:ext cx="3794443" cy="459868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 Ipsum Vitae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71147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E9B1B64-E26B-883D-25FA-B8A105F982D2}"/>
              </a:ext>
            </a:extLst>
          </p:cNvPr>
          <p:cNvSpPr txBox="1"/>
          <p:nvPr/>
        </p:nvSpPr>
        <p:spPr>
          <a:xfrm>
            <a:off x="4643485" y="2027428"/>
            <a:ext cx="3005544" cy="423449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A2BF2FB-C431-1E0F-7A9E-4D4F6CD14476}"/>
              </a:ext>
            </a:extLst>
          </p:cNvPr>
          <p:cNvSpPr txBox="1"/>
          <p:nvPr/>
        </p:nvSpPr>
        <p:spPr>
          <a:xfrm>
            <a:off x="1577839" y="2027428"/>
            <a:ext cx="3005544" cy="423449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F27A648-8554-55EB-A672-586799D655AB}"/>
              </a:ext>
            </a:extLst>
          </p:cNvPr>
          <p:cNvSpPr/>
          <p:nvPr/>
        </p:nvSpPr>
        <p:spPr>
          <a:xfrm>
            <a:off x="1577839" y="2468291"/>
            <a:ext cx="3005544" cy="5086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A89EB6D-7F87-A677-F1D5-F6C858F52D4B}"/>
              </a:ext>
            </a:extLst>
          </p:cNvPr>
          <p:cNvSpPr/>
          <p:nvPr/>
        </p:nvSpPr>
        <p:spPr>
          <a:xfrm>
            <a:off x="1577839" y="2976967"/>
            <a:ext cx="3005544" cy="1358614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EF8D526-F8EB-99A5-72BA-4E1F6621E4B4}"/>
              </a:ext>
            </a:extLst>
          </p:cNvPr>
          <p:cNvSpPr/>
          <p:nvPr/>
        </p:nvSpPr>
        <p:spPr>
          <a:xfrm>
            <a:off x="4643485" y="2468291"/>
            <a:ext cx="3005544" cy="5086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40EB9CF-F0AB-5CCC-8C85-FCA157ACCF9F}"/>
              </a:ext>
            </a:extLst>
          </p:cNvPr>
          <p:cNvSpPr/>
          <p:nvPr/>
        </p:nvSpPr>
        <p:spPr>
          <a:xfrm>
            <a:off x="4643485" y="2976967"/>
            <a:ext cx="3005544" cy="1358614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2B8A877-4DD6-F0EA-B716-74E7A56AD41C}"/>
              </a:ext>
            </a:extLst>
          </p:cNvPr>
          <p:cNvSpPr/>
          <p:nvPr/>
        </p:nvSpPr>
        <p:spPr>
          <a:xfrm>
            <a:off x="1577839" y="4394729"/>
            <a:ext cx="3005544" cy="5086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8AD07A2-6CEA-68D6-C19F-148F81C5D019}"/>
              </a:ext>
            </a:extLst>
          </p:cNvPr>
          <p:cNvSpPr/>
          <p:nvPr/>
        </p:nvSpPr>
        <p:spPr>
          <a:xfrm>
            <a:off x="1577839" y="4903404"/>
            <a:ext cx="3005544" cy="1358614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8B44324-B872-52EB-6CB1-1DCE93E87BE5}"/>
              </a:ext>
            </a:extLst>
          </p:cNvPr>
          <p:cNvSpPr/>
          <p:nvPr/>
        </p:nvSpPr>
        <p:spPr>
          <a:xfrm>
            <a:off x="4643485" y="4394729"/>
            <a:ext cx="3005544" cy="5086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13271AF-D5FE-FA20-7250-88AB8A782BBA}"/>
              </a:ext>
            </a:extLst>
          </p:cNvPr>
          <p:cNvSpPr/>
          <p:nvPr/>
        </p:nvSpPr>
        <p:spPr>
          <a:xfrm>
            <a:off x="4643485" y="4903404"/>
            <a:ext cx="3005544" cy="1358614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234207A-1D70-2A29-8AB1-46730AE2A70B}"/>
              </a:ext>
            </a:extLst>
          </p:cNvPr>
          <p:cNvSpPr txBox="1"/>
          <p:nvPr/>
        </p:nvSpPr>
        <p:spPr>
          <a:xfrm rot="16200000">
            <a:off x="389673" y="3207520"/>
            <a:ext cx="1867289" cy="388837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C79EC10-6685-BAE1-2561-488541A1AADD}"/>
              </a:ext>
            </a:extLst>
          </p:cNvPr>
          <p:cNvSpPr txBox="1"/>
          <p:nvPr/>
        </p:nvSpPr>
        <p:spPr>
          <a:xfrm rot="16200000">
            <a:off x="389673" y="5133955"/>
            <a:ext cx="1867289" cy="388837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A1BCC4D2-176B-F3FF-B910-BD043692DC30}"/>
              </a:ext>
            </a:extLst>
          </p:cNvPr>
          <p:cNvCxnSpPr/>
          <p:nvPr/>
        </p:nvCxnSpPr>
        <p:spPr>
          <a:xfrm flipV="1">
            <a:off x="1007061" y="2468292"/>
            <a:ext cx="0" cy="37944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A36A2D6E-83B9-EAAD-B4FC-6D5F03D3C30F}"/>
              </a:ext>
            </a:extLst>
          </p:cNvPr>
          <p:cNvCxnSpPr>
            <a:cxnSpLocks/>
          </p:cNvCxnSpPr>
          <p:nvPr/>
        </p:nvCxnSpPr>
        <p:spPr>
          <a:xfrm flipH="1">
            <a:off x="1577839" y="2027191"/>
            <a:ext cx="6071190" cy="2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264D0328-7DF8-615D-9A8D-722492364A5C}"/>
              </a:ext>
            </a:extLst>
          </p:cNvPr>
          <p:cNvSpPr txBox="1"/>
          <p:nvPr/>
        </p:nvSpPr>
        <p:spPr>
          <a:xfrm>
            <a:off x="1577839" y="1538073"/>
            <a:ext cx="6071190" cy="464871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 Ipsum Vitae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4A890F1-76AA-3DF3-2D7C-5C6494249BBC}"/>
              </a:ext>
            </a:extLst>
          </p:cNvPr>
          <p:cNvSpPr txBox="1"/>
          <p:nvPr/>
        </p:nvSpPr>
        <p:spPr>
          <a:xfrm rot="16200000">
            <a:off x="-1131350" y="4154373"/>
            <a:ext cx="3794443" cy="422279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 Ipsum Vitae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C1061BD-2123-FAC8-4BF8-30D048199FC6}"/>
              </a:ext>
            </a:extLst>
          </p:cNvPr>
          <p:cNvSpPr/>
          <p:nvPr/>
        </p:nvSpPr>
        <p:spPr>
          <a:xfrm>
            <a:off x="7852232" y="2027191"/>
            <a:ext cx="3785026" cy="4234826"/>
          </a:xfrm>
          <a:prstGeom prst="rect">
            <a:avLst/>
          </a:prstGeom>
          <a:solidFill>
            <a:schemeClr val="tx1">
              <a:lumMod val="20000"/>
              <a:lumOff val="80000"/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3FDF12D-46C5-F2ED-D5CB-96A207B682A4}"/>
              </a:ext>
            </a:extLst>
          </p:cNvPr>
          <p:cNvSpPr txBox="1"/>
          <p:nvPr/>
        </p:nvSpPr>
        <p:spPr>
          <a:xfrm>
            <a:off x="7852232" y="1538073"/>
            <a:ext cx="3785026" cy="464871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 Ipsum Vitae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53613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Dark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Right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Left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Dark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Right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Left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Dark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Right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Lef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Dark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Right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Left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heme/theme1.xml><?xml version="1.0" encoding="utf-8"?>
<a:theme xmlns:a="http://schemas.openxmlformats.org/drawingml/2006/main" name="2_Office Theme">
  <a:themeElements>
    <a:clrScheme name="Custom 3">
      <a:dk1>
        <a:srgbClr val="80C7A7"/>
      </a:dk1>
      <a:lt1>
        <a:srgbClr val="FFFFFF"/>
      </a:lt1>
      <a:dk2>
        <a:srgbClr val="3F3F3F"/>
      </a:dk2>
      <a:lt2>
        <a:srgbClr val="000000"/>
      </a:lt2>
      <a:accent1>
        <a:srgbClr val="80C7A7"/>
      </a:accent1>
      <a:accent2>
        <a:srgbClr val="80C7A7"/>
      </a:accent2>
      <a:accent3>
        <a:srgbClr val="80C7A7"/>
      </a:accent3>
      <a:accent4>
        <a:srgbClr val="80C7A7"/>
      </a:accent4>
      <a:accent5>
        <a:srgbClr val="80C7A7"/>
      </a:accent5>
      <a:accent6>
        <a:srgbClr val="80C7A7"/>
      </a:accent6>
      <a:hlink>
        <a:srgbClr val="FFFFFF"/>
      </a:hlink>
      <a:folHlink>
        <a:srgbClr val="000000"/>
      </a:folHlink>
    </a:clrScheme>
    <a:fontScheme name="Modern 0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200" dirty="0" smtClean="0">
            <a:latin typeface="Calibri" panose="020F0502020204030204" pitchFamily="34" charset="0"/>
            <a:cs typeface="Calibri" panose="020F050202020403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lnSpc>
            <a:spcPct val="150000"/>
          </a:lnSpc>
          <a:defRPr sz="1200" dirty="0" smtClean="0">
            <a:solidFill>
              <a:schemeClr val="bg2"/>
            </a:solidFill>
            <a:latin typeface="Calibri" panose="020F0502020204030204" pitchFamily="34" charset="0"/>
            <a:cs typeface="Calibri" panose="020F050202020403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Custom 4">
      <a:dk1>
        <a:srgbClr val="3F3F3F"/>
      </a:dk1>
      <a:lt1>
        <a:srgbClr val="FFFFFF"/>
      </a:lt1>
      <a:dk2>
        <a:srgbClr val="3F3F3F"/>
      </a:dk2>
      <a:lt2>
        <a:srgbClr val="E7E6E6"/>
      </a:lt2>
      <a:accent1>
        <a:srgbClr val="80C7A7"/>
      </a:accent1>
      <a:accent2>
        <a:srgbClr val="92667D"/>
      </a:accent2>
      <a:accent3>
        <a:srgbClr val="D17083"/>
      </a:accent3>
      <a:accent4>
        <a:srgbClr val="FF788B"/>
      </a:accent4>
      <a:accent5>
        <a:srgbClr val="3C5D7A"/>
      </a:accent5>
      <a:accent6>
        <a:srgbClr val="92667D"/>
      </a:accent6>
      <a:hlink>
        <a:srgbClr val="0563C1"/>
      </a:hlink>
      <a:folHlink>
        <a:srgbClr val="954F72"/>
      </a:folHlink>
    </a:clrScheme>
    <a:fontScheme name="Office">
      <a:majorFont>
        <a:latin typeface="Tahom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Tahom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5511</TotalTime>
  <Words>494</Words>
  <Application>Microsoft Office PowerPoint</Application>
  <PresentationFormat>Widescreen</PresentationFormat>
  <Paragraphs>71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Segoe UI</vt:lpstr>
      <vt:lpstr>Tahoma</vt:lpstr>
      <vt:lpstr>Wingdings</vt:lpstr>
      <vt:lpstr>2_Office Theme</vt:lpstr>
      <vt:lpstr>3_Office Theme</vt:lpstr>
      <vt:lpstr>Enter Title Here</vt:lpstr>
      <vt:lpstr>Enter Title 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 Title Here</dc:title>
  <dc:creator>Zainab Kassab</dc:creator>
  <cp:lastModifiedBy>Zainab Kassab</cp:lastModifiedBy>
  <cp:revision>111</cp:revision>
  <dcterms:created xsi:type="dcterms:W3CDTF">2022-10-25T11:11:06Z</dcterms:created>
  <dcterms:modified xsi:type="dcterms:W3CDTF">2023-03-08T11:23:38Z</dcterms:modified>
</cp:coreProperties>
</file>