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44.xml" ContentType="application/vnd.openxmlformats-officedocument.presentationml.tags+xml"/>
  <Override PartName="/ppt/theme/theme3.xml" ContentType="application/vnd.openxmlformats-officedocument.them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1.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2.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3.xml" ContentType="application/vnd.openxmlformats-officedocument.presentationml.notesSlide+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notesSlides/notesSlide4.xml" ContentType="application/vnd.openxmlformats-officedocument.presentationml.notesSlide+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2" r:id="rId2"/>
  </p:sldMasterIdLst>
  <p:notesMasterIdLst>
    <p:notesMasterId r:id="rId8"/>
  </p:notesMasterIdLst>
  <p:sldIdLst>
    <p:sldId id="396" r:id="rId3"/>
    <p:sldId id="378" r:id="rId4"/>
    <p:sldId id="398" r:id="rId5"/>
    <p:sldId id="399" r:id="rId6"/>
    <p:sldId id="39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3C2"/>
    <a:srgbClr val="9CD3C4"/>
    <a:srgbClr val="98D2BF"/>
    <a:srgbClr val="E6F4ED"/>
    <a:srgbClr val="A2D6BE"/>
    <a:srgbClr val="8FCDB1"/>
    <a:srgbClr val="439771"/>
    <a:srgbClr val="49A57B"/>
    <a:srgbClr val="8BCBAE"/>
    <a:srgbClr val="CADC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05E12D-E5AD-4CCD-BCE0-AE0E8523EA91}" v="214" dt="2022-11-10T16:17:14.595"/>
    <p1510:client id="{6F907AAC-D930-4567-876C-DBA2AD137AE7}" v="9" dt="2022-11-02T14:51:54.9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912" autoAdjust="0"/>
    <p:restoredTop sz="94249" autoAdjust="0"/>
  </p:normalViewPr>
  <p:slideViewPr>
    <p:cSldViewPr snapToGrid="0">
      <p:cViewPr varScale="1">
        <p:scale>
          <a:sx n="102" d="100"/>
          <a:sy n="102" d="100"/>
        </p:scale>
        <p:origin x="762" y="96"/>
      </p:cViewPr>
      <p:guideLst/>
    </p:cSldViewPr>
  </p:slideViewPr>
  <p:outlineViewPr>
    <p:cViewPr>
      <p:scale>
        <a:sx n="33" d="100"/>
        <a:sy n="33" d="100"/>
      </p:scale>
      <p:origin x="0" y="-36414"/>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i Khoury" userId="S::rami@auxi.ai::71bbf9ab-5347-4116-ad90-41b06fea083e" providerId="AD" clId="Web-{0F05E12D-E5AD-4CCD-BCE0-AE0E8523EA91}"/>
    <pc:docChg chg="addSld delSld modSld modSection">
      <pc:chgData name="Rami Khoury" userId="S::rami@auxi.ai::71bbf9ab-5347-4116-ad90-41b06fea083e" providerId="AD" clId="Web-{0F05E12D-E5AD-4CCD-BCE0-AE0E8523EA91}" dt="2022-11-10T16:17:14.314" v="197" actId="20577"/>
      <pc:docMkLst>
        <pc:docMk/>
      </pc:docMkLst>
      <pc:sldChg chg="addSp modSp">
        <pc:chgData name="Rami Khoury" userId="S::rami@auxi.ai::71bbf9ab-5347-4116-ad90-41b06fea083e" providerId="AD" clId="Web-{0F05E12D-E5AD-4CCD-BCE0-AE0E8523EA91}" dt="2022-11-10T16:12:19.730" v="12" actId="20577"/>
        <pc:sldMkLst>
          <pc:docMk/>
          <pc:sldMk cId="2001438181" sldId="414"/>
        </pc:sldMkLst>
        <pc:spChg chg="add mod">
          <ac:chgData name="Rami Khoury" userId="S::rami@auxi.ai::71bbf9ab-5347-4116-ad90-41b06fea083e" providerId="AD" clId="Web-{0F05E12D-E5AD-4CCD-BCE0-AE0E8523EA91}" dt="2022-11-10T16:12:19.730" v="12" actId="20577"/>
          <ac:spMkLst>
            <pc:docMk/>
            <pc:sldMk cId="2001438181" sldId="414"/>
            <ac:spMk id="3" creationId="{CC062EAB-C249-7060-E30B-C19AC4862F82}"/>
          </ac:spMkLst>
        </pc:spChg>
      </pc:sldChg>
      <pc:sldChg chg="addSp modSp">
        <pc:chgData name="Rami Khoury" userId="S::rami@auxi.ai::71bbf9ab-5347-4116-ad90-41b06fea083e" providerId="AD" clId="Web-{0F05E12D-E5AD-4CCD-BCE0-AE0E8523EA91}" dt="2022-11-10T16:13:13.481" v="22" actId="1076"/>
        <pc:sldMkLst>
          <pc:docMk/>
          <pc:sldMk cId="3992836934" sldId="416"/>
        </pc:sldMkLst>
        <pc:spChg chg="add mod">
          <ac:chgData name="Rami Khoury" userId="S::rami@auxi.ai::71bbf9ab-5347-4116-ad90-41b06fea083e" providerId="AD" clId="Web-{0F05E12D-E5AD-4CCD-BCE0-AE0E8523EA91}" dt="2022-11-10T16:13:13.481" v="22" actId="1076"/>
          <ac:spMkLst>
            <pc:docMk/>
            <pc:sldMk cId="3992836934" sldId="416"/>
            <ac:spMk id="3" creationId="{2E336C8A-9CEB-6D6A-7908-B25424C6F4E9}"/>
          </ac:spMkLst>
        </pc:spChg>
      </pc:sldChg>
      <pc:sldChg chg="addSp delSp modSp add del">
        <pc:chgData name="Rami Khoury" userId="S::rami@auxi.ai::71bbf9ab-5347-4116-ad90-41b06fea083e" providerId="AD" clId="Web-{0F05E12D-E5AD-4CCD-BCE0-AE0E8523EA91}" dt="2022-11-10T16:13:39.825" v="43" actId="20577"/>
        <pc:sldMkLst>
          <pc:docMk/>
          <pc:sldMk cId="3140112688" sldId="417"/>
        </pc:sldMkLst>
        <pc:spChg chg="add del mod">
          <ac:chgData name="Rami Khoury" userId="S::rami@auxi.ai::71bbf9ab-5347-4116-ad90-41b06fea083e" providerId="AD" clId="Web-{0F05E12D-E5AD-4CCD-BCE0-AE0E8523EA91}" dt="2022-11-10T16:13:18.262" v="26"/>
          <ac:spMkLst>
            <pc:docMk/>
            <pc:sldMk cId="3140112688" sldId="417"/>
            <ac:spMk id="3" creationId="{80B8F26D-0BE7-EDE6-7E62-3034B9E41D86}"/>
          </ac:spMkLst>
        </pc:spChg>
        <pc:spChg chg="add del mod">
          <ac:chgData name="Rami Khoury" userId="S::rami@auxi.ai::71bbf9ab-5347-4116-ad90-41b06fea083e" providerId="AD" clId="Web-{0F05E12D-E5AD-4CCD-BCE0-AE0E8523EA91}" dt="2022-11-10T16:13:34.247" v="31"/>
          <ac:spMkLst>
            <pc:docMk/>
            <pc:sldMk cId="3140112688" sldId="417"/>
            <ac:spMk id="4" creationId="{003CDC4E-FA54-8E28-DEE4-F6013A5F0413}"/>
          </ac:spMkLst>
        </pc:spChg>
        <pc:spChg chg="add mod">
          <ac:chgData name="Rami Khoury" userId="S::rami@auxi.ai::71bbf9ab-5347-4116-ad90-41b06fea083e" providerId="AD" clId="Web-{0F05E12D-E5AD-4CCD-BCE0-AE0E8523EA91}" dt="2022-11-10T16:13:39.825" v="43" actId="20577"/>
          <ac:spMkLst>
            <pc:docMk/>
            <pc:sldMk cId="3140112688" sldId="417"/>
            <ac:spMk id="7" creationId="{DFA4F06A-320F-144A-39C8-0A7EFF682458}"/>
          </ac:spMkLst>
        </pc:spChg>
      </pc:sldChg>
      <pc:sldChg chg="addSp modSp">
        <pc:chgData name="Rami Khoury" userId="S::rami@auxi.ai::71bbf9ab-5347-4116-ad90-41b06fea083e" providerId="AD" clId="Web-{0F05E12D-E5AD-4CCD-BCE0-AE0E8523EA91}" dt="2022-11-10T16:14:26.045" v="109" actId="20577"/>
        <pc:sldMkLst>
          <pc:docMk/>
          <pc:sldMk cId="2730051296" sldId="419"/>
        </pc:sldMkLst>
        <pc:spChg chg="add mod">
          <ac:chgData name="Rami Khoury" userId="S::rami@auxi.ai::71bbf9ab-5347-4116-ad90-41b06fea083e" providerId="AD" clId="Web-{0F05E12D-E5AD-4CCD-BCE0-AE0E8523EA91}" dt="2022-11-10T16:14:26.045" v="109" actId="20577"/>
          <ac:spMkLst>
            <pc:docMk/>
            <pc:sldMk cId="2730051296" sldId="419"/>
            <ac:spMk id="6" creationId="{240A4CCC-E414-E154-DC3F-DE4D0B9E4E6A}"/>
          </ac:spMkLst>
        </pc:spChg>
        <pc:spChg chg="mod">
          <ac:chgData name="Rami Khoury" userId="S::rami@auxi.ai::71bbf9ab-5347-4116-ad90-41b06fea083e" providerId="AD" clId="Web-{0F05E12D-E5AD-4CCD-BCE0-AE0E8523EA91}" dt="2022-11-10T16:14:07.841" v="86" actId="14100"/>
          <ac:spMkLst>
            <pc:docMk/>
            <pc:sldMk cId="2730051296" sldId="419"/>
            <ac:spMk id="25" creationId="{EE47316F-41E8-68C0-898F-3ED8FC7651F0}"/>
          </ac:spMkLst>
        </pc:spChg>
      </pc:sldChg>
      <pc:sldChg chg="addSp modSp">
        <pc:chgData name="Rami Khoury" userId="S::rami@auxi.ai::71bbf9ab-5347-4116-ad90-41b06fea083e" providerId="AD" clId="Web-{0F05E12D-E5AD-4CCD-BCE0-AE0E8523EA91}" dt="2022-11-10T16:14:41.279" v="113" actId="20577"/>
        <pc:sldMkLst>
          <pc:docMk/>
          <pc:sldMk cId="3660211604" sldId="425"/>
        </pc:sldMkLst>
        <pc:spChg chg="add mod">
          <ac:chgData name="Rami Khoury" userId="S::rami@auxi.ai::71bbf9ab-5347-4116-ad90-41b06fea083e" providerId="AD" clId="Web-{0F05E12D-E5AD-4CCD-BCE0-AE0E8523EA91}" dt="2022-11-10T16:14:41.279" v="113" actId="20577"/>
          <ac:spMkLst>
            <pc:docMk/>
            <pc:sldMk cId="3660211604" sldId="425"/>
            <ac:spMk id="6" creationId="{EE65DF4C-9F65-1789-93A2-39521A5967AF}"/>
          </ac:spMkLst>
        </pc:spChg>
      </pc:sldChg>
      <pc:sldChg chg="addSp modSp">
        <pc:chgData name="Rami Khoury" userId="S::rami@auxi.ai::71bbf9ab-5347-4116-ad90-41b06fea083e" providerId="AD" clId="Web-{0F05E12D-E5AD-4CCD-BCE0-AE0E8523EA91}" dt="2022-11-10T16:14:50.905" v="116" actId="20577"/>
        <pc:sldMkLst>
          <pc:docMk/>
          <pc:sldMk cId="2388409517" sldId="426"/>
        </pc:sldMkLst>
        <pc:spChg chg="add mod">
          <ac:chgData name="Rami Khoury" userId="S::rami@auxi.ai::71bbf9ab-5347-4116-ad90-41b06fea083e" providerId="AD" clId="Web-{0F05E12D-E5AD-4CCD-BCE0-AE0E8523EA91}" dt="2022-11-10T16:14:50.905" v="116" actId="20577"/>
          <ac:spMkLst>
            <pc:docMk/>
            <pc:sldMk cId="2388409517" sldId="426"/>
            <ac:spMk id="6" creationId="{044719B5-9F0C-5EC8-9638-6E2163754880}"/>
          </ac:spMkLst>
        </pc:spChg>
      </pc:sldChg>
      <pc:sldChg chg="addSp modSp">
        <pc:chgData name="Rami Khoury" userId="S::rami@auxi.ai::71bbf9ab-5347-4116-ad90-41b06fea083e" providerId="AD" clId="Web-{0F05E12D-E5AD-4CCD-BCE0-AE0E8523EA91}" dt="2022-11-10T16:15:35.640" v="135" actId="20577"/>
        <pc:sldMkLst>
          <pc:docMk/>
          <pc:sldMk cId="568402001" sldId="443"/>
        </pc:sldMkLst>
        <pc:spChg chg="add mod">
          <ac:chgData name="Rami Khoury" userId="S::rami@auxi.ai::71bbf9ab-5347-4116-ad90-41b06fea083e" providerId="AD" clId="Web-{0F05E12D-E5AD-4CCD-BCE0-AE0E8523EA91}" dt="2022-11-10T16:15:35.640" v="135" actId="20577"/>
          <ac:spMkLst>
            <pc:docMk/>
            <pc:sldMk cId="568402001" sldId="443"/>
            <ac:spMk id="4" creationId="{EEAB5E9B-8B9C-B581-B93B-650C37F994E0}"/>
          </ac:spMkLst>
        </pc:spChg>
      </pc:sldChg>
      <pc:sldChg chg="addSp modSp">
        <pc:chgData name="Rami Khoury" userId="S::rami@auxi.ai::71bbf9ab-5347-4116-ad90-41b06fea083e" providerId="AD" clId="Web-{0F05E12D-E5AD-4CCD-BCE0-AE0E8523EA91}" dt="2022-11-10T16:16:20.719" v="152" actId="20577"/>
        <pc:sldMkLst>
          <pc:docMk/>
          <pc:sldMk cId="484966792" sldId="454"/>
        </pc:sldMkLst>
        <pc:spChg chg="add mod">
          <ac:chgData name="Rami Khoury" userId="S::rami@auxi.ai::71bbf9ab-5347-4116-ad90-41b06fea083e" providerId="AD" clId="Web-{0F05E12D-E5AD-4CCD-BCE0-AE0E8523EA91}" dt="2022-11-10T16:16:20.719" v="152" actId="20577"/>
          <ac:spMkLst>
            <pc:docMk/>
            <pc:sldMk cId="484966792" sldId="454"/>
            <ac:spMk id="21" creationId="{54E6AAF6-0C68-4272-16C1-488C0BAC66A2}"/>
          </ac:spMkLst>
        </pc:spChg>
      </pc:sldChg>
      <pc:sldChg chg="addSp modSp">
        <pc:chgData name="Rami Khoury" userId="S::rami@auxi.ai::71bbf9ab-5347-4116-ad90-41b06fea083e" providerId="AD" clId="Web-{0F05E12D-E5AD-4CCD-BCE0-AE0E8523EA91}" dt="2022-11-10T16:16:54.235" v="184" actId="20577"/>
        <pc:sldMkLst>
          <pc:docMk/>
          <pc:sldMk cId="2275337115" sldId="456"/>
        </pc:sldMkLst>
        <pc:spChg chg="add mod">
          <ac:chgData name="Rami Khoury" userId="S::rami@auxi.ai::71bbf9ab-5347-4116-ad90-41b06fea083e" providerId="AD" clId="Web-{0F05E12D-E5AD-4CCD-BCE0-AE0E8523EA91}" dt="2022-11-10T16:16:54.235" v="184" actId="20577"/>
          <ac:spMkLst>
            <pc:docMk/>
            <pc:sldMk cId="2275337115" sldId="456"/>
            <ac:spMk id="6" creationId="{417D2393-8D83-3215-0F8E-6157E1FB171F}"/>
          </ac:spMkLst>
        </pc:spChg>
      </pc:sldChg>
      <pc:sldChg chg="addSp modSp">
        <pc:chgData name="Rami Khoury" userId="S::rami@auxi.ai::71bbf9ab-5347-4116-ad90-41b06fea083e" providerId="AD" clId="Web-{0F05E12D-E5AD-4CCD-BCE0-AE0E8523EA91}" dt="2022-11-10T16:17:14.314" v="197" actId="20577"/>
        <pc:sldMkLst>
          <pc:docMk/>
          <pc:sldMk cId="4219718538" sldId="462"/>
        </pc:sldMkLst>
        <pc:spChg chg="add mod">
          <ac:chgData name="Rami Khoury" userId="S::rami@auxi.ai::71bbf9ab-5347-4116-ad90-41b06fea083e" providerId="AD" clId="Web-{0F05E12D-E5AD-4CCD-BCE0-AE0E8523EA91}" dt="2022-11-10T16:17:14.314" v="197" actId="20577"/>
          <ac:spMkLst>
            <pc:docMk/>
            <pc:sldMk cId="4219718538" sldId="462"/>
            <ac:spMk id="4" creationId="{D17F0239-A2E4-3888-0FD8-708D862B48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2E753A-2A8E-4FA4-A857-233A56515A45}" type="datetimeFigureOut">
              <a:rPr lang="en-US" smtClean="0"/>
              <a:t>3/8/2023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1192C7-DD78-40CC-9E1E-119A9A8D5AF1}" type="slidenum">
              <a:rPr lang="en-US" smtClean="0"/>
              <a:t>‹#›</a:t>
            </a:fld>
            <a:endParaRPr lang="en-US"/>
          </a:p>
        </p:txBody>
      </p:sp>
    </p:spTree>
    <p:extLst>
      <p:ext uri="{BB962C8B-B14F-4D97-AF65-F5344CB8AC3E}">
        <p14:creationId xmlns:p14="http://schemas.microsoft.com/office/powerpoint/2010/main" val="2843000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1</a:t>
            </a:fld>
            <a:endParaRPr lang="en-US"/>
          </a:p>
        </p:txBody>
      </p:sp>
    </p:spTree>
    <p:extLst>
      <p:ext uri="{BB962C8B-B14F-4D97-AF65-F5344CB8AC3E}">
        <p14:creationId xmlns:p14="http://schemas.microsoft.com/office/powerpoint/2010/main" val="2403011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2</a:t>
            </a:fld>
            <a:endParaRPr lang="en-US"/>
          </a:p>
        </p:txBody>
      </p:sp>
    </p:spTree>
    <p:extLst>
      <p:ext uri="{BB962C8B-B14F-4D97-AF65-F5344CB8AC3E}">
        <p14:creationId xmlns:p14="http://schemas.microsoft.com/office/powerpoint/2010/main" val="2642406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3</a:t>
            </a:fld>
            <a:endParaRPr lang="en-US"/>
          </a:p>
        </p:txBody>
      </p:sp>
    </p:spTree>
    <p:extLst>
      <p:ext uri="{BB962C8B-B14F-4D97-AF65-F5344CB8AC3E}">
        <p14:creationId xmlns:p14="http://schemas.microsoft.com/office/powerpoint/2010/main" val="4262942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4</a:t>
            </a:fld>
            <a:endParaRPr lang="en-US"/>
          </a:p>
        </p:txBody>
      </p:sp>
    </p:spTree>
    <p:extLst>
      <p:ext uri="{BB962C8B-B14F-4D97-AF65-F5344CB8AC3E}">
        <p14:creationId xmlns:p14="http://schemas.microsoft.com/office/powerpoint/2010/main" val="2565490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1192C7-DD78-40CC-9E1E-119A9A8D5AF1}" type="slidenum">
              <a:rPr lang="en-US" smtClean="0"/>
              <a:t>5</a:t>
            </a:fld>
            <a:endParaRPr lang="en-US"/>
          </a:p>
        </p:txBody>
      </p:sp>
    </p:spTree>
    <p:extLst>
      <p:ext uri="{BB962C8B-B14F-4D97-AF65-F5344CB8AC3E}">
        <p14:creationId xmlns:p14="http://schemas.microsoft.com/office/powerpoint/2010/main" val="1393145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Master" Target="../slideMasters/slideMaster1.xml"/><Relationship Id="rId4"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Master" Target="../slideMasters/slideMaster1.xml"/><Relationship Id="rId4" Type="http://schemas.openxmlformats.org/officeDocument/2006/relationships/tags" Target="../tags/tag8.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9"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tags" Target="../tags/tag20.xml"/><Relationship Id="rId7" Type="http://schemas.openxmlformats.org/officeDocument/2006/relationships/tags" Target="../tags/tag24.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33.xml"/><Relationship Id="rId3" Type="http://schemas.openxmlformats.org/officeDocument/2006/relationships/tags" Target="../tags/tag28.xml"/><Relationship Id="rId7" Type="http://schemas.openxmlformats.org/officeDocument/2006/relationships/tags" Target="../tags/tag32.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tags" Target="../tags/tag31.xml"/><Relationship Id="rId5" Type="http://schemas.openxmlformats.org/officeDocument/2006/relationships/tags" Target="../tags/tag30.xml"/><Relationship Id="rId10" Type="http://schemas.openxmlformats.org/officeDocument/2006/relationships/slideMaster" Target="../slideMasters/slideMaster1.xml"/><Relationship Id="rId4" Type="http://schemas.openxmlformats.org/officeDocument/2006/relationships/tags" Target="../tags/tag29.xml"/><Relationship Id="rId9"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42.xml"/><Relationship Id="rId3" Type="http://schemas.openxmlformats.org/officeDocument/2006/relationships/tags" Target="../tags/tag37.xml"/><Relationship Id="rId7" Type="http://schemas.openxmlformats.org/officeDocument/2006/relationships/tags" Target="../tags/tag41.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tags" Target="../tags/tag40.xml"/><Relationship Id="rId5" Type="http://schemas.openxmlformats.org/officeDocument/2006/relationships/tags" Target="../tags/tag39.xml"/><Relationship Id="rId10" Type="http://schemas.openxmlformats.org/officeDocument/2006/relationships/slideMaster" Target="../slideMasters/slideMaster1.xml"/><Relationship Id="rId4" Type="http://schemas.openxmlformats.org/officeDocument/2006/relationships/tags" Target="../tags/tag38.xml"/><Relationship Id="rId9" Type="http://schemas.openxmlformats.org/officeDocument/2006/relationships/tags" Target="../tags/tag4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cxnSp>
        <p:nvCxnSpPr>
          <p:cNvPr id="8" name="Straight Connector 7">
            <a:extLst>
              <a:ext uri="{FF2B5EF4-FFF2-40B4-BE49-F238E27FC236}">
                <a16:creationId xmlns:a16="http://schemas.microsoft.com/office/drawing/2014/main" id="{C863AE89-D478-4B93-8806-852A1C8F75F6}"/>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928EC45-28F4-4DA2-ABC5-F361D4BBD29D}"/>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0" name="Diamond 22">
            <a:extLst>
              <a:ext uri="{FF2B5EF4-FFF2-40B4-BE49-F238E27FC236}">
                <a16:creationId xmlns:a16="http://schemas.microsoft.com/office/drawing/2014/main" id="{8FC341B6-150A-4151-A569-EE3EB17ED634}"/>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7" name="Content Placeholder 2">
            <a:extLst>
              <a:ext uri="{FF2B5EF4-FFF2-40B4-BE49-F238E27FC236}">
                <a16:creationId xmlns:a16="http://schemas.microsoft.com/office/drawing/2014/main" id="{E1A37882-3819-4CF4-B66D-A671C0FDA8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489838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82692429"/>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9A178C1-A3AB-42DA-BD9F-02AB940D83BC}"/>
              </a:ext>
            </a:extLst>
          </p:cNvPr>
          <p:cNvSpPr>
            <a:spLocks noGrp="1"/>
          </p:cNvSpPr>
          <p:nvPr>
            <p:ph type="title"/>
          </p:nvPr>
        </p:nvSpPr>
        <p:spPr>
          <a:xfrm>
            <a:off x="838200" y="365126"/>
            <a:ext cx="10515600" cy="768350"/>
          </a:xfrm>
        </p:spPr>
        <p:txBody>
          <a:bodyPr>
            <a:normAutofit/>
          </a:bodyPr>
          <a:lstStyle>
            <a:lvl1pPr algn="ctr">
              <a:defRPr sz="4000">
                <a:latin typeface="Tahoma" panose="020B0604030504040204" pitchFamily="34" charset="0"/>
              </a:defRPr>
            </a:lvl1pPr>
          </a:lstStyle>
          <a:p>
            <a:r>
              <a:rPr lang="en-US"/>
              <a:t>Click to edit Master title style</a:t>
            </a:r>
          </a:p>
        </p:txBody>
      </p:sp>
      <p:cxnSp>
        <p:nvCxnSpPr>
          <p:cNvPr id="10" name="Straight Connector 9">
            <a:extLst>
              <a:ext uri="{FF2B5EF4-FFF2-40B4-BE49-F238E27FC236}">
                <a16:creationId xmlns:a16="http://schemas.microsoft.com/office/drawing/2014/main" id="{DEFBAF10-DC5A-4BE2-AF72-24BC22FFEA67}"/>
              </a:ext>
            </a:extLst>
          </p:cNvPr>
          <p:cNvCxnSpPr/>
          <p:nvPr userDrawn="1"/>
        </p:nvCxnSpPr>
        <p:spPr>
          <a:xfrm>
            <a:off x="4714875" y="1133476"/>
            <a:ext cx="27622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4690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9665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65F8-5FCD-4638-8D35-B82B2ED7471A}"/>
              </a:ext>
            </a:extLst>
          </p:cNvPr>
          <p:cNvSpPr>
            <a:spLocks noGrp="1"/>
          </p:cNvSpPr>
          <p:nvPr>
            <p:ph type="ctrTitle"/>
          </p:nvPr>
        </p:nvSpPr>
        <p:spPr>
          <a:xfrm>
            <a:off x="1524000" y="1122366"/>
            <a:ext cx="9144000" cy="2387600"/>
          </a:xfrm>
          <a:prstGeom prst="rect">
            <a:avLst/>
          </a:prstGeom>
        </p:spPr>
        <p:txBody>
          <a:bodyPr anchor="b"/>
          <a:lstStyle>
            <a:lvl1pPr algn="ctr">
              <a:defRPr sz="6000">
                <a:solidFill>
                  <a:schemeClr val="bg2"/>
                </a:solidFill>
              </a:defRPr>
            </a:lvl1pPr>
          </a:lstStyle>
          <a:p>
            <a:r>
              <a:rPr lang="en-US" dirty="0"/>
              <a:t>Click to edit Master title style</a:t>
            </a:r>
          </a:p>
        </p:txBody>
      </p:sp>
      <p:sp>
        <p:nvSpPr>
          <p:cNvPr id="3" name="Subtitle 2">
            <a:extLst>
              <a:ext uri="{FF2B5EF4-FFF2-40B4-BE49-F238E27FC236}">
                <a16:creationId xmlns:a16="http://schemas.microsoft.com/office/drawing/2014/main" id="{A47A732A-598F-4BA5-974D-E62236F55E10}"/>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2"/>
                </a:solidFill>
              </a:defRPr>
            </a:lvl1pPr>
            <a:lvl2pPr marL="457169" indent="0" algn="ctr">
              <a:buNone/>
              <a:defRPr sz="2000"/>
            </a:lvl2pPr>
            <a:lvl3pPr marL="914340" indent="0" algn="ctr">
              <a:buNone/>
              <a:defRPr sz="1800"/>
            </a:lvl3pPr>
            <a:lvl4pPr marL="1371508" indent="0" algn="ctr">
              <a:buNone/>
              <a:defRPr sz="1600"/>
            </a:lvl4pPr>
            <a:lvl5pPr marL="1828677" indent="0" algn="ctr">
              <a:buNone/>
              <a:defRPr sz="1600"/>
            </a:lvl5pPr>
            <a:lvl6pPr marL="2285846" indent="0" algn="ctr">
              <a:buNone/>
              <a:defRPr sz="1600"/>
            </a:lvl6pPr>
            <a:lvl7pPr marL="2743015" indent="0" algn="ctr">
              <a:buNone/>
              <a:defRPr sz="1600"/>
            </a:lvl7pPr>
            <a:lvl8pPr marL="3200184" indent="0" algn="ctr">
              <a:buNone/>
              <a:defRPr sz="1600"/>
            </a:lvl8pPr>
            <a:lvl9pPr marL="3657354" indent="0" algn="ctr">
              <a:buNone/>
              <a:defRPr sz="1600"/>
            </a:lvl9pPr>
          </a:lstStyle>
          <a:p>
            <a:r>
              <a:rPr lang="en-US"/>
              <a:t>Click to edit Master subtitle style</a:t>
            </a:r>
          </a:p>
        </p:txBody>
      </p:sp>
      <p:sp>
        <p:nvSpPr>
          <p:cNvPr id="4" name="Content Placeholder 2">
            <a:extLst>
              <a:ext uri="{FF2B5EF4-FFF2-40B4-BE49-F238E27FC236}">
                <a16:creationId xmlns:a16="http://schemas.microsoft.com/office/drawing/2014/main" id="{5A1F9DC7-F920-4C13-9F91-29CFFF12EAA6}"/>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73434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obfuscate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6C605C-2A73-4F5E-A294-077F30A3B375}"/>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sp>
        <p:nvSpPr>
          <p:cNvPr id="7" name="Content Placeholder 2">
            <a:extLst>
              <a:ext uri="{FF2B5EF4-FFF2-40B4-BE49-F238E27FC236}">
                <a16:creationId xmlns:a16="http://schemas.microsoft.com/office/drawing/2014/main" id="{531A060E-B246-46E4-B870-0E114B1CBAE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511847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9" name="BottomLine">
            <a:extLst>
              <a:ext uri="{FF2B5EF4-FFF2-40B4-BE49-F238E27FC236}">
                <a16:creationId xmlns:a16="http://schemas.microsoft.com/office/drawing/2014/main" id="{079CB140-BAC8-4306-9218-DB71A2E467D4}"/>
              </a:ext>
            </a:extLst>
          </p:cNvPr>
          <p:cNvCxnSpPr/>
          <p:nvPr userDrawn="1">
            <p:custDataLst>
              <p:tags r:id="rId2"/>
            </p:custDataLst>
          </p:nvPr>
        </p:nvCxnSpPr>
        <p:spPr>
          <a:xfrm>
            <a:off x="554739" y="6409319"/>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8" name="TopLine">
            <a:extLst>
              <a:ext uri="{FF2B5EF4-FFF2-40B4-BE49-F238E27FC236}">
                <a16:creationId xmlns:a16="http://schemas.microsoft.com/office/drawing/2014/main" id="{A1F98388-DE29-4ACA-AABF-E5173B62D57C}"/>
              </a:ext>
            </a:extLst>
          </p:cNvPr>
          <p:cNvCxnSpPr/>
          <p:nvPr userDrawn="1">
            <p:custDataLst>
              <p:tags r:id="rId3"/>
            </p:custDataLst>
          </p:nvPr>
        </p:nvCxnSpPr>
        <p:spPr>
          <a:xfrm>
            <a:off x="554739" y="1120362"/>
            <a:ext cx="11082528"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2" name="1. On-page tracker">
            <a:extLst>
              <a:ext uri="{FF2B5EF4-FFF2-40B4-BE49-F238E27FC236}">
                <a16:creationId xmlns:a16="http://schemas.microsoft.com/office/drawing/2014/main" id="{77C507D7-520D-4E9C-82D2-A7769F317D40}"/>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a:spLocks/>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latin typeface="Calibri" panose="020F0502020204030204" pitchFamily="34" charset="0"/>
            </a:endParaRPr>
          </a:p>
        </p:txBody>
      </p:sp>
      <p:sp>
        <p:nvSpPr>
          <p:cNvPr id="14" name="Title 2">
            <a:extLst>
              <a:ext uri="{FF2B5EF4-FFF2-40B4-BE49-F238E27FC236}">
                <a16:creationId xmlns:a16="http://schemas.microsoft.com/office/drawing/2014/main" id="{C4B26D50-A9D2-471D-8CB0-B094D0EB5EA0}"/>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1836831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obfuscated">
    <p:spTree>
      <p:nvGrpSpPr>
        <p:cNvPr id="1" name=""/>
        <p:cNvGrpSpPr/>
        <p:nvPr/>
      </p:nvGrpSpPr>
      <p:grpSpPr>
        <a:xfrm>
          <a:off x="0" y="0"/>
          <a:ext cx="0" cy="0"/>
          <a:chOff x="0" y="0"/>
          <a:chExt cx="0" cy="0"/>
        </a:xfrm>
      </p:grpSpPr>
      <p:sp>
        <p:nvSpPr>
          <p:cNvPr id="10" name="5. Source" hidden="1">
            <a:extLst>
              <a:ext uri="{FF2B5EF4-FFF2-40B4-BE49-F238E27FC236}">
                <a16:creationId xmlns:a16="http://schemas.microsoft.com/office/drawing/2014/main" id="{81E2484B-3E40-408C-A350-5EB40C8A09F0}"/>
              </a:ext>
            </a:extLst>
          </p:cNvPr>
          <p:cNvSpPr txBox="1"/>
          <p:nvPr userDrawn="1">
            <p:custDataLst>
              <p:tags r:id="rId1"/>
            </p:custDataLst>
          </p:nvPr>
        </p:nvSpPr>
        <p:spPr>
          <a:xfrm>
            <a:off x="554740" y="6501672"/>
            <a:ext cx="727786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t>Bpxona …</a:t>
            </a:r>
          </a:p>
        </p:txBody>
      </p:sp>
      <p:cxnSp>
        <p:nvCxnSpPr>
          <p:cNvPr id="8" name="Straight Connector 7">
            <a:extLst>
              <a:ext uri="{FF2B5EF4-FFF2-40B4-BE49-F238E27FC236}">
                <a16:creationId xmlns:a16="http://schemas.microsoft.com/office/drawing/2014/main" id="{600C14DA-2C86-4711-B72B-248BD5871AA3}"/>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B63A6BA9-1B3A-4662-B3F6-0E82DD5DF06F}"/>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2" name="Diamond 22">
            <a:extLst>
              <a:ext uri="{FF2B5EF4-FFF2-40B4-BE49-F238E27FC236}">
                <a16:creationId xmlns:a16="http://schemas.microsoft.com/office/drawing/2014/main" id="{2E069D0B-24FB-41CE-A6D7-2294B7E31521}"/>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3" name="Content Placeholder 2">
            <a:extLst>
              <a:ext uri="{FF2B5EF4-FFF2-40B4-BE49-F238E27FC236}">
                <a16:creationId xmlns:a16="http://schemas.microsoft.com/office/drawing/2014/main" id="{E3B611D1-B714-4385-A77B-863F9266B150}"/>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848249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5_Contrast 2/3">
    <p:bg>
      <p:bgRef idx="1002">
        <a:schemeClr val="bg1"/>
      </p:bgRef>
    </p:bg>
    <p:spTree>
      <p:nvGrpSpPr>
        <p:cNvPr id="1" name=""/>
        <p:cNvGrpSpPr/>
        <p:nvPr/>
      </p:nvGrpSpPr>
      <p:grpSpPr>
        <a:xfrm>
          <a:off x="0" y="0"/>
          <a:ext cx="0" cy="0"/>
          <a:chOff x="0" y="0"/>
          <a:chExt cx="0" cy="0"/>
        </a:xfrm>
      </p:grpSpPr>
      <p:sp>
        <p:nvSpPr>
          <p:cNvPr id="7" name="RectangleDark">
            <a:extLst>
              <a:ext uri="{FF2B5EF4-FFF2-40B4-BE49-F238E27FC236}">
                <a16:creationId xmlns:a16="http://schemas.microsoft.com/office/drawing/2014/main" id="{2365F90A-9CD8-40EE-93CD-2729135A9569}"/>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5" name="Title 2">
            <a:extLst>
              <a:ext uri="{FF2B5EF4-FFF2-40B4-BE49-F238E27FC236}">
                <a16:creationId xmlns:a16="http://schemas.microsoft.com/office/drawing/2014/main" id="{34AEA312-77E9-4163-8C96-EBF9D3FCA54B}"/>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1519919-2BC6-4596-B263-68DE5C3FA671}"/>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CCBEB14A-E25C-44EA-ABB3-71A3306FA49B}"/>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3331197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ntrast 2/3">
    <p:bg>
      <p:bgRef idx="1002">
        <a:schemeClr val="bg1"/>
      </p:bgRef>
    </p:bg>
    <p:spTree>
      <p:nvGrpSpPr>
        <p:cNvPr id="1" name=""/>
        <p:cNvGrpSpPr/>
        <p:nvPr/>
      </p:nvGrpSpPr>
      <p:grpSpPr>
        <a:xfrm>
          <a:off x="0" y="0"/>
          <a:ext cx="0" cy="0"/>
          <a:chOff x="0" y="0"/>
          <a:chExt cx="0" cy="0"/>
        </a:xfrm>
      </p:grpSpPr>
      <p:sp>
        <p:nvSpPr>
          <p:cNvPr id="28" name="RectangleDark">
            <a:extLst>
              <a:ext uri="{FF2B5EF4-FFF2-40B4-BE49-F238E27FC236}">
                <a16:creationId xmlns:a16="http://schemas.microsoft.com/office/drawing/2014/main" id="{5863FE7E-99A2-4451-8663-B681CE6DE4AA}"/>
              </a:ext>
            </a:extLst>
          </p:cNvPr>
          <p:cNvSpPr/>
          <p:nvPr userDrawn="1">
            <p:custDataLst>
              <p:tags r:id="rId1"/>
            </p:custDataLst>
          </p:nvPr>
        </p:nvSpPr>
        <p:spPr bwMode="ltGray">
          <a:xfrm>
            <a:off x="7830312" y="0"/>
            <a:ext cx="4361688" cy="6858000"/>
          </a:xfrm>
          <a:prstGeom prst="rect">
            <a:avLst/>
          </a:prstGeom>
          <a:solidFill>
            <a:schemeClr val="tx1">
              <a:lumMod val="40000"/>
              <a:lumOff val="60000"/>
            </a:schemeClr>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12" name="BottomLineRight">
            <a:extLst>
              <a:ext uri="{FF2B5EF4-FFF2-40B4-BE49-F238E27FC236}">
                <a16:creationId xmlns:a16="http://schemas.microsoft.com/office/drawing/2014/main" id="{6425396B-5490-4E4D-8EA4-E4AB4F98BF62}"/>
              </a:ext>
            </a:extLst>
          </p:cNvPr>
          <p:cNvCxnSpPr/>
          <p:nvPr userDrawn="1">
            <p:custDataLst>
              <p:tags r:id="rId2"/>
            </p:custDataLst>
          </p:nvPr>
        </p:nvCxnSpPr>
        <p:spPr bwMode="black">
          <a:xfrm>
            <a:off x="8173375" y="6410907"/>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11" name="BottomLineLeft">
            <a:extLst>
              <a:ext uri="{FF2B5EF4-FFF2-40B4-BE49-F238E27FC236}">
                <a16:creationId xmlns:a16="http://schemas.microsoft.com/office/drawing/2014/main" id="{570396F1-4249-402C-975E-F70778173C25}"/>
              </a:ext>
            </a:extLst>
          </p:cNvPr>
          <p:cNvCxnSpPr/>
          <p:nvPr userDrawn="1">
            <p:custDataLst>
              <p:tags r:id="rId3"/>
            </p:custDataLst>
          </p:nvPr>
        </p:nvCxnSpPr>
        <p:spPr>
          <a:xfrm>
            <a:off x="554739" y="6410907"/>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0" name="1. On-page tracker">
            <a:extLst>
              <a:ext uri="{FF2B5EF4-FFF2-40B4-BE49-F238E27FC236}">
                <a16:creationId xmlns:a16="http://schemas.microsoft.com/office/drawing/2014/main" id="{4C2F13BF-E3F1-4A87-B07F-9C4B87EFBF74}"/>
              </a:ext>
            </a:extLst>
          </p:cNvPr>
          <p:cNvSpPr>
            <a:spLocks noGrp="1"/>
          </p:cNvSpPr>
          <p:nvPr>
            <p:ph type="body" sz="quarter" idx="18" hasCustomPrompt="1"/>
            <p:custDataLst>
              <p:tags r:id="rId4"/>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8" name="TopLineLeft">
            <a:extLst>
              <a:ext uri="{FF2B5EF4-FFF2-40B4-BE49-F238E27FC236}">
                <a16:creationId xmlns:a16="http://schemas.microsoft.com/office/drawing/2014/main" id="{47D3FB95-30DE-4983-B5AE-01B80542C0DD}"/>
              </a:ext>
            </a:extLst>
          </p:cNvPr>
          <p:cNvCxnSpPr/>
          <p:nvPr userDrawn="1">
            <p:custDataLst>
              <p:tags r:id="rId5"/>
            </p:custDataLst>
          </p:nvPr>
        </p:nvCxnSpPr>
        <p:spPr>
          <a:xfrm>
            <a:off x="554739" y="1120360"/>
            <a:ext cx="6967728" cy="0"/>
          </a:xfrm>
          <a:prstGeom prst="line">
            <a:avLst/>
          </a:prstGeom>
          <a:ln w="6350">
            <a:solidFill>
              <a:schemeClr val="tx1">
                <a:lumMod val="40000"/>
                <a:lumOff val="60000"/>
              </a:schemeClr>
            </a:solidFill>
            <a:miter lim="800000"/>
            <a:tailEnd type="none"/>
          </a:ln>
        </p:spPr>
        <p:style>
          <a:lnRef idx="1">
            <a:schemeClr val="accent1"/>
          </a:lnRef>
          <a:fillRef idx="0">
            <a:schemeClr val="accent1"/>
          </a:fillRef>
          <a:effectRef idx="0">
            <a:schemeClr val="accent1"/>
          </a:effectRef>
          <a:fontRef idx="minor">
            <a:schemeClr val="tx1"/>
          </a:fontRef>
        </p:style>
      </p:cxnSp>
      <p:sp>
        <p:nvSpPr>
          <p:cNvPr id="17" name="SlideLogoText">
            <a:extLst>
              <a:ext uri="{FF2B5EF4-FFF2-40B4-BE49-F238E27FC236}">
                <a16:creationId xmlns:a16="http://schemas.microsoft.com/office/drawing/2014/main" id="{692ADAA1-F175-4508-A7BE-FD2BF31444C5}"/>
              </a:ext>
            </a:extLst>
          </p:cNvPr>
          <p:cNvSpPr txBox="1"/>
          <p:nvPr userDrawn="1">
            <p:custDataLst>
              <p:tags r:id="rId6"/>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23" name="TopLineRight">
            <a:extLst>
              <a:ext uri="{FF2B5EF4-FFF2-40B4-BE49-F238E27FC236}">
                <a16:creationId xmlns:a16="http://schemas.microsoft.com/office/drawing/2014/main" id="{10772AD4-38FA-4688-AE24-6A26333CEDCF}"/>
              </a:ext>
            </a:extLst>
          </p:cNvPr>
          <p:cNvCxnSpPr/>
          <p:nvPr userDrawn="1">
            <p:custDataLst>
              <p:tags r:id="rId7"/>
            </p:custDataLst>
          </p:nvPr>
        </p:nvCxnSpPr>
        <p:spPr>
          <a:xfrm>
            <a:off x="8173375" y="1120360"/>
            <a:ext cx="3465575"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8E043E-A93F-4641-BFB8-8416CD02AD52}"/>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CC470D3-590B-455A-821E-FFED7FC7030B}"/>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7" name="Diamond 22">
            <a:extLst>
              <a:ext uri="{FF2B5EF4-FFF2-40B4-BE49-F238E27FC236}">
                <a16:creationId xmlns:a16="http://schemas.microsoft.com/office/drawing/2014/main" id="{911C0FCF-1F1D-4768-9BB1-6B189197C5FC}"/>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29" name="Title 2">
            <a:extLst>
              <a:ext uri="{FF2B5EF4-FFF2-40B4-BE49-F238E27FC236}">
                <a16:creationId xmlns:a16="http://schemas.microsoft.com/office/drawing/2014/main" id="{516CE418-308F-480C-B024-972F9D92BD04}"/>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5" name="SlideLogoText">
            <a:extLst>
              <a:ext uri="{FF2B5EF4-FFF2-40B4-BE49-F238E27FC236}">
                <a16:creationId xmlns:a16="http://schemas.microsoft.com/office/drawing/2014/main" id="{C823E540-3D48-4791-9E7A-8151FD170918}"/>
              </a:ext>
            </a:extLst>
          </p:cNvPr>
          <p:cNvSpPr txBox="1"/>
          <p:nvPr userDrawn="1">
            <p:custDataLst>
              <p:tags r:id="rId8"/>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6" name="Content Placeholder 2">
            <a:extLst>
              <a:ext uri="{FF2B5EF4-FFF2-40B4-BE49-F238E27FC236}">
                <a16:creationId xmlns:a16="http://schemas.microsoft.com/office/drawing/2014/main" id="{98D83191-8DFE-4EC1-A23B-459E3BB29059}"/>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63072239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sp>
        <p:nvSpPr>
          <p:cNvPr id="40" name="Title 2">
            <a:extLst>
              <a:ext uri="{FF2B5EF4-FFF2-40B4-BE49-F238E27FC236}">
                <a16:creationId xmlns:a16="http://schemas.microsoft.com/office/drawing/2014/main" id="{184497AC-F47E-4CDF-89E9-19E69191DBC2}"/>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3" name="SlideLogoText">
            <a:extLst>
              <a:ext uri="{FF2B5EF4-FFF2-40B4-BE49-F238E27FC236}">
                <a16:creationId xmlns:a16="http://schemas.microsoft.com/office/drawing/2014/main" id="{53EB71EE-6350-4BB5-904A-6BEFD0493C06}"/>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4" name="Content Placeholder 2">
            <a:extLst>
              <a:ext uri="{FF2B5EF4-FFF2-40B4-BE49-F238E27FC236}">
                <a16:creationId xmlns:a16="http://schemas.microsoft.com/office/drawing/2014/main" id="{0196A5DE-90C3-4BE6-B712-09541564989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409600884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6_Contrast 2/3">
    <p:bg>
      <p:bgPr>
        <a:solidFill>
          <a:schemeClr val="tx1">
            <a:lumMod val="40000"/>
            <a:lumOff val="60000"/>
          </a:schemeClr>
        </a:solidFill>
        <a:effectLst/>
      </p:bgPr>
    </p:bg>
    <p:spTree>
      <p:nvGrpSpPr>
        <p:cNvPr id="1" name=""/>
        <p:cNvGrpSpPr/>
        <p:nvPr/>
      </p:nvGrpSpPr>
      <p:grpSpPr>
        <a:xfrm>
          <a:off x="0" y="0"/>
          <a:ext cx="0" cy="0"/>
          <a:chOff x="0" y="0"/>
          <a:chExt cx="0" cy="0"/>
        </a:xfrm>
      </p:grpSpPr>
      <p:sp>
        <p:nvSpPr>
          <p:cNvPr id="18" name="5. Source" hidden="1">
            <a:extLst>
              <a:ext uri="{FF2B5EF4-FFF2-40B4-BE49-F238E27FC236}">
                <a16:creationId xmlns:a16="http://schemas.microsoft.com/office/drawing/2014/main" id="{143701BF-655B-4E75-9AF7-14445CDB19BD}"/>
              </a:ext>
            </a:extLst>
          </p:cNvPr>
          <p:cNvSpPr txBox="1"/>
          <p:nvPr userDrawn="1">
            <p:custDataLst>
              <p:tags r:id="rId1"/>
            </p:custDataLst>
          </p:nvPr>
        </p:nvSpPr>
        <p:spPr>
          <a:xfrm>
            <a:off x="554737" y="6501672"/>
            <a:ext cx="6967731" cy="123111"/>
          </a:xfrm>
          <a:prstGeom prst="rect">
            <a:avLst/>
          </a:prstGeom>
        </p:spPr>
        <p:txBody>
          <a:bodyPr vert="horz" wrap="square" lIns="0" tIns="0" rIns="0" bIns="0" rtlCol="0" anchor="t">
            <a:spAutoFit/>
          </a:bodyPr>
          <a:lstStyle>
            <a:lvl1pPr indent="0">
              <a:lnSpc>
                <a:spcPct val="100000"/>
              </a:lnSpc>
              <a:spcBef>
                <a:spcPts val="300"/>
              </a:spcBef>
              <a:spcAft>
                <a:spcPts val="300"/>
              </a:spcAft>
              <a:buFont typeface="Segoe UI" panose="020B0502040204020203" pitchFamily="34" charset="0"/>
              <a:buChar char="​"/>
              <a:defRPr lang="en-US" sz="900" dirty="0">
                <a:cs typeface="Arial" panose="020B0604020202020204" pitchFamily="34" charset="0"/>
              </a:defRPr>
            </a:lvl1pPr>
            <a:lvl2pPr marL="228600"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800" dirty="0">
                <a:solidFill>
                  <a:schemeClr val="bg2"/>
                </a:solidFill>
              </a:rPr>
              <a:t>Source: …</a:t>
            </a:r>
          </a:p>
        </p:txBody>
      </p:sp>
      <p:sp>
        <p:nvSpPr>
          <p:cNvPr id="20" name="RectangleDark">
            <a:extLst>
              <a:ext uri="{FF2B5EF4-FFF2-40B4-BE49-F238E27FC236}">
                <a16:creationId xmlns:a16="http://schemas.microsoft.com/office/drawing/2014/main" id="{99B81D5D-6D8E-4932-A6FD-705DF486F33C}"/>
              </a:ext>
            </a:extLst>
          </p:cNvPr>
          <p:cNvSpPr/>
          <p:nvPr userDrawn="1">
            <p:custDataLst>
              <p:tags r:id="rId2"/>
            </p:custDataLst>
          </p:nvPr>
        </p:nvSpPr>
        <p:spPr bwMode="ltGray">
          <a:xfrm>
            <a:off x="7830312" y="0"/>
            <a:ext cx="4361688" cy="6858000"/>
          </a:xfrm>
          <a:prstGeom prst="rect">
            <a:avLst/>
          </a:prstGeom>
          <a:solidFill>
            <a:schemeClr val="bg1"/>
          </a:solidFill>
          <a:ln w="63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1" tIns="45720" rIns="91441" bIns="45720" numCol="1" spcCol="0" rtlCol="0" fromWordArt="0" anchor="t" anchorCtr="0" forceAA="0" compatLnSpc="1">
            <a:prstTxWarp prst="textNoShape">
              <a:avLst/>
            </a:prstTxWarp>
            <a:noAutofit/>
          </a:bodyPr>
          <a:lstStyle/>
          <a:p>
            <a:pPr algn="ctr"/>
            <a:endParaRPr lang="en-US" sz="1800" dirty="0">
              <a:solidFill>
                <a:schemeClr val="bg2"/>
              </a:solidFill>
              <a:latin typeface="Arial" panose="020B0604020202020204" pitchFamily="34" charset="0"/>
            </a:endParaRPr>
          </a:p>
        </p:txBody>
      </p:sp>
      <p:cxnSp>
        <p:nvCxnSpPr>
          <p:cNvPr id="22" name="BottomLineRight">
            <a:extLst>
              <a:ext uri="{FF2B5EF4-FFF2-40B4-BE49-F238E27FC236}">
                <a16:creationId xmlns:a16="http://schemas.microsoft.com/office/drawing/2014/main" id="{7D1DE2E8-AA9E-42B9-BAD4-151153A5882B}"/>
              </a:ext>
            </a:extLst>
          </p:cNvPr>
          <p:cNvCxnSpPr/>
          <p:nvPr userDrawn="1">
            <p:custDataLst>
              <p:tags r:id="rId3"/>
            </p:custDataLst>
          </p:nvPr>
        </p:nvCxnSpPr>
        <p:spPr bwMode="black">
          <a:xfrm>
            <a:off x="8173375" y="6410907"/>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3" name="BottomLineLeft">
            <a:extLst>
              <a:ext uri="{FF2B5EF4-FFF2-40B4-BE49-F238E27FC236}">
                <a16:creationId xmlns:a16="http://schemas.microsoft.com/office/drawing/2014/main" id="{FFF61976-64C7-43CE-9784-3224E7096088}"/>
              </a:ext>
            </a:extLst>
          </p:cNvPr>
          <p:cNvCxnSpPr/>
          <p:nvPr userDrawn="1">
            <p:custDataLst>
              <p:tags r:id="rId4"/>
            </p:custDataLst>
          </p:nvPr>
        </p:nvCxnSpPr>
        <p:spPr>
          <a:xfrm>
            <a:off x="554739" y="6410907"/>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24" name="1. On-page tracker">
            <a:extLst>
              <a:ext uri="{FF2B5EF4-FFF2-40B4-BE49-F238E27FC236}">
                <a16:creationId xmlns:a16="http://schemas.microsoft.com/office/drawing/2014/main" id="{E09764B7-783C-4F53-8637-ECFD5B0F06C3}"/>
              </a:ext>
            </a:extLst>
          </p:cNvPr>
          <p:cNvSpPr>
            <a:spLocks noGrp="1"/>
          </p:cNvSpPr>
          <p:nvPr>
            <p:ph type="body" sz="quarter" idx="18" hasCustomPrompt="1"/>
            <p:custDataLst>
              <p:tags r:id="rId5"/>
            </p:custDataLst>
          </p:nvPr>
        </p:nvSpPr>
        <p:spPr>
          <a:xfrm>
            <a:off x="554736" y="1122543"/>
            <a:ext cx="11082528" cy="313932"/>
          </a:xfrm>
          <a:prstGeom prst="rect">
            <a:avLst/>
          </a:prstGeom>
        </p:spPr>
        <p:txBody>
          <a:bodyPr wrap="square" anchor="ctr" anchorCtr="0">
            <a:spAutoFit/>
          </a:bodyPr>
          <a:lstStyle>
            <a:lvl1pPr marL="0" indent="0" algn="l">
              <a:buNone/>
              <a:defRPr sz="1600">
                <a:solidFill>
                  <a:schemeClr val="bg2"/>
                </a:solidFill>
                <a:latin typeface="Calibri" panose="020F0502020204030204" pitchFamily="34" charset="0"/>
                <a:cs typeface="Calibri" panose="020F0502020204030204" pitchFamily="34" charset="0"/>
              </a:defRPr>
            </a:lvl1pPr>
          </a:lstStyle>
          <a:p>
            <a:pPr lvl="0"/>
            <a:r>
              <a:rPr lang="en-GB" dirty="0"/>
              <a:t>Enter slide sub-title here</a:t>
            </a:r>
            <a:endParaRPr lang="en-US" dirty="0"/>
          </a:p>
        </p:txBody>
      </p:sp>
      <p:cxnSp>
        <p:nvCxnSpPr>
          <p:cNvPr id="25" name="TopLineLeft">
            <a:extLst>
              <a:ext uri="{FF2B5EF4-FFF2-40B4-BE49-F238E27FC236}">
                <a16:creationId xmlns:a16="http://schemas.microsoft.com/office/drawing/2014/main" id="{99C3F273-2617-463D-A9FD-5DFD518EE877}"/>
              </a:ext>
            </a:extLst>
          </p:cNvPr>
          <p:cNvCxnSpPr/>
          <p:nvPr userDrawn="1">
            <p:custDataLst>
              <p:tags r:id="rId6"/>
            </p:custDataLst>
          </p:nvPr>
        </p:nvCxnSpPr>
        <p:spPr>
          <a:xfrm>
            <a:off x="554739" y="1120360"/>
            <a:ext cx="6967728" cy="0"/>
          </a:xfrm>
          <a:prstGeom prst="line">
            <a:avLst/>
          </a:prstGeom>
          <a:ln w="6350">
            <a:solidFill>
              <a:schemeClr val="bg1"/>
            </a:solidFill>
            <a:miter lim="800000"/>
            <a:tailEnd type="none"/>
          </a:ln>
        </p:spPr>
        <p:style>
          <a:lnRef idx="1">
            <a:schemeClr val="accent1"/>
          </a:lnRef>
          <a:fillRef idx="0">
            <a:schemeClr val="accent1"/>
          </a:fillRef>
          <a:effectRef idx="0">
            <a:schemeClr val="accent1"/>
          </a:effectRef>
          <a:fontRef idx="minor">
            <a:schemeClr val="tx1"/>
          </a:fontRef>
        </p:style>
      </p:cxnSp>
      <p:cxnSp>
        <p:nvCxnSpPr>
          <p:cNvPr id="29" name="TopLineRight">
            <a:extLst>
              <a:ext uri="{FF2B5EF4-FFF2-40B4-BE49-F238E27FC236}">
                <a16:creationId xmlns:a16="http://schemas.microsoft.com/office/drawing/2014/main" id="{2DF6A7A1-4C50-45D0-A3DE-C292DF177818}"/>
              </a:ext>
            </a:extLst>
          </p:cNvPr>
          <p:cNvCxnSpPr/>
          <p:nvPr userDrawn="1">
            <p:custDataLst>
              <p:tags r:id="rId7"/>
            </p:custDataLst>
          </p:nvPr>
        </p:nvCxnSpPr>
        <p:spPr>
          <a:xfrm>
            <a:off x="8173375" y="1120360"/>
            <a:ext cx="3465575" cy="0"/>
          </a:xfrm>
          <a:prstGeom prst="line">
            <a:avLst/>
          </a:prstGeom>
          <a:ln w="6350">
            <a:solidFill>
              <a:schemeClr val="tx1"/>
            </a:solidFill>
            <a:miter lim="800000"/>
            <a:tailEnd type="none"/>
          </a:ln>
        </p:spPr>
        <p:style>
          <a:lnRef idx="1">
            <a:schemeClr val="accent1"/>
          </a:lnRef>
          <a:fillRef idx="0">
            <a:schemeClr val="accent1"/>
          </a:fillRef>
          <a:effectRef idx="0">
            <a:schemeClr val="accent1"/>
          </a:effectRef>
          <a:fontRef idx="minor">
            <a:schemeClr val="tx1"/>
          </a:fontRef>
        </p:style>
      </p:cxnSp>
      <p:sp>
        <p:nvSpPr>
          <p:cNvPr id="38" name="SlideLogoText">
            <a:extLst>
              <a:ext uri="{FF2B5EF4-FFF2-40B4-BE49-F238E27FC236}">
                <a16:creationId xmlns:a16="http://schemas.microsoft.com/office/drawing/2014/main" id="{0CC3AE38-CE18-4D5E-BF7C-1ED7316D9668}"/>
              </a:ext>
            </a:extLst>
          </p:cNvPr>
          <p:cNvSpPr txBox="1"/>
          <p:nvPr userDrawn="1">
            <p:custDataLst>
              <p:tags r:id="rId8"/>
            </p:custDataLst>
          </p:nvPr>
        </p:nvSpPr>
        <p:spPr>
          <a:xfrm>
            <a:off x="10261605" y="6380668"/>
            <a:ext cx="627105" cy="365123"/>
          </a:xfrm>
          <a:prstGeom prst="rect">
            <a:avLst/>
          </a:prstGeom>
          <a:noFill/>
        </p:spPr>
        <p:txBody>
          <a:bodyPr wrap="square" lIns="0" tIns="0" rIns="0" bIns="0" rtlCol="0" anchor="ctr">
            <a:noAutofit/>
          </a:bodyPr>
          <a:lstStyle/>
          <a:p>
            <a:pPr marL="0" marR="0" lvl="0" indent="0" algn="ctr" defTabSz="914340" rtl="0" eaLnBrk="1" fontAlgn="auto" latinLnBrk="0" hangingPunct="1">
              <a:lnSpc>
                <a:spcPct val="100000"/>
              </a:lnSpc>
              <a:spcBef>
                <a:spcPts val="0"/>
              </a:spcBef>
              <a:spcAft>
                <a:spcPts val="0"/>
              </a:spcAft>
              <a:buClrTx/>
              <a:buSzTx/>
              <a:buFontTx/>
              <a:buNone/>
              <a:tabLst/>
              <a:defRPr/>
            </a:pPr>
            <a:r>
              <a:rPr lang="en-US" sz="800" kern="1200" dirty="0">
                <a:solidFill>
                  <a:schemeClr val="bg2"/>
                </a:solidFill>
                <a:latin typeface="+mn-lt"/>
                <a:ea typeface="+mn-ea"/>
                <a:cs typeface="Arial" panose="020B0604020202020204" pitchFamily="34" charset="0"/>
              </a:rPr>
              <a:t>auxi ai</a:t>
            </a:r>
          </a:p>
        </p:txBody>
      </p:sp>
      <p:cxnSp>
        <p:nvCxnSpPr>
          <p:cNvPr id="13" name="Straight Connector 12">
            <a:extLst>
              <a:ext uri="{FF2B5EF4-FFF2-40B4-BE49-F238E27FC236}">
                <a16:creationId xmlns:a16="http://schemas.microsoft.com/office/drawing/2014/main" id="{7150FD26-6F07-4EF5-AEAF-56964121B5EB}"/>
              </a:ext>
            </a:extLst>
          </p:cNvPr>
          <p:cNvCxnSpPr/>
          <p:nvPr userDrawn="1"/>
        </p:nvCxnSpPr>
        <p:spPr>
          <a:xfrm>
            <a:off x="10157650" y="5725471"/>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82A45AF-D0AC-4366-90E4-25C8E29457F3}"/>
              </a:ext>
            </a:extLst>
          </p:cNvPr>
          <p:cNvCxnSpPr/>
          <p:nvPr userDrawn="1"/>
        </p:nvCxnSpPr>
        <p:spPr>
          <a:xfrm>
            <a:off x="251650" y="-535633"/>
            <a:ext cx="1709639" cy="1709639"/>
          </a:xfrm>
          <a:prstGeom prst="line">
            <a:avLst/>
          </a:prstGeom>
          <a:ln w="12700">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5" name="Diamond 22">
            <a:extLst>
              <a:ext uri="{FF2B5EF4-FFF2-40B4-BE49-F238E27FC236}">
                <a16:creationId xmlns:a16="http://schemas.microsoft.com/office/drawing/2014/main" id="{807708C1-7C7B-4D19-A315-BFDDBABA30F0}"/>
              </a:ext>
            </a:extLst>
          </p:cNvPr>
          <p:cNvSpPr/>
          <p:nvPr userDrawn="1"/>
        </p:nvSpPr>
        <p:spPr>
          <a:xfrm flipH="1">
            <a:off x="11012470" y="2260602"/>
            <a:ext cx="1171293"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gradFill>
              <a:gsLst>
                <a:gs pos="0">
                  <a:schemeClr val="accent1">
                    <a:lumMod val="5000"/>
                    <a:lumOff val="95000"/>
                  </a:schemeClr>
                </a:gs>
                <a:gs pos="74000">
                  <a:schemeClr val="tx1">
                    <a:lumMod val="60000"/>
                    <a:lumOff val="40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bg2"/>
              </a:solidFill>
            </a:endParaRPr>
          </a:p>
        </p:txBody>
      </p:sp>
      <p:sp>
        <p:nvSpPr>
          <p:cNvPr id="16" name="Title 2">
            <a:extLst>
              <a:ext uri="{FF2B5EF4-FFF2-40B4-BE49-F238E27FC236}">
                <a16:creationId xmlns:a16="http://schemas.microsoft.com/office/drawing/2014/main" id="{C49B4D12-6825-4BD2-8EBF-F1C024A7163D}"/>
              </a:ext>
            </a:extLst>
          </p:cNvPr>
          <p:cNvSpPr>
            <a:spLocks noGrp="1"/>
          </p:cNvSpPr>
          <p:nvPr>
            <p:ph type="title" hasCustomPrompt="1"/>
          </p:nvPr>
        </p:nvSpPr>
        <p:spPr>
          <a:xfrm>
            <a:off x="554732" y="400809"/>
            <a:ext cx="11082528" cy="731520"/>
          </a:xfrm>
          <a:prstGeom prst="rect">
            <a:avLst/>
          </a:prstGeom>
        </p:spPr>
        <p:txBody>
          <a:bodyPr vert="horz" wrap="square" lIns="0" tIns="0" rIns="0" bIns="0" rtlCol="0" anchor="b" anchorCtr="0">
            <a:noAutofit/>
          </a:bodyPr>
          <a:lstStyle>
            <a:lvl1pPr>
              <a:defRPr lang="en-US" sz="3200" dirty="0"/>
            </a:lvl1pPr>
          </a:lstStyle>
          <a:p>
            <a:pPr marL="0" lvl="0"/>
            <a:r>
              <a:rPr lang="en-US" dirty="0"/>
              <a:t>Enter slide title here</a:t>
            </a:r>
          </a:p>
        </p:txBody>
      </p:sp>
      <p:sp>
        <p:nvSpPr>
          <p:cNvPr id="19" name="SlideLogoText">
            <a:extLst>
              <a:ext uri="{FF2B5EF4-FFF2-40B4-BE49-F238E27FC236}">
                <a16:creationId xmlns:a16="http://schemas.microsoft.com/office/drawing/2014/main" id="{FC7E4E64-4F54-405A-BB1A-73DFEA379C8E}"/>
              </a:ext>
            </a:extLst>
          </p:cNvPr>
          <p:cNvSpPr txBox="1"/>
          <p:nvPr userDrawn="1">
            <p:custDataLst>
              <p:tags r:id="rId9"/>
            </p:custDataLst>
          </p:nvPr>
        </p:nvSpPr>
        <p:spPr>
          <a:xfrm>
            <a:off x="10888709" y="6380665"/>
            <a:ext cx="465095" cy="365125"/>
          </a:xfrm>
          <a:prstGeom prst="rect">
            <a:avLst/>
          </a:prstGeom>
          <a:noFill/>
        </p:spPr>
        <p:txBody>
          <a:bodyPr wrap="square" lIns="88900" tIns="38100" rIns="88900" bIns="38100" rtlCol="0" anchor="ctr">
            <a:noAutofit/>
          </a:bodyPr>
          <a:lstStyle/>
          <a:p>
            <a:pPr algn="r"/>
            <a:fld id="{72CAE1DF-9AA2-46A4-9D05-5CEA4E3CC4AD}" type="slidenum">
              <a:rPr lang="en-US" sz="800" smtClean="0">
                <a:solidFill>
                  <a:schemeClr val="bg2"/>
                </a:solidFill>
                <a:latin typeface="Calibri" panose="020F0502020204030204" pitchFamily="34" charset="0"/>
                <a:cs typeface="Calibri" panose="020F0502020204030204" pitchFamily="34" charset="0"/>
              </a:rPr>
              <a:pPr algn="r"/>
              <a:t>‹#›</a:t>
            </a:fld>
            <a:endParaRPr lang="en-US" sz="800" dirty="0">
              <a:solidFill>
                <a:schemeClr val="bg2"/>
              </a:solidFill>
              <a:latin typeface="Calibri" panose="020F0502020204030204" pitchFamily="34" charset="0"/>
              <a:cs typeface="Calibri" panose="020F0502020204030204" pitchFamily="34" charset="0"/>
            </a:endParaRPr>
          </a:p>
        </p:txBody>
      </p:sp>
      <p:sp>
        <p:nvSpPr>
          <p:cNvPr id="17" name="Content Placeholder 2">
            <a:extLst>
              <a:ext uri="{FF2B5EF4-FFF2-40B4-BE49-F238E27FC236}">
                <a16:creationId xmlns:a16="http://schemas.microsoft.com/office/drawing/2014/main" id="{579D32BF-0BF4-4B21-89B9-E7342A36A28A}"/>
              </a:ext>
            </a:extLst>
          </p:cNvPr>
          <p:cNvSpPr>
            <a:spLocks noGrp="1"/>
          </p:cNvSpPr>
          <p:nvPr>
            <p:ph sz="quarter" idx="19" hasCustomPrompt="1"/>
          </p:nvPr>
        </p:nvSpPr>
        <p:spPr>
          <a:xfrm>
            <a:off x="554731" y="6501386"/>
            <a:ext cx="6967731" cy="110800"/>
          </a:xfrm>
          <a:prstGeom prst="rect">
            <a:avLst/>
          </a:prstGeom>
        </p:spPr>
        <p:txBody>
          <a:bodyPr lIns="0" tIns="0" rIns="0" bIns="0" anchor="t" anchorCtr="0">
            <a:spAutoFit/>
          </a:bodyPr>
          <a:lstStyle>
            <a:lvl1pPr marL="0" indent="0">
              <a:buNone/>
              <a:defRPr sz="800"/>
            </a:lvl1pPr>
          </a:lstStyle>
          <a:p>
            <a:pPr lvl="0"/>
            <a:r>
              <a:rPr lang="en-US" dirty="0"/>
              <a:t>Enter source here</a:t>
            </a:r>
          </a:p>
        </p:txBody>
      </p:sp>
    </p:spTree>
    <p:extLst>
      <p:ext uri="{BB962C8B-B14F-4D97-AF65-F5344CB8AC3E}">
        <p14:creationId xmlns:p14="http://schemas.microsoft.com/office/powerpoint/2010/main" val="374283875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tags" Target="../tags/tag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5354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p:txStyles>
    <p:titleStyle>
      <a:lvl1pPr algn="l" defTabSz="914340" rtl="0" eaLnBrk="1" latinLnBrk="0" hangingPunct="1">
        <a:lnSpc>
          <a:spcPct val="90000"/>
        </a:lnSpc>
        <a:spcBef>
          <a:spcPct val="0"/>
        </a:spcBef>
        <a:buNone/>
        <a:defRPr sz="4400" kern="1200">
          <a:solidFill>
            <a:schemeClr val="bg2"/>
          </a:solidFill>
          <a:latin typeface="Calibri" panose="020F0502020204030204" pitchFamily="34" charset="0"/>
          <a:ea typeface="+mj-ea"/>
          <a:cs typeface="Calibri" panose="020F0502020204030204" pitchFamily="34" charset="0"/>
        </a:defRPr>
      </a:lvl1pPr>
    </p:titleStyle>
    <p:bodyStyle>
      <a:lvl1pPr marL="228585" indent="-228585" algn="l" defTabSz="914340" rtl="0" eaLnBrk="1" latinLnBrk="0" hangingPunct="1">
        <a:lnSpc>
          <a:spcPct val="90000"/>
        </a:lnSpc>
        <a:spcBef>
          <a:spcPts val="1000"/>
        </a:spcBef>
        <a:buFont typeface="Arial" panose="020B0604020202020204" pitchFamily="34" charset="0"/>
        <a:buChar char="•"/>
        <a:defRPr sz="2800" kern="1200">
          <a:solidFill>
            <a:schemeClr val="bg2"/>
          </a:solidFill>
          <a:latin typeface="Calibri" panose="020F0502020204030204" pitchFamily="34" charset="0"/>
          <a:ea typeface="+mn-ea"/>
          <a:cs typeface="Calibri" panose="020F0502020204030204" pitchFamily="34" charset="0"/>
        </a:defRPr>
      </a:lvl1pPr>
      <a:lvl2pPr marL="685754" indent="-228585" algn="l" defTabSz="914340" rtl="0" eaLnBrk="1" latinLnBrk="0" hangingPunct="1">
        <a:lnSpc>
          <a:spcPct val="90000"/>
        </a:lnSpc>
        <a:spcBef>
          <a:spcPts val="5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2pPr>
      <a:lvl3pPr marL="1142922" indent="-228585" algn="l" defTabSz="914340" rtl="0" eaLnBrk="1" latinLnBrk="0" hangingPunct="1">
        <a:lnSpc>
          <a:spcPct val="90000"/>
        </a:lnSpc>
        <a:spcBef>
          <a:spcPts val="5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3pPr>
      <a:lvl4pPr marL="1600093"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4pPr>
      <a:lvl5pPr marL="2057262"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5pPr>
      <a:lvl6pPr marL="251443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00"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69"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38" indent="-228585" algn="l" defTabSz="9143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0" rtl="0" eaLnBrk="1" latinLnBrk="0" hangingPunct="1">
        <a:defRPr sz="1800" kern="1200">
          <a:solidFill>
            <a:schemeClr val="tx1"/>
          </a:solidFill>
          <a:latin typeface="+mn-lt"/>
          <a:ea typeface="+mn-ea"/>
          <a:cs typeface="+mn-cs"/>
        </a:defRPr>
      </a:lvl1pPr>
      <a:lvl2pPr marL="457169" algn="l" defTabSz="914340" rtl="0" eaLnBrk="1" latinLnBrk="0" hangingPunct="1">
        <a:defRPr sz="1800" kern="1200">
          <a:solidFill>
            <a:schemeClr val="tx1"/>
          </a:solidFill>
          <a:latin typeface="+mn-lt"/>
          <a:ea typeface="+mn-ea"/>
          <a:cs typeface="+mn-cs"/>
        </a:defRPr>
      </a:lvl2pPr>
      <a:lvl3pPr marL="914340" algn="l" defTabSz="914340" rtl="0" eaLnBrk="1" latinLnBrk="0" hangingPunct="1">
        <a:defRPr sz="1800" kern="1200">
          <a:solidFill>
            <a:schemeClr val="tx1"/>
          </a:solidFill>
          <a:latin typeface="+mn-lt"/>
          <a:ea typeface="+mn-ea"/>
          <a:cs typeface="+mn-cs"/>
        </a:defRPr>
      </a:lvl3pPr>
      <a:lvl4pPr marL="1371508" algn="l" defTabSz="914340" rtl="0" eaLnBrk="1" latinLnBrk="0" hangingPunct="1">
        <a:defRPr sz="1800" kern="1200">
          <a:solidFill>
            <a:schemeClr val="tx1"/>
          </a:solidFill>
          <a:latin typeface="+mn-lt"/>
          <a:ea typeface="+mn-ea"/>
          <a:cs typeface="+mn-cs"/>
        </a:defRPr>
      </a:lvl4pPr>
      <a:lvl5pPr marL="1828677" algn="l" defTabSz="914340" rtl="0" eaLnBrk="1" latinLnBrk="0" hangingPunct="1">
        <a:defRPr sz="1800" kern="1200">
          <a:solidFill>
            <a:schemeClr val="tx1"/>
          </a:solidFill>
          <a:latin typeface="+mn-lt"/>
          <a:ea typeface="+mn-ea"/>
          <a:cs typeface="+mn-cs"/>
        </a:defRPr>
      </a:lvl5pPr>
      <a:lvl6pPr marL="2285846" algn="l" defTabSz="914340" rtl="0" eaLnBrk="1" latinLnBrk="0" hangingPunct="1">
        <a:defRPr sz="1800" kern="1200">
          <a:solidFill>
            <a:schemeClr val="tx1"/>
          </a:solidFill>
          <a:latin typeface="+mn-lt"/>
          <a:ea typeface="+mn-ea"/>
          <a:cs typeface="+mn-cs"/>
        </a:defRPr>
      </a:lvl6pPr>
      <a:lvl7pPr marL="2743015" algn="l" defTabSz="914340" rtl="0" eaLnBrk="1" latinLnBrk="0" hangingPunct="1">
        <a:defRPr sz="1800" kern="1200">
          <a:solidFill>
            <a:schemeClr val="tx1"/>
          </a:solidFill>
          <a:latin typeface="+mn-lt"/>
          <a:ea typeface="+mn-ea"/>
          <a:cs typeface="+mn-cs"/>
        </a:defRPr>
      </a:lvl7pPr>
      <a:lvl8pPr marL="3200184" algn="l" defTabSz="914340" rtl="0" eaLnBrk="1" latinLnBrk="0" hangingPunct="1">
        <a:defRPr sz="1800" kern="1200">
          <a:solidFill>
            <a:schemeClr val="tx1"/>
          </a:solidFill>
          <a:latin typeface="+mn-lt"/>
          <a:ea typeface="+mn-ea"/>
          <a:cs typeface="+mn-cs"/>
        </a:defRPr>
      </a:lvl8pPr>
      <a:lvl9pPr marL="3657354" algn="l" defTabSz="91434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C6455-DFBA-4FC6-912D-7CA9E97462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5FFBE9-A651-402B-A68B-4ADB2D1EB9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LogoText">
            <a:extLst>
              <a:ext uri="{FF2B5EF4-FFF2-40B4-BE49-F238E27FC236}">
                <a16:creationId xmlns:a16="http://schemas.microsoft.com/office/drawing/2014/main" id="{829385E8-B333-C51C-1469-DC584208D0E3}"/>
              </a:ext>
            </a:extLst>
          </p:cNvPr>
          <p:cNvSpPr txBox="1"/>
          <p:nvPr userDrawn="1">
            <p:custDataLst>
              <p:tags r:id="rId4"/>
            </p:custDataLst>
          </p:nvPr>
        </p:nvSpPr>
        <p:spPr>
          <a:xfrm>
            <a:off x="10429058" y="6529807"/>
            <a:ext cx="640457" cy="161583"/>
          </a:xfrm>
          <a:prstGeom prst="rect">
            <a:avLst/>
          </a:prstGeom>
          <a:noFill/>
        </p:spPr>
        <p:txBody>
          <a:bodyPr wrap="square" lIns="44450" tIns="19050" rIns="44450" bIns="19050"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1"/>
                </a:solidFill>
                <a:effectLst/>
                <a:uLnTx/>
                <a:uFillTx/>
                <a:latin typeface="+mj-lt"/>
                <a:ea typeface="+mn-ea"/>
                <a:cs typeface="Arial" panose="020B0604020202020204" pitchFamily="34" charset="0"/>
              </a:rPr>
              <a:t>01/25/2023</a:t>
            </a:r>
          </a:p>
        </p:txBody>
      </p:sp>
      <p:sp>
        <p:nvSpPr>
          <p:cNvPr id="6" name="Content Placeholder 2">
            <a:extLst>
              <a:ext uri="{FF2B5EF4-FFF2-40B4-BE49-F238E27FC236}">
                <a16:creationId xmlns:a16="http://schemas.microsoft.com/office/drawing/2014/main" id="{24699937-9159-C88C-3118-DA7FF8370B93}"/>
              </a:ext>
            </a:extLst>
          </p:cNvPr>
          <p:cNvSpPr txBox="1">
            <a:spLocks/>
          </p:cNvSpPr>
          <p:nvPr userDrawn="1"/>
        </p:nvSpPr>
        <p:spPr>
          <a:xfrm>
            <a:off x="554736" y="6569049"/>
            <a:ext cx="3483865" cy="110800"/>
          </a:xfrm>
          <a:prstGeom prst="rect">
            <a:avLst/>
          </a:prstGeom>
        </p:spPr>
        <p:txBody>
          <a:bodyPr lIns="0" tIns="0" rIns="0" bIns="0" anchor="t" anchorCtr="0">
            <a:spAutoFit/>
          </a:bodyPr>
          <a:lstStyle>
            <a:lvl1pPr marL="0" indent="0" algn="l" defTabSz="914400" rtl="0" eaLnBrk="1" latinLnBrk="0" hangingPunct="1">
              <a:lnSpc>
                <a:spcPct val="90000"/>
              </a:lnSpc>
              <a:spcBef>
                <a:spcPts val="1000"/>
              </a:spcBef>
              <a:buFont typeface="Arial" panose="020B0604020202020204" pitchFamily="34" charset="0"/>
              <a:buNone/>
              <a:defRPr sz="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800" b="0" i="0" u="none" strike="noStrike" kern="1200" cap="none" spc="0" normalizeH="0" baseline="0" noProof="0">
                <a:ln>
                  <a:noFill/>
                </a:ln>
                <a:solidFill>
                  <a:schemeClr val="tx1"/>
                </a:solidFill>
                <a:effectLst/>
                <a:uLnTx/>
                <a:uFillTx/>
                <a:latin typeface="+mj-lt"/>
                <a:ea typeface="+mn-ea"/>
                <a:cs typeface="+mn-cs"/>
              </a:rPr>
              <a:t>Source: www.auxi.ai </a:t>
            </a:r>
          </a:p>
        </p:txBody>
      </p:sp>
      <p:pic>
        <p:nvPicPr>
          <p:cNvPr id="7" name="Picture 6" descr="Logo, company name&#10;&#10;Description automatically generated">
            <a:extLst>
              <a:ext uri="{FF2B5EF4-FFF2-40B4-BE49-F238E27FC236}">
                <a16:creationId xmlns:a16="http://schemas.microsoft.com/office/drawing/2014/main" id="{9A0E4693-A9BB-3FC3-1927-CB83F8E467F9}"/>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0"/>
            <a:ext cx="590839" cy="590839"/>
          </a:xfrm>
          <a:prstGeom prst="rect">
            <a:avLst/>
          </a:prstGeom>
        </p:spPr>
      </p:pic>
      <p:cxnSp>
        <p:nvCxnSpPr>
          <p:cNvPr id="8" name="Straight Connector 7">
            <a:extLst>
              <a:ext uri="{FF2B5EF4-FFF2-40B4-BE49-F238E27FC236}">
                <a16:creationId xmlns:a16="http://schemas.microsoft.com/office/drawing/2014/main" id="{2A02E6C8-F963-A0C1-095E-0B43F738F44A}"/>
              </a:ext>
            </a:extLst>
          </p:cNvPr>
          <p:cNvCxnSpPr/>
          <p:nvPr userDrawn="1"/>
        </p:nvCxnSpPr>
        <p:spPr>
          <a:xfrm>
            <a:off x="251648" y="-535634"/>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Slide Number Placeholder 3">
            <a:extLst>
              <a:ext uri="{FF2B5EF4-FFF2-40B4-BE49-F238E27FC236}">
                <a16:creationId xmlns:a16="http://schemas.microsoft.com/office/drawing/2014/main" id="{48B0FBD5-E1A4-B69C-450C-91624EA0407A}"/>
              </a:ext>
            </a:extLst>
          </p:cNvPr>
          <p:cNvSpPr txBox="1">
            <a:spLocks/>
          </p:cNvSpPr>
          <p:nvPr userDrawn="1"/>
        </p:nvSpPr>
        <p:spPr>
          <a:xfrm>
            <a:off x="11154508" y="6417897"/>
            <a:ext cx="398584"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2CAE1DF-9AA2-46A4-9D05-5CEA4E3CC4AD}" type="slidenum">
              <a:rPr lang="en-US" sz="1000" smtClean="0">
                <a:solidFill>
                  <a:schemeClr val="tx1"/>
                </a:solidFill>
                <a:ea typeface="Tahoma" panose="020B0604030504040204" pitchFamily="34" charset="0"/>
                <a:cs typeface="Tahoma" panose="020B0604030504040204" pitchFamily="34" charset="0"/>
              </a:rPr>
              <a:pPr algn="r"/>
              <a:t>‹#›</a:t>
            </a:fld>
            <a:endParaRPr lang="en-US" sz="1100">
              <a:solidFill>
                <a:schemeClr val="tx1"/>
              </a:solidFill>
              <a:ea typeface="Tahoma" panose="020B0604030504040204" pitchFamily="34" charset="0"/>
              <a:cs typeface="Tahoma" panose="020B0604030504040204" pitchFamily="34" charset="0"/>
            </a:endParaRPr>
          </a:p>
        </p:txBody>
      </p:sp>
      <p:cxnSp>
        <p:nvCxnSpPr>
          <p:cNvPr id="13" name="Straight Connector 12">
            <a:extLst>
              <a:ext uri="{FF2B5EF4-FFF2-40B4-BE49-F238E27FC236}">
                <a16:creationId xmlns:a16="http://schemas.microsoft.com/office/drawing/2014/main" id="{F1619C54-4128-E600-56AD-8F766CCBF434}"/>
              </a:ext>
            </a:extLst>
          </p:cNvPr>
          <p:cNvCxnSpPr/>
          <p:nvPr userDrawn="1"/>
        </p:nvCxnSpPr>
        <p:spPr>
          <a:xfrm>
            <a:off x="10157648" y="5725466"/>
            <a:ext cx="1709639" cy="170963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4" name="Diamond 22">
            <a:extLst>
              <a:ext uri="{FF2B5EF4-FFF2-40B4-BE49-F238E27FC236}">
                <a16:creationId xmlns:a16="http://schemas.microsoft.com/office/drawing/2014/main" id="{9F332D41-702B-56F6-4D67-B234FF198D30}"/>
              </a:ext>
            </a:extLst>
          </p:cNvPr>
          <p:cNvSpPr/>
          <p:nvPr userDrawn="1"/>
        </p:nvSpPr>
        <p:spPr>
          <a:xfrm flipH="1">
            <a:off x="11012467" y="2260600"/>
            <a:ext cx="1171294" cy="2336800"/>
          </a:xfrm>
          <a:custGeom>
            <a:avLst/>
            <a:gdLst>
              <a:gd name="connsiteX0" fmla="*/ 0 w 7903028"/>
              <a:gd name="connsiteY0" fmla="*/ 3951514 h 7903028"/>
              <a:gd name="connsiteX1" fmla="*/ 3951514 w 7903028"/>
              <a:gd name="connsiteY1" fmla="*/ 0 h 7903028"/>
              <a:gd name="connsiteX2" fmla="*/ 7903028 w 7903028"/>
              <a:gd name="connsiteY2" fmla="*/ 3951514 h 7903028"/>
              <a:gd name="connsiteX3" fmla="*/ 3951514 w 7903028"/>
              <a:gd name="connsiteY3" fmla="*/ 7903028 h 7903028"/>
              <a:gd name="connsiteX4" fmla="*/ 0 w 7903028"/>
              <a:gd name="connsiteY4"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3951514 w 7903028"/>
              <a:gd name="connsiteY4" fmla="*/ 7903028 h 7903028"/>
              <a:gd name="connsiteX5" fmla="*/ 0 w 7903028"/>
              <a:gd name="connsiteY5"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3951514 w 7903028"/>
              <a:gd name="connsiteY5" fmla="*/ 7903028 h 7903028"/>
              <a:gd name="connsiteX6" fmla="*/ 0 w 7903028"/>
              <a:gd name="connsiteY6" fmla="*/ 3951514 h 7903028"/>
              <a:gd name="connsiteX0" fmla="*/ 0 w 7903028"/>
              <a:gd name="connsiteY0" fmla="*/ 3951514 h 7903028"/>
              <a:gd name="connsiteX1" fmla="*/ 3951514 w 7903028"/>
              <a:gd name="connsiteY1" fmla="*/ 0 h 7903028"/>
              <a:gd name="connsiteX2" fmla="*/ 4465535 w 7903028"/>
              <a:gd name="connsiteY2" fmla="*/ 522514 h 7903028"/>
              <a:gd name="connsiteX3" fmla="*/ 7903028 w 7903028"/>
              <a:gd name="connsiteY3" fmla="*/ 3951514 h 7903028"/>
              <a:gd name="connsiteX4" fmla="*/ 4475060 w 7903028"/>
              <a:gd name="connsiteY4" fmla="*/ 7380514 h 7903028"/>
              <a:gd name="connsiteX5" fmla="*/ 4475060 w 7903028"/>
              <a:gd name="connsiteY5" fmla="*/ 7380514 h 7903028"/>
              <a:gd name="connsiteX6" fmla="*/ 3951514 w 7903028"/>
              <a:gd name="connsiteY6" fmla="*/ 7903028 h 7903028"/>
              <a:gd name="connsiteX7" fmla="*/ 0 w 7903028"/>
              <a:gd name="connsiteY7" fmla="*/ 3951514 h 7903028"/>
              <a:gd name="connsiteX0" fmla="*/ 3951514 w 7903028"/>
              <a:gd name="connsiteY0" fmla="*/ 7903028 h 7994468"/>
              <a:gd name="connsiteX1" fmla="*/ 0 w 7903028"/>
              <a:gd name="connsiteY1" fmla="*/ 3951514 h 7994468"/>
              <a:gd name="connsiteX2" fmla="*/ 3951514 w 7903028"/>
              <a:gd name="connsiteY2" fmla="*/ 0 h 7994468"/>
              <a:gd name="connsiteX3" fmla="*/ 4465535 w 7903028"/>
              <a:gd name="connsiteY3" fmla="*/ 522514 h 7994468"/>
              <a:gd name="connsiteX4" fmla="*/ 7903028 w 7903028"/>
              <a:gd name="connsiteY4" fmla="*/ 3951514 h 7994468"/>
              <a:gd name="connsiteX5" fmla="*/ 4475060 w 7903028"/>
              <a:gd name="connsiteY5" fmla="*/ 7380514 h 7994468"/>
              <a:gd name="connsiteX6" fmla="*/ 4475060 w 7903028"/>
              <a:gd name="connsiteY6" fmla="*/ 7380514 h 7994468"/>
              <a:gd name="connsiteX7" fmla="*/ 4042954 w 7903028"/>
              <a:gd name="connsiteY7" fmla="*/ 7994468 h 7994468"/>
              <a:gd name="connsiteX0" fmla="*/ 3951514 w 7903028"/>
              <a:gd name="connsiteY0" fmla="*/ 7903028 h 7903028"/>
              <a:gd name="connsiteX1" fmla="*/ 0 w 7903028"/>
              <a:gd name="connsiteY1" fmla="*/ 3951514 h 7903028"/>
              <a:gd name="connsiteX2" fmla="*/ 3951514 w 7903028"/>
              <a:gd name="connsiteY2" fmla="*/ 0 h 7903028"/>
              <a:gd name="connsiteX3" fmla="*/ 4465535 w 7903028"/>
              <a:gd name="connsiteY3" fmla="*/ 522514 h 7903028"/>
              <a:gd name="connsiteX4" fmla="*/ 7903028 w 7903028"/>
              <a:gd name="connsiteY4" fmla="*/ 3951514 h 7903028"/>
              <a:gd name="connsiteX5" fmla="*/ 4475060 w 7903028"/>
              <a:gd name="connsiteY5" fmla="*/ 7380514 h 7903028"/>
              <a:gd name="connsiteX6" fmla="*/ 4475060 w 7903028"/>
              <a:gd name="connsiteY6" fmla="*/ 7380514 h 7903028"/>
              <a:gd name="connsiteX0" fmla="*/ 0 w 3951514"/>
              <a:gd name="connsiteY0" fmla="*/ 7903028 h 7903028"/>
              <a:gd name="connsiteX1" fmla="*/ 0 w 3951514"/>
              <a:gd name="connsiteY1" fmla="*/ 0 h 7903028"/>
              <a:gd name="connsiteX2" fmla="*/ 514021 w 3951514"/>
              <a:gd name="connsiteY2" fmla="*/ 522514 h 7903028"/>
              <a:gd name="connsiteX3" fmla="*/ 3951514 w 3951514"/>
              <a:gd name="connsiteY3" fmla="*/ 3951514 h 7903028"/>
              <a:gd name="connsiteX4" fmla="*/ 523546 w 3951514"/>
              <a:gd name="connsiteY4" fmla="*/ 7380514 h 7903028"/>
              <a:gd name="connsiteX5" fmla="*/ 523546 w 3951514"/>
              <a:gd name="connsiteY5" fmla="*/ 7380514 h 7903028"/>
              <a:gd name="connsiteX0" fmla="*/ 0 w 3951514"/>
              <a:gd name="connsiteY0" fmla="*/ 7380514 h 7380514"/>
              <a:gd name="connsiteX1" fmla="*/ 514021 w 3951514"/>
              <a:gd name="connsiteY1" fmla="*/ 0 h 7380514"/>
              <a:gd name="connsiteX2" fmla="*/ 3951514 w 3951514"/>
              <a:gd name="connsiteY2" fmla="*/ 3429000 h 7380514"/>
              <a:gd name="connsiteX3" fmla="*/ 523546 w 3951514"/>
              <a:gd name="connsiteY3" fmla="*/ 6858000 h 7380514"/>
              <a:gd name="connsiteX4" fmla="*/ 523546 w 3951514"/>
              <a:gd name="connsiteY4" fmla="*/ 6858000 h 7380514"/>
              <a:gd name="connsiteX0" fmla="*/ 0 w 3437493"/>
              <a:gd name="connsiteY0" fmla="*/ 0 h 6858000"/>
              <a:gd name="connsiteX1" fmla="*/ 3437493 w 3437493"/>
              <a:gd name="connsiteY1" fmla="*/ 3429000 h 6858000"/>
              <a:gd name="connsiteX2" fmla="*/ 9525 w 3437493"/>
              <a:gd name="connsiteY2" fmla="*/ 6858000 h 6858000"/>
              <a:gd name="connsiteX3" fmla="*/ 9525 w 3437493"/>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437493" h="6858000">
                <a:moveTo>
                  <a:pt x="0" y="0"/>
                </a:moveTo>
                <a:lnTo>
                  <a:pt x="3437493" y="3429000"/>
                </a:lnTo>
                <a:lnTo>
                  <a:pt x="9525" y="6858000"/>
                </a:lnTo>
                <a:lnTo>
                  <a:pt x="9525" y="6858000"/>
                </a:ln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092024"/>
      </p:ext>
    </p:extLst>
  </p:cSld>
  <p:clrMap bg1="lt1" tx1="dk1" bg2="lt2" tx2="dk2" accent1="accent1" accent2="accent2" accent3="accent3" accent4="accent4" accent5="accent5" accent6="accent6" hlink="hlink" folHlink="folHlink"/>
  <p:sldLayoutIdLst>
    <p:sldLayoutId id="2147483673" r:id="rId1"/>
    <p:sldLayoutId id="2147483674" r:id="rId2"/>
  </p:sldLayoutIdLst>
  <p:hf hdr="0" ftr="0"/>
  <p:txStyles>
    <p:titleStyle>
      <a:lvl1pPr algn="l" defTabSz="914400" rtl="0" eaLnBrk="1" latinLnBrk="0" hangingPunct="1">
        <a:lnSpc>
          <a:spcPct val="90000"/>
        </a:lnSpc>
        <a:spcBef>
          <a:spcPct val="0"/>
        </a:spcBef>
        <a:buNone/>
        <a:defRPr sz="4400" kern="1200">
          <a:solidFill>
            <a:schemeClr val="tx1"/>
          </a:solidFill>
          <a:latin typeface="Tahoma" panose="020B060403050404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ahoma" panose="020B060403050404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ahoma" panose="020B060403050404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ahoma" panose="020B060403050404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ahoma" panose="020B060403050404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7.svg"/><Relationship Id="rId3" Type="http://schemas.openxmlformats.org/officeDocument/2006/relationships/tags" Target="../tags/tag47.xml"/><Relationship Id="rId7" Type="http://schemas.openxmlformats.org/officeDocument/2006/relationships/notesSlide" Target="../notesSlides/notesSlide1.xml"/><Relationship Id="rId12" Type="http://schemas.openxmlformats.org/officeDocument/2006/relationships/image" Target="../media/image6.png"/><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slideLayout" Target="../slideLayouts/slideLayout4.xml"/><Relationship Id="rId11" Type="http://schemas.openxmlformats.org/officeDocument/2006/relationships/image" Target="../media/image5.svg"/><Relationship Id="rId5" Type="http://schemas.openxmlformats.org/officeDocument/2006/relationships/tags" Target="../tags/tag49.xml"/><Relationship Id="rId15" Type="http://schemas.openxmlformats.org/officeDocument/2006/relationships/image" Target="../media/image9.svg"/><Relationship Id="rId10" Type="http://schemas.openxmlformats.org/officeDocument/2006/relationships/image" Target="../media/image4.png"/><Relationship Id="rId4" Type="http://schemas.openxmlformats.org/officeDocument/2006/relationships/tags" Target="../tags/tag48.xml"/><Relationship Id="rId9" Type="http://schemas.openxmlformats.org/officeDocument/2006/relationships/image" Target="../media/image3.svg"/><Relationship Id="rId14"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tags" Target="../tags/tag57.xml"/><Relationship Id="rId13" Type="http://schemas.openxmlformats.org/officeDocument/2006/relationships/image" Target="../media/image2.png"/><Relationship Id="rId18" Type="http://schemas.openxmlformats.org/officeDocument/2006/relationships/image" Target="../media/image7.svg"/><Relationship Id="rId26" Type="http://schemas.openxmlformats.org/officeDocument/2006/relationships/image" Target="../media/image9.svg"/><Relationship Id="rId3" Type="http://schemas.openxmlformats.org/officeDocument/2006/relationships/tags" Target="../tags/tag52.xml"/><Relationship Id="rId21" Type="http://schemas.openxmlformats.org/officeDocument/2006/relationships/image" Target="../media/image12.png"/><Relationship Id="rId7" Type="http://schemas.openxmlformats.org/officeDocument/2006/relationships/tags" Target="../tags/tag56.xml"/><Relationship Id="rId12" Type="http://schemas.openxmlformats.org/officeDocument/2006/relationships/notesSlide" Target="../notesSlides/notesSlide2.xml"/><Relationship Id="rId17" Type="http://schemas.openxmlformats.org/officeDocument/2006/relationships/image" Target="../media/image6.png"/><Relationship Id="rId25" Type="http://schemas.openxmlformats.org/officeDocument/2006/relationships/image" Target="../media/image8.png"/><Relationship Id="rId2" Type="http://schemas.openxmlformats.org/officeDocument/2006/relationships/tags" Target="../tags/tag51.xml"/><Relationship Id="rId16" Type="http://schemas.openxmlformats.org/officeDocument/2006/relationships/image" Target="../media/image5.svg"/><Relationship Id="rId20" Type="http://schemas.openxmlformats.org/officeDocument/2006/relationships/image" Target="../media/image11.svg"/><Relationship Id="rId29" Type="http://schemas.openxmlformats.org/officeDocument/2006/relationships/image" Target="../media/image18.png"/><Relationship Id="rId1" Type="http://schemas.openxmlformats.org/officeDocument/2006/relationships/tags" Target="../tags/tag50.xml"/><Relationship Id="rId6" Type="http://schemas.openxmlformats.org/officeDocument/2006/relationships/tags" Target="../tags/tag55.xml"/><Relationship Id="rId11" Type="http://schemas.openxmlformats.org/officeDocument/2006/relationships/slideLayout" Target="../slideLayouts/slideLayout4.xml"/><Relationship Id="rId24" Type="http://schemas.openxmlformats.org/officeDocument/2006/relationships/image" Target="../media/image15.svg"/><Relationship Id="rId5" Type="http://schemas.openxmlformats.org/officeDocument/2006/relationships/tags" Target="../tags/tag54.xml"/><Relationship Id="rId15" Type="http://schemas.openxmlformats.org/officeDocument/2006/relationships/image" Target="../media/image4.png"/><Relationship Id="rId23" Type="http://schemas.openxmlformats.org/officeDocument/2006/relationships/image" Target="../media/image14.png"/><Relationship Id="rId28" Type="http://schemas.openxmlformats.org/officeDocument/2006/relationships/image" Target="../media/image17.svg"/><Relationship Id="rId10" Type="http://schemas.openxmlformats.org/officeDocument/2006/relationships/tags" Target="../tags/tag59.xml"/><Relationship Id="rId19" Type="http://schemas.openxmlformats.org/officeDocument/2006/relationships/image" Target="../media/image10.png"/><Relationship Id="rId4" Type="http://schemas.openxmlformats.org/officeDocument/2006/relationships/tags" Target="../tags/tag53.xml"/><Relationship Id="rId9" Type="http://schemas.openxmlformats.org/officeDocument/2006/relationships/tags" Target="../tags/tag58.xml"/><Relationship Id="rId14" Type="http://schemas.openxmlformats.org/officeDocument/2006/relationships/image" Target="../media/image3.svg"/><Relationship Id="rId22" Type="http://schemas.openxmlformats.org/officeDocument/2006/relationships/image" Target="../media/image13.svg"/><Relationship Id="rId27" Type="http://schemas.openxmlformats.org/officeDocument/2006/relationships/image" Target="../media/image16.png"/><Relationship Id="rId30" Type="http://schemas.openxmlformats.org/officeDocument/2006/relationships/image" Target="../media/image19.svg"/></Relationships>
</file>

<file path=ppt/slides/_rels/slide3.xml.rels><?xml version="1.0" encoding="UTF-8" standalone="yes"?>
<Relationships xmlns="http://schemas.openxmlformats.org/package/2006/relationships"><Relationship Id="rId8" Type="http://schemas.openxmlformats.org/officeDocument/2006/relationships/tags" Target="../tags/tag67.xml"/><Relationship Id="rId13" Type="http://schemas.openxmlformats.org/officeDocument/2006/relationships/image" Target="../media/image3.svg"/><Relationship Id="rId18" Type="http://schemas.openxmlformats.org/officeDocument/2006/relationships/image" Target="../media/image10.png"/><Relationship Id="rId26" Type="http://schemas.openxmlformats.org/officeDocument/2006/relationships/image" Target="../media/image16.png"/><Relationship Id="rId3" Type="http://schemas.openxmlformats.org/officeDocument/2006/relationships/tags" Target="../tags/tag62.xml"/><Relationship Id="rId21" Type="http://schemas.openxmlformats.org/officeDocument/2006/relationships/image" Target="../media/image13.svg"/><Relationship Id="rId7" Type="http://schemas.openxmlformats.org/officeDocument/2006/relationships/tags" Target="../tags/tag66.xml"/><Relationship Id="rId12" Type="http://schemas.openxmlformats.org/officeDocument/2006/relationships/image" Target="../media/image2.png"/><Relationship Id="rId17" Type="http://schemas.openxmlformats.org/officeDocument/2006/relationships/image" Target="../media/image7.svg"/><Relationship Id="rId25" Type="http://schemas.openxmlformats.org/officeDocument/2006/relationships/image" Target="../media/image9.svg"/><Relationship Id="rId2" Type="http://schemas.openxmlformats.org/officeDocument/2006/relationships/tags" Target="../tags/tag61.xml"/><Relationship Id="rId16" Type="http://schemas.openxmlformats.org/officeDocument/2006/relationships/image" Target="../media/image6.png"/><Relationship Id="rId20" Type="http://schemas.openxmlformats.org/officeDocument/2006/relationships/image" Target="../media/image12.png"/><Relationship Id="rId1" Type="http://schemas.openxmlformats.org/officeDocument/2006/relationships/tags" Target="../tags/tag60.xml"/><Relationship Id="rId6" Type="http://schemas.openxmlformats.org/officeDocument/2006/relationships/tags" Target="../tags/tag65.xml"/><Relationship Id="rId11" Type="http://schemas.openxmlformats.org/officeDocument/2006/relationships/notesSlide" Target="../notesSlides/notesSlide3.xml"/><Relationship Id="rId24" Type="http://schemas.openxmlformats.org/officeDocument/2006/relationships/image" Target="../media/image8.png"/><Relationship Id="rId5" Type="http://schemas.openxmlformats.org/officeDocument/2006/relationships/tags" Target="../tags/tag64.xml"/><Relationship Id="rId15" Type="http://schemas.openxmlformats.org/officeDocument/2006/relationships/image" Target="../media/image5.svg"/><Relationship Id="rId23" Type="http://schemas.openxmlformats.org/officeDocument/2006/relationships/image" Target="../media/image15.svg"/><Relationship Id="rId10" Type="http://schemas.openxmlformats.org/officeDocument/2006/relationships/slideLayout" Target="../slideLayouts/slideLayout4.xml"/><Relationship Id="rId19" Type="http://schemas.openxmlformats.org/officeDocument/2006/relationships/image" Target="../media/image11.svg"/><Relationship Id="rId4" Type="http://schemas.openxmlformats.org/officeDocument/2006/relationships/tags" Target="../tags/tag63.xml"/><Relationship Id="rId9" Type="http://schemas.openxmlformats.org/officeDocument/2006/relationships/tags" Target="../tags/tag68.xml"/><Relationship Id="rId14" Type="http://schemas.openxmlformats.org/officeDocument/2006/relationships/image" Target="../media/image4.png"/><Relationship Id="rId22" Type="http://schemas.openxmlformats.org/officeDocument/2006/relationships/image" Target="../media/image14.png"/><Relationship Id="rId27" Type="http://schemas.openxmlformats.org/officeDocument/2006/relationships/image" Target="../media/image17.svg"/></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4.xml"/><Relationship Id="rId13" Type="http://schemas.openxmlformats.org/officeDocument/2006/relationships/image" Target="../media/image5.svg"/><Relationship Id="rId18" Type="http://schemas.openxmlformats.org/officeDocument/2006/relationships/image" Target="../media/image12.png"/><Relationship Id="rId3" Type="http://schemas.openxmlformats.org/officeDocument/2006/relationships/tags" Target="../tags/tag71.xml"/><Relationship Id="rId21" Type="http://schemas.openxmlformats.org/officeDocument/2006/relationships/image" Target="../media/image15.svg"/><Relationship Id="rId7" Type="http://schemas.openxmlformats.org/officeDocument/2006/relationships/tags" Target="../tags/tag75.xml"/><Relationship Id="rId12" Type="http://schemas.openxmlformats.org/officeDocument/2006/relationships/image" Target="../media/image4.png"/><Relationship Id="rId17" Type="http://schemas.openxmlformats.org/officeDocument/2006/relationships/image" Target="../media/image11.svg"/><Relationship Id="rId2" Type="http://schemas.openxmlformats.org/officeDocument/2006/relationships/tags" Target="../tags/tag70.xml"/><Relationship Id="rId16" Type="http://schemas.openxmlformats.org/officeDocument/2006/relationships/image" Target="../media/image10.png"/><Relationship Id="rId20" Type="http://schemas.openxmlformats.org/officeDocument/2006/relationships/image" Target="../media/image14.png"/><Relationship Id="rId1" Type="http://schemas.openxmlformats.org/officeDocument/2006/relationships/tags" Target="../tags/tag69.xml"/><Relationship Id="rId6" Type="http://schemas.openxmlformats.org/officeDocument/2006/relationships/tags" Target="../tags/tag74.xml"/><Relationship Id="rId11" Type="http://schemas.openxmlformats.org/officeDocument/2006/relationships/image" Target="../media/image3.svg"/><Relationship Id="rId5" Type="http://schemas.openxmlformats.org/officeDocument/2006/relationships/tags" Target="../tags/tag73.xml"/><Relationship Id="rId15" Type="http://schemas.openxmlformats.org/officeDocument/2006/relationships/image" Target="../media/image7.svg"/><Relationship Id="rId10" Type="http://schemas.openxmlformats.org/officeDocument/2006/relationships/image" Target="../media/image2.png"/><Relationship Id="rId19" Type="http://schemas.openxmlformats.org/officeDocument/2006/relationships/image" Target="../media/image13.svg"/><Relationship Id="rId4" Type="http://schemas.openxmlformats.org/officeDocument/2006/relationships/tags" Target="../tags/tag72.xml"/><Relationship Id="rId9" Type="http://schemas.openxmlformats.org/officeDocument/2006/relationships/notesSlide" Target="../notesSlides/notesSlide4.xml"/><Relationship Id="rId1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tags" Target="../tags/tag78.xml"/><Relationship Id="rId7" Type="http://schemas.openxmlformats.org/officeDocument/2006/relationships/image" Target="../media/image2.png"/><Relationship Id="rId12" Type="http://schemas.openxmlformats.org/officeDocument/2006/relationships/image" Target="../media/image7.svg"/><Relationship Id="rId2" Type="http://schemas.openxmlformats.org/officeDocument/2006/relationships/tags" Target="../tags/tag77.xml"/><Relationship Id="rId1" Type="http://schemas.openxmlformats.org/officeDocument/2006/relationships/tags" Target="../tags/tag76.xml"/><Relationship Id="rId6" Type="http://schemas.openxmlformats.org/officeDocument/2006/relationships/notesSlide" Target="../notesSlides/notesSlide5.xml"/><Relationship Id="rId11" Type="http://schemas.openxmlformats.org/officeDocument/2006/relationships/image" Target="../media/image6.png"/><Relationship Id="rId5" Type="http://schemas.openxmlformats.org/officeDocument/2006/relationships/slideLayout" Target="../slideLayouts/slideLayout4.xml"/><Relationship Id="rId10" Type="http://schemas.openxmlformats.org/officeDocument/2006/relationships/image" Target="../media/image5.svg"/><Relationship Id="rId4" Type="http://schemas.openxmlformats.org/officeDocument/2006/relationships/tags" Target="../tags/tag79.xm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grpSp>
        <p:nvGrpSpPr>
          <p:cNvPr id="42" name="Group 41">
            <a:extLst>
              <a:ext uri="{FF2B5EF4-FFF2-40B4-BE49-F238E27FC236}">
                <a16:creationId xmlns:a16="http://schemas.microsoft.com/office/drawing/2014/main" id="{B7253D9E-60C5-F01E-D31B-939F5329D402}"/>
              </a:ext>
            </a:extLst>
          </p:cNvPr>
          <p:cNvGrpSpPr/>
          <p:nvPr/>
        </p:nvGrpSpPr>
        <p:grpSpPr>
          <a:xfrm>
            <a:off x="621918" y="1595499"/>
            <a:ext cx="11015342" cy="4633346"/>
            <a:chOff x="621918" y="1595499"/>
            <a:chExt cx="5474078" cy="4633346"/>
          </a:xfrm>
        </p:grpSpPr>
        <p:sp>
          <p:nvSpPr>
            <p:cNvPr id="3" name="Rectangle 2">
              <a:extLst>
                <a:ext uri="{FF2B5EF4-FFF2-40B4-BE49-F238E27FC236}">
                  <a16:creationId xmlns:a16="http://schemas.microsoft.com/office/drawing/2014/main" id="{2350B2CC-3B27-EF18-DB3E-AC5A041C74D4}"/>
                </a:ext>
              </a:extLst>
            </p:cNvPr>
            <p:cNvSpPr>
              <a:spLocks/>
            </p:cNvSpPr>
            <p:nvPr/>
          </p:nvSpPr>
          <p:spPr>
            <a:xfrm>
              <a:off x="621918" y="1595499"/>
              <a:ext cx="2189479"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274320"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 Etiam vitae quam quis leo. </a:t>
              </a:r>
            </a:p>
            <a:p>
              <a:pPr>
                <a:lnSpc>
                  <a:spcPct val="150000"/>
                </a:lnSpc>
              </a:pPr>
              <a:endParaRPr lang="en-US" sz="120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 Etiam vitae quam quis leo pulvinar lacinia at quis odio. Etiam vitae quam quis leo. Etiam vitae quam quis leo pulvinar lacinia.</a:t>
              </a:r>
            </a:p>
          </p:txBody>
        </p:sp>
        <p:sp>
          <p:nvSpPr>
            <p:cNvPr id="6" name="Rectangle 5">
              <a:extLst>
                <a:ext uri="{FF2B5EF4-FFF2-40B4-BE49-F238E27FC236}">
                  <a16:creationId xmlns:a16="http://schemas.microsoft.com/office/drawing/2014/main" id="{D2CF6116-05DC-A938-DE50-36C76893272C}"/>
                </a:ext>
              </a:extLst>
            </p:cNvPr>
            <p:cNvSpPr>
              <a:spLocks/>
            </p:cNvSpPr>
            <p:nvPr/>
          </p:nvSpPr>
          <p:spPr>
            <a:xfrm>
              <a:off x="2811549" y="1595499"/>
              <a:ext cx="3284447"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274320"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Etiam vitae quam quis leo pulvinar lacinia at quis odio. Etiam vitae quam quis leo pulvinar lacini. Etiam vitae quam quis leo pulvinar lacinia at quis odio. Etiam vitae quam quis leo. Etiam vitae quam quis leo pulvinar lacinia.</a:t>
              </a:r>
            </a:p>
            <a:p>
              <a:pPr>
                <a:lnSpc>
                  <a:spcPct val="150000"/>
                </a:lnSpc>
              </a:pPr>
              <a:endParaRPr kumimoji="0" lang="en-US" sz="1200" b="0" i="0" u="none" strike="noStrike" kern="1200" cap="none" spc="0" normalizeH="0" baseline="0" noProof="0" dirty="0">
                <a:ln>
                  <a:noFill/>
                </a:ln>
                <a:solidFill>
                  <a:schemeClr val="bg2"/>
                </a:solidFill>
                <a:effectLst/>
                <a:uLnTx/>
                <a:uFillTx/>
                <a:latin typeface="+mj-lt"/>
                <a:ea typeface="+mn-ea"/>
                <a:cs typeface="+mn-cs"/>
              </a:endParaRPr>
            </a:p>
          </p:txBody>
        </p:sp>
        <p:sp>
          <p:nvSpPr>
            <p:cNvPr id="7" name="Rectangle 6">
              <a:extLst>
                <a:ext uri="{FF2B5EF4-FFF2-40B4-BE49-F238E27FC236}">
                  <a16:creationId xmlns:a16="http://schemas.microsoft.com/office/drawing/2014/main" id="{01B39575-03AA-8C4E-15DD-FE0789D8554B}"/>
                </a:ext>
              </a:extLst>
            </p:cNvPr>
            <p:cNvSpPr>
              <a:spLocks/>
            </p:cNvSpPr>
            <p:nvPr/>
          </p:nvSpPr>
          <p:spPr>
            <a:xfrm>
              <a:off x="2811549" y="3265463"/>
              <a:ext cx="3284447"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274320"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Etiam vitae quam quis leo. Etiam vitae quam quis leo pulvinar lacinia at quis odio. Etiam vitae quam quis leo pulvinar lacini. Etiam vitae quam quis leo pulvinar lacinia at quis odio. Etiam vitae quam quis leo. Etiam vitae quam quis leo pulvinar lacinia.</a:t>
              </a:r>
            </a:p>
          </p:txBody>
        </p:sp>
        <p:sp>
          <p:nvSpPr>
            <p:cNvPr id="31" name="Rectangle 30">
              <a:extLst>
                <a:ext uri="{FF2B5EF4-FFF2-40B4-BE49-F238E27FC236}">
                  <a16:creationId xmlns:a16="http://schemas.microsoft.com/office/drawing/2014/main" id="{B38AC44A-7D34-244E-B671-D3884399397E}"/>
                </a:ext>
              </a:extLst>
            </p:cNvPr>
            <p:cNvSpPr>
              <a:spLocks/>
            </p:cNvSpPr>
            <p:nvPr/>
          </p:nvSpPr>
          <p:spPr>
            <a:xfrm>
              <a:off x="621918" y="4935427"/>
              <a:ext cx="5474078" cy="1293418"/>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640080"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 Etiam vitae quam quis leo. Etiam vitae quam quis leo pulvinar lacinia at quis odio. Etiam vitae quam quis leo pulvinar lacini. Etiam vitae quam quis leo pulvinar lacinia at quis odio. Etiam vitae quam quis leo. Etiam vitae quam quis leo pulvinar lacinia.</a:t>
              </a:r>
            </a:p>
          </p:txBody>
        </p:sp>
      </p:grpSp>
      <p:pic>
        <p:nvPicPr>
          <p:cNvPr id="33" name="Graphic 32">
            <a:extLst>
              <a:ext uri="{FF2B5EF4-FFF2-40B4-BE49-F238E27FC236}">
                <a16:creationId xmlns:a16="http://schemas.microsoft.com/office/drawing/2014/main" id="{8BE8D757-F798-E03E-65AA-2C0F840BB828}"/>
              </a:ext>
            </a:extLst>
          </p:cNvPr>
          <p:cNvPicPr>
            <a:picLocks noChangeAspect="1"/>
          </p:cNvPicPr>
          <p:nvPr>
            <p:custDataLst>
              <p:tags r:id="rId2"/>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085201" y="4978792"/>
            <a:ext cx="505586" cy="605045"/>
          </a:xfrm>
          <a:prstGeom prst="rect">
            <a:avLst/>
          </a:prstGeom>
        </p:spPr>
      </p:pic>
      <p:pic>
        <p:nvPicPr>
          <p:cNvPr id="34" name="Graphic 33">
            <a:extLst>
              <a:ext uri="{FF2B5EF4-FFF2-40B4-BE49-F238E27FC236}">
                <a16:creationId xmlns:a16="http://schemas.microsoft.com/office/drawing/2014/main" id="{E8D33CF4-ADBA-6108-8343-01152784A16A}"/>
              </a:ext>
            </a:extLst>
          </p:cNvPr>
          <p:cNvPicPr>
            <a:picLocks noChangeAspect="1"/>
          </p:cNvPicPr>
          <p:nvPr>
            <p:custDataLst>
              <p:tags r:id="rId3"/>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1204737" y="1701647"/>
            <a:ext cx="386050" cy="362887"/>
          </a:xfrm>
          <a:prstGeom prst="rect">
            <a:avLst/>
          </a:prstGeom>
        </p:spPr>
      </p:pic>
      <p:pic>
        <p:nvPicPr>
          <p:cNvPr id="35" name="Graphic 34">
            <a:extLst>
              <a:ext uri="{FF2B5EF4-FFF2-40B4-BE49-F238E27FC236}">
                <a16:creationId xmlns:a16="http://schemas.microsoft.com/office/drawing/2014/main" id="{676B073E-025F-429A-780D-D3032A733227}"/>
              </a:ext>
            </a:extLst>
          </p:cNvPr>
          <p:cNvPicPr>
            <a:picLocks noChangeAspect="1"/>
          </p:cNvPicPr>
          <p:nvPr>
            <p:custDataLst>
              <p:tags r:id="rId4"/>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4468523" y="1643693"/>
            <a:ext cx="505586" cy="505586"/>
          </a:xfrm>
          <a:prstGeom prst="rect">
            <a:avLst/>
          </a:prstGeom>
        </p:spPr>
      </p:pic>
      <p:pic>
        <p:nvPicPr>
          <p:cNvPr id="39" name="Graphic 38">
            <a:extLst>
              <a:ext uri="{FF2B5EF4-FFF2-40B4-BE49-F238E27FC236}">
                <a16:creationId xmlns:a16="http://schemas.microsoft.com/office/drawing/2014/main" id="{3F933A31-3B68-90AE-1517-FAD4150D511A}"/>
              </a:ext>
            </a:extLst>
          </p:cNvPr>
          <p:cNvPicPr>
            <a:picLocks noChangeAspect="1"/>
          </p:cNvPicPr>
          <p:nvPr>
            <p:custDataLst>
              <p:tags r:id="rId5"/>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1085201" y="3312425"/>
            <a:ext cx="505586" cy="505586"/>
          </a:xfrm>
          <a:prstGeom prst="rect">
            <a:avLst/>
          </a:prstGeom>
        </p:spPr>
      </p:pic>
    </p:spTree>
    <p:custDataLst>
      <p:tags r:id="rId1"/>
    </p:custDataLst>
    <p:extLst>
      <p:ext uri="{BB962C8B-B14F-4D97-AF65-F5344CB8AC3E}">
        <p14:creationId xmlns:p14="http://schemas.microsoft.com/office/powerpoint/2010/main" val="14592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65127CAC-F4BB-2A1A-F803-83D58A044C27}"/>
              </a:ext>
            </a:extLst>
          </p:cNvPr>
          <p:cNvSpPr>
            <a:spLocks/>
          </p:cNvSpPr>
          <p:nvPr/>
        </p:nvSpPr>
        <p:spPr>
          <a:xfrm>
            <a:off x="621918" y="1595499"/>
            <a:ext cx="2189479"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6" name="Rectangle 35">
            <a:extLst>
              <a:ext uri="{FF2B5EF4-FFF2-40B4-BE49-F238E27FC236}">
                <a16:creationId xmlns:a16="http://schemas.microsoft.com/office/drawing/2014/main" id="{C56ACB61-C079-F132-6484-3238693C5B67}"/>
              </a:ext>
            </a:extLst>
          </p:cNvPr>
          <p:cNvSpPr>
            <a:spLocks/>
          </p:cNvSpPr>
          <p:nvPr/>
        </p:nvSpPr>
        <p:spPr>
          <a:xfrm>
            <a:off x="2811549" y="1595499"/>
            <a:ext cx="2189479"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a:t>
            </a:r>
          </a:p>
        </p:txBody>
      </p:sp>
      <p:sp>
        <p:nvSpPr>
          <p:cNvPr id="43" name="Rectangle 42">
            <a:extLst>
              <a:ext uri="{FF2B5EF4-FFF2-40B4-BE49-F238E27FC236}">
                <a16:creationId xmlns:a16="http://schemas.microsoft.com/office/drawing/2014/main" id="{E7A6E29A-C811-EE65-7313-EEEE6864B51F}"/>
              </a:ext>
            </a:extLst>
          </p:cNvPr>
          <p:cNvSpPr>
            <a:spLocks/>
          </p:cNvSpPr>
          <p:nvPr/>
        </p:nvSpPr>
        <p:spPr>
          <a:xfrm>
            <a:off x="2811549" y="3265463"/>
            <a:ext cx="2189479"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a:t>
            </a:r>
          </a:p>
        </p:txBody>
      </p:sp>
      <p:sp>
        <p:nvSpPr>
          <p:cNvPr id="44" name="Rectangle 43">
            <a:extLst>
              <a:ext uri="{FF2B5EF4-FFF2-40B4-BE49-F238E27FC236}">
                <a16:creationId xmlns:a16="http://schemas.microsoft.com/office/drawing/2014/main" id="{BB249411-FC46-1B28-FC76-ECD2A188A40B}"/>
              </a:ext>
            </a:extLst>
          </p:cNvPr>
          <p:cNvSpPr>
            <a:spLocks/>
          </p:cNvSpPr>
          <p:nvPr/>
        </p:nvSpPr>
        <p:spPr>
          <a:xfrm>
            <a:off x="5001181" y="1595499"/>
            <a:ext cx="2189479"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45" name="Rectangle 44">
            <a:extLst>
              <a:ext uri="{FF2B5EF4-FFF2-40B4-BE49-F238E27FC236}">
                <a16:creationId xmlns:a16="http://schemas.microsoft.com/office/drawing/2014/main" id="{7178AC57-0B77-866A-D5C2-CC7E242E807A}"/>
              </a:ext>
            </a:extLst>
          </p:cNvPr>
          <p:cNvSpPr>
            <a:spLocks/>
          </p:cNvSpPr>
          <p:nvPr/>
        </p:nvSpPr>
        <p:spPr>
          <a:xfrm>
            <a:off x="7190810" y="1595499"/>
            <a:ext cx="2189479"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a:t>
            </a:r>
          </a:p>
        </p:txBody>
      </p:sp>
      <p:sp>
        <p:nvSpPr>
          <p:cNvPr id="46" name="Rectangle 45">
            <a:extLst>
              <a:ext uri="{FF2B5EF4-FFF2-40B4-BE49-F238E27FC236}">
                <a16:creationId xmlns:a16="http://schemas.microsoft.com/office/drawing/2014/main" id="{C7AE7672-6749-D7C0-79BE-CF255C6B9111}"/>
              </a:ext>
            </a:extLst>
          </p:cNvPr>
          <p:cNvSpPr>
            <a:spLocks/>
          </p:cNvSpPr>
          <p:nvPr/>
        </p:nvSpPr>
        <p:spPr>
          <a:xfrm>
            <a:off x="7190810" y="3265463"/>
            <a:ext cx="2189479"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a:t>
            </a:r>
          </a:p>
          <a:p>
            <a:pPr>
              <a:lnSpc>
                <a:spcPct val="150000"/>
              </a:lnSpc>
            </a:pPr>
            <a:r>
              <a:rPr lang="en-US" sz="1200" dirty="0">
                <a:solidFill>
                  <a:schemeClr val="bg2"/>
                </a:solidFill>
                <a:latin typeface="+mj-lt"/>
              </a:rPr>
              <a:t>Pulvinar</a:t>
            </a:r>
            <a:r>
              <a:rPr kumimoji="0" lang="en-US" sz="1200" b="0" i="0" u="none" strike="noStrike" kern="1200" cap="none" spc="0" normalizeH="0" baseline="0" noProof="0" dirty="0">
                <a:ln>
                  <a:noFill/>
                </a:ln>
                <a:solidFill>
                  <a:schemeClr val="bg2"/>
                </a:solidFill>
                <a:effectLst/>
                <a:uLnTx/>
                <a:uFillTx/>
                <a:latin typeface="+mj-lt"/>
                <a:ea typeface="+mn-ea"/>
                <a:cs typeface="+mn-cs"/>
              </a:rPr>
              <a:t> lacinia at quis odio. Etiam vitae quam quis leo.</a:t>
            </a:r>
          </a:p>
        </p:txBody>
      </p:sp>
      <p:sp>
        <p:nvSpPr>
          <p:cNvPr id="47" name="Rectangle 46">
            <a:extLst>
              <a:ext uri="{FF2B5EF4-FFF2-40B4-BE49-F238E27FC236}">
                <a16:creationId xmlns:a16="http://schemas.microsoft.com/office/drawing/2014/main" id="{3D92B252-2F48-F685-7DB8-60A6BF0D2CC0}"/>
              </a:ext>
            </a:extLst>
          </p:cNvPr>
          <p:cNvSpPr>
            <a:spLocks/>
          </p:cNvSpPr>
          <p:nvPr/>
        </p:nvSpPr>
        <p:spPr>
          <a:xfrm>
            <a:off x="9380442" y="1595499"/>
            <a:ext cx="2189479"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48" name="Rectangle 47">
            <a:extLst>
              <a:ext uri="{FF2B5EF4-FFF2-40B4-BE49-F238E27FC236}">
                <a16:creationId xmlns:a16="http://schemas.microsoft.com/office/drawing/2014/main" id="{324FC165-FA99-F2DC-47EF-26118D649406}"/>
              </a:ext>
            </a:extLst>
          </p:cNvPr>
          <p:cNvSpPr>
            <a:spLocks/>
          </p:cNvSpPr>
          <p:nvPr/>
        </p:nvSpPr>
        <p:spPr>
          <a:xfrm>
            <a:off x="621918" y="4935427"/>
            <a:ext cx="5474078" cy="1293418"/>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a:t>
            </a:r>
          </a:p>
          <a:p>
            <a:pPr>
              <a:lnSpc>
                <a:spcPct val="150000"/>
              </a:lnSpc>
            </a:pPr>
            <a:r>
              <a:rPr lang="en-US" sz="1200" dirty="0">
                <a:solidFill>
                  <a:schemeClr val="bg2"/>
                </a:solidFill>
                <a:latin typeface="+mj-lt"/>
              </a:rPr>
              <a:t>leo</a:t>
            </a:r>
            <a:r>
              <a:rPr kumimoji="0" lang="en-US" sz="1200" b="0" i="0" u="none" strike="noStrike" kern="1200" cap="none" spc="0" normalizeH="0" baseline="0" noProof="0" dirty="0">
                <a:ln>
                  <a:noFill/>
                </a:ln>
                <a:solidFill>
                  <a:schemeClr val="bg2"/>
                </a:solidFill>
                <a:effectLst/>
                <a:uLnTx/>
                <a:uFillTx/>
                <a:latin typeface="+mj-lt"/>
                <a:ea typeface="+mn-ea"/>
                <a:cs typeface="+mn-cs"/>
              </a:rPr>
              <a:t> pulvinar lacini.</a:t>
            </a:r>
          </a:p>
        </p:txBody>
      </p:sp>
      <p:sp>
        <p:nvSpPr>
          <p:cNvPr id="49" name="Rectangle 48">
            <a:extLst>
              <a:ext uri="{FF2B5EF4-FFF2-40B4-BE49-F238E27FC236}">
                <a16:creationId xmlns:a16="http://schemas.microsoft.com/office/drawing/2014/main" id="{6741797F-496C-415E-5228-05D30F09D0DC}"/>
              </a:ext>
            </a:extLst>
          </p:cNvPr>
          <p:cNvSpPr>
            <a:spLocks/>
          </p:cNvSpPr>
          <p:nvPr/>
        </p:nvSpPr>
        <p:spPr>
          <a:xfrm>
            <a:off x="6095995" y="4935427"/>
            <a:ext cx="5474078" cy="1293418"/>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pic>
        <p:nvPicPr>
          <p:cNvPr id="51" name="Graphic 50">
            <a:extLst>
              <a:ext uri="{FF2B5EF4-FFF2-40B4-BE49-F238E27FC236}">
                <a16:creationId xmlns:a16="http://schemas.microsoft.com/office/drawing/2014/main" id="{9600B22C-9E48-AB22-9050-9DFB02428C61}"/>
              </a:ext>
            </a:extLst>
          </p:cNvPr>
          <p:cNvPicPr>
            <a:picLocks noChangeAspect="1"/>
          </p:cNvPicPr>
          <p:nvPr>
            <p:custDataLst>
              <p:tags r:id="rId2"/>
            </p:custDataLst>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555253" y="4978792"/>
            <a:ext cx="505586" cy="605045"/>
          </a:xfrm>
          <a:prstGeom prst="rect">
            <a:avLst/>
          </a:prstGeom>
        </p:spPr>
      </p:pic>
      <p:pic>
        <p:nvPicPr>
          <p:cNvPr id="53" name="Graphic 52">
            <a:extLst>
              <a:ext uri="{FF2B5EF4-FFF2-40B4-BE49-F238E27FC236}">
                <a16:creationId xmlns:a16="http://schemas.microsoft.com/office/drawing/2014/main" id="{3A472800-533E-1DE2-7EDB-248403EB6022}"/>
              </a:ext>
            </a:extLst>
          </p:cNvPr>
          <p:cNvPicPr>
            <a:picLocks noChangeAspect="1"/>
          </p:cNvPicPr>
          <p:nvPr>
            <p:custDataLst>
              <p:tags r:id="rId3"/>
            </p:custDataLst>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4556997" y="1701647"/>
            <a:ext cx="386050" cy="362887"/>
          </a:xfrm>
          <a:prstGeom prst="rect">
            <a:avLst/>
          </a:prstGeom>
        </p:spPr>
      </p:pic>
      <p:pic>
        <p:nvPicPr>
          <p:cNvPr id="55" name="Graphic 54">
            <a:extLst>
              <a:ext uri="{FF2B5EF4-FFF2-40B4-BE49-F238E27FC236}">
                <a16:creationId xmlns:a16="http://schemas.microsoft.com/office/drawing/2014/main" id="{4A56278C-F95F-19BE-5D68-79DBCB242522}"/>
              </a:ext>
            </a:extLst>
          </p:cNvPr>
          <p:cNvPicPr>
            <a:picLocks noChangeAspect="1"/>
          </p:cNvPicPr>
          <p:nvPr>
            <p:custDataLst>
              <p:tags r:id="rId4"/>
            </p:custDataLst>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2276858" y="1643693"/>
            <a:ext cx="505586" cy="505586"/>
          </a:xfrm>
          <a:prstGeom prst="rect">
            <a:avLst/>
          </a:prstGeom>
        </p:spPr>
      </p:pic>
      <p:pic>
        <p:nvPicPr>
          <p:cNvPr id="57" name="Graphic 56">
            <a:extLst>
              <a:ext uri="{FF2B5EF4-FFF2-40B4-BE49-F238E27FC236}">
                <a16:creationId xmlns:a16="http://schemas.microsoft.com/office/drawing/2014/main" id="{D6A0D659-737A-371A-BCDC-12D0F0FE9218}"/>
              </a:ext>
            </a:extLst>
          </p:cNvPr>
          <p:cNvPicPr>
            <a:picLocks noChangeAspect="1"/>
          </p:cNvPicPr>
          <p:nvPr>
            <p:custDataLst>
              <p:tags r:id="rId5"/>
            </p:custDataLst>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6657098" y="1643693"/>
            <a:ext cx="505586" cy="505586"/>
          </a:xfrm>
          <a:prstGeom prst="rect">
            <a:avLst/>
          </a:prstGeom>
        </p:spPr>
      </p:pic>
      <p:pic>
        <p:nvPicPr>
          <p:cNvPr id="59" name="Graphic 58">
            <a:extLst>
              <a:ext uri="{FF2B5EF4-FFF2-40B4-BE49-F238E27FC236}">
                <a16:creationId xmlns:a16="http://schemas.microsoft.com/office/drawing/2014/main" id="{D0C7391D-ABFC-B315-6196-65B40432AE72}"/>
              </a:ext>
            </a:extLst>
          </p:cNvPr>
          <p:cNvPicPr>
            <a:picLocks noChangeAspect="1"/>
          </p:cNvPicPr>
          <p:nvPr>
            <p:custDataLst>
              <p:tags r:id="rId6"/>
            </p:custDataLst>
          </p:nvPr>
        </p:nvPicPr>
        <p:blipFill>
          <a:blip r:embed="rId21">
            <a:extLst>
              <a:ext uri="{28A0092B-C50C-407E-A947-70E740481C1C}">
                <a14:useLocalDpi xmlns:a14="http://schemas.microsoft.com/office/drawing/2010/main" val="0"/>
              </a:ext>
              <a:ext uri="{96DAC541-7B7A-43D3-8B79-37D633B846F1}">
                <asvg:svgBlip xmlns:asvg="http://schemas.microsoft.com/office/drawing/2016/SVG/main" r:embed="rId22"/>
              </a:ext>
            </a:extLst>
          </a:blip>
          <a:stretch>
            <a:fillRect/>
          </a:stretch>
        </p:blipFill>
        <p:spPr>
          <a:xfrm>
            <a:off x="8847218" y="1643693"/>
            <a:ext cx="505586" cy="505586"/>
          </a:xfrm>
          <a:prstGeom prst="rect">
            <a:avLst/>
          </a:prstGeom>
        </p:spPr>
      </p:pic>
      <p:pic>
        <p:nvPicPr>
          <p:cNvPr id="61" name="Graphic 60">
            <a:extLst>
              <a:ext uri="{FF2B5EF4-FFF2-40B4-BE49-F238E27FC236}">
                <a16:creationId xmlns:a16="http://schemas.microsoft.com/office/drawing/2014/main" id="{D2DB50DB-5A28-6580-2099-7AABF3C9D886}"/>
              </a:ext>
            </a:extLst>
          </p:cNvPr>
          <p:cNvPicPr>
            <a:picLocks noChangeAspect="1"/>
          </p:cNvPicPr>
          <p:nvPr>
            <p:custDataLst>
              <p:tags r:id="rId7"/>
            </p:custDataLst>
          </p:nvPr>
        </p:nvPicPr>
        <p:blipFill>
          <a:blip r:embed="rId23">
            <a:extLst>
              <a:ext uri="{28A0092B-C50C-407E-A947-70E740481C1C}">
                <a14:useLocalDpi xmlns:a14="http://schemas.microsoft.com/office/drawing/2010/main" val="0"/>
              </a:ext>
              <a:ext uri="{96DAC541-7B7A-43D3-8B79-37D633B846F1}">
                <asvg:svgBlip xmlns:asvg="http://schemas.microsoft.com/office/drawing/2016/SVG/main" r:embed="rId24"/>
              </a:ext>
            </a:extLst>
          </a:blip>
          <a:stretch>
            <a:fillRect/>
          </a:stretch>
        </p:blipFill>
        <p:spPr>
          <a:xfrm>
            <a:off x="11037338" y="4981119"/>
            <a:ext cx="505586" cy="505586"/>
          </a:xfrm>
          <a:prstGeom prst="rect">
            <a:avLst/>
          </a:prstGeom>
        </p:spPr>
      </p:pic>
      <p:pic>
        <p:nvPicPr>
          <p:cNvPr id="63" name="Graphic 62">
            <a:extLst>
              <a:ext uri="{FF2B5EF4-FFF2-40B4-BE49-F238E27FC236}">
                <a16:creationId xmlns:a16="http://schemas.microsoft.com/office/drawing/2014/main" id="{3B273C92-1159-0D0E-F7BD-AF2557D1BA25}"/>
              </a:ext>
            </a:extLst>
          </p:cNvPr>
          <p:cNvPicPr>
            <a:picLocks noChangeAspect="1"/>
          </p:cNvPicPr>
          <p:nvPr>
            <p:custDataLst>
              <p:tags r:id="rId8"/>
            </p:custDataLst>
          </p:nvPr>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4466489" y="3312425"/>
            <a:ext cx="505586" cy="505586"/>
          </a:xfrm>
          <a:prstGeom prst="rect">
            <a:avLst/>
          </a:prstGeom>
        </p:spPr>
      </p:pic>
      <p:pic>
        <p:nvPicPr>
          <p:cNvPr id="67" name="Graphic 66">
            <a:extLst>
              <a:ext uri="{FF2B5EF4-FFF2-40B4-BE49-F238E27FC236}">
                <a16:creationId xmlns:a16="http://schemas.microsoft.com/office/drawing/2014/main" id="{DE17FE56-9BAB-11EB-D027-6C8435A4DBDF}"/>
              </a:ext>
            </a:extLst>
          </p:cNvPr>
          <p:cNvPicPr>
            <a:picLocks noChangeAspect="1"/>
          </p:cNvPicPr>
          <p:nvPr>
            <p:custDataLst>
              <p:tags r:id="rId9"/>
            </p:custDataLst>
          </p:nvPr>
        </p:nvPicPr>
        <p:blipFill>
          <a:blip r:embed="rId27">
            <a:extLst>
              <a:ext uri="{28A0092B-C50C-407E-A947-70E740481C1C}">
                <a14:useLocalDpi xmlns:a14="http://schemas.microsoft.com/office/drawing/2010/main" val="0"/>
              </a:ext>
              <a:ext uri="{96DAC541-7B7A-43D3-8B79-37D633B846F1}">
                <asvg:svgBlip xmlns:asvg="http://schemas.microsoft.com/office/drawing/2016/SVG/main" r:embed="rId28"/>
              </a:ext>
            </a:extLst>
          </a:blip>
          <a:stretch>
            <a:fillRect/>
          </a:stretch>
        </p:blipFill>
        <p:spPr>
          <a:xfrm>
            <a:off x="8847218" y="3313838"/>
            <a:ext cx="505586" cy="505586"/>
          </a:xfrm>
          <a:prstGeom prst="rect">
            <a:avLst/>
          </a:prstGeom>
        </p:spPr>
      </p:pic>
      <p:pic>
        <p:nvPicPr>
          <p:cNvPr id="69" name="Graphic 68">
            <a:extLst>
              <a:ext uri="{FF2B5EF4-FFF2-40B4-BE49-F238E27FC236}">
                <a16:creationId xmlns:a16="http://schemas.microsoft.com/office/drawing/2014/main" id="{3E86270D-A221-5D02-0F6F-4178D131A7AC}"/>
              </a:ext>
            </a:extLst>
          </p:cNvPr>
          <p:cNvPicPr>
            <a:picLocks noChangeAspect="1"/>
          </p:cNvPicPr>
          <p:nvPr>
            <p:custDataLst>
              <p:tags r:id="rId10"/>
            </p:custDataLst>
          </p:nvPr>
        </p:nvPicPr>
        <p:blipFill>
          <a:blip r:embed="rId29">
            <a:extLst>
              <a:ext uri="{28A0092B-C50C-407E-A947-70E740481C1C}">
                <a14:useLocalDpi xmlns:a14="http://schemas.microsoft.com/office/drawing/2010/main" val="0"/>
              </a:ext>
              <a:ext uri="{96DAC541-7B7A-43D3-8B79-37D633B846F1}">
                <asvg:svgBlip xmlns:asvg="http://schemas.microsoft.com/office/drawing/2016/SVG/main" r:embed="rId30"/>
              </a:ext>
            </a:extLst>
          </a:blip>
          <a:stretch>
            <a:fillRect/>
          </a:stretch>
        </p:blipFill>
        <p:spPr>
          <a:xfrm>
            <a:off x="11037338" y="1643693"/>
            <a:ext cx="505586" cy="505586"/>
          </a:xfrm>
          <a:prstGeom prst="rect">
            <a:avLst/>
          </a:prstGeom>
        </p:spPr>
      </p:pic>
    </p:spTree>
    <p:custDataLst>
      <p:tags r:id="rId1"/>
    </p:custDataLst>
    <p:extLst>
      <p:ext uri="{BB962C8B-B14F-4D97-AF65-F5344CB8AC3E}">
        <p14:creationId xmlns:p14="http://schemas.microsoft.com/office/powerpoint/2010/main" val="527660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6" name="Rectangle 35">
            <a:extLst>
              <a:ext uri="{FF2B5EF4-FFF2-40B4-BE49-F238E27FC236}">
                <a16:creationId xmlns:a16="http://schemas.microsoft.com/office/drawing/2014/main" id="{C56ACB61-C079-F132-6484-3238693C5B67}"/>
              </a:ext>
            </a:extLst>
          </p:cNvPr>
          <p:cNvSpPr>
            <a:spLocks/>
          </p:cNvSpPr>
          <p:nvPr/>
        </p:nvSpPr>
        <p:spPr>
          <a:xfrm>
            <a:off x="3352217" y="1595499"/>
            <a:ext cx="2743684"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a:t>
            </a:r>
          </a:p>
        </p:txBody>
      </p:sp>
      <p:sp>
        <p:nvSpPr>
          <p:cNvPr id="35" name="Rectangle 34">
            <a:extLst>
              <a:ext uri="{FF2B5EF4-FFF2-40B4-BE49-F238E27FC236}">
                <a16:creationId xmlns:a16="http://schemas.microsoft.com/office/drawing/2014/main" id="{65127CAC-F4BB-2A1A-F803-83D58A044C27}"/>
              </a:ext>
            </a:extLst>
          </p:cNvPr>
          <p:cNvSpPr>
            <a:spLocks/>
          </p:cNvSpPr>
          <p:nvPr/>
        </p:nvSpPr>
        <p:spPr>
          <a:xfrm>
            <a:off x="621918" y="1595499"/>
            <a:ext cx="2736897"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43" name="Rectangle 42">
            <a:extLst>
              <a:ext uri="{FF2B5EF4-FFF2-40B4-BE49-F238E27FC236}">
                <a16:creationId xmlns:a16="http://schemas.microsoft.com/office/drawing/2014/main" id="{E7A6E29A-C811-EE65-7313-EEEE6864B51F}"/>
              </a:ext>
            </a:extLst>
          </p:cNvPr>
          <p:cNvSpPr>
            <a:spLocks/>
          </p:cNvSpPr>
          <p:nvPr/>
        </p:nvSpPr>
        <p:spPr>
          <a:xfrm>
            <a:off x="3359004" y="3265463"/>
            <a:ext cx="2736897"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a:t>
            </a:r>
          </a:p>
        </p:txBody>
      </p:sp>
      <p:sp>
        <p:nvSpPr>
          <p:cNvPr id="44" name="Rectangle 43">
            <a:extLst>
              <a:ext uri="{FF2B5EF4-FFF2-40B4-BE49-F238E27FC236}">
                <a16:creationId xmlns:a16="http://schemas.microsoft.com/office/drawing/2014/main" id="{BB249411-FC46-1B28-FC76-ECD2A188A40B}"/>
              </a:ext>
            </a:extLst>
          </p:cNvPr>
          <p:cNvSpPr>
            <a:spLocks/>
          </p:cNvSpPr>
          <p:nvPr/>
        </p:nvSpPr>
        <p:spPr>
          <a:xfrm>
            <a:off x="6096092" y="1595499"/>
            <a:ext cx="2736897"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45" name="Rectangle 44">
            <a:extLst>
              <a:ext uri="{FF2B5EF4-FFF2-40B4-BE49-F238E27FC236}">
                <a16:creationId xmlns:a16="http://schemas.microsoft.com/office/drawing/2014/main" id="{7178AC57-0B77-866A-D5C2-CC7E242E807A}"/>
              </a:ext>
            </a:extLst>
          </p:cNvPr>
          <p:cNvSpPr>
            <a:spLocks/>
          </p:cNvSpPr>
          <p:nvPr/>
        </p:nvSpPr>
        <p:spPr>
          <a:xfrm>
            <a:off x="8833175" y="1595499"/>
            <a:ext cx="2736897"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a:t>
            </a:r>
          </a:p>
        </p:txBody>
      </p:sp>
      <p:sp>
        <p:nvSpPr>
          <p:cNvPr id="46" name="Rectangle 45">
            <a:extLst>
              <a:ext uri="{FF2B5EF4-FFF2-40B4-BE49-F238E27FC236}">
                <a16:creationId xmlns:a16="http://schemas.microsoft.com/office/drawing/2014/main" id="{C7AE7672-6749-D7C0-79BE-CF255C6B9111}"/>
              </a:ext>
            </a:extLst>
          </p:cNvPr>
          <p:cNvSpPr>
            <a:spLocks/>
          </p:cNvSpPr>
          <p:nvPr/>
        </p:nvSpPr>
        <p:spPr>
          <a:xfrm>
            <a:off x="8833175" y="3265463"/>
            <a:ext cx="2736897" cy="1669787"/>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a:t>
            </a:r>
          </a:p>
          <a:p>
            <a:pPr>
              <a:lnSpc>
                <a:spcPct val="150000"/>
              </a:lnSpc>
            </a:pPr>
            <a:r>
              <a:rPr lang="en-US" sz="1200" dirty="0">
                <a:solidFill>
                  <a:schemeClr val="bg2"/>
                </a:solidFill>
                <a:latin typeface="+mj-lt"/>
              </a:rPr>
              <a:t>Pulvinar</a:t>
            </a:r>
            <a:r>
              <a:rPr kumimoji="0" lang="en-US" sz="1200" b="0" i="0" u="none" strike="noStrike" kern="1200" cap="none" spc="0" normalizeH="0" baseline="0" noProof="0" dirty="0">
                <a:ln>
                  <a:noFill/>
                </a:ln>
                <a:solidFill>
                  <a:schemeClr val="bg2"/>
                </a:solidFill>
                <a:effectLst/>
                <a:uLnTx/>
                <a:uFillTx/>
                <a:latin typeface="+mj-lt"/>
                <a:ea typeface="+mn-ea"/>
                <a:cs typeface="+mn-cs"/>
              </a:rPr>
              <a:t> lacinia at quis odio. Etiam vitae quam quis leo.</a:t>
            </a:r>
          </a:p>
        </p:txBody>
      </p:sp>
      <p:sp>
        <p:nvSpPr>
          <p:cNvPr id="48" name="Rectangle 47">
            <a:extLst>
              <a:ext uri="{FF2B5EF4-FFF2-40B4-BE49-F238E27FC236}">
                <a16:creationId xmlns:a16="http://schemas.microsoft.com/office/drawing/2014/main" id="{324FC165-FA99-F2DC-47EF-26118D649406}"/>
              </a:ext>
            </a:extLst>
          </p:cNvPr>
          <p:cNvSpPr>
            <a:spLocks/>
          </p:cNvSpPr>
          <p:nvPr/>
        </p:nvSpPr>
        <p:spPr>
          <a:xfrm>
            <a:off x="621918" y="4935427"/>
            <a:ext cx="5474077" cy="1293418"/>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a:t>
            </a:r>
          </a:p>
          <a:p>
            <a:pPr>
              <a:lnSpc>
                <a:spcPct val="150000"/>
              </a:lnSpc>
            </a:pPr>
            <a:r>
              <a:rPr lang="en-US" sz="1200" dirty="0">
                <a:solidFill>
                  <a:schemeClr val="bg2"/>
                </a:solidFill>
                <a:latin typeface="+mj-lt"/>
              </a:rPr>
              <a:t>leo</a:t>
            </a:r>
            <a:r>
              <a:rPr kumimoji="0" lang="en-US" sz="1200" b="0" i="0" u="none" strike="noStrike" kern="1200" cap="none" spc="0" normalizeH="0" baseline="0" noProof="0" dirty="0">
                <a:ln>
                  <a:noFill/>
                </a:ln>
                <a:solidFill>
                  <a:schemeClr val="bg2"/>
                </a:solidFill>
                <a:effectLst/>
                <a:uLnTx/>
                <a:uFillTx/>
                <a:latin typeface="+mj-lt"/>
                <a:ea typeface="+mn-ea"/>
                <a:cs typeface="+mn-cs"/>
              </a:rPr>
              <a:t> pulvinar lacini.</a:t>
            </a:r>
          </a:p>
        </p:txBody>
      </p:sp>
      <p:sp>
        <p:nvSpPr>
          <p:cNvPr id="49" name="Rectangle 48">
            <a:extLst>
              <a:ext uri="{FF2B5EF4-FFF2-40B4-BE49-F238E27FC236}">
                <a16:creationId xmlns:a16="http://schemas.microsoft.com/office/drawing/2014/main" id="{6741797F-496C-415E-5228-05D30F09D0DC}"/>
              </a:ext>
            </a:extLst>
          </p:cNvPr>
          <p:cNvSpPr>
            <a:spLocks/>
          </p:cNvSpPr>
          <p:nvPr/>
        </p:nvSpPr>
        <p:spPr>
          <a:xfrm>
            <a:off x="6095995" y="4935427"/>
            <a:ext cx="5474078" cy="1293418"/>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pic>
        <p:nvPicPr>
          <p:cNvPr id="51" name="Graphic 50">
            <a:extLst>
              <a:ext uri="{FF2B5EF4-FFF2-40B4-BE49-F238E27FC236}">
                <a16:creationId xmlns:a16="http://schemas.microsoft.com/office/drawing/2014/main" id="{9600B22C-9E48-AB22-9050-9DFB02428C61}"/>
              </a:ext>
            </a:extLst>
          </p:cNvPr>
          <p:cNvPicPr>
            <a:picLocks noChangeAspect="1"/>
          </p:cNvPicPr>
          <p:nvPr>
            <p:custDataLst>
              <p:tags r:id="rId2"/>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537392" y="4978792"/>
            <a:ext cx="505586" cy="605045"/>
          </a:xfrm>
          <a:prstGeom prst="rect">
            <a:avLst/>
          </a:prstGeom>
        </p:spPr>
      </p:pic>
      <p:pic>
        <p:nvPicPr>
          <p:cNvPr id="53" name="Graphic 52">
            <a:extLst>
              <a:ext uri="{FF2B5EF4-FFF2-40B4-BE49-F238E27FC236}">
                <a16:creationId xmlns:a16="http://schemas.microsoft.com/office/drawing/2014/main" id="{3A472800-533E-1DE2-7EDB-248403EB6022}"/>
              </a:ext>
            </a:extLst>
          </p:cNvPr>
          <p:cNvPicPr>
            <a:picLocks noChangeAspect="1"/>
          </p:cNvPicPr>
          <p:nvPr>
            <p:custDataLst>
              <p:tags r:id="rId3"/>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656928" y="1701647"/>
            <a:ext cx="386050" cy="362887"/>
          </a:xfrm>
          <a:prstGeom prst="rect">
            <a:avLst/>
          </a:prstGeom>
        </p:spPr>
      </p:pic>
      <p:pic>
        <p:nvPicPr>
          <p:cNvPr id="55" name="Graphic 54">
            <a:extLst>
              <a:ext uri="{FF2B5EF4-FFF2-40B4-BE49-F238E27FC236}">
                <a16:creationId xmlns:a16="http://schemas.microsoft.com/office/drawing/2014/main" id="{4A56278C-F95F-19BE-5D68-79DBCB242522}"/>
              </a:ext>
            </a:extLst>
          </p:cNvPr>
          <p:cNvPicPr>
            <a:picLocks noChangeAspect="1"/>
          </p:cNvPicPr>
          <p:nvPr>
            <p:custDataLst>
              <p:tags r:id="rId4"/>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2806946" y="1643693"/>
            <a:ext cx="505586" cy="505586"/>
          </a:xfrm>
          <a:prstGeom prst="rect">
            <a:avLst/>
          </a:prstGeom>
        </p:spPr>
      </p:pic>
      <p:pic>
        <p:nvPicPr>
          <p:cNvPr id="57" name="Graphic 56">
            <a:extLst>
              <a:ext uri="{FF2B5EF4-FFF2-40B4-BE49-F238E27FC236}">
                <a16:creationId xmlns:a16="http://schemas.microsoft.com/office/drawing/2014/main" id="{D6A0D659-737A-371A-BCDC-12D0F0FE9218}"/>
              </a:ext>
            </a:extLst>
          </p:cNvPr>
          <p:cNvPicPr>
            <a:picLocks noChangeAspect="1"/>
          </p:cNvPicPr>
          <p:nvPr>
            <p:custDataLst>
              <p:tags r:id="rId5"/>
            </p:custDataLst>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8273861" y="1643693"/>
            <a:ext cx="505586" cy="505586"/>
          </a:xfrm>
          <a:prstGeom prst="rect">
            <a:avLst/>
          </a:prstGeom>
        </p:spPr>
      </p:pic>
      <p:pic>
        <p:nvPicPr>
          <p:cNvPr id="59" name="Graphic 58">
            <a:extLst>
              <a:ext uri="{FF2B5EF4-FFF2-40B4-BE49-F238E27FC236}">
                <a16:creationId xmlns:a16="http://schemas.microsoft.com/office/drawing/2014/main" id="{D0C7391D-ABFC-B315-6196-65B40432AE72}"/>
              </a:ext>
            </a:extLst>
          </p:cNvPr>
          <p:cNvPicPr>
            <a:picLocks noChangeAspect="1"/>
          </p:cNvPicPr>
          <p:nvPr>
            <p:custDataLst>
              <p:tags r:id="rId6"/>
            </p:custDataLst>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10994068" y="1643693"/>
            <a:ext cx="505586" cy="505586"/>
          </a:xfrm>
          <a:prstGeom prst="rect">
            <a:avLst/>
          </a:prstGeom>
        </p:spPr>
      </p:pic>
      <p:pic>
        <p:nvPicPr>
          <p:cNvPr id="61" name="Graphic 60">
            <a:extLst>
              <a:ext uri="{FF2B5EF4-FFF2-40B4-BE49-F238E27FC236}">
                <a16:creationId xmlns:a16="http://schemas.microsoft.com/office/drawing/2014/main" id="{D2DB50DB-5A28-6580-2099-7AABF3C9D886}"/>
              </a:ext>
            </a:extLst>
          </p:cNvPr>
          <p:cNvPicPr>
            <a:picLocks noChangeAspect="1"/>
          </p:cNvPicPr>
          <p:nvPr>
            <p:custDataLst>
              <p:tags r:id="rId7"/>
            </p:custDataLst>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10994068" y="4981119"/>
            <a:ext cx="505586" cy="505586"/>
          </a:xfrm>
          <a:prstGeom prst="rect">
            <a:avLst/>
          </a:prstGeom>
        </p:spPr>
      </p:pic>
      <p:pic>
        <p:nvPicPr>
          <p:cNvPr id="63" name="Graphic 62">
            <a:extLst>
              <a:ext uri="{FF2B5EF4-FFF2-40B4-BE49-F238E27FC236}">
                <a16:creationId xmlns:a16="http://schemas.microsoft.com/office/drawing/2014/main" id="{3B273C92-1159-0D0E-F7BD-AF2557D1BA25}"/>
              </a:ext>
            </a:extLst>
          </p:cNvPr>
          <p:cNvPicPr>
            <a:picLocks noChangeAspect="1"/>
          </p:cNvPicPr>
          <p:nvPr>
            <p:custDataLst>
              <p:tags r:id="rId8"/>
            </p:custDataLst>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5537392" y="3312425"/>
            <a:ext cx="505586" cy="505586"/>
          </a:xfrm>
          <a:prstGeom prst="rect">
            <a:avLst/>
          </a:prstGeom>
        </p:spPr>
      </p:pic>
      <p:pic>
        <p:nvPicPr>
          <p:cNvPr id="67" name="Graphic 66">
            <a:extLst>
              <a:ext uri="{FF2B5EF4-FFF2-40B4-BE49-F238E27FC236}">
                <a16:creationId xmlns:a16="http://schemas.microsoft.com/office/drawing/2014/main" id="{DE17FE56-9BAB-11EB-D027-6C8435A4DBDF}"/>
              </a:ext>
            </a:extLst>
          </p:cNvPr>
          <p:cNvPicPr>
            <a:picLocks noChangeAspect="1"/>
          </p:cNvPicPr>
          <p:nvPr>
            <p:custDataLst>
              <p:tags r:id="rId9"/>
            </p:custDataLst>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10994068" y="3313838"/>
            <a:ext cx="505586" cy="505586"/>
          </a:xfrm>
          <a:prstGeom prst="rect">
            <a:avLst/>
          </a:prstGeom>
        </p:spPr>
      </p:pic>
    </p:spTree>
    <p:custDataLst>
      <p:tags r:id="rId1"/>
    </p:custDataLst>
    <p:extLst>
      <p:ext uri="{BB962C8B-B14F-4D97-AF65-F5344CB8AC3E}">
        <p14:creationId xmlns:p14="http://schemas.microsoft.com/office/powerpoint/2010/main" val="2757720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6" name="Rectangle 35">
            <a:extLst>
              <a:ext uri="{FF2B5EF4-FFF2-40B4-BE49-F238E27FC236}">
                <a16:creationId xmlns:a16="http://schemas.microsoft.com/office/drawing/2014/main" id="{C56ACB61-C079-F132-6484-3238693C5B67}"/>
              </a:ext>
            </a:extLst>
          </p:cNvPr>
          <p:cNvSpPr>
            <a:spLocks/>
          </p:cNvSpPr>
          <p:nvPr/>
        </p:nvSpPr>
        <p:spPr>
          <a:xfrm>
            <a:off x="3352217" y="1595499"/>
            <a:ext cx="2743684"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a:t>
            </a:r>
          </a:p>
          <a:p>
            <a:pPr>
              <a:lnSpc>
                <a:spcPct val="150000"/>
              </a:lnSpc>
            </a:pPr>
            <a:endParaRPr lang="en-US" sz="120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a:p>
            <a:pPr>
              <a:lnSpc>
                <a:spcPct val="150000"/>
              </a:lnSpc>
            </a:pPr>
            <a:endParaRPr lang="en-US" sz="1200" dirty="0">
              <a:solidFill>
                <a:schemeClr val="bg2"/>
              </a:solidFill>
              <a:latin typeface="+mj-lt"/>
            </a:endParaRPr>
          </a:p>
        </p:txBody>
      </p:sp>
      <p:sp>
        <p:nvSpPr>
          <p:cNvPr id="35" name="Rectangle 34">
            <a:extLst>
              <a:ext uri="{FF2B5EF4-FFF2-40B4-BE49-F238E27FC236}">
                <a16:creationId xmlns:a16="http://schemas.microsoft.com/office/drawing/2014/main" id="{65127CAC-F4BB-2A1A-F803-83D58A044C27}"/>
              </a:ext>
            </a:extLst>
          </p:cNvPr>
          <p:cNvSpPr>
            <a:spLocks/>
          </p:cNvSpPr>
          <p:nvPr/>
        </p:nvSpPr>
        <p:spPr>
          <a:xfrm>
            <a:off x="621918" y="1595499"/>
            <a:ext cx="2736897"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a:p>
            <a:pPr>
              <a:lnSpc>
                <a:spcPct val="150000"/>
              </a:lnSpc>
            </a:pPr>
            <a:endParaRPr lang="en-US" sz="120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sp>
        <p:nvSpPr>
          <p:cNvPr id="44" name="Rectangle 43">
            <a:extLst>
              <a:ext uri="{FF2B5EF4-FFF2-40B4-BE49-F238E27FC236}">
                <a16:creationId xmlns:a16="http://schemas.microsoft.com/office/drawing/2014/main" id="{BB249411-FC46-1B28-FC76-ECD2A188A40B}"/>
              </a:ext>
            </a:extLst>
          </p:cNvPr>
          <p:cNvSpPr>
            <a:spLocks/>
          </p:cNvSpPr>
          <p:nvPr/>
        </p:nvSpPr>
        <p:spPr>
          <a:xfrm>
            <a:off x="6096092" y="1595499"/>
            <a:ext cx="2736897"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a:p>
            <a:pPr>
              <a:lnSpc>
                <a:spcPct val="150000"/>
              </a:lnSpc>
            </a:pPr>
            <a:endParaRPr lang="en-US" sz="120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a:p>
            <a:pPr>
              <a:lnSpc>
                <a:spcPct val="150000"/>
              </a:lnSpc>
            </a:pPr>
            <a:endParaRPr kumimoji="0" lang="en-US" sz="1200" b="0" i="0" u="none" strike="noStrike" kern="1200" cap="none" spc="0" normalizeH="0" baseline="0" noProof="0" dirty="0">
              <a:ln>
                <a:noFill/>
              </a:ln>
              <a:solidFill>
                <a:schemeClr val="bg2"/>
              </a:solidFill>
              <a:effectLst/>
              <a:uLnTx/>
              <a:uFillTx/>
              <a:latin typeface="+mj-lt"/>
              <a:ea typeface="+mn-ea"/>
              <a:cs typeface="+mn-cs"/>
            </a:endParaRPr>
          </a:p>
        </p:txBody>
      </p:sp>
      <p:sp>
        <p:nvSpPr>
          <p:cNvPr id="45" name="Rectangle 44">
            <a:extLst>
              <a:ext uri="{FF2B5EF4-FFF2-40B4-BE49-F238E27FC236}">
                <a16:creationId xmlns:a16="http://schemas.microsoft.com/office/drawing/2014/main" id="{7178AC57-0B77-866A-D5C2-CC7E242E807A}"/>
              </a:ext>
            </a:extLst>
          </p:cNvPr>
          <p:cNvSpPr>
            <a:spLocks/>
          </p:cNvSpPr>
          <p:nvPr/>
        </p:nvSpPr>
        <p:spPr>
          <a:xfrm>
            <a:off x="8833175" y="1595499"/>
            <a:ext cx="2736897"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a:t>
            </a:r>
          </a:p>
          <a:p>
            <a:pPr>
              <a:lnSpc>
                <a:spcPct val="150000"/>
              </a:lnSpc>
            </a:pPr>
            <a:endParaRPr lang="en-US" sz="120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a:p>
            <a:pPr>
              <a:lnSpc>
                <a:spcPct val="150000"/>
              </a:lnSpc>
            </a:pPr>
            <a:endParaRPr kumimoji="0" lang="en-US" sz="1200" b="0" i="0" u="none" strike="noStrike" kern="1200" cap="none" spc="0" normalizeH="0" baseline="0" noProof="0" dirty="0">
              <a:ln>
                <a:noFill/>
              </a:ln>
              <a:solidFill>
                <a:schemeClr val="bg2"/>
              </a:solidFill>
              <a:effectLst/>
              <a:uLnTx/>
              <a:uFillTx/>
              <a:latin typeface="+mj-lt"/>
              <a:ea typeface="+mn-ea"/>
              <a:cs typeface="+mn-cs"/>
            </a:endParaRPr>
          </a:p>
        </p:txBody>
      </p:sp>
      <p:sp>
        <p:nvSpPr>
          <p:cNvPr id="48" name="Rectangle 47">
            <a:extLst>
              <a:ext uri="{FF2B5EF4-FFF2-40B4-BE49-F238E27FC236}">
                <a16:creationId xmlns:a16="http://schemas.microsoft.com/office/drawing/2014/main" id="{324FC165-FA99-F2DC-47EF-26118D649406}"/>
              </a:ext>
            </a:extLst>
          </p:cNvPr>
          <p:cNvSpPr>
            <a:spLocks/>
          </p:cNvSpPr>
          <p:nvPr/>
        </p:nvSpPr>
        <p:spPr>
          <a:xfrm>
            <a:off x="621918" y="4935427"/>
            <a:ext cx="5474077" cy="1293418"/>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a:t>
            </a:r>
          </a:p>
          <a:p>
            <a:pPr>
              <a:lnSpc>
                <a:spcPct val="150000"/>
              </a:lnSpc>
            </a:pPr>
            <a:r>
              <a:rPr lang="en-US" sz="1200" dirty="0">
                <a:solidFill>
                  <a:schemeClr val="bg2"/>
                </a:solidFill>
                <a:latin typeface="+mj-lt"/>
              </a:rPr>
              <a:t>leo</a:t>
            </a:r>
            <a:r>
              <a:rPr kumimoji="0" lang="en-US" sz="1200" b="0" i="0" u="none" strike="noStrike" kern="1200" cap="none" spc="0" normalizeH="0" baseline="0" noProof="0" dirty="0">
                <a:ln>
                  <a:noFill/>
                </a:ln>
                <a:solidFill>
                  <a:schemeClr val="bg2"/>
                </a:solidFill>
                <a:effectLst/>
                <a:uLnTx/>
                <a:uFillTx/>
                <a:latin typeface="+mj-lt"/>
                <a:ea typeface="+mn-ea"/>
                <a:cs typeface="+mn-cs"/>
              </a:rPr>
              <a:t> pulvinar lacini.</a:t>
            </a:r>
          </a:p>
        </p:txBody>
      </p:sp>
      <p:sp>
        <p:nvSpPr>
          <p:cNvPr id="49" name="Rectangle 48">
            <a:extLst>
              <a:ext uri="{FF2B5EF4-FFF2-40B4-BE49-F238E27FC236}">
                <a16:creationId xmlns:a16="http://schemas.microsoft.com/office/drawing/2014/main" id="{6741797F-496C-415E-5228-05D30F09D0DC}"/>
              </a:ext>
            </a:extLst>
          </p:cNvPr>
          <p:cNvSpPr>
            <a:spLocks/>
          </p:cNvSpPr>
          <p:nvPr/>
        </p:nvSpPr>
        <p:spPr>
          <a:xfrm>
            <a:off x="6095995" y="4935427"/>
            <a:ext cx="5474078" cy="1293418"/>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91425"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a:t>
            </a:r>
          </a:p>
        </p:txBody>
      </p:sp>
      <p:pic>
        <p:nvPicPr>
          <p:cNvPr id="51" name="Graphic 50">
            <a:extLst>
              <a:ext uri="{FF2B5EF4-FFF2-40B4-BE49-F238E27FC236}">
                <a16:creationId xmlns:a16="http://schemas.microsoft.com/office/drawing/2014/main" id="{9600B22C-9E48-AB22-9050-9DFB02428C61}"/>
              </a:ext>
            </a:extLst>
          </p:cNvPr>
          <p:cNvPicPr>
            <a:picLocks noChangeAspect="1"/>
          </p:cNvPicPr>
          <p:nvPr>
            <p:custDataLst>
              <p:tags r:id="rId2"/>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537392" y="4978792"/>
            <a:ext cx="505586" cy="605045"/>
          </a:xfrm>
          <a:prstGeom prst="rect">
            <a:avLst/>
          </a:prstGeom>
        </p:spPr>
      </p:pic>
      <p:pic>
        <p:nvPicPr>
          <p:cNvPr id="53" name="Graphic 52">
            <a:extLst>
              <a:ext uri="{FF2B5EF4-FFF2-40B4-BE49-F238E27FC236}">
                <a16:creationId xmlns:a16="http://schemas.microsoft.com/office/drawing/2014/main" id="{3A472800-533E-1DE2-7EDB-248403EB6022}"/>
              </a:ext>
            </a:extLst>
          </p:cNvPr>
          <p:cNvPicPr>
            <a:picLocks noChangeAspect="1"/>
          </p:cNvPicPr>
          <p:nvPr>
            <p:custDataLst>
              <p:tags r:id="rId3"/>
            </p:custDataLst>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656928" y="1701647"/>
            <a:ext cx="386050" cy="362887"/>
          </a:xfrm>
          <a:prstGeom prst="rect">
            <a:avLst/>
          </a:prstGeom>
        </p:spPr>
      </p:pic>
      <p:pic>
        <p:nvPicPr>
          <p:cNvPr id="55" name="Graphic 54">
            <a:extLst>
              <a:ext uri="{FF2B5EF4-FFF2-40B4-BE49-F238E27FC236}">
                <a16:creationId xmlns:a16="http://schemas.microsoft.com/office/drawing/2014/main" id="{4A56278C-F95F-19BE-5D68-79DBCB242522}"/>
              </a:ext>
            </a:extLst>
          </p:cNvPr>
          <p:cNvPicPr>
            <a:picLocks noChangeAspect="1"/>
          </p:cNvPicPr>
          <p:nvPr>
            <p:custDataLst>
              <p:tags r:id="rId4"/>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2806946" y="1643693"/>
            <a:ext cx="505586" cy="505586"/>
          </a:xfrm>
          <a:prstGeom prst="rect">
            <a:avLst/>
          </a:prstGeom>
        </p:spPr>
      </p:pic>
      <p:pic>
        <p:nvPicPr>
          <p:cNvPr id="57" name="Graphic 56">
            <a:extLst>
              <a:ext uri="{FF2B5EF4-FFF2-40B4-BE49-F238E27FC236}">
                <a16:creationId xmlns:a16="http://schemas.microsoft.com/office/drawing/2014/main" id="{D6A0D659-737A-371A-BCDC-12D0F0FE9218}"/>
              </a:ext>
            </a:extLst>
          </p:cNvPr>
          <p:cNvPicPr>
            <a:picLocks noChangeAspect="1"/>
          </p:cNvPicPr>
          <p:nvPr>
            <p:custDataLst>
              <p:tags r:id="rId5"/>
            </p:custDataLst>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8273861" y="1643693"/>
            <a:ext cx="505586" cy="505586"/>
          </a:xfrm>
          <a:prstGeom prst="rect">
            <a:avLst/>
          </a:prstGeom>
        </p:spPr>
      </p:pic>
      <p:pic>
        <p:nvPicPr>
          <p:cNvPr id="59" name="Graphic 58">
            <a:extLst>
              <a:ext uri="{FF2B5EF4-FFF2-40B4-BE49-F238E27FC236}">
                <a16:creationId xmlns:a16="http://schemas.microsoft.com/office/drawing/2014/main" id="{D0C7391D-ABFC-B315-6196-65B40432AE72}"/>
              </a:ext>
            </a:extLst>
          </p:cNvPr>
          <p:cNvPicPr>
            <a:picLocks noChangeAspect="1"/>
          </p:cNvPicPr>
          <p:nvPr>
            <p:custDataLst>
              <p:tags r:id="rId6"/>
            </p:custDataLst>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10994068" y="1643693"/>
            <a:ext cx="505586" cy="505586"/>
          </a:xfrm>
          <a:prstGeom prst="rect">
            <a:avLst/>
          </a:prstGeom>
        </p:spPr>
      </p:pic>
      <p:pic>
        <p:nvPicPr>
          <p:cNvPr id="61" name="Graphic 60">
            <a:extLst>
              <a:ext uri="{FF2B5EF4-FFF2-40B4-BE49-F238E27FC236}">
                <a16:creationId xmlns:a16="http://schemas.microsoft.com/office/drawing/2014/main" id="{D2DB50DB-5A28-6580-2099-7AABF3C9D886}"/>
              </a:ext>
            </a:extLst>
          </p:cNvPr>
          <p:cNvPicPr>
            <a:picLocks noChangeAspect="1"/>
          </p:cNvPicPr>
          <p:nvPr>
            <p:custDataLst>
              <p:tags r:id="rId7"/>
            </p:custDataLst>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10994068" y="4981119"/>
            <a:ext cx="505586" cy="505586"/>
          </a:xfrm>
          <a:prstGeom prst="rect">
            <a:avLst/>
          </a:prstGeom>
        </p:spPr>
      </p:pic>
    </p:spTree>
    <p:custDataLst>
      <p:tags r:id="rId1"/>
    </p:custDataLst>
    <p:extLst>
      <p:ext uri="{BB962C8B-B14F-4D97-AF65-F5344CB8AC3E}">
        <p14:creationId xmlns:p14="http://schemas.microsoft.com/office/powerpoint/2010/main" val="636328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2077-8D3B-A49C-6C93-D2C3DF7CDAB9}"/>
              </a:ext>
            </a:extLst>
          </p:cNvPr>
          <p:cNvSpPr>
            <a:spLocks noGrp="1"/>
          </p:cNvSpPr>
          <p:nvPr>
            <p:ph type="title"/>
          </p:nvPr>
        </p:nvSpPr>
        <p:spPr/>
        <p:txBody>
          <a:bodyPr/>
          <a:lstStyle/>
          <a:p>
            <a:r>
              <a:rPr lang="en-US" dirty="0"/>
              <a:t>Enter Title Here</a:t>
            </a:r>
          </a:p>
        </p:txBody>
      </p:sp>
      <p:sp>
        <p:nvSpPr>
          <p:cNvPr id="5" name="Text Placeholder 4">
            <a:extLst>
              <a:ext uri="{FF2B5EF4-FFF2-40B4-BE49-F238E27FC236}">
                <a16:creationId xmlns:a16="http://schemas.microsoft.com/office/drawing/2014/main" id="{A5FFB244-4D74-F659-8209-51241EA5B576}"/>
              </a:ext>
            </a:extLst>
          </p:cNvPr>
          <p:cNvSpPr>
            <a:spLocks noGrp="1"/>
          </p:cNvSpPr>
          <p:nvPr>
            <p:ph type="body" sz="quarter" idx="18"/>
          </p:nvPr>
        </p:nvSpPr>
        <p:spPr/>
        <p:txBody>
          <a:bodyPr/>
          <a:lstStyle/>
          <a:p>
            <a:r>
              <a:rPr lang="en-US" dirty="0"/>
              <a:t>Enter Subtitle Here</a:t>
            </a:r>
          </a:p>
        </p:txBody>
      </p:sp>
      <p:sp>
        <p:nvSpPr>
          <p:cNvPr id="3" name="Rectangle 2">
            <a:extLst>
              <a:ext uri="{FF2B5EF4-FFF2-40B4-BE49-F238E27FC236}">
                <a16:creationId xmlns:a16="http://schemas.microsoft.com/office/drawing/2014/main" id="{2350B2CC-3B27-EF18-DB3E-AC5A041C74D4}"/>
              </a:ext>
            </a:extLst>
          </p:cNvPr>
          <p:cNvSpPr>
            <a:spLocks/>
          </p:cNvSpPr>
          <p:nvPr/>
        </p:nvSpPr>
        <p:spPr>
          <a:xfrm>
            <a:off x="621918" y="1595499"/>
            <a:ext cx="4405831"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274320"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 Etiam vitae quam quis leo. </a:t>
            </a:r>
          </a:p>
          <a:p>
            <a:pPr>
              <a:lnSpc>
                <a:spcPct val="150000"/>
              </a:lnSpc>
            </a:pPr>
            <a:endParaRPr lang="en-US" sz="120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 Etiam vitae quam quis leo pulvinar lacinia at quis odio. Etiam vitae quam quis leo. Etiam vitae quam quis leo pulvinar lacinia.</a:t>
            </a:r>
          </a:p>
        </p:txBody>
      </p:sp>
      <p:sp>
        <p:nvSpPr>
          <p:cNvPr id="6" name="Rectangle 5">
            <a:extLst>
              <a:ext uri="{FF2B5EF4-FFF2-40B4-BE49-F238E27FC236}">
                <a16:creationId xmlns:a16="http://schemas.microsoft.com/office/drawing/2014/main" id="{D2CF6116-05DC-A938-DE50-36C76893272C}"/>
              </a:ext>
            </a:extLst>
          </p:cNvPr>
          <p:cNvSpPr>
            <a:spLocks/>
          </p:cNvSpPr>
          <p:nvPr/>
        </p:nvSpPr>
        <p:spPr>
          <a:xfrm>
            <a:off x="5028054" y="1595499"/>
            <a:ext cx="6609206" cy="3339889"/>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274320"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Etiam vitae quam quis leo pulvinar lacinia at quis odio. Etiam vitae quam quis leo pulvinar lacini. Etiam vitae quam quis leo pulvinar lacinia at quis odio. Etiam vitae quam quis leo. Etiam vitae quam quis leo pulvinar lacinia.</a:t>
            </a:r>
          </a:p>
          <a:p>
            <a:pPr>
              <a:lnSpc>
                <a:spcPct val="150000"/>
              </a:lnSpc>
            </a:pPr>
            <a:endParaRPr kumimoji="0" lang="en-US" sz="1200" b="0" i="0" u="none" strike="noStrike" kern="1200" cap="none" spc="0" normalizeH="0" baseline="0" noProof="0" dirty="0">
              <a:ln>
                <a:noFill/>
              </a:ln>
              <a:solidFill>
                <a:schemeClr val="bg2"/>
              </a:solidFill>
              <a:effectLst/>
              <a:uLnTx/>
              <a:uFillTx/>
              <a:latin typeface="+mj-lt"/>
              <a:ea typeface="+mn-ea"/>
              <a:cs typeface="+mn-cs"/>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 Etiam vitae quam quis leo pulvinar lacinia at quis odio. Etiam vitae quam quis leo. Etiam vitae quam quis leo pulvinar lacinia. Etiam vitae quam quis leo pulvinar lacinia at quis odio. Etiam vitae quam quis leo. Etiam vitae quam quis leo pulvinar lacinia.</a:t>
            </a:r>
          </a:p>
          <a:p>
            <a:pPr>
              <a:lnSpc>
                <a:spcPct val="150000"/>
              </a:lnSpc>
            </a:pPr>
            <a:endParaRPr kumimoji="0" lang="en-US" sz="1200" b="0" i="0" u="none" strike="noStrike" kern="1200" cap="none" spc="0" normalizeH="0" baseline="0" noProof="0" dirty="0">
              <a:ln>
                <a:noFill/>
              </a:ln>
              <a:solidFill>
                <a:schemeClr val="bg2"/>
              </a:solidFill>
              <a:effectLst/>
              <a:uLnTx/>
              <a:uFillTx/>
              <a:latin typeface="+mj-lt"/>
              <a:ea typeface="+mn-ea"/>
              <a:cs typeface="+mn-cs"/>
            </a:endParaRPr>
          </a:p>
        </p:txBody>
      </p:sp>
      <p:sp>
        <p:nvSpPr>
          <p:cNvPr id="31" name="Rectangle 30">
            <a:extLst>
              <a:ext uri="{FF2B5EF4-FFF2-40B4-BE49-F238E27FC236}">
                <a16:creationId xmlns:a16="http://schemas.microsoft.com/office/drawing/2014/main" id="{B38AC44A-7D34-244E-B671-D3884399397E}"/>
              </a:ext>
            </a:extLst>
          </p:cNvPr>
          <p:cNvSpPr>
            <a:spLocks/>
          </p:cNvSpPr>
          <p:nvPr/>
        </p:nvSpPr>
        <p:spPr>
          <a:xfrm>
            <a:off x="621918" y="4935427"/>
            <a:ext cx="11015342" cy="1293418"/>
          </a:xfrm>
          <a:prstGeom prst="rect">
            <a:avLst/>
          </a:prstGeom>
          <a:solidFill>
            <a:schemeClr val="lt1"/>
          </a:solidFill>
          <a:ln w="9525" cap="flat" cmpd="sng">
            <a:solidFill>
              <a:schemeClr val="lt2"/>
            </a:solidFill>
            <a:prstDash val="solid"/>
            <a:round/>
            <a:headEnd type="none" w="sm" len="sm"/>
            <a:tailEnd type="none" w="sm" len="sm"/>
          </a:ln>
        </p:spPr>
        <p:txBody>
          <a:bodyPr spcFirstLastPara="1" wrap="square" lIns="91425" tIns="91425" rIns="640080" bIns="91425" anchor="t" anchorCtr="0">
            <a:noAutofit/>
          </a:bodyPr>
          <a:lstStyle/>
          <a:p>
            <a:pPr>
              <a:lnSpc>
                <a:spcPct val="150000"/>
              </a:lnSpc>
            </a:pPr>
            <a:r>
              <a:rPr kumimoji="0" lang="en-US" sz="1400" b="0" i="0" u="none" strike="noStrike" kern="1200" cap="none" spc="0" normalizeH="0" baseline="0" noProof="0" dirty="0">
                <a:ln>
                  <a:noFill/>
                </a:ln>
                <a:solidFill>
                  <a:schemeClr val="accent1">
                    <a:lumMod val="75000"/>
                  </a:schemeClr>
                </a:solidFill>
                <a:effectLst/>
                <a:uLnTx/>
                <a:uFillTx/>
                <a:latin typeface="+mj-lt"/>
                <a:ea typeface="+mn-ea"/>
                <a:cs typeface="+mn-cs"/>
              </a:rPr>
              <a:t>Lorem Ipsum</a:t>
            </a:r>
            <a:endParaRPr lang="en-US" sz="1050" dirty="0">
              <a:solidFill>
                <a:schemeClr val="bg2"/>
              </a:solidFill>
              <a:latin typeface="+mj-lt"/>
            </a:endParaRPr>
          </a:p>
          <a:p>
            <a:pPr>
              <a:lnSpc>
                <a:spcPct val="150000"/>
              </a:lnSpc>
            </a:pPr>
            <a:r>
              <a:rPr kumimoji="0" lang="en-US" sz="1200" b="0" i="0" u="none" strike="noStrike" kern="1200" cap="none" spc="0" normalizeH="0" baseline="0" noProof="0" dirty="0">
                <a:ln>
                  <a:noFill/>
                </a:ln>
                <a:solidFill>
                  <a:schemeClr val="bg2"/>
                </a:solidFill>
                <a:effectLst/>
                <a:uLnTx/>
                <a:uFillTx/>
                <a:latin typeface="+mj-lt"/>
                <a:ea typeface="+mn-ea"/>
                <a:cs typeface="+mn-cs"/>
              </a:rPr>
              <a:t>Etiam vitae quam quis leo pulvinar lacinia at quis odio. Etiam vitae quam quis leo pulvinar lacini. Etiam vitae quam quis leo. Etiam vitae quam quis leo pulvinar lacinia at quis odio. Etiam vitae quam quis leo pulvinar lacini. Etiam vitae quam quis leo pulvinar lacinia at quis odio. Etiam vitae quam quis leo. Etiam vitae quam quis leo pulvinar lacinia.</a:t>
            </a:r>
          </a:p>
        </p:txBody>
      </p:sp>
      <p:pic>
        <p:nvPicPr>
          <p:cNvPr id="33" name="Graphic 32">
            <a:extLst>
              <a:ext uri="{FF2B5EF4-FFF2-40B4-BE49-F238E27FC236}">
                <a16:creationId xmlns:a16="http://schemas.microsoft.com/office/drawing/2014/main" id="{8BE8D757-F798-E03E-65AA-2C0F840BB828}"/>
              </a:ext>
            </a:extLst>
          </p:cNvPr>
          <p:cNvPicPr>
            <a:picLocks noChangeAspect="1"/>
          </p:cNvPicPr>
          <p:nvPr>
            <p:custDataLst>
              <p:tags r:id="rId2"/>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085201" y="4978792"/>
            <a:ext cx="505586" cy="605045"/>
          </a:xfrm>
          <a:prstGeom prst="rect">
            <a:avLst/>
          </a:prstGeom>
        </p:spPr>
      </p:pic>
      <p:pic>
        <p:nvPicPr>
          <p:cNvPr id="34" name="Graphic 33">
            <a:extLst>
              <a:ext uri="{FF2B5EF4-FFF2-40B4-BE49-F238E27FC236}">
                <a16:creationId xmlns:a16="http://schemas.microsoft.com/office/drawing/2014/main" id="{E8D33CF4-ADBA-6108-8343-01152784A16A}"/>
              </a:ext>
            </a:extLst>
          </p:cNvPr>
          <p:cNvPicPr>
            <a:picLocks noChangeAspect="1"/>
          </p:cNvPicPr>
          <p:nvPr>
            <p:custDataLst>
              <p:tags r:id="rId3"/>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204737" y="1701647"/>
            <a:ext cx="386050" cy="362887"/>
          </a:xfrm>
          <a:prstGeom prst="rect">
            <a:avLst/>
          </a:prstGeom>
        </p:spPr>
      </p:pic>
      <p:pic>
        <p:nvPicPr>
          <p:cNvPr id="35" name="Graphic 34">
            <a:extLst>
              <a:ext uri="{FF2B5EF4-FFF2-40B4-BE49-F238E27FC236}">
                <a16:creationId xmlns:a16="http://schemas.microsoft.com/office/drawing/2014/main" id="{676B073E-025F-429A-780D-D3032A733227}"/>
              </a:ext>
            </a:extLst>
          </p:cNvPr>
          <p:cNvPicPr>
            <a:picLocks noChangeAspect="1"/>
          </p:cNvPicPr>
          <p:nvPr>
            <p:custDataLst>
              <p:tags r:id="rId4"/>
            </p:custDataLst>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468523" y="1643693"/>
            <a:ext cx="505586" cy="505586"/>
          </a:xfrm>
          <a:prstGeom prst="rect">
            <a:avLst/>
          </a:prstGeom>
        </p:spPr>
      </p:pic>
    </p:spTree>
    <p:custDataLst>
      <p:tags r:id="rId1"/>
    </p:custDataLst>
    <p:extLst>
      <p:ext uri="{BB962C8B-B14F-4D97-AF65-F5344CB8AC3E}">
        <p14:creationId xmlns:p14="http://schemas.microsoft.com/office/powerpoint/2010/main" val="32354801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NAME" val="5. Source"/>
</p:tagLst>
</file>

<file path=ppt/tags/tag10.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1.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12.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13.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14.xml><?xml version="1.0" encoding="utf-8"?>
<p:tagLst xmlns:a="http://schemas.openxmlformats.org/drawingml/2006/main" xmlns:r="http://schemas.openxmlformats.org/officeDocument/2006/relationships" xmlns:p="http://schemas.openxmlformats.org/presentationml/2006/main">
  <p:tag name="SHAPENAME" val="TopLineLeft"/>
</p:tagLst>
</file>

<file path=ppt/tags/tag1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6.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17.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18.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19.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xml><?xml version="1.0" encoding="utf-8"?>
<p:tagLst xmlns:a="http://schemas.openxmlformats.org/drawingml/2006/main" xmlns:r="http://schemas.openxmlformats.org/officeDocument/2006/relationships" xmlns:p="http://schemas.openxmlformats.org/presentationml/2006/main">
  <p:tag name="SHAPENAME" val="BottomLine"/>
</p:tagLst>
</file>

<file path=ppt/tags/tag20.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21.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22.xml><?xml version="1.0" encoding="utf-8"?>
<p:tagLst xmlns:a="http://schemas.openxmlformats.org/drawingml/2006/main" xmlns:r="http://schemas.openxmlformats.org/officeDocument/2006/relationships" xmlns:p="http://schemas.openxmlformats.org/presentationml/2006/main">
  <p:tag name="SHAPENAME" val="TopLineLeft"/>
</p:tagLst>
</file>

<file path=ppt/tags/tag2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4.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25.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26.xml><?xml version="1.0" encoding="utf-8"?>
<p:tagLst xmlns:a="http://schemas.openxmlformats.org/drawingml/2006/main" xmlns:r="http://schemas.openxmlformats.org/officeDocument/2006/relationships" xmlns:p="http://schemas.openxmlformats.org/presentationml/2006/main">
  <p:tag name="SHAPENAME" val="5. Source"/>
</p:tagLst>
</file>

<file path=ppt/tags/tag27.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28.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29.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xml><?xml version="1.0" encoding="utf-8"?>
<p:tagLst xmlns:a="http://schemas.openxmlformats.org/drawingml/2006/main" xmlns:r="http://schemas.openxmlformats.org/officeDocument/2006/relationships" xmlns:p="http://schemas.openxmlformats.org/presentationml/2006/main">
  <p:tag name="SHAPENAME" val="TopLine"/>
</p:tagLst>
</file>

<file path=ppt/tags/tag30.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31.xml><?xml version="1.0" encoding="utf-8"?>
<p:tagLst xmlns:a="http://schemas.openxmlformats.org/drawingml/2006/main" xmlns:r="http://schemas.openxmlformats.org/officeDocument/2006/relationships" xmlns:p="http://schemas.openxmlformats.org/presentationml/2006/main">
  <p:tag name="SHAPENAME" val="TopLineLeft"/>
</p:tagLst>
</file>

<file path=ppt/tags/tag32.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3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35.xml><?xml version="1.0" encoding="utf-8"?>
<p:tagLst xmlns:a="http://schemas.openxmlformats.org/drawingml/2006/main" xmlns:r="http://schemas.openxmlformats.org/officeDocument/2006/relationships" xmlns:p="http://schemas.openxmlformats.org/presentationml/2006/main">
  <p:tag name="SHAPENAME" val="5. Source"/>
</p:tagLst>
</file>

<file path=ppt/tags/tag36.xml><?xml version="1.0" encoding="utf-8"?>
<p:tagLst xmlns:a="http://schemas.openxmlformats.org/drawingml/2006/main" xmlns:r="http://schemas.openxmlformats.org/officeDocument/2006/relationships" xmlns:p="http://schemas.openxmlformats.org/presentationml/2006/main">
  <p:tag name="SHAPENAME" val="RectangleDark"/>
</p:tagLst>
</file>

<file path=ppt/tags/tag37.xml><?xml version="1.0" encoding="utf-8"?>
<p:tagLst xmlns:a="http://schemas.openxmlformats.org/drawingml/2006/main" xmlns:r="http://schemas.openxmlformats.org/officeDocument/2006/relationships" xmlns:p="http://schemas.openxmlformats.org/presentationml/2006/main">
  <p:tag name="SHAPENAME" val="BottomLineRight"/>
</p:tagLst>
</file>

<file path=ppt/tags/tag38.xml><?xml version="1.0" encoding="utf-8"?>
<p:tagLst xmlns:a="http://schemas.openxmlformats.org/drawingml/2006/main" xmlns:r="http://schemas.openxmlformats.org/officeDocument/2006/relationships" xmlns:p="http://schemas.openxmlformats.org/presentationml/2006/main">
  <p:tag name="SHAPENAME" val="BottomLineLeft"/>
</p:tagLst>
</file>

<file path=ppt/tags/tag39.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40.xml><?xml version="1.0" encoding="utf-8"?>
<p:tagLst xmlns:a="http://schemas.openxmlformats.org/drawingml/2006/main" xmlns:r="http://schemas.openxmlformats.org/officeDocument/2006/relationships" xmlns:p="http://schemas.openxmlformats.org/presentationml/2006/main">
  <p:tag name="SHAPENAME" val="TopLineLeft"/>
</p:tagLst>
</file>

<file path=ppt/tags/tag41.xml><?xml version="1.0" encoding="utf-8"?>
<p:tagLst xmlns:a="http://schemas.openxmlformats.org/drawingml/2006/main" xmlns:r="http://schemas.openxmlformats.org/officeDocument/2006/relationships" xmlns:p="http://schemas.openxmlformats.org/presentationml/2006/main">
  <p:tag name="SHAPENAME" val="TopLineRight"/>
</p:tagLst>
</file>

<file path=ppt/tags/tag42.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3.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4.xml><?xml version="1.0" encoding="utf-8"?>
<p:tagLst xmlns:a="http://schemas.openxmlformats.org/drawingml/2006/main" xmlns:r="http://schemas.openxmlformats.org/officeDocument/2006/relationships" xmlns:p="http://schemas.openxmlformats.org/presentationml/2006/main">
  <p:tag name="SHAPENAME" val="SlideLogoText"/>
</p:tagLst>
</file>

<file path=ppt/tags/tag45.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46.xml><?xml version="1.0" encoding="utf-8"?>
<p:tagLst xmlns:a="http://schemas.openxmlformats.org/drawingml/2006/main" xmlns:r="http://schemas.openxmlformats.org/officeDocument/2006/relationships" xmlns:p="http://schemas.openxmlformats.org/presentationml/2006/main">
  <p:tag name="NAME" val="CustomIcon"/>
</p:tagLst>
</file>

<file path=ppt/tags/tag47.xml><?xml version="1.0" encoding="utf-8"?>
<p:tagLst xmlns:a="http://schemas.openxmlformats.org/drawingml/2006/main" xmlns:r="http://schemas.openxmlformats.org/officeDocument/2006/relationships" xmlns:p="http://schemas.openxmlformats.org/presentationml/2006/main">
  <p:tag name="NAME" val="CustomIcon"/>
</p:tagLst>
</file>

<file path=ppt/tags/tag48.xml><?xml version="1.0" encoding="utf-8"?>
<p:tagLst xmlns:a="http://schemas.openxmlformats.org/drawingml/2006/main" xmlns:r="http://schemas.openxmlformats.org/officeDocument/2006/relationships" xmlns:p="http://schemas.openxmlformats.org/presentationml/2006/main">
  <p:tag name="NAME" val="CustomIcon"/>
</p:tagLst>
</file>

<file path=ppt/tags/tag49.xml><?xml version="1.0" encoding="utf-8"?>
<p:tagLst xmlns:a="http://schemas.openxmlformats.org/drawingml/2006/main" xmlns:r="http://schemas.openxmlformats.org/officeDocument/2006/relationships" xmlns:p="http://schemas.openxmlformats.org/presentationml/2006/main">
  <p:tag name="NAME" val="CustomIcon"/>
</p:tagLst>
</file>

<file path=ppt/tags/tag5.xml><?xml version="1.0" encoding="utf-8"?>
<p:tagLst xmlns:a="http://schemas.openxmlformats.org/drawingml/2006/main" xmlns:r="http://schemas.openxmlformats.org/officeDocument/2006/relationships" xmlns:p="http://schemas.openxmlformats.org/presentationml/2006/main">
  <p:tag name="SHAPENAME" val="5. Source"/>
</p:tagLst>
</file>

<file path=ppt/tags/tag5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51.xml><?xml version="1.0" encoding="utf-8"?>
<p:tagLst xmlns:a="http://schemas.openxmlformats.org/drawingml/2006/main" xmlns:r="http://schemas.openxmlformats.org/officeDocument/2006/relationships" xmlns:p="http://schemas.openxmlformats.org/presentationml/2006/main">
  <p:tag name="NAME" val="CustomIcon"/>
</p:tagLst>
</file>

<file path=ppt/tags/tag52.xml><?xml version="1.0" encoding="utf-8"?>
<p:tagLst xmlns:a="http://schemas.openxmlformats.org/drawingml/2006/main" xmlns:r="http://schemas.openxmlformats.org/officeDocument/2006/relationships" xmlns:p="http://schemas.openxmlformats.org/presentationml/2006/main">
  <p:tag name="NAME" val="CustomIcon"/>
</p:tagLst>
</file>

<file path=ppt/tags/tag53.xml><?xml version="1.0" encoding="utf-8"?>
<p:tagLst xmlns:a="http://schemas.openxmlformats.org/drawingml/2006/main" xmlns:r="http://schemas.openxmlformats.org/officeDocument/2006/relationships" xmlns:p="http://schemas.openxmlformats.org/presentationml/2006/main">
  <p:tag name="NAME" val="CustomIcon"/>
</p:tagLst>
</file>

<file path=ppt/tags/tag54.xml><?xml version="1.0" encoding="utf-8"?>
<p:tagLst xmlns:a="http://schemas.openxmlformats.org/drawingml/2006/main" xmlns:r="http://schemas.openxmlformats.org/officeDocument/2006/relationships" xmlns:p="http://schemas.openxmlformats.org/presentationml/2006/main">
  <p:tag name="NAME" val="CustomIcon"/>
</p:tagLst>
</file>

<file path=ppt/tags/tag55.xml><?xml version="1.0" encoding="utf-8"?>
<p:tagLst xmlns:a="http://schemas.openxmlformats.org/drawingml/2006/main" xmlns:r="http://schemas.openxmlformats.org/officeDocument/2006/relationships" xmlns:p="http://schemas.openxmlformats.org/presentationml/2006/main">
  <p:tag name="NAME" val="CustomIcon"/>
</p:tagLst>
</file>

<file path=ppt/tags/tag56.xml><?xml version="1.0" encoding="utf-8"?>
<p:tagLst xmlns:a="http://schemas.openxmlformats.org/drawingml/2006/main" xmlns:r="http://schemas.openxmlformats.org/officeDocument/2006/relationships" xmlns:p="http://schemas.openxmlformats.org/presentationml/2006/main">
  <p:tag name="NAME" val="CustomIcon"/>
</p:tagLst>
</file>

<file path=ppt/tags/tag57.xml><?xml version="1.0" encoding="utf-8"?>
<p:tagLst xmlns:a="http://schemas.openxmlformats.org/drawingml/2006/main" xmlns:r="http://schemas.openxmlformats.org/officeDocument/2006/relationships" xmlns:p="http://schemas.openxmlformats.org/presentationml/2006/main">
  <p:tag name="NAME" val="CustomIcon"/>
</p:tagLst>
</file>

<file path=ppt/tags/tag58.xml><?xml version="1.0" encoding="utf-8"?>
<p:tagLst xmlns:a="http://schemas.openxmlformats.org/drawingml/2006/main" xmlns:r="http://schemas.openxmlformats.org/officeDocument/2006/relationships" xmlns:p="http://schemas.openxmlformats.org/presentationml/2006/main">
  <p:tag name="NAME" val="CustomIcon"/>
</p:tagLst>
</file>

<file path=ppt/tags/tag59.xml><?xml version="1.0" encoding="utf-8"?>
<p:tagLst xmlns:a="http://schemas.openxmlformats.org/drawingml/2006/main" xmlns:r="http://schemas.openxmlformats.org/officeDocument/2006/relationships" xmlns:p="http://schemas.openxmlformats.org/presentationml/2006/main">
  <p:tag name="NAME" val="CustomIcon"/>
</p:tagLst>
</file>

<file path=ppt/tags/tag6.xml><?xml version="1.0" encoding="utf-8"?>
<p:tagLst xmlns:a="http://schemas.openxmlformats.org/drawingml/2006/main" xmlns:r="http://schemas.openxmlformats.org/officeDocument/2006/relationships" xmlns:p="http://schemas.openxmlformats.org/presentationml/2006/main">
  <p:tag name="SHAPENAME" val="BottomLine"/>
</p:tagLst>
</file>

<file path=ppt/tags/tag60.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61.xml><?xml version="1.0" encoding="utf-8"?>
<p:tagLst xmlns:a="http://schemas.openxmlformats.org/drawingml/2006/main" xmlns:r="http://schemas.openxmlformats.org/officeDocument/2006/relationships" xmlns:p="http://schemas.openxmlformats.org/presentationml/2006/main">
  <p:tag name="NAME" val="CustomIcon"/>
</p:tagLst>
</file>

<file path=ppt/tags/tag62.xml><?xml version="1.0" encoding="utf-8"?>
<p:tagLst xmlns:a="http://schemas.openxmlformats.org/drawingml/2006/main" xmlns:r="http://schemas.openxmlformats.org/officeDocument/2006/relationships" xmlns:p="http://schemas.openxmlformats.org/presentationml/2006/main">
  <p:tag name="NAME" val="CustomIcon"/>
</p:tagLst>
</file>

<file path=ppt/tags/tag63.xml><?xml version="1.0" encoding="utf-8"?>
<p:tagLst xmlns:a="http://schemas.openxmlformats.org/drawingml/2006/main" xmlns:r="http://schemas.openxmlformats.org/officeDocument/2006/relationships" xmlns:p="http://schemas.openxmlformats.org/presentationml/2006/main">
  <p:tag name="NAME" val="CustomIcon"/>
</p:tagLst>
</file>

<file path=ppt/tags/tag64.xml><?xml version="1.0" encoding="utf-8"?>
<p:tagLst xmlns:a="http://schemas.openxmlformats.org/drawingml/2006/main" xmlns:r="http://schemas.openxmlformats.org/officeDocument/2006/relationships" xmlns:p="http://schemas.openxmlformats.org/presentationml/2006/main">
  <p:tag name="NAME" val="CustomIcon"/>
</p:tagLst>
</file>

<file path=ppt/tags/tag65.xml><?xml version="1.0" encoding="utf-8"?>
<p:tagLst xmlns:a="http://schemas.openxmlformats.org/drawingml/2006/main" xmlns:r="http://schemas.openxmlformats.org/officeDocument/2006/relationships" xmlns:p="http://schemas.openxmlformats.org/presentationml/2006/main">
  <p:tag name="NAME" val="CustomIcon"/>
</p:tagLst>
</file>

<file path=ppt/tags/tag66.xml><?xml version="1.0" encoding="utf-8"?>
<p:tagLst xmlns:a="http://schemas.openxmlformats.org/drawingml/2006/main" xmlns:r="http://schemas.openxmlformats.org/officeDocument/2006/relationships" xmlns:p="http://schemas.openxmlformats.org/presentationml/2006/main">
  <p:tag name="NAME" val="CustomIcon"/>
</p:tagLst>
</file>

<file path=ppt/tags/tag67.xml><?xml version="1.0" encoding="utf-8"?>
<p:tagLst xmlns:a="http://schemas.openxmlformats.org/drawingml/2006/main" xmlns:r="http://schemas.openxmlformats.org/officeDocument/2006/relationships" xmlns:p="http://schemas.openxmlformats.org/presentationml/2006/main">
  <p:tag name="NAME" val="CustomIcon"/>
</p:tagLst>
</file>

<file path=ppt/tags/tag68.xml><?xml version="1.0" encoding="utf-8"?>
<p:tagLst xmlns:a="http://schemas.openxmlformats.org/drawingml/2006/main" xmlns:r="http://schemas.openxmlformats.org/officeDocument/2006/relationships" xmlns:p="http://schemas.openxmlformats.org/presentationml/2006/main">
  <p:tag name="NAME" val="CustomIcon"/>
</p:tagLst>
</file>

<file path=ppt/tags/tag69.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xml><?xml version="1.0" encoding="utf-8"?>
<p:tagLst xmlns:a="http://schemas.openxmlformats.org/drawingml/2006/main" xmlns:r="http://schemas.openxmlformats.org/officeDocument/2006/relationships" xmlns:p="http://schemas.openxmlformats.org/presentationml/2006/main">
  <p:tag name="SHAPENAME" val="TopLine"/>
</p:tagLst>
</file>

<file path=ppt/tags/tag70.xml><?xml version="1.0" encoding="utf-8"?>
<p:tagLst xmlns:a="http://schemas.openxmlformats.org/drawingml/2006/main" xmlns:r="http://schemas.openxmlformats.org/officeDocument/2006/relationships" xmlns:p="http://schemas.openxmlformats.org/presentationml/2006/main">
  <p:tag name="NAME" val="CustomIcon"/>
</p:tagLst>
</file>

<file path=ppt/tags/tag71.xml><?xml version="1.0" encoding="utf-8"?>
<p:tagLst xmlns:a="http://schemas.openxmlformats.org/drawingml/2006/main" xmlns:r="http://schemas.openxmlformats.org/officeDocument/2006/relationships" xmlns:p="http://schemas.openxmlformats.org/presentationml/2006/main">
  <p:tag name="NAME" val="CustomIcon"/>
</p:tagLst>
</file>

<file path=ppt/tags/tag72.xml><?xml version="1.0" encoding="utf-8"?>
<p:tagLst xmlns:a="http://schemas.openxmlformats.org/drawingml/2006/main" xmlns:r="http://schemas.openxmlformats.org/officeDocument/2006/relationships" xmlns:p="http://schemas.openxmlformats.org/presentationml/2006/main">
  <p:tag name="NAME" val="CustomIcon"/>
</p:tagLst>
</file>

<file path=ppt/tags/tag73.xml><?xml version="1.0" encoding="utf-8"?>
<p:tagLst xmlns:a="http://schemas.openxmlformats.org/drawingml/2006/main" xmlns:r="http://schemas.openxmlformats.org/officeDocument/2006/relationships" xmlns:p="http://schemas.openxmlformats.org/presentationml/2006/main">
  <p:tag name="NAME" val="CustomIcon"/>
</p:tagLst>
</file>

<file path=ppt/tags/tag74.xml><?xml version="1.0" encoding="utf-8"?>
<p:tagLst xmlns:a="http://schemas.openxmlformats.org/drawingml/2006/main" xmlns:r="http://schemas.openxmlformats.org/officeDocument/2006/relationships" xmlns:p="http://schemas.openxmlformats.org/presentationml/2006/main">
  <p:tag name="NAME" val="CustomIcon"/>
</p:tagLst>
</file>

<file path=ppt/tags/tag75.xml><?xml version="1.0" encoding="utf-8"?>
<p:tagLst xmlns:a="http://schemas.openxmlformats.org/drawingml/2006/main" xmlns:r="http://schemas.openxmlformats.org/officeDocument/2006/relationships" xmlns:p="http://schemas.openxmlformats.org/presentationml/2006/main">
  <p:tag name="NAME" val="CustomIcon"/>
</p:tagLst>
</file>

<file path=ppt/tags/tag76.xml><?xml version="1.0" encoding="utf-8"?>
<p:tagLst xmlns:a="http://schemas.openxmlformats.org/drawingml/2006/main" xmlns:r="http://schemas.openxmlformats.org/officeDocument/2006/relationships" xmlns:p="http://schemas.openxmlformats.org/presentationml/2006/main">
  <p:tag name="AUXI_AGENDA_SLIDE" val="{&quot;ID&quot;:&quot;e2fd1df4-1ce9-48dc-8ff7-642565fdc700&quot;,&quot;IsAgendaSection&quot;:false,&quot;Title&quot;:&quot;&quot;,&quot;Level&quot;:-1}"/>
</p:tagLst>
</file>

<file path=ppt/tags/tag77.xml><?xml version="1.0" encoding="utf-8"?>
<p:tagLst xmlns:a="http://schemas.openxmlformats.org/drawingml/2006/main" xmlns:r="http://schemas.openxmlformats.org/officeDocument/2006/relationships" xmlns:p="http://schemas.openxmlformats.org/presentationml/2006/main">
  <p:tag name="NAME" val="CustomIcon"/>
</p:tagLst>
</file>

<file path=ppt/tags/tag78.xml><?xml version="1.0" encoding="utf-8"?>
<p:tagLst xmlns:a="http://schemas.openxmlformats.org/drawingml/2006/main" xmlns:r="http://schemas.openxmlformats.org/officeDocument/2006/relationships" xmlns:p="http://schemas.openxmlformats.org/presentationml/2006/main">
  <p:tag name="NAME" val="CustomIcon"/>
</p:tagLst>
</file>

<file path=ppt/tags/tag79.xml><?xml version="1.0" encoding="utf-8"?>
<p:tagLst xmlns:a="http://schemas.openxmlformats.org/drawingml/2006/main" xmlns:r="http://schemas.openxmlformats.org/officeDocument/2006/relationships" xmlns:p="http://schemas.openxmlformats.org/presentationml/2006/main">
  <p:tag name="NAME" val="CustomIcon"/>
</p:tagLst>
</file>

<file path=ppt/tags/tag8.xml><?xml version="1.0" encoding="utf-8"?>
<p:tagLst xmlns:a="http://schemas.openxmlformats.org/drawingml/2006/main" xmlns:r="http://schemas.openxmlformats.org/officeDocument/2006/relationships" xmlns:p="http://schemas.openxmlformats.org/presentationml/2006/main">
  <p:tag name="SHAPENAME" val="1. On-page tracker"/>
</p:tagLst>
</file>

<file path=ppt/tags/tag9.xml><?xml version="1.0" encoding="utf-8"?>
<p:tagLst xmlns:a="http://schemas.openxmlformats.org/drawingml/2006/main" xmlns:r="http://schemas.openxmlformats.org/officeDocument/2006/relationships" xmlns:p="http://schemas.openxmlformats.org/presentationml/2006/main">
  <p:tag name="SHAPENAME" val="5. Source"/>
</p:tagLst>
</file>

<file path=ppt/theme/theme1.xml><?xml version="1.0" encoding="utf-8"?>
<a:theme xmlns:a="http://schemas.openxmlformats.org/drawingml/2006/main" name="2_Office Theme">
  <a:themeElements>
    <a:clrScheme name="Custom 3">
      <a:dk1>
        <a:srgbClr val="80C7A7"/>
      </a:dk1>
      <a:lt1>
        <a:srgbClr val="FFFFFF"/>
      </a:lt1>
      <a:dk2>
        <a:srgbClr val="3F3F3F"/>
      </a:dk2>
      <a:lt2>
        <a:srgbClr val="000000"/>
      </a:lt2>
      <a:accent1>
        <a:srgbClr val="80C7A7"/>
      </a:accent1>
      <a:accent2>
        <a:srgbClr val="80C7A7"/>
      </a:accent2>
      <a:accent3>
        <a:srgbClr val="80C7A7"/>
      </a:accent3>
      <a:accent4>
        <a:srgbClr val="80C7A7"/>
      </a:accent4>
      <a:accent5>
        <a:srgbClr val="80C7A7"/>
      </a:accent5>
      <a:accent6>
        <a:srgbClr val="80C7A7"/>
      </a:accent6>
      <a:hlink>
        <a:srgbClr val="FFFFFF"/>
      </a:hlink>
      <a:folHlink>
        <a:srgbClr val="000000"/>
      </a:folHlink>
    </a:clrScheme>
    <a:fontScheme name="Modern 04">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dirty="0" smtClean="0">
            <a:latin typeface="Calibri" panose="020F0502020204030204" pitchFamily="34" charset="0"/>
            <a:cs typeface="Calibri" panose="020F050202020403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50000"/>
          </a:lnSpc>
          <a:defRPr sz="1200" dirty="0" smtClean="0">
            <a:solidFill>
              <a:schemeClr val="bg2"/>
            </a:solidFill>
            <a:latin typeface="Calibri" panose="020F0502020204030204" pitchFamily="34" charset="0"/>
            <a:cs typeface="Calibri" panose="020F050202020403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Custom 4">
      <a:dk1>
        <a:srgbClr val="3F3F3F"/>
      </a:dk1>
      <a:lt1>
        <a:srgbClr val="FFFFFF"/>
      </a:lt1>
      <a:dk2>
        <a:srgbClr val="3F3F3F"/>
      </a:dk2>
      <a:lt2>
        <a:srgbClr val="E7E6E6"/>
      </a:lt2>
      <a:accent1>
        <a:srgbClr val="80C7A7"/>
      </a:accent1>
      <a:accent2>
        <a:srgbClr val="92667D"/>
      </a:accent2>
      <a:accent3>
        <a:srgbClr val="D17083"/>
      </a:accent3>
      <a:accent4>
        <a:srgbClr val="FF788B"/>
      </a:accent4>
      <a:accent5>
        <a:srgbClr val="3C5D7A"/>
      </a:accent5>
      <a:accent6>
        <a:srgbClr val="92667D"/>
      </a:accent6>
      <a:hlink>
        <a:srgbClr val="0563C1"/>
      </a:hlink>
      <a:folHlink>
        <a:srgbClr val="954F72"/>
      </a:folHlink>
    </a:clrScheme>
    <a:fontScheme name="Office">
      <a:majorFont>
        <a:latin typeface="Tahoma"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Tahoma"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5511</TotalTime>
  <Words>1122</Words>
  <Application>Microsoft Office PowerPoint</Application>
  <PresentationFormat>Widescreen</PresentationFormat>
  <Paragraphs>94</Paragraphs>
  <Slides>5</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Segoe UI</vt:lpstr>
      <vt:lpstr>Tahoma</vt:lpstr>
      <vt:lpstr>2_Office Theme</vt:lpstr>
      <vt:lpstr>3_Office Theme</vt:lpstr>
      <vt:lpstr>Enter Title Here</vt:lpstr>
      <vt:lpstr>Enter Title Here</vt:lpstr>
      <vt:lpstr>Enter Title Here</vt:lpstr>
      <vt:lpstr>Enter Title Here</vt:lpstr>
      <vt:lpstr>Enter Title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 Title Here</dc:title>
  <dc:creator>Zainab Kassab</dc:creator>
  <cp:lastModifiedBy>Zainab Kassab</cp:lastModifiedBy>
  <cp:revision>111</cp:revision>
  <dcterms:created xsi:type="dcterms:W3CDTF">2022-10-25T11:11:06Z</dcterms:created>
  <dcterms:modified xsi:type="dcterms:W3CDTF">2023-03-08T11:32:31Z</dcterms:modified>
</cp:coreProperties>
</file>