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44.xml" ContentType="application/vnd.openxmlformats-officedocument.presentationml.tags+xml"/>
  <Override PartName="/ppt/theme/theme3.xml" ContentType="application/vnd.openxmlformats-officedocument.theme+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notesSlides/notesSlide1.xml" ContentType="application/vnd.openxmlformats-officedocument.presentationml.notesSlide+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notesSlides/notesSlide2.xml" ContentType="application/vnd.openxmlformats-officedocument.presentationml.notesSlide+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notesSlides/notesSlide3.xml" ContentType="application/vnd.openxmlformats-officedocument.presentationml.notesSlide+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notesSlides/notesSlide4.xml" ContentType="application/vnd.openxmlformats-officedocument.presentationml.notesSlide+xml"/>
  <Override PartName="/ppt/tags/tag63.xml" ContentType="application/vnd.openxmlformats-officedocument.presentationml.tags+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72" r:id="rId2"/>
  </p:sldMasterIdLst>
  <p:notesMasterIdLst>
    <p:notesMasterId r:id="rId9"/>
  </p:notesMasterIdLst>
  <p:sldIdLst>
    <p:sldId id="350" r:id="rId3"/>
    <p:sldId id="348" r:id="rId4"/>
    <p:sldId id="476" r:id="rId5"/>
    <p:sldId id="406" r:id="rId6"/>
    <p:sldId id="344" r:id="rId7"/>
    <p:sldId id="345"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AD3C2"/>
    <a:srgbClr val="9CD3C4"/>
    <a:srgbClr val="98D2BF"/>
    <a:srgbClr val="E6F4ED"/>
    <a:srgbClr val="A2D6BE"/>
    <a:srgbClr val="8FCDB1"/>
    <a:srgbClr val="439771"/>
    <a:srgbClr val="49A57B"/>
    <a:srgbClr val="8BCBAE"/>
    <a:srgbClr val="CADCF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F05E12D-E5AD-4CCD-BCE0-AE0E8523EA91}" v="214" dt="2022-11-10T16:17:14.595"/>
    <p1510:client id="{6F907AAC-D930-4567-876C-DBA2AD137AE7}" v="9" dt="2022-11-02T14:51:54.98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6912" autoAdjust="0"/>
    <p:restoredTop sz="94249" autoAdjust="0"/>
  </p:normalViewPr>
  <p:slideViewPr>
    <p:cSldViewPr snapToGrid="0">
      <p:cViewPr varScale="1">
        <p:scale>
          <a:sx n="102" d="100"/>
          <a:sy n="102" d="100"/>
        </p:scale>
        <p:origin x="762" y="96"/>
      </p:cViewPr>
      <p:guideLst/>
    </p:cSldViewPr>
  </p:slideViewPr>
  <p:outlineViewPr>
    <p:cViewPr>
      <p:scale>
        <a:sx n="33" d="100"/>
        <a:sy n="33" d="100"/>
      </p:scale>
      <p:origin x="0" y="-36414"/>
    </p:cViewPr>
  </p:outlin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mi Khoury" userId="S::rami@auxi.ai::71bbf9ab-5347-4116-ad90-41b06fea083e" providerId="AD" clId="Web-{0F05E12D-E5AD-4CCD-BCE0-AE0E8523EA91}"/>
    <pc:docChg chg="addSld delSld modSld modSection">
      <pc:chgData name="Rami Khoury" userId="S::rami@auxi.ai::71bbf9ab-5347-4116-ad90-41b06fea083e" providerId="AD" clId="Web-{0F05E12D-E5AD-4CCD-BCE0-AE0E8523EA91}" dt="2022-11-10T16:17:14.314" v="197" actId="20577"/>
      <pc:docMkLst>
        <pc:docMk/>
      </pc:docMkLst>
      <pc:sldChg chg="addSp modSp">
        <pc:chgData name="Rami Khoury" userId="S::rami@auxi.ai::71bbf9ab-5347-4116-ad90-41b06fea083e" providerId="AD" clId="Web-{0F05E12D-E5AD-4CCD-BCE0-AE0E8523EA91}" dt="2022-11-10T16:12:19.730" v="12" actId="20577"/>
        <pc:sldMkLst>
          <pc:docMk/>
          <pc:sldMk cId="2001438181" sldId="414"/>
        </pc:sldMkLst>
        <pc:spChg chg="add mod">
          <ac:chgData name="Rami Khoury" userId="S::rami@auxi.ai::71bbf9ab-5347-4116-ad90-41b06fea083e" providerId="AD" clId="Web-{0F05E12D-E5AD-4CCD-BCE0-AE0E8523EA91}" dt="2022-11-10T16:12:19.730" v="12" actId="20577"/>
          <ac:spMkLst>
            <pc:docMk/>
            <pc:sldMk cId="2001438181" sldId="414"/>
            <ac:spMk id="3" creationId="{CC062EAB-C249-7060-E30B-C19AC4862F82}"/>
          </ac:spMkLst>
        </pc:spChg>
      </pc:sldChg>
      <pc:sldChg chg="addSp modSp">
        <pc:chgData name="Rami Khoury" userId="S::rami@auxi.ai::71bbf9ab-5347-4116-ad90-41b06fea083e" providerId="AD" clId="Web-{0F05E12D-E5AD-4CCD-BCE0-AE0E8523EA91}" dt="2022-11-10T16:13:13.481" v="22" actId="1076"/>
        <pc:sldMkLst>
          <pc:docMk/>
          <pc:sldMk cId="3992836934" sldId="416"/>
        </pc:sldMkLst>
        <pc:spChg chg="add mod">
          <ac:chgData name="Rami Khoury" userId="S::rami@auxi.ai::71bbf9ab-5347-4116-ad90-41b06fea083e" providerId="AD" clId="Web-{0F05E12D-E5AD-4CCD-BCE0-AE0E8523EA91}" dt="2022-11-10T16:13:13.481" v="22" actId="1076"/>
          <ac:spMkLst>
            <pc:docMk/>
            <pc:sldMk cId="3992836934" sldId="416"/>
            <ac:spMk id="3" creationId="{2E336C8A-9CEB-6D6A-7908-B25424C6F4E9}"/>
          </ac:spMkLst>
        </pc:spChg>
      </pc:sldChg>
      <pc:sldChg chg="addSp delSp modSp add del">
        <pc:chgData name="Rami Khoury" userId="S::rami@auxi.ai::71bbf9ab-5347-4116-ad90-41b06fea083e" providerId="AD" clId="Web-{0F05E12D-E5AD-4CCD-BCE0-AE0E8523EA91}" dt="2022-11-10T16:13:39.825" v="43" actId="20577"/>
        <pc:sldMkLst>
          <pc:docMk/>
          <pc:sldMk cId="3140112688" sldId="417"/>
        </pc:sldMkLst>
        <pc:spChg chg="add del mod">
          <ac:chgData name="Rami Khoury" userId="S::rami@auxi.ai::71bbf9ab-5347-4116-ad90-41b06fea083e" providerId="AD" clId="Web-{0F05E12D-E5AD-4CCD-BCE0-AE0E8523EA91}" dt="2022-11-10T16:13:18.262" v="26"/>
          <ac:spMkLst>
            <pc:docMk/>
            <pc:sldMk cId="3140112688" sldId="417"/>
            <ac:spMk id="3" creationId="{80B8F26D-0BE7-EDE6-7E62-3034B9E41D86}"/>
          </ac:spMkLst>
        </pc:spChg>
        <pc:spChg chg="add del mod">
          <ac:chgData name="Rami Khoury" userId="S::rami@auxi.ai::71bbf9ab-5347-4116-ad90-41b06fea083e" providerId="AD" clId="Web-{0F05E12D-E5AD-4CCD-BCE0-AE0E8523EA91}" dt="2022-11-10T16:13:34.247" v="31"/>
          <ac:spMkLst>
            <pc:docMk/>
            <pc:sldMk cId="3140112688" sldId="417"/>
            <ac:spMk id="4" creationId="{003CDC4E-FA54-8E28-DEE4-F6013A5F0413}"/>
          </ac:spMkLst>
        </pc:spChg>
        <pc:spChg chg="add mod">
          <ac:chgData name="Rami Khoury" userId="S::rami@auxi.ai::71bbf9ab-5347-4116-ad90-41b06fea083e" providerId="AD" clId="Web-{0F05E12D-E5AD-4CCD-BCE0-AE0E8523EA91}" dt="2022-11-10T16:13:39.825" v="43" actId="20577"/>
          <ac:spMkLst>
            <pc:docMk/>
            <pc:sldMk cId="3140112688" sldId="417"/>
            <ac:spMk id="7" creationId="{DFA4F06A-320F-144A-39C8-0A7EFF682458}"/>
          </ac:spMkLst>
        </pc:spChg>
      </pc:sldChg>
      <pc:sldChg chg="addSp modSp">
        <pc:chgData name="Rami Khoury" userId="S::rami@auxi.ai::71bbf9ab-5347-4116-ad90-41b06fea083e" providerId="AD" clId="Web-{0F05E12D-E5AD-4CCD-BCE0-AE0E8523EA91}" dt="2022-11-10T16:14:26.045" v="109" actId="20577"/>
        <pc:sldMkLst>
          <pc:docMk/>
          <pc:sldMk cId="2730051296" sldId="419"/>
        </pc:sldMkLst>
        <pc:spChg chg="add mod">
          <ac:chgData name="Rami Khoury" userId="S::rami@auxi.ai::71bbf9ab-5347-4116-ad90-41b06fea083e" providerId="AD" clId="Web-{0F05E12D-E5AD-4CCD-BCE0-AE0E8523EA91}" dt="2022-11-10T16:14:26.045" v="109" actId="20577"/>
          <ac:spMkLst>
            <pc:docMk/>
            <pc:sldMk cId="2730051296" sldId="419"/>
            <ac:spMk id="6" creationId="{240A4CCC-E414-E154-DC3F-DE4D0B9E4E6A}"/>
          </ac:spMkLst>
        </pc:spChg>
        <pc:spChg chg="mod">
          <ac:chgData name="Rami Khoury" userId="S::rami@auxi.ai::71bbf9ab-5347-4116-ad90-41b06fea083e" providerId="AD" clId="Web-{0F05E12D-E5AD-4CCD-BCE0-AE0E8523EA91}" dt="2022-11-10T16:14:07.841" v="86" actId="14100"/>
          <ac:spMkLst>
            <pc:docMk/>
            <pc:sldMk cId="2730051296" sldId="419"/>
            <ac:spMk id="25" creationId="{EE47316F-41E8-68C0-898F-3ED8FC7651F0}"/>
          </ac:spMkLst>
        </pc:spChg>
      </pc:sldChg>
      <pc:sldChg chg="addSp modSp">
        <pc:chgData name="Rami Khoury" userId="S::rami@auxi.ai::71bbf9ab-5347-4116-ad90-41b06fea083e" providerId="AD" clId="Web-{0F05E12D-E5AD-4CCD-BCE0-AE0E8523EA91}" dt="2022-11-10T16:14:41.279" v="113" actId="20577"/>
        <pc:sldMkLst>
          <pc:docMk/>
          <pc:sldMk cId="3660211604" sldId="425"/>
        </pc:sldMkLst>
        <pc:spChg chg="add mod">
          <ac:chgData name="Rami Khoury" userId="S::rami@auxi.ai::71bbf9ab-5347-4116-ad90-41b06fea083e" providerId="AD" clId="Web-{0F05E12D-E5AD-4CCD-BCE0-AE0E8523EA91}" dt="2022-11-10T16:14:41.279" v="113" actId="20577"/>
          <ac:spMkLst>
            <pc:docMk/>
            <pc:sldMk cId="3660211604" sldId="425"/>
            <ac:spMk id="6" creationId="{EE65DF4C-9F65-1789-93A2-39521A5967AF}"/>
          </ac:spMkLst>
        </pc:spChg>
      </pc:sldChg>
      <pc:sldChg chg="addSp modSp">
        <pc:chgData name="Rami Khoury" userId="S::rami@auxi.ai::71bbf9ab-5347-4116-ad90-41b06fea083e" providerId="AD" clId="Web-{0F05E12D-E5AD-4CCD-BCE0-AE0E8523EA91}" dt="2022-11-10T16:14:50.905" v="116" actId="20577"/>
        <pc:sldMkLst>
          <pc:docMk/>
          <pc:sldMk cId="2388409517" sldId="426"/>
        </pc:sldMkLst>
        <pc:spChg chg="add mod">
          <ac:chgData name="Rami Khoury" userId="S::rami@auxi.ai::71bbf9ab-5347-4116-ad90-41b06fea083e" providerId="AD" clId="Web-{0F05E12D-E5AD-4CCD-BCE0-AE0E8523EA91}" dt="2022-11-10T16:14:50.905" v="116" actId="20577"/>
          <ac:spMkLst>
            <pc:docMk/>
            <pc:sldMk cId="2388409517" sldId="426"/>
            <ac:spMk id="6" creationId="{044719B5-9F0C-5EC8-9638-6E2163754880}"/>
          </ac:spMkLst>
        </pc:spChg>
      </pc:sldChg>
      <pc:sldChg chg="addSp modSp">
        <pc:chgData name="Rami Khoury" userId="S::rami@auxi.ai::71bbf9ab-5347-4116-ad90-41b06fea083e" providerId="AD" clId="Web-{0F05E12D-E5AD-4CCD-BCE0-AE0E8523EA91}" dt="2022-11-10T16:15:35.640" v="135" actId="20577"/>
        <pc:sldMkLst>
          <pc:docMk/>
          <pc:sldMk cId="568402001" sldId="443"/>
        </pc:sldMkLst>
        <pc:spChg chg="add mod">
          <ac:chgData name="Rami Khoury" userId="S::rami@auxi.ai::71bbf9ab-5347-4116-ad90-41b06fea083e" providerId="AD" clId="Web-{0F05E12D-E5AD-4CCD-BCE0-AE0E8523EA91}" dt="2022-11-10T16:15:35.640" v="135" actId="20577"/>
          <ac:spMkLst>
            <pc:docMk/>
            <pc:sldMk cId="568402001" sldId="443"/>
            <ac:spMk id="4" creationId="{EEAB5E9B-8B9C-B581-B93B-650C37F994E0}"/>
          </ac:spMkLst>
        </pc:spChg>
      </pc:sldChg>
      <pc:sldChg chg="addSp modSp">
        <pc:chgData name="Rami Khoury" userId="S::rami@auxi.ai::71bbf9ab-5347-4116-ad90-41b06fea083e" providerId="AD" clId="Web-{0F05E12D-E5AD-4CCD-BCE0-AE0E8523EA91}" dt="2022-11-10T16:16:20.719" v="152" actId="20577"/>
        <pc:sldMkLst>
          <pc:docMk/>
          <pc:sldMk cId="484966792" sldId="454"/>
        </pc:sldMkLst>
        <pc:spChg chg="add mod">
          <ac:chgData name="Rami Khoury" userId="S::rami@auxi.ai::71bbf9ab-5347-4116-ad90-41b06fea083e" providerId="AD" clId="Web-{0F05E12D-E5AD-4CCD-BCE0-AE0E8523EA91}" dt="2022-11-10T16:16:20.719" v="152" actId="20577"/>
          <ac:spMkLst>
            <pc:docMk/>
            <pc:sldMk cId="484966792" sldId="454"/>
            <ac:spMk id="21" creationId="{54E6AAF6-0C68-4272-16C1-488C0BAC66A2}"/>
          </ac:spMkLst>
        </pc:spChg>
      </pc:sldChg>
      <pc:sldChg chg="addSp modSp">
        <pc:chgData name="Rami Khoury" userId="S::rami@auxi.ai::71bbf9ab-5347-4116-ad90-41b06fea083e" providerId="AD" clId="Web-{0F05E12D-E5AD-4CCD-BCE0-AE0E8523EA91}" dt="2022-11-10T16:16:54.235" v="184" actId="20577"/>
        <pc:sldMkLst>
          <pc:docMk/>
          <pc:sldMk cId="2275337115" sldId="456"/>
        </pc:sldMkLst>
        <pc:spChg chg="add mod">
          <ac:chgData name="Rami Khoury" userId="S::rami@auxi.ai::71bbf9ab-5347-4116-ad90-41b06fea083e" providerId="AD" clId="Web-{0F05E12D-E5AD-4CCD-BCE0-AE0E8523EA91}" dt="2022-11-10T16:16:54.235" v="184" actId="20577"/>
          <ac:spMkLst>
            <pc:docMk/>
            <pc:sldMk cId="2275337115" sldId="456"/>
            <ac:spMk id="6" creationId="{417D2393-8D83-3215-0F8E-6157E1FB171F}"/>
          </ac:spMkLst>
        </pc:spChg>
      </pc:sldChg>
      <pc:sldChg chg="addSp modSp">
        <pc:chgData name="Rami Khoury" userId="S::rami@auxi.ai::71bbf9ab-5347-4116-ad90-41b06fea083e" providerId="AD" clId="Web-{0F05E12D-E5AD-4CCD-BCE0-AE0E8523EA91}" dt="2022-11-10T16:17:14.314" v="197" actId="20577"/>
        <pc:sldMkLst>
          <pc:docMk/>
          <pc:sldMk cId="4219718538" sldId="462"/>
        </pc:sldMkLst>
        <pc:spChg chg="add mod">
          <ac:chgData name="Rami Khoury" userId="S::rami@auxi.ai::71bbf9ab-5347-4116-ad90-41b06fea083e" providerId="AD" clId="Web-{0F05E12D-E5AD-4CCD-BCE0-AE0E8523EA91}" dt="2022-11-10T16:17:14.314" v="197" actId="20577"/>
          <ac:spMkLst>
            <pc:docMk/>
            <pc:sldMk cId="4219718538" sldId="462"/>
            <ac:spMk id="4" creationId="{D17F0239-A2E4-3888-0FD8-708D862B48C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2E753A-2A8E-4FA4-A857-233A56515A45}" type="datetimeFigureOut">
              <a:rPr lang="en-US" smtClean="0"/>
              <a:t>3/8/2023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1192C7-DD78-40CC-9E1E-119A9A8D5AF1}" type="slidenum">
              <a:rPr lang="en-US" smtClean="0"/>
              <a:t>‹#›</a:t>
            </a:fld>
            <a:endParaRPr lang="en-US"/>
          </a:p>
        </p:txBody>
      </p:sp>
    </p:spTree>
    <p:extLst>
      <p:ext uri="{BB962C8B-B14F-4D97-AF65-F5344CB8AC3E}">
        <p14:creationId xmlns:p14="http://schemas.microsoft.com/office/powerpoint/2010/main" val="28430006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1</a:t>
            </a:fld>
            <a:endParaRPr lang="en-US"/>
          </a:p>
        </p:txBody>
      </p:sp>
    </p:spTree>
    <p:extLst>
      <p:ext uri="{BB962C8B-B14F-4D97-AF65-F5344CB8AC3E}">
        <p14:creationId xmlns:p14="http://schemas.microsoft.com/office/powerpoint/2010/main" val="5301442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2</a:t>
            </a:fld>
            <a:endParaRPr lang="en-US"/>
          </a:p>
        </p:txBody>
      </p:sp>
    </p:spTree>
    <p:extLst>
      <p:ext uri="{BB962C8B-B14F-4D97-AF65-F5344CB8AC3E}">
        <p14:creationId xmlns:p14="http://schemas.microsoft.com/office/powerpoint/2010/main" val="18820057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4</a:t>
            </a:fld>
            <a:endParaRPr lang="en-US"/>
          </a:p>
        </p:txBody>
      </p:sp>
    </p:spTree>
    <p:extLst>
      <p:ext uri="{BB962C8B-B14F-4D97-AF65-F5344CB8AC3E}">
        <p14:creationId xmlns:p14="http://schemas.microsoft.com/office/powerpoint/2010/main" val="7952577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5</a:t>
            </a:fld>
            <a:endParaRPr lang="en-US"/>
          </a:p>
        </p:txBody>
      </p:sp>
    </p:spTree>
    <p:extLst>
      <p:ext uri="{BB962C8B-B14F-4D97-AF65-F5344CB8AC3E}">
        <p14:creationId xmlns:p14="http://schemas.microsoft.com/office/powerpoint/2010/main" val="17983936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6</a:t>
            </a:fld>
            <a:endParaRPr lang="en-US"/>
          </a:p>
        </p:txBody>
      </p:sp>
    </p:spTree>
    <p:extLst>
      <p:ext uri="{BB962C8B-B14F-4D97-AF65-F5344CB8AC3E}">
        <p14:creationId xmlns:p14="http://schemas.microsoft.com/office/powerpoint/2010/main" val="30924179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slideMaster" Target="../slideMasters/slideMaster1.xml"/><Relationship Id="rId4" Type="http://schemas.openxmlformats.org/officeDocument/2006/relationships/tags" Target="../tags/tag4.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tags" Target="../tags/tag5.xml"/><Relationship Id="rId5" Type="http://schemas.openxmlformats.org/officeDocument/2006/relationships/slideMaster" Target="../slideMasters/slideMaster1.xml"/><Relationship Id="rId4" Type="http://schemas.openxmlformats.org/officeDocument/2006/relationships/tags" Target="../tags/tag8.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6.xml.rels><?xml version="1.0" encoding="UTF-8" standalone="yes"?>
<Relationships xmlns="http://schemas.openxmlformats.org/package/2006/relationships"><Relationship Id="rId8" Type="http://schemas.openxmlformats.org/officeDocument/2006/relationships/tags" Target="../tags/tag17.xml"/><Relationship Id="rId3" Type="http://schemas.openxmlformats.org/officeDocument/2006/relationships/tags" Target="../tags/tag12.xml"/><Relationship Id="rId7" Type="http://schemas.openxmlformats.org/officeDocument/2006/relationships/tags" Target="../tags/tag16.xml"/><Relationship Id="rId2" Type="http://schemas.openxmlformats.org/officeDocument/2006/relationships/tags" Target="../tags/tag11.xml"/><Relationship Id="rId1" Type="http://schemas.openxmlformats.org/officeDocument/2006/relationships/tags" Target="../tags/tag10.xml"/><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9"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8" Type="http://schemas.openxmlformats.org/officeDocument/2006/relationships/tags" Target="../tags/tag25.xml"/><Relationship Id="rId3" Type="http://schemas.openxmlformats.org/officeDocument/2006/relationships/tags" Target="../tags/tag20.xml"/><Relationship Id="rId7" Type="http://schemas.openxmlformats.org/officeDocument/2006/relationships/tags" Target="../tags/tag24.xml"/><Relationship Id="rId2" Type="http://schemas.openxmlformats.org/officeDocument/2006/relationships/tags" Target="../tags/tag19.xml"/><Relationship Id="rId1" Type="http://schemas.openxmlformats.org/officeDocument/2006/relationships/tags" Target="../tags/tag18.xml"/><Relationship Id="rId6" Type="http://schemas.openxmlformats.org/officeDocument/2006/relationships/tags" Target="../tags/tag23.xml"/><Relationship Id="rId5" Type="http://schemas.openxmlformats.org/officeDocument/2006/relationships/tags" Target="../tags/tag22.xml"/><Relationship Id="rId4" Type="http://schemas.openxmlformats.org/officeDocument/2006/relationships/tags" Target="../tags/tag21.xml"/><Relationship Id="rId9"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8" Type="http://schemas.openxmlformats.org/officeDocument/2006/relationships/tags" Target="../tags/tag33.xml"/><Relationship Id="rId3" Type="http://schemas.openxmlformats.org/officeDocument/2006/relationships/tags" Target="../tags/tag28.xml"/><Relationship Id="rId7" Type="http://schemas.openxmlformats.org/officeDocument/2006/relationships/tags" Target="../tags/tag32.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tags" Target="../tags/tag31.xml"/><Relationship Id="rId5" Type="http://schemas.openxmlformats.org/officeDocument/2006/relationships/tags" Target="../tags/tag30.xml"/><Relationship Id="rId10" Type="http://schemas.openxmlformats.org/officeDocument/2006/relationships/slideMaster" Target="../slideMasters/slideMaster1.xml"/><Relationship Id="rId4" Type="http://schemas.openxmlformats.org/officeDocument/2006/relationships/tags" Target="../tags/tag29.xml"/><Relationship Id="rId9"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8" Type="http://schemas.openxmlformats.org/officeDocument/2006/relationships/tags" Target="../tags/tag42.xml"/><Relationship Id="rId3" Type="http://schemas.openxmlformats.org/officeDocument/2006/relationships/tags" Target="../tags/tag37.xml"/><Relationship Id="rId7" Type="http://schemas.openxmlformats.org/officeDocument/2006/relationships/tags" Target="../tags/tag41.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tags" Target="../tags/tag40.xml"/><Relationship Id="rId5" Type="http://schemas.openxmlformats.org/officeDocument/2006/relationships/tags" Target="../tags/tag39.xml"/><Relationship Id="rId10" Type="http://schemas.openxmlformats.org/officeDocument/2006/relationships/slideMaster" Target="../slideMasters/slideMaster1.xml"/><Relationship Id="rId4" Type="http://schemas.openxmlformats.org/officeDocument/2006/relationships/tags" Target="../tags/tag38.xml"/><Relationship Id="rId9" Type="http://schemas.openxmlformats.org/officeDocument/2006/relationships/tags" Target="../tags/tag4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B65F8-5FCD-4638-8D35-B82B2ED7471A}"/>
              </a:ext>
            </a:extLst>
          </p:cNvPr>
          <p:cNvSpPr>
            <a:spLocks noGrp="1"/>
          </p:cNvSpPr>
          <p:nvPr>
            <p:ph type="ctrTitle"/>
          </p:nvPr>
        </p:nvSpPr>
        <p:spPr>
          <a:xfrm>
            <a:off x="1524000" y="1122366"/>
            <a:ext cx="9144000" cy="2387600"/>
          </a:xfrm>
          <a:prstGeom prst="rect">
            <a:avLst/>
          </a:prstGeom>
        </p:spPr>
        <p:txBody>
          <a:bodyPr anchor="b"/>
          <a:lstStyle>
            <a:lvl1pPr algn="ctr">
              <a:defRPr sz="6000">
                <a:solidFill>
                  <a:schemeClr val="bg2"/>
                </a:solidFill>
              </a:defRPr>
            </a:lvl1pPr>
          </a:lstStyle>
          <a:p>
            <a:r>
              <a:rPr lang="en-US" dirty="0"/>
              <a:t>Click to edit Master title style</a:t>
            </a:r>
          </a:p>
        </p:txBody>
      </p:sp>
      <p:sp>
        <p:nvSpPr>
          <p:cNvPr id="3" name="Subtitle 2">
            <a:extLst>
              <a:ext uri="{FF2B5EF4-FFF2-40B4-BE49-F238E27FC236}">
                <a16:creationId xmlns:a16="http://schemas.microsoft.com/office/drawing/2014/main" id="{A47A732A-598F-4BA5-974D-E62236F55E10}"/>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solidFill>
                  <a:schemeClr val="bg2"/>
                </a:solidFill>
              </a:defRPr>
            </a:lvl1pPr>
            <a:lvl2pPr marL="457169" indent="0" algn="ctr">
              <a:buNone/>
              <a:defRPr sz="2000"/>
            </a:lvl2pPr>
            <a:lvl3pPr marL="914340" indent="0" algn="ctr">
              <a:buNone/>
              <a:defRPr sz="1800"/>
            </a:lvl3pPr>
            <a:lvl4pPr marL="1371508" indent="0" algn="ctr">
              <a:buNone/>
              <a:defRPr sz="1600"/>
            </a:lvl4pPr>
            <a:lvl5pPr marL="1828677" indent="0" algn="ctr">
              <a:buNone/>
              <a:defRPr sz="1600"/>
            </a:lvl5pPr>
            <a:lvl6pPr marL="2285846" indent="0" algn="ctr">
              <a:buNone/>
              <a:defRPr sz="1600"/>
            </a:lvl6pPr>
            <a:lvl7pPr marL="2743015" indent="0" algn="ctr">
              <a:buNone/>
              <a:defRPr sz="1600"/>
            </a:lvl7pPr>
            <a:lvl8pPr marL="3200184" indent="0" algn="ctr">
              <a:buNone/>
              <a:defRPr sz="1600"/>
            </a:lvl8pPr>
            <a:lvl9pPr marL="3657354" indent="0" algn="ctr">
              <a:buNone/>
              <a:defRPr sz="1600"/>
            </a:lvl9pPr>
          </a:lstStyle>
          <a:p>
            <a:r>
              <a:rPr lang="en-US"/>
              <a:t>Click to edit Master subtitle style</a:t>
            </a:r>
          </a:p>
        </p:txBody>
      </p:sp>
      <p:cxnSp>
        <p:nvCxnSpPr>
          <p:cNvPr id="8" name="Straight Connector 7">
            <a:extLst>
              <a:ext uri="{FF2B5EF4-FFF2-40B4-BE49-F238E27FC236}">
                <a16:creationId xmlns:a16="http://schemas.microsoft.com/office/drawing/2014/main" id="{C863AE89-D478-4B93-8806-852A1C8F75F6}"/>
              </a:ext>
            </a:extLst>
          </p:cNvPr>
          <p:cNvCxnSpPr/>
          <p:nvPr userDrawn="1"/>
        </p:nvCxnSpPr>
        <p:spPr>
          <a:xfrm>
            <a:off x="10157650" y="5725471"/>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1928EC45-28F4-4DA2-ABC5-F361D4BBD29D}"/>
              </a:ext>
            </a:extLst>
          </p:cNvPr>
          <p:cNvCxnSpPr/>
          <p:nvPr userDrawn="1"/>
        </p:nvCxnSpPr>
        <p:spPr>
          <a:xfrm>
            <a:off x="251650" y="-535633"/>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0" name="Diamond 22">
            <a:extLst>
              <a:ext uri="{FF2B5EF4-FFF2-40B4-BE49-F238E27FC236}">
                <a16:creationId xmlns:a16="http://schemas.microsoft.com/office/drawing/2014/main" id="{8FC341B6-150A-4151-A569-EE3EB17ED634}"/>
              </a:ext>
            </a:extLst>
          </p:cNvPr>
          <p:cNvSpPr/>
          <p:nvPr userDrawn="1"/>
        </p:nvSpPr>
        <p:spPr>
          <a:xfrm flipH="1">
            <a:off x="11012470" y="2260602"/>
            <a:ext cx="1171293" cy="2336800"/>
          </a:xfrm>
          <a:custGeom>
            <a:avLst/>
            <a:gdLst>
              <a:gd name="connsiteX0" fmla="*/ 0 w 7903028"/>
              <a:gd name="connsiteY0" fmla="*/ 3951514 h 7903028"/>
              <a:gd name="connsiteX1" fmla="*/ 3951514 w 7903028"/>
              <a:gd name="connsiteY1" fmla="*/ 0 h 7903028"/>
              <a:gd name="connsiteX2" fmla="*/ 7903028 w 7903028"/>
              <a:gd name="connsiteY2" fmla="*/ 3951514 h 7903028"/>
              <a:gd name="connsiteX3" fmla="*/ 3951514 w 7903028"/>
              <a:gd name="connsiteY3" fmla="*/ 7903028 h 7903028"/>
              <a:gd name="connsiteX4" fmla="*/ 0 w 7903028"/>
              <a:gd name="connsiteY4"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3951514 w 7903028"/>
              <a:gd name="connsiteY4" fmla="*/ 7903028 h 7903028"/>
              <a:gd name="connsiteX5" fmla="*/ 0 w 7903028"/>
              <a:gd name="connsiteY5"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3951514 w 7903028"/>
              <a:gd name="connsiteY5" fmla="*/ 7903028 h 7903028"/>
              <a:gd name="connsiteX6" fmla="*/ 0 w 7903028"/>
              <a:gd name="connsiteY6"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4475060 w 7903028"/>
              <a:gd name="connsiteY5" fmla="*/ 7380514 h 7903028"/>
              <a:gd name="connsiteX6" fmla="*/ 3951514 w 7903028"/>
              <a:gd name="connsiteY6" fmla="*/ 7903028 h 7903028"/>
              <a:gd name="connsiteX7" fmla="*/ 0 w 7903028"/>
              <a:gd name="connsiteY7" fmla="*/ 3951514 h 7903028"/>
              <a:gd name="connsiteX0" fmla="*/ 3951514 w 7903028"/>
              <a:gd name="connsiteY0" fmla="*/ 7903028 h 7994468"/>
              <a:gd name="connsiteX1" fmla="*/ 0 w 7903028"/>
              <a:gd name="connsiteY1" fmla="*/ 3951514 h 7994468"/>
              <a:gd name="connsiteX2" fmla="*/ 3951514 w 7903028"/>
              <a:gd name="connsiteY2" fmla="*/ 0 h 7994468"/>
              <a:gd name="connsiteX3" fmla="*/ 4465535 w 7903028"/>
              <a:gd name="connsiteY3" fmla="*/ 522514 h 7994468"/>
              <a:gd name="connsiteX4" fmla="*/ 7903028 w 7903028"/>
              <a:gd name="connsiteY4" fmla="*/ 3951514 h 7994468"/>
              <a:gd name="connsiteX5" fmla="*/ 4475060 w 7903028"/>
              <a:gd name="connsiteY5" fmla="*/ 7380514 h 7994468"/>
              <a:gd name="connsiteX6" fmla="*/ 4475060 w 7903028"/>
              <a:gd name="connsiteY6" fmla="*/ 7380514 h 7994468"/>
              <a:gd name="connsiteX7" fmla="*/ 4042954 w 7903028"/>
              <a:gd name="connsiteY7" fmla="*/ 7994468 h 7994468"/>
              <a:gd name="connsiteX0" fmla="*/ 3951514 w 7903028"/>
              <a:gd name="connsiteY0" fmla="*/ 7903028 h 7903028"/>
              <a:gd name="connsiteX1" fmla="*/ 0 w 7903028"/>
              <a:gd name="connsiteY1" fmla="*/ 3951514 h 7903028"/>
              <a:gd name="connsiteX2" fmla="*/ 3951514 w 7903028"/>
              <a:gd name="connsiteY2" fmla="*/ 0 h 7903028"/>
              <a:gd name="connsiteX3" fmla="*/ 4465535 w 7903028"/>
              <a:gd name="connsiteY3" fmla="*/ 522514 h 7903028"/>
              <a:gd name="connsiteX4" fmla="*/ 7903028 w 7903028"/>
              <a:gd name="connsiteY4" fmla="*/ 3951514 h 7903028"/>
              <a:gd name="connsiteX5" fmla="*/ 4475060 w 7903028"/>
              <a:gd name="connsiteY5" fmla="*/ 7380514 h 7903028"/>
              <a:gd name="connsiteX6" fmla="*/ 4475060 w 7903028"/>
              <a:gd name="connsiteY6" fmla="*/ 7380514 h 7903028"/>
              <a:gd name="connsiteX0" fmla="*/ 0 w 3951514"/>
              <a:gd name="connsiteY0" fmla="*/ 7903028 h 7903028"/>
              <a:gd name="connsiteX1" fmla="*/ 0 w 3951514"/>
              <a:gd name="connsiteY1" fmla="*/ 0 h 7903028"/>
              <a:gd name="connsiteX2" fmla="*/ 514021 w 3951514"/>
              <a:gd name="connsiteY2" fmla="*/ 522514 h 7903028"/>
              <a:gd name="connsiteX3" fmla="*/ 3951514 w 3951514"/>
              <a:gd name="connsiteY3" fmla="*/ 3951514 h 7903028"/>
              <a:gd name="connsiteX4" fmla="*/ 523546 w 3951514"/>
              <a:gd name="connsiteY4" fmla="*/ 7380514 h 7903028"/>
              <a:gd name="connsiteX5" fmla="*/ 523546 w 3951514"/>
              <a:gd name="connsiteY5" fmla="*/ 7380514 h 7903028"/>
              <a:gd name="connsiteX0" fmla="*/ 0 w 3951514"/>
              <a:gd name="connsiteY0" fmla="*/ 7380514 h 7380514"/>
              <a:gd name="connsiteX1" fmla="*/ 514021 w 3951514"/>
              <a:gd name="connsiteY1" fmla="*/ 0 h 7380514"/>
              <a:gd name="connsiteX2" fmla="*/ 3951514 w 3951514"/>
              <a:gd name="connsiteY2" fmla="*/ 3429000 h 7380514"/>
              <a:gd name="connsiteX3" fmla="*/ 523546 w 3951514"/>
              <a:gd name="connsiteY3" fmla="*/ 6858000 h 7380514"/>
              <a:gd name="connsiteX4" fmla="*/ 523546 w 3951514"/>
              <a:gd name="connsiteY4" fmla="*/ 6858000 h 7380514"/>
              <a:gd name="connsiteX0" fmla="*/ 0 w 3437493"/>
              <a:gd name="connsiteY0" fmla="*/ 0 h 6858000"/>
              <a:gd name="connsiteX1" fmla="*/ 3437493 w 3437493"/>
              <a:gd name="connsiteY1" fmla="*/ 3429000 h 6858000"/>
              <a:gd name="connsiteX2" fmla="*/ 9525 w 3437493"/>
              <a:gd name="connsiteY2" fmla="*/ 6858000 h 6858000"/>
              <a:gd name="connsiteX3" fmla="*/ 9525 w 3437493"/>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437493" h="6858000">
                <a:moveTo>
                  <a:pt x="0" y="0"/>
                </a:moveTo>
                <a:lnTo>
                  <a:pt x="3437493" y="3429000"/>
                </a:lnTo>
                <a:lnTo>
                  <a:pt x="9525" y="6858000"/>
                </a:lnTo>
                <a:lnTo>
                  <a:pt x="9525" y="6858000"/>
                </a:lnTo>
              </a:path>
            </a:pathLst>
          </a:custGeom>
          <a:noFill/>
          <a:ln>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bg2"/>
              </a:solidFill>
            </a:endParaRPr>
          </a:p>
        </p:txBody>
      </p:sp>
      <p:sp>
        <p:nvSpPr>
          <p:cNvPr id="7" name="Content Placeholder 2">
            <a:extLst>
              <a:ext uri="{FF2B5EF4-FFF2-40B4-BE49-F238E27FC236}">
                <a16:creationId xmlns:a16="http://schemas.microsoft.com/office/drawing/2014/main" id="{E1A37882-3819-4CF4-B66D-A671C0FDA89B}"/>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14898385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482692429"/>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A9A178C1-A3AB-42DA-BD9F-02AB940D83BC}"/>
              </a:ext>
            </a:extLst>
          </p:cNvPr>
          <p:cNvSpPr>
            <a:spLocks noGrp="1"/>
          </p:cNvSpPr>
          <p:nvPr>
            <p:ph type="title"/>
          </p:nvPr>
        </p:nvSpPr>
        <p:spPr>
          <a:xfrm>
            <a:off x="838200" y="365126"/>
            <a:ext cx="10515600" cy="768350"/>
          </a:xfrm>
        </p:spPr>
        <p:txBody>
          <a:bodyPr>
            <a:normAutofit/>
          </a:bodyPr>
          <a:lstStyle>
            <a:lvl1pPr algn="ctr">
              <a:defRPr sz="4000">
                <a:latin typeface="Tahoma" panose="020B0604030504040204" pitchFamily="34" charset="0"/>
              </a:defRPr>
            </a:lvl1pPr>
          </a:lstStyle>
          <a:p>
            <a:r>
              <a:rPr lang="en-US"/>
              <a:t>Click to edit Master title style</a:t>
            </a:r>
          </a:p>
        </p:txBody>
      </p:sp>
      <p:cxnSp>
        <p:nvCxnSpPr>
          <p:cNvPr id="10" name="Straight Connector 9">
            <a:extLst>
              <a:ext uri="{FF2B5EF4-FFF2-40B4-BE49-F238E27FC236}">
                <a16:creationId xmlns:a16="http://schemas.microsoft.com/office/drawing/2014/main" id="{DEFBAF10-DC5A-4BE2-AF72-24BC22FFEA67}"/>
              </a:ext>
            </a:extLst>
          </p:cNvPr>
          <p:cNvCxnSpPr/>
          <p:nvPr userDrawn="1"/>
        </p:nvCxnSpPr>
        <p:spPr>
          <a:xfrm>
            <a:off x="4714875" y="1133476"/>
            <a:ext cx="27622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846903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4396654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B65F8-5FCD-4638-8D35-B82B2ED7471A}"/>
              </a:ext>
            </a:extLst>
          </p:cNvPr>
          <p:cNvSpPr>
            <a:spLocks noGrp="1"/>
          </p:cNvSpPr>
          <p:nvPr>
            <p:ph type="ctrTitle"/>
          </p:nvPr>
        </p:nvSpPr>
        <p:spPr>
          <a:xfrm>
            <a:off x="1524000" y="1122366"/>
            <a:ext cx="9144000" cy="2387600"/>
          </a:xfrm>
          <a:prstGeom prst="rect">
            <a:avLst/>
          </a:prstGeom>
        </p:spPr>
        <p:txBody>
          <a:bodyPr anchor="b"/>
          <a:lstStyle>
            <a:lvl1pPr algn="ctr">
              <a:defRPr sz="6000">
                <a:solidFill>
                  <a:schemeClr val="bg2"/>
                </a:solidFill>
              </a:defRPr>
            </a:lvl1pPr>
          </a:lstStyle>
          <a:p>
            <a:r>
              <a:rPr lang="en-US" dirty="0"/>
              <a:t>Click to edit Master title style</a:t>
            </a:r>
          </a:p>
        </p:txBody>
      </p:sp>
      <p:sp>
        <p:nvSpPr>
          <p:cNvPr id="3" name="Subtitle 2">
            <a:extLst>
              <a:ext uri="{FF2B5EF4-FFF2-40B4-BE49-F238E27FC236}">
                <a16:creationId xmlns:a16="http://schemas.microsoft.com/office/drawing/2014/main" id="{A47A732A-598F-4BA5-974D-E62236F55E10}"/>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solidFill>
                  <a:schemeClr val="bg2"/>
                </a:solidFill>
              </a:defRPr>
            </a:lvl1pPr>
            <a:lvl2pPr marL="457169" indent="0" algn="ctr">
              <a:buNone/>
              <a:defRPr sz="2000"/>
            </a:lvl2pPr>
            <a:lvl3pPr marL="914340" indent="0" algn="ctr">
              <a:buNone/>
              <a:defRPr sz="1800"/>
            </a:lvl3pPr>
            <a:lvl4pPr marL="1371508" indent="0" algn="ctr">
              <a:buNone/>
              <a:defRPr sz="1600"/>
            </a:lvl4pPr>
            <a:lvl5pPr marL="1828677" indent="0" algn="ctr">
              <a:buNone/>
              <a:defRPr sz="1600"/>
            </a:lvl5pPr>
            <a:lvl6pPr marL="2285846" indent="0" algn="ctr">
              <a:buNone/>
              <a:defRPr sz="1600"/>
            </a:lvl6pPr>
            <a:lvl7pPr marL="2743015" indent="0" algn="ctr">
              <a:buNone/>
              <a:defRPr sz="1600"/>
            </a:lvl7pPr>
            <a:lvl8pPr marL="3200184" indent="0" algn="ctr">
              <a:buNone/>
              <a:defRPr sz="1600"/>
            </a:lvl8pPr>
            <a:lvl9pPr marL="3657354" indent="0" algn="ctr">
              <a:buNone/>
              <a:defRPr sz="1600"/>
            </a:lvl9pPr>
          </a:lstStyle>
          <a:p>
            <a:r>
              <a:rPr lang="en-US"/>
              <a:t>Click to edit Master subtitle style</a:t>
            </a:r>
          </a:p>
        </p:txBody>
      </p:sp>
      <p:sp>
        <p:nvSpPr>
          <p:cNvPr id="4" name="Content Placeholder 2">
            <a:extLst>
              <a:ext uri="{FF2B5EF4-FFF2-40B4-BE49-F238E27FC236}">
                <a16:creationId xmlns:a16="http://schemas.microsoft.com/office/drawing/2014/main" id="{5A1F9DC7-F920-4C13-9F91-29CFFF12EAA6}"/>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7343456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obfuscate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86C605C-2A73-4F5E-A294-077F30A3B375}"/>
              </a:ext>
            </a:extLst>
          </p:cNvPr>
          <p:cNvSpPr>
            <a:spLocks noGrp="1"/>
          </p:cNvSpPr>
          <p:nvPr>
            <p:ph type="title" hasCustomPrompt="1"/>
          </p:nvPr>
        </p:nvSpPr>
        <p:spPr>
          <a:xfrm>
            <a:off x="554732" y="400809"/>
            <a:ext cx="11082528" cy="731520"/>
          </a:xfrm>
          <a:prstGeom prst="rect">
            <a:avLst/>
          </a:prstGeom>
        </p:spPr>
        <p:txBody>
          <a:bodyPr vert="horz" wrap="square" lIns="0" tIns="0" rIns="0" bIns="0" rtlCol="0" anchor="b" anchorCtr="0">
            <a:noAutofit/>
          </a:bodyPr>
          <a:lstStyle>
            <a:lvl1pPr>
              <a:defRPr lang="en-US" sz="3200" dirty="0"/>
            </a:lvl1pPr>
          </a:lstStyle>
          <a:p>
            <a:pPr marL="0" lvl="0"/>
            <a:r>
              <a:rPr lang="en-US" dirty="0"/>
              <a:t>Enter slide title here</a:t>
            </a:r>
          </a:p>
        </p:txBody>
      </p:sp>
      <p:sp>
        <p:nvSpPr>
          <p:cNvPr id="10" name="5. Source" hidden="1">
            <a:extLst>
              <a:ext uri="{FF2B5EF4-FFF2-40B4-BE49-F238E27FC236}">
                <a16:creationId xmlns:a16="http://schemas.microsoft.com/office/drawing/2014/main" id="{81E2484B-3E40-408C-A350-5EB40C8A09F0}"/>
              </a:ext>
            </a:extLst>
          </p:cNvPr>
          <p:cNvSpPr txBox="1"/>
          <p:nvPr userDrawn="1">
            <p:custDataLst>
              <p:tags r:id="rId1"/>
            </p:custDataLst>
          </p:nvPr>
        </p:nvSpPr>
        <p:spPr>
          <a:xfrm>
            <a:off x="554740" y="6501672"/>
            <a:ext cx="727786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800" dirty="0"/>
              <a:t>Bpxona …</a:t>
            </a:r>
          </a:p>
        </p:txBody>
      </p:sp>
      <p:cxnSp>
        <p:nvCxnSpPr>
          <p:cNvPr id="9" name="BottomLine">
            <a:extLst>
              <a:ext uri="{FF2B5EF4-FFF2-40B4-BE49-F238E27FC236}">
                <a16:creationId xmlns:a16="http://schemas.microsoft.com/office/drawing/2014/main" id="{079CB140-BAC8-4306-9218-DB71A2E467D4}"/>
              </a:ext>
            </a:extLst>
          </p:cNvPr>
          <p:cNvCxnSpPr/>
          <p:nvPr userDrawn="1">
            <p:custDataLst>
              <p:tags r:id="rId2"/>
            </p:custDataLst>
          </p:nvPr>
        </p:nvCxnSpPr>
        <p:spPr>
          <a:xfrm>
            <a:off x="554739" y="6409319"/>
            <a:ext cx="11082528"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8" name="TopLine">
            <a:extLst>
              <a:ext uri="{FF2B5EF4-FFF2-40B4-BE49-F238E27FC236}">
                <a16:creationId xmlns:a16="http://schemas.microsoft.com/office/drawing/2014/main" id="{A1F98388-DE29-4ACA-AABF-E5173B62D57C}"/>
              </a:ext>
            </a:extLst>
          </p:cNvPr>
          <p:cNvCxnSpPr/>
          <p:nvPr userDrawn="1">
            <p:custDataLst>
              <p:tags r:id="rId3"/>
            </p:custDataLst>
          </p:nvPr>
        </p:nvCxnSpPr>
        <p:spPr>
          <a:xfrm>
            <a:off x="554739" y="1120362"/>
            <a:ext cx="11082528"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2" name="1. On-page tracker">
            <a:extLst>
              <a:ext uri="{FF2B5EF4-FFF2-40B4-BE49-F238E27FC236}">
                <a16:creationId xmlns:a16="http://schemas.microsoft.com/office/drawing/2014/main" id="{77C507D7-520D-4E9C-82D2-A7769F317D40}"/>
              </a:ext>
            </a:extLst>
          </p:cNvPr>
          <p:cNvSpPr>
            <a:spLocks noGrp="1"/>
          </p:cNvSpPr>
          <p:nvPr>
            <p:ph type="body" sz="quarter" idx="18" hasCustomPrompt="1"/>
            <p:custDataLst>
              <p:tags r:id="rId4"/>
            </p:custDataLst>
          </p:nvPr>
        </p:nvSpPr>
        <p:spPr>
          <a:xfrm>
            <a:off x="554736" y="1122543"/>
            <a:ext cx="11082528" cy="313932"/>
          </a:xfrm>
          <a:prstGeom prst="rect">
            <a:avLst/>
          </a:prstGeom>
        </p:spPr>
        <p:txBody>
          <a:bodyPr wrap="square" anchor="ctr" anchorCtr="0">
            <a:spAutoFit/>
          </a:bodyPr>
          <a:lstStyle>
            <a:lvl1pPr marL="0" indent="0" algn="l">
              <a:buNone/>
              <a:defRPr sz="1600">
                <a:solidFill>
                  <a:schemeClr val="bg2"/>
                </a:solidFill>
                <a:latin typeface="Calibri" panose="020F0502020204030204" pitchFamily="34" charset="0"/>
                <a:cs typeface="Calibri" panose="020F0502020204030204" pitchFamily="34" charset="0"/>
              </a:defRPr>
            </a:lvl1pPr>
          </a:lstStyle>
          <a:p>
            <a:pPr lvl="0"/>
            <a:r>
              <a:rPr lang="en-GB" dirty="0"/>
              <a:t>Enter slide sub-title here</a:t>
            </a:r>
            <a:endParaRPr lang="en-US" dirty="0"/>
          </a:p>
        </p:txBody>
      </p:sp>
      <p:sp>
        <p:nvSpPr>
          <p:cNvPr id="7" name="Content Placeholder 2">
            <a:extLst>
              <a:ext uri="{FF2B5EF4-FFF2-40B4-BE49-F238E27FC236}">
                <a16:creationId xmlns:a16="http://schemas.microsoft.com/office/drawing/2014/main" id="{531A060E-B246-46E4-B870-0E114B1CBAE9}"/>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35118478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obfuscated">
    <p:spTree>
      <p:nvGrpSpPr>
        <p:cNvPr id="1" name=""/>
        <p:cNvGrpSpPr/>
        <p:nvPr/>
      </p:nvGrpSpPr>
      <p:grpSpPr>
        <a:xfrm>
          <a:off x="0" y="0"/>
          <a:ext cx="0" cy="0"/>
          <a:chOff x="0" y="0"/>
          <a:chExt cx="0" cy="0"/>
        </a:xfrm>
      </p:grpSpPr>
      <p:sp>
        <p:nvSpPr>
          <p:cNvPr id="10" name="5. Source" hidden="1">
            <a:extLst>
              <a:ext uri="{FF2B5EF4-FFF2-40B4-BE49-F238E27FC236}">
                <a16:creationId xmlns:a16="http://schemas.microsoft.com/office/drawing/2014/main" id="{81E2484B-3E40-408C-A350-5EB40C8A09F0}"/>
              </a:ext>
            </a:extLst>
          </p:cNvPr>
          <p:cNvSpPr txBox="1"/>
          <p:nvPr userDrawn="1">
            <p:custDataLst>
              <p:tags r:id="rId1"/>
            </p:custDataLst>
          </p:nvPr>
        </p:nvSpPr>
        <p:spPr>
          <a:xfrm>
            <a:off x="554740" y="6501672"/>
            <a:ext cx="727786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800" dirty="0"/>
              <a:t>Bpxona …</a:t>
            </a:r>
          </a:p>
        </p:txBody>
      </p:sp>
      <p:cxnSp>
        <p:nvCxnSpPr>
          <p:cNvPr id="9" name="BottomLine">
            <a:extLst>
              <a:ext uri="{FF2B5EF4-FFF2-40B4-BE49-F238E27FC236}">
                <a16:creationId xmlns:a16="http://schemas.microsoft.com/office/drawing/2014/main" id="{079CB140-BAC8-4306-9218-DB71A2E467D4}"/>
              </a:ext>
            </a:extLst>
          </p:cNvPr>
          <p:cNvCxnSpPr/>
          <p:nvPr userDrawn="1">
            <p:custDataLst>
              <p:tags r:id="rId2"/>
            </p:custDataLst>
          </p:nvPr>
        </p:nvCxnSpPr>
        <p:spPr>
          <a:xfrm>
            <a:off x="554739" y="6409319"/>
            <a:ext cx="11082528"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8" name="TopLine">
            <a:extLst>
              <a:ext uri="{FF2B5EF4-FFF2-40B4-BE49-F238E27FC236}">
                <a16:creationId xmlns:a16="http://schemas.microsoft.com/office/drawing/2014/main" id="{A1F98388-DE29-4ACA-AABF-E5173B62D57C}"/>
              </a:ext>
            </a:extLst>
          </p:cNvPr>
          <p:cNvCxnSpPr/>
          <p:nvPr userDrawn="1">
            <p:custDataLst>
              <p:tags r:id="rId3"/>
            </p:custDataLst>
          </p:nvPr>
        </p:nvCxnSpPr>
        <p:spPr>
          <a:xfrm>
            <a:off x="554739" y="1120362"/>
            <a:ext cx="11082528"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2" name="1. On-page tracker">
            <a:extLst>
              <a:ext uri="{FF2B5EF4-FFF2-40B4-BE49-F238E27FC236}">
                <a16:creationId xmlns:a16="http://schemas.microsoft.com/office/drawing/2014/main" id="{77C507D7-520D-4E9C-82D2-A7769F317D40}"/>
              </a:ext>
            </a:extLst>
          </p:cNvPr>
          <p:cNvSpPr>
            <a:spLocks noGrp="1"/>
          </p:cNvSpPr>
          <p:nvPr>
            <p:ph type="body" sz="quarter" idx="18" hasCustomPrompt="1"/>
            <p:custDataLst>
              <p:tags r:id="rId4"/>
            </p:custDataLst>
          </p:nvPr>
        </p:nvSpPr>
        <p:spPr>
          <a:xfrm>
            <a:off x="554736" y="1122543"/>
            <a:ext cx="11082528" cy="313932"/>
          </a:xfrm>
          <a:prstGeom prst="rect">
            <a:avLst/>
          </a:prstGeom>
        </p:spPr>
        <p:txBody>
          <a:bodyPr wrap="square" anchor="ctr" anchorCtr="0">
            <a:spAutoFit/>
          </a:bodyPr>
          <a:lstStyle>
            <a:lvl1pPr marL="0" indent="0" algn="l">
              <a:buNone/>
              <a:defRPr sz="1600">
                <a:solidFill>
                  <a:schemeClr val="bg2"/>
                </a:solidFill>
                <a:latin typeface="Calibri" panose="020F0502020204030204" pitchFamily="34" charset="0"/>
                <a:cs typeface="Calibri" panose="020F0502020204030204" pitchFamily="34" charset="0"/>
              </a:defRPr>
            </a:lvl1pPr>
          </a:lstStyle>
          <a:p>
            <a:pPr lvl="0"/>
            <a:r>
              <a:rPr lang="en-GB" dirty="0"/>
              <a:t>Enter slide sub-title here</a:t>
            </a:r>
            <a:endParaRPr lang="en-US" dirty="0"/>
          </a:p>
        </p:txBody>
      </p:sp>
      <p:cxnSp>
        <p:nvCxnSpPr>
          <p:cNvPr id="8" name="Straight Connector 7">
            <a:extLst>
              <a:ext uri="{FF2B5EF4-FFF2-40B4-BE49-F238E27FC236}">
                <a16:creationId xmlns:a16="http://schemas.microsoft.com/office/drawing/2014/main" id="{600C14DA-2C86-4711-B72B-248BD5871AA3}"/>
              </a:ext>
            </a:extLst>
          </p:cNvPr>
          <p:cNvCxnSpPr/>
          <p:nvPr userDrawn="1"/>
        </p:nvCxnSpPr>
        <p:spPr>
          <a:xfrm>
            <a:off x="10157650" y="5725471"/>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B63A6BA9-1B3A-4662-B3F6-0E82DD5DF06F}"/>
              </a:ext>
            </a:extLst>
          </p:cNvPr>
          <p:cNvCxnSpPr/>
          <p:nvPr userDrawn="1"/>
        </p:nvCxnSpPr>
        <p:spPr>
          <a:xfrm>
            <a:off x="251650" y="-535633"/>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2" name="Diamond 22">
            <a:extLst>
              <a:ext uri="{FF2B5EF4-FFF2-40B4-BE49-F238E27FC236}">
                <a16:creationId xmlns:a16="http://schemas.microsoft.com/office/drawing/2014/main" id="{2E069D0B-24FB-41CE-A6D7-2294B7E31521}"/>
              </a:ext>
            </a:extLst>
          </p:cNvPr>
          <p:cNvSpPr>
            <a:spLocks/>
          </p:cNvSpPr>
          <p:nvPr userDrawn="1"/>
        </p:nvSpPr>
        <p:spPr>
          <a:xfrm flipH="1">
            <a:off x="11012470" y="2260602"/>
            <a:ext cx="1171293" cy="2336800"/>
          </a:xfrm>
          <a:custGeom>
            <a:avLst/>
            <a:gdLst>
              <a:gd name="connsiteX0" fmla="*/ 0 w 7903028"/>
              <a:gd name="connsiteY0" fmla="*/ 3951514 h 7903028"/>
              <a:gd name="connsiteX1" fmla="*/ 3951514 w 7903028"/>
              <a:gd name="connsiteY1" fmla="*/ 0 h 7903028"/>
              <a:gd name="connsiteX2" fmla="*/ 7903028 w 7903028"/>
              <a:gd name="connsiteY2" fmla="*/ 3951514 h 7903028"/>
              <a:gd name="connsiteX3" fmla="*/ 3951514 w 7903028"/>
              <a:gd name="connsiteY3" fmla="*/ 7903028 h 7903028"/>
              <a:gd name="connsiteX4" fmla="*/ 0 w 7903028"/>
              <a:gd name="connsiteY4"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3951514 w 7903028"/>
              <a:gd name="connsiteY4" fmla="*/ 7903028 h 7903028"/>
              <a:gd name="connsiteX5" fmla="*/ 0 w 7903028"/>
              <a:gd name="connsiteY5"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3951514 w 7903028"/>
              <a:gd name="connsiteY5" fmla="*/ 7903028 h 7903028"/>
              <a:gd name="connsiteX6" fmla="*/ 0 w 7903028"/>
              <a:gd name="connsiteY6"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4475060 w 7903028"/>
              <a:gd name="connsiteY5" fmla="*/ 7380514 h 7903028"/>
              <a:gd name="connsiteX6" fmla="*/ 3951514 w 7903028"/>
              <a:gd name="connsiteY6" fmla="*/ 7903028 h 7903028"/>
              <a:gd name="connsiteX7" fmla="*/ 0 w 7903028"/>
              <a:gd name="connsiteY7" fmla="*/ 3951514 h 7903028"/>
              <a:gd name="connsiteX0" fmla="*/ 3951514 w 7903028"/>
              <a:gd name="connsiteY0" fmla="*/ 7903028 h 7994468"/>
              <a:gd name="connsiteX1" fmla="*/ 0 w 7903028"/>
              <a:gd name="connsiteY1" fmla="*/ 3951514 h 7994468"/>
              <a:gd name="connsiteX2" fmla="*/ 3951514 w 7903028"/>
              <a:gd name="connsiteY2" fmla="*/ 0 h 7994468"/>
              <a:gd name="connsiteX3" fmla="*/ 4465535 w 7903028"/>
              <a:gd name="connsiteY3" fmla="*/ 522514 h 7994468"/>
              <a:gd name="connsiteX4" fmla="*/ 7903028 w 7903028"/>
              <a:gd name="connsiteY4" fmla="*/ 3951514 h 7994468"/>
              <a:gd name="connsiteX5" fmla="*/ 4475060 w 7903028"/>
              <a:gd name="connsiteY5" fmla="*/ 7380514 h 7994468"/>
              <a:gd name="connsiteX6" fmla="*/ 4475060 w 7903028"/>
              <a:gd name="connsiteY6" fmla="*/ 7380514 h 7994468"/>
              <a:gd name="connsiteX7" fmla="*/ 4042954 w 7903028"/>
              <a:gd name="connsiteY7" fmla="*/ 7994468 h 7994468"/>
              <a:gd name="connsiteX0" fmla="*/ 3951514 w 7903028"/>
              <a:gd name="connsiteY0" fmla="*/ 7903028 h 7903028"/>
              <a:gd name="connsiteX1" fmla="*/ 0 w 7903028"/>
              <a:gd name="connsiteY1" fmla="*/ 3951514 h 7903028"/>
              <a:gd name="connsiteX2" fmla="*/ 3951514 w 7903028"/>
              <a:gd name="connsiteY2" fmla="*/ 0 h 7903028"/>
              <a:gd name="connsiteX3" fmla="*/ 4465535 w 7903028"/>
              <a:gd name="connsiteY3" fmla="*/ 522514 h 7903028"/>
              <a:gd name="connsiteX4" fmla="*/ 7903028 w 7903028"/>
              <a:gd name="connsiteY4" fmla="*/ 3951514 h 7903028"/>
              <a:gd name="connsiteX5" fmla="*/ 4475060 w 7903028"/>
              <a:gd name="connsiteY5" fmla="*/ 7380514 h 7903028"/>
              <a:gd name="connsiteX6" fmla="*/ 4475060 w 7903028"/>
              <a:gd name="connsiteY6" fmla="*/ 7380514 h 7903028"/>
              <a:gd name="connsiteX0" fmla="*/ 0 w 3951514"/>
              <a:gd name="connsiteY0" fmla="*/ 7903028 h 7903028"/>
              <a:gd name="connsiteX1" fmla="*/ 0 w 3951514"/>
              <a:gd name="connsiteY1" fmla="*/ 0 h 7903028"/>
              <a:gd name="connsiteX2" fmla="*/ 514021 w 3951514"/>
              <a:gd name="connsiteY2" fmla="*/ 522514 h 7903028"/>
              <a:gd name="connsiteX3" fmla="*/ 3951514 w 3951514"/>
              <a:gd name="connsiteY3" fmla="*/ 3951514 h 7903028"/>
              <a:gd name="connsiteX4" fmla="*/ 523546 w 3951514"/>
              <a:gd name="connsiteY4" fmla="*/ 7380514 h 7903028"/>
              <a:gd name="connsiteX5" fmla="*/ 523546 w 3951514"/>
              <a:gd name="connsiteY5" fmla="*/ 7380514 h 7903028"/>
              <a:gd name="connsiteX0" fmla="*/ 0 w 3951514"/>
              <a:gd name="connsiteY0" fmla="*/ 7380514 h 7380514"/>
              <a:gd name="connsiteX1" fmla="*/ 514021 w 3951514"/>
              <a:gd name="connsiteY1" fmla="*/ 0 h 7380514"/>
              <a:gd name="connsiteX2" fmla="*/ 3951514 w 3951514"/>
              <a:gd name="connsiteY2" fmla="*/ 3429000 h 7380514"/>
              <a:gd name="connsiteX3" fmla="*/ 523546 w 3951514"/>
              <a:gd name="connsiteY3" fmla="*/ 6858000 h 7380514"/>
              <a:gd name="connsiteX4" fmla="*/ 523546 w 3951514"/>
              <a:gd name="connsiteY4" fmla="*/ 6858000 h 7380514"/>
              <a:gd name="connsiteX0" fmla="*/ 0 w 3437493"/>
              <a:gd name="connsiteY0" fmla="*/ 0 h 6858000"/>
              <a:gd name="connsiteX1" fmla="*/ 3437493 w 3437493"/>
              <a:gd name="connsiteY1" fmla="*/ 3429000 h 6858000"/>
              <a:gd name="connsiteX2" fmla="*/ 9525 w 3437493"/>
              <a:gd name="connsiteY2" fmla="*/ 6858000 h 6858000"/>
              <a:gd name="connsiteX3" fmla="*/ 9525 w 3437493"/>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437493" h="6858000">
                <a:moveTo>
                  <a:pt x="0" y="0"/>
                </a:moveTo>
                <a:lnTo>
                  <a:pt x="3437493" y="3429000"/>
                </a:lnTo>
                <a:lnTo>
                  <a:pt x="9525" y="6858000"/>
                </a:lnTo>
                <a:lnTo>
                  <a:pt x="9525" y="6858000"/>
                </a:lnTo>
              </a:path>
            </a:pathLst>
          </a:custGeom>
          <a:noFill/>
          <a:ln>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bg2"/>
              </a:solidFill>
              <a:latin typeface="Calibri" panose="020F0502020204030204" pitchFamily="34" charset="0"/>
            </a:endParaRPr>
          </a:p>
        </p:txBody>
      </p:sp>
      <p:sp>
        <p:nvSpPr>
          <p:cNvPr id="14" name="Title 2">
            <a:extLst>
              <a:ext uri="{FF2B5EF4-FFF2-40B4-BE49-F238E27FC236}">
                <a16:creationId xmlns:a16="http://schemas.microsoft.com/office/drawing/2014/main" id="{C4B26D50-A9D2-471D-8CB0-B094D0EB5EA0}"/>
              </a:ext>
            </a:extLst>
          </p:cNvPr>
          <p:cNvSpPr>
            <a:spLocks noGrp="1"/>
          </p:cNvSpPr>
          <p:nvPr>
            <p:ph type="title" hasCustomPrompt="1"/>
          </p:nvPr>
        </p:nvSpPr>
        <p:spPr>
          <a:xfrm>
            <a:off x="554732" y="400809"/>
            <a:ext cx="11082528" cy="731520"/>
          </a:xfrm>
          <a:prstGeom prst="rect">
            <a:avLst/>
          </a:prstGeom>
        </p:spPr>
        <p:txBody>
          <a:bodyPr vert="horz" wrap="square" lIns="0" tIns="0" rIns="0" bIns="0" rtlCol="0" anchor="b" anchorCtr="0">
            <a:noAutofit/>
          </a:bodyPr>
          <a:lstStyle>
            <a:lvl1pPr>
              <a:defRPr lang="en-US" sz="3200" dirty="0"/>
            </a:lvl1pPr>
          </a:lstStyle>
          <a:p>
            <a:pPr marL="0" lvl="0"/>
            <a:r>
              <a:rPr lang="en-US" dirty="0"/>
              <a:t>Enter slide title here</a:t>
            </a:r>
          </a:p>
        </p:txBody>
      </p:sp>
      <p:sp>
        <p:nvSpPr>
          <p:cNvPr id="13" name="Content Placeholder 2">
            <a:extLst>
              <a:ext uri="{FF2B5EF4-FFF2-40B4-BE49-F238E27FC236}">
                <a16:creationId xmlns:a16="http://schemas.microsoft.com/office/drawing/2014/main" id="{E3B611D1-B714-4385-A77B-863F9266B150}"/>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1836831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obfuscated">
    <p:spTree>
      <p:nvGrpSpPr>
        <p:cNvPr id="1" name=""/>
        <p:cNvGrpSpPr/>
        <p:nvPr/>
      </p:nvGrpSpPr>
      <p:grpSpPr>
        <a:xfrm>
          <a:off x="0" y="0"/>
          <a:ext cx="0" cy="0"/>
          <a:chOff x="0" y="0"/>
          <a:chExt cx="0" cy="0"/>
        </a:xfrm>
      </p:grpSpPr>
      <p:sp>
        <p:nvSpPr>
          <p:cNvPr id="10" name="5. Source" hidden="1">
            <a:extLst>
              <a:ext uri="{FF2B5EF4-FFF2-40B4-BE49-F238E27FC236}">
                <a16:creationId xmlns:a16="http://schemas.microsoft.com/office/drawing/2014/main" id="{81E2484B-3E40-408C-A350-5EB40C8A09F0}"/>
              </a:ext>
            </a:extLst>
          </p:cNvPr>
          <p:cNvSpPr txBox="1"/>
          <p:nvPr userDrawn="1">
            <p:custDataLst>
              <p:tags r:id="rId1"/>
            </p:custDataLst>
          </p:nvPr>
        </p:nvSpPr>
        <p:spPr>
          <a:xfrm>
            <a:off x="554740" y="6501672"/>
            <a:ext cx="727786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800" dirty="0"/>
              <a:t>Bpxona …</a:t>
            </a:r>
          </a:p>
        </p:txBody>
      </p:sp>
      <p:cxnSp>
        <p:nvCxnSpPr>
          <p:cNvPr id="8" name="Straight Connector 7">
            <a:extLst>
              <a:ext uri="{FF2B5EF4-FFF2-40B4-BE49-F238E27FC236}">
                <a16:creationId xmlns:a16="http://schemas.microsoft.com/office/drawing/2014/main" id="{600C14DA-2C86-4711-B72B-248BD5871AA3}"/>
              </a:ext>
            </a:extLst>
          </p:cNvPr>
          <p:cNvCxnSpPr/>
          <p:nvPr userDrawn="1"/>
        </p:nvCxnSpPr>
        <p:spPr>
          <a:xfrm>
            <a:off x="10157650" y="5725471"/>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B63A6BA9-1B3A-4662-B3F6-0E82DD5DF06F}"/>
              </a:ext>
            </a:extLst>
          </p:cNvPr>
          <p:cNvCxnSpPr/>
          <p:nvPr userDrawn="1"/>
        </p:nvCxnSpPr>
        <p:spPr>
          <a:xfrm>
            <a:off x="251650" y="-535633"/>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2" name="Diamond 22">
            <a:extLst>
              <a:ext uri="{FF2B5EF4-FFF2-40B4-BE49-F238E27FC236}">
                <a16:creationId xmlns:a16="http://schemas.microsoft.com/office/drawing/2014/main" id="{2E069D0B-24FB-41CE-A6D7-2294B7E31521}"/>
              </a:ext>
            </a:extLst>
          </p:cNvPr>
          <p:cNvSpPr/>
          <p:nvPr userDrawn="1"/>
        </p:nvSpPr>
        <p:spPr>
          <a:xfrm flipH="1">
            <a:off x="11012470" y="2260602"/>
            <a:ext cx="1171293" cy="2336800"/>
          </a:xfrm>
          <a:custGeom>
            <a:avLst/>
            <a:gdLst>
              <a:gd name="connsiteX0" fmla="*/ 0 w 7903028"/>
              <a:gd name="connsiteY0" fmla="*/ 3951514 h 7903028"/>
              <a:gd name="connsiteX1" fmla="*/ 3951514 w 7903028"/>
              <a:gd name="connsiteY1" fmla="*/ 0 h 7903028"/>
              <a:gd name="connsiteX2" fmla="*/ 7903028 w 7903028"/>
              <a:gd name="connsiteY2" fmla="*/ 3951514 h 7903028"/>
              <a:gd name="connsiteX3" fmla="*/ 3951514 w 7903028"/>
              <a:gd name="connsiteY3" fmla="*/ 7903028 h 7903028"/>
              <a:gd name="connsiteX4" fmla="*/ 0 w 7903028"/>
              <a:gd name="connsiteY4"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3951514 w 7903028"/>
              <a:gd name="connsiteY4" fmla="*/ 7903028 h 7903028"/>
              <a:gd name="connsiteX5" fmla="*/ 0 w 7903028"/>
              <a:gd name="connsiteY5"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3951514 w 7903028"/>
              <a:gd name="connsiteY5" fmla="*/ 7903028 h 7903028"/>
              <a:gd name="connsiteX6" fmla="*/ 0 w 7903028"/>
              <a:gd name="connsiteY6"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4475060 w 7903028"/>
              <a:gd name="connsiteY5" fmla="*/ 7380514 h 7903028"/>
              <a:gd name="connsiteX6" fmla="*/ 3951514 w 7903028"/>
              <a:gd name="connsiteY6" fmla="*/ 7903028 h 7903028"/>
              <a:gd name="connsiteX7" fmla="*/ 0 w 7903028"/>
              <a:gd name="connsiteY7" fmla="*/ 3951514 h 7903028"/>
              <a:gd name="connsiteX0" fmla="*/ 3951514 w 7903028"/>
              <a:gd name="connsiteY0" fmla="*/ 7903028 h 7994468"/>
              <a:gd name="connsiteX1" fmla="*/ 0 w 7903028"/>
              <a:gd name="connsiteY1" fmla="*/ 3951514 h 7994468"/>
              <a:gd name="connsiteX2" fmla="*/ 3951514 w 7903028"/>
              <a:gd name="connsiteY2" fmla="*/ 0 h 7994468"/>
              <a:gd name="connsiteX3" fmla="*/ 4465535 w 7903028"/>
              <a:gd name="connsiteY3" fmla="*/ 522514 h 7994468"/>
              <a:gd name="connsiteX4" fmla="*/ 7903028 w 7903028"/>
              <a:gd name="connsiteY4" fmla="*/ 3951514 h 7994468"/>
              <a:gd name="connsiteX5" fmla="*/ 4475060 w 7903028"/>
              <a:gd name="connsiteY5" fmla="*/ 7380514 h 7994468"/>
              <a:gd name="connsiteX6" fmla="*/ 4475060 w 7903028"/>
              <a:gd name="connsiteY6" fmla="*/ 7380514 h 7994468"/>
              <a:gd name="connsiteX7" fmla="*/ 4042954 w 7903028"/>
              <a:gd name="connsiteY7" fmla="*/ 7994468 h 7994468"/>
              <a:gd name="connsiteX0" fmla="*/ 3951514 w 7903028"/>
              <a:gd name="connsiteY0" fmla="*/ 7903028 h 7903028"/>
              <a:gd name="connsiteX1" fmla="*/ 0 w 7903028"/>
              <a:gd name="connsiteY1" fmla="*/ 3951514 h 7903028"/>
              <a:gd name="connsiteX2" fmla="*/ 3951514 w 7903028"/>
              <a:gd name="connsiteY2" fmla="*/ 0 h 7903028"/>
              <a:gd name="connsiteX3" fmla="*/ 4465535 w 7903028"/>
              <a:gd name="connsiteY3" fmla="*/ 522514 h 7903028"/>
              <a:gd name="connsiteX4" fmla="*/ 7903028 w 7903028"/>
              <a:gd name="connsiteY4" fmla="*/ 3951514 h 7903028"/>
              <a:gd name="connsiteX5" fmla="*/ 4475060 w 7903028"/>
              <a:gd name="connsiteY5" fmla="*/ 7380514 h 7903028"/>
              <a:gd name="connsiteX6" fmla="*/ 4475060 w 7903028"/>
              <a:gd name="connsiteY6" fmla="*/ 7380514 h 7903028"/>
              <a:gd name="connsiteX0" fmla="*/ 0 w 3951514"/>
              <a:gd name="connsiteY0" fmla="*/ 7903028 h 7903028"/>
              <a:gd name="connsiteX1" fmla="*/ 0 w 3951514"/>
              <a:gd name="connsiteY1" fmla="*/ 0 h 7903028"/>
              <a:gd name="connsiteX2" fmla="*/ 514021 w 3951514"/>
              <a:gd name="connsiteY2" fmla="*/ 522514 h 7903028"/>
              <a:gd name="connsiteX3" fmla="*/ 3951514 w 3951514"/>
              <a:gd name="connsiteY3" fmla="*/ 3951514 h 7903028"/>
              <a:gd name="connsiteX4" fmla="*/ 523546 w 3951514"/>
              <a:gd name="connsiteY4" fmla="*/ 7380514 h 7903028"/>
              <a:gd name="connsiteX5" fmla="*/ 523546 w 3951514"/>
              <a:gd name="connsiteY5" fmla="*/ 7380514 h 7903028"/>
              <a:gd name="connsiteX0" fmla="*/ 0 w 3951514"/>
              <a:gd name="connsiteY0" fmla="*/ 7380514 h 7380514"/>
              <a:gd name="connsiteX1" fmla="*/ 514021 w 3951514"/>
              <a:gd name="connsiteY1" fmla="*/ 0 h 7380514"/>
              <a:gd name="connsiteX2" fmla="*/ 3951514 w 3951514"/>
              <a:gd name="connsiteY2" fmla="*/ 3429000 h 7380514"/>
              <a:gd name="connsiteX3" fmla="*/ 523546 w 3951514"/>
              <a:gd name="connsiteY3" fmla="*/ 6858000 h 7380514"/>
              <a:gd name="connsiteX4" fmla="*/ 523546 w 3951514"/>
              <a:gd name="connsiteY4" fmla="*/ 6858000 h 7380514"/>
              <a:gd name="connsiteX0" fmla="*/ 0 w 3437493"/>
              <a:gd name="connsiteY0" fmla="*/ 0 h 6858000"/>
              <a:gd name="connsiteX1" fmla="*/ 3437493 w 3437493"/>
              <a:gd name="connsiteY1" fmla="*/ 3429000 h 6858000"/>
              <a:gd name="connsiteX2" fmla="*/ 9525 w 3437493"/>
              <a:gd name="connsiteY2" fmla="*/ 6858000 h 6858000"/>
              <a:gd name="connsiteX3" fmla="*/ 9525 w 3437493"/>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437493" h="6858000">
                <a:moveTo>
                  <a:pt x="0" y="0"/>
                </a:moveTo>
                <a:lnTo>
                  <a:pt x="3437493" y="3429000"/>
                </a:lnTo>
                <a:lnTo>
                  <a:pt x="9525" y="6858000"/>
                </a:lnTo>
                <a:lnTo>
                  <a:pt x="9525" y="6858000"/>
                </a:lnTo>
              </a:path>
            </a:pathLst>
          </a:custGeom>
          <a:noFill/>
          <a:ln>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bg2"/>
              </a:solidFill>
            </a:endParaRPr>
          </a:p>
        </p:txBody>
      </p:sp>
      <p:sp>
        <p:nvSpPr>
          <p:cNvPr id="13" name="Content Placeholder 2">
            <a:extLst>
              <a:ext uri="{FF2B5EF4-FFF2-40B4-BE49-F238E27FC236}">
                <a16:creationId xmlns:a16="http://schemas.microsoft.com/office/drawing/2014/main" id="{E3B611D1-B714-4385-A77B-863F9266B150}"/>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8482492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5_Contrast 2/3">
    <p:bg>
      <p:bgRef idx="1002">
        <a:schemeClr val="bg1"/>
      </p:bgRef>
    </p:bg>
    <p:spTree>
      <p:nvGrpSpPr>
        <p:cNvPr id="1" name=""/>
        <p:cNvGrpSpPr/>
        <p:nvPr/>
      </p:nvGrpSpPr>
      <p:grpSpPr>
        <a:xfrm>
          <a:off x="0" y="0"/>
          <a:ext cx="0" cy="0"/>
          <a:chOff x="0" y="0"/>
          <a:chExt cx="0" cy="0"/>
        </a:xfrm>
      </p:grpSpPr>
      <p:sp>
        <p:nvSpPr>
          <p:cNvPr id="7" name="RectangleDark">
            <a:extLst>
              <a:ext uri="{FF2B5EF4-FFF2-40B4-BE49-F238E27FC236}">
                <a16:creationId xmlns:a16="http://schemas.microsoft.com/office/drawing/2014/main" id="{2365F90A-9CD8-40EE-93CD-2729135A9569}"/>
              </a:ext>
            </a:extLst>
          </p:cNvPr>
          <p:cNvSpPr/>
          <p:nvPr userDrawn="1">
            <p:custDataLst>
              <p:tags r:id="rId1"/>
            </p:custDataLst>
          </p:nvPr>
        </p:nvSpPr>
        <p:spPr bwMode="ltGray">
          <a:xfrm>
            <a:off x="7830312" y="0"/>
            <a:ext cx="4361688" cy="6858000"/>
          </a:xfrm>
          <a:prstGeom prst="rect">
            <a:avLst/>
          </a:prstGeom>
          <a:solidFill>
            <a:schemeClr val="tx1">
              <a:lumMod val="40000"/>
              <a:lumOff val="60000"/>
            </a:schemeClr>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1" tIns="45720" rIns="91441" bIns="45720" numCol="1" spcCol="0" rtlCol="0" fromWordArt="0" anchor="t" anchorCtr="0" forceAA="0" compatLnSpc="1">
            <a:prstTxWarp prst="textNoShape">
              <a:avLst/>
            </a:prstTxWarp>
            <a:noAutofit/>
          </a:bodyPr>
          <a:lstStyle/>
          <a:p>
            <a:pPr algn="ctr"/>
            <a:endParaRPr lang="en-US" sz="1800" dirty="0">
              <a:solidFill>
                <a:schemeClr val="bg2"/>
              </a:solidFill>
              <a:latin typeface="Arial" panose="020B0604020202020204" pitchFamily="34" charset="0"/>
            </a:endParaRPr>
          </a:p>
        </p:txBody>
      </p:sp>
      <p:cxnSp>
        <p:nvCxnSpPr>
          <p:cNvPr id="12" name="BottomLineRight">
            <a:extLst>
              <a:ext uri="{FF2B5EF4-FFF2-40B4-BE49-F238E27FC236}">
                <a16:creationId xmlns:a16="http://schemas.microsoft.com/office/drawing/2014/main" id="{6425396B-5490-4E4D-8EA4-E4AB4F98BF62}"/>
              </a:ext>
            </a:extLst>
          </p:cNvPr>
          <p:cNvCxnSpPr/>
          <p:nvPr userDrawn="1">
            <p:custDataLst>
              <p:tags r:id="rId2"/>
            </p:custDataLst>
          </p:nvPr>
        </p:nvCxnSpPr>
        <p:spPr bwMode="black">
          <a:xfrm>
            <a:off x="8173375" y="6410907"/>
            <a:ext cx="3465575"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1" name="BottomLineLeft">
            <a:extLst>
              <a:ext uri="{FF2B5EF4-FFF2-40B4-BE49-F238E27FC236}">
                <a16:creationId xmlns:a16="http://schemas.microsoft.com/office/drawing/2014/main" id="{570396F1-4249-402C-975E-F70778173C25}"/>
              </a:ext>
            </a:extLst>
          </p:cNvPr>
          <p:cNvCxnSpPr/>
          <p:nvPr userDrawn="1">
            <p:custDataLst>
              <p:tags r:id="rId3"/>
            </p:custDataLst>
          </p:nvPr>
        </p:nvCxnSpPr>
        <p:spPr>
          <a:xfrm>
            <a:off x="554739" y="6410907"/>
            <a:ext cx="6967728" cy="0"/>
          </a:xfrm>
          <a:prstGeom prst="line">
            <a:avLst/>
          </a:prstGeom>
          <a:ln w="6350">
            <a:solidFill>
              <a:schemeClr val="tx1">
                <a:lumMod val="40000"/>
                <a:lumOff val="60000"/>
              </a:schemeClr>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0" name="1. On-page tracker">
            <a:extLst>
              <a:ext uri="{FF2B5EF4-FFF2-40B4-BE49-F238E27FC236}">
                <a16:creationId xmlns:a16="http://schemas.microsoft.com/office/drawing/2014/main" id="{4C2F13BF-E3F1-4A87-B07F-9C4B87EFBF74}"/>
              </a:ext>
            </a:extLst>
          </p:cNvPr>
          <p:cNvSpPr>
            <a:spLocks noGrp="1"/>
          </p:cNvSpPr>
          <p:nvPr>
            <p:ph type="body" sz="quarter" idx="18" hasCustomPrompt="1"/>
            <p:custDataLst>
              <p:tags r:id="rId4"/>
            </p:custDataLst>
          </p:nvPr>
        </p:nvSpPr>
        <p:spPr>
          <a:xfrm>
            <a:off x="554736" y="1122543"/>
            <a:ext cx="11082528" cy="313932"/>
          </a:xfrm>
          <a:prstGeom prst="rect">
            <a:avLst/>
          </a:prstGeom>
        </p:spPr>
        <p:txBody>
          <a:bodyPr wrap="square" anchor="ctr" anchorCtr="0">
            <a:spAutoFit/>
          </a:bodyPr>
          <a:lstStyle>
            <a:lvl1pPr marL="0" indent="0" algn="l">
              <a:buNone/>
              <a:defRPr sz="1600">
                <a:solidFill>
                  <a:schemeClr val="bg2"/>
                </a:solidFill>
                <a:latin typeface="Calibri" panose="020F0502020204030204" pitchFamily="34" charset="0"/>
                <a:cs typeface="Calibri" panose="020F0502020204030204" pitchFamily="34" charset="0"/>
              </a:defRPr>
            </a:lvl1pPr>
          </a:lstStyle>
          <a:p>
            <a:pPr lvl="0"/>
            <a:r>
              <a:rPr lang="en-GB" dirty="0"/>
              <a:t>Enter slide sub-title here</a:t>
            </a:r>
            <a:endParaRPr lang="en-US" dirty="0"/>
          </a:p>
        </p:txBody>
      </p:sp>
      <p:cxnSp>
        <p:nvCxnSpPr>
          <p:cNvPr id="8" name="TopLineLeft">
            <a:extLst>
              <a:ext uri="{FF2B5EF4-FFF2-40B4-BE49-F238E27FC236}">
                <a16:creationId xmlns:a16="http://schemas.microsoft.com/office/drawing/2014/main" id="{47D3FB95-30DE-4983-B5AE-01B80542C0DD}"/>
              </a:ext>
            </a:extLst>
          </p:cNvPr>
          <p:cNvCxnSpPr/>
          <p:nvPr userDrawn="1">
            <p:custDataLst>
              <p:tags r:id="rId5"/>
            </p:custDataLst>
          </p:nvPr>
        </p:nvCxnSpPr>
        <p:spPr>
          <a:xfrm>
            <a:off x="554739" y="1120360"/>
            <a:ext cx="6967728" cy="0"/>
          </a:xfrm>
          <a:prstGeom prst="line">
            <a:avLst/>
          </a:prstGeom>
          <a:ln w="6350">
            <a:solidFill>
              <a:schemeClr val="tx1">
                <a:lumMod val="40000"/>
                <a:lumOff val="60000"/>
              </a:schemeClr>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7" name="SlideLogoText">
            <a:extLst>
              <a:ext uri="{FF2B5EF4-FFF2-40B4-BE49-F238E27FC236}">
                <a16:creationId xmlns:a16="http://schemas.microsoft.com/office/drawing/2014/main" id="{692ADAA1-F175-4508-A7BE-FD2BF31444C5}"/>
              </a:ext>
            </a:extLst>
          </p:cNvPr>
          <p:cNvSpPr txBox="1"/>
          <p:nvPr userDrawn="1">
            <p:custDataLst>
              <p:tags r:id="rId6"/>
            </p:custDataLst>
          </p:nvPr>
        </p:nvSpPr>
        <p:spPr>
          <a:xfrm>
            <a:off x="10261605" y="6380668"/>
            <a:ext cx="627105" cy="365123"/>
          </a:xfrm>
          <a:prstGeom prst="rect">
            <a:avLst/>
          </a:prstGeom>
          <a:noFill/>
        </p:spPr>
        <p:txBody>
          <a:bodyPr wrap="square" lIns="0" tIns="0" rIns="0" bIns="0" rtlCol="0" anchor="ctr">
            <a:noAutofit/>
          </a:bodyPr>
          <a:lstStyle/>
          <a:p>
            <a:pPr marL="0" marR="0" lvl="0" indent="0" algn="ctr" defTabSz="914340" rtl="0" eaLnBrk="1" fontAlgn="auto" latinLnBrk="0" hangingPunct="1">
              <a:lnSpc>
                <a:spcPct val="100000"/>
              </a:lnSpc>
              <a:spcBef>
                <a:spcPts val="0"/>
              </a:spcBef>
              <a:spcAft>
                <a:spcPts val="0"/>
              </a:spcAft>
              <a:buClrTx/>
              <a:buSzTx/>
              <a:buFontTx/>
              <a:buNone/>
              <a:tabLst/>
              <a:defRPr/>
            </a:pPr>
            <a:r>
              <a:rPr lang="en-US" sz="800" kern="1200" dirty="0">
                <a:solidFill>
                  <a:schemeClr val="bg2"/>
                </a:solidFill>
                <a:latin typeface="+mn-lt"/>
                <a:ea typeface="+mn-ea"/>
                <a:cs typeface="Arial" panose="020B0604020202020204" pitchFamily="34" charset="0"/>
              </a:rPr>
              <a:t>auxi ai</a:t>
            </a:r>
          </a:p>
        </p:txBody>
      </p:sp>
      <p:cxnSp>
        <p:nvCxnSpPr>
          <p:cNvPr id="23" name="TopLineRight">
            <a:extLst>
              <a:ext uri="{FF2B5EF4-FFF2-40B4-BE49-F238E27FC236}">
                <a16:creationId xmlns:a16="http://schemas.microsoft.com/office/drawing/2014/main" id="{10772AD4-38FA-4688-AE24-6A26333CEDCF}"/>
              </a:ext>
            </a:extLst>
          </p:cNvPr>
          <p:cNvCxnSpPr/>
          <p:nvPr userDrawn="1">
            <p:custDataLst>
              <p:tags r:id="rId7"/>
            </p:custDataLst>
          </p:nvPr>
        </p:nvCxnSpPr>
        <p:spPr>
          <a:xfrm>
            <a:off x="8173375" y="1120360"/>
            <a:ext cx="3465575"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5" name="Title 2">
            <a:extLst>
              <a:ext uri="{FF2B5EF4-FFF2-40B4-BE49-F238E27FC236}">
                <a16:creationId xmlns:a16="http://schemas.microsoft.com/office/drawing/2014/main" id="{34AEA312-77E9-4163-8C96-EBF9D3FCA54B}"/>
              </a:ext>
            </a:extLst>
          </p:cNvPr>
          <p:cNvSpPr>
            <a:spLocks noGrp="1"/>
          </p:cNvSpPr>
          <p:nvPr>
            <p:ph type="title" hasCustomPrompt="1"/>
          </p:nvPr>
        </p:nvSpPr>
        <p:spPr>
          <a:xfrm>
            <a:off x="554732" y="400809"/>
            <a:ext cx="11082528" cy="731520"/>
          </a:xfrm>
          <a:prstGeom prst="rect">
            <a:avLst/>
          </a:prstGeom>
        </p:spPr>
        <p:txBody>
          <a:bodyPr vert="horz" wrap="square" lIns="0" tIns="0" rIns="0" bIns="0" rtlCol="0" anchor="b" anchorCtr="0">
            <a:noAutofit/>
          </a:bodyPr>
          <a:lstStyle>
            <a:lvl1pPr>
              <a:defRPr lang="en-US" sz="3200" dirty="0"/>
            </a:lvl1pPr>
          </a:lstStyle>
          <a:p>
            <a:pPr marL="0" lvl="0"/>
            <a:r>
              <a:rPr lang="en-US" dirty="0"/>
              <a:t>Enter slide title here</a:t>
            </a:r>
          </a:p>
        </p:txBody>
      </p:sp>
      <p:sp>
        <p:nvSpPr>
          <p:cNvPr id="13" name="SlideLogoText">
            <a:extLst>
              <a:ext uri="{FF2B5EF4-FFF2-40B4-BE49-F238E27FC236}">
                <a16:creationId xmlns:a16="http://schemas.microsoft.com/office/drawing/2014/main" id="{51519919-2BC6-4596-B263-68DE5C3FA671}"/>
              </a:ext>
            </a:extLst>
          </p:cNvPr>
          <p:cNvSpPr txBox="1"/>
          <p:nvPr userDrawn="1">
            <p:custDataLst>
              <p:tags r:id="rId8"/>
            </p:custDataLst>
          </p:nvPr>
        </p:nvSpPr>
        <p:spPr>
          <a:xfrm>
            <a:off x="10888709" y="6380665"/>
            <a:ext cx="465095" cy="365125"/>
          </a:xfrm>
          <a:prstGeom prst="rect">
            <a:avLst/>
          </a:prstGeom>
          <a:noFill/>
        </p:spPr>
        <p:txBody>
          <a:bodyPr wrap="square" lIns="88900" tIns="38100" rIns="88900" bIns="38100" rtlCol="0" anchor="ctr">
            <a:noAutofit/>
          </a:bodyPr>
          <a:lstStyle/>
          <a:p>
            <a:pPr algn="r"/>
            <a:fld id="{72CAE1DF-9AA2-46A4-9D05-5CEA4E3CC4AD}" type="slidenum">
              <a:rPr lang="en-US" sz="800" smtClean="0">
                <a:solidFill>
                  <a:schemeClr val="bg2"/>
                </a:solidFill>
                <a:latin typeface="Calibri" panose="020F0502020204030204" pitchFamily="34" charset="0"/>
                <a:cs typeface="Calibri" panose="020F0502020204030204" pitchFamily="34" charset="0"/>
              </a:rPr>
              <a:pPr algn="r"/>
              <a:t>‹#›</a:t>
            </a:fld>
            <a:endParaRPr lang="en-US" sz="800" dirty="0">
              <a:solidFill>
                <a:schemeClr val="bg2"/>
              </a:solidFill>
              <a:latin typeface="Calibri" panose="020F0502020204030204" pitchFamily="34" charset="0"/>
              <a:cs typeface="Calibri" panose="020F0502020204030204" pitchFamily="34" charset="0"/>
            </a:endParaRPr>
          </a:p>
        </p:txBody>
      </p:sp>
      <p:sp>
        <p:nvSpPr>
          <p:cNvPr id="14" name="Content Placeholder 2">
            <a:extLst>
              <a:ext uri="{FF2B5EF4-FFF2-40B4-BE49-F238E27FC236}">
                <a16:creationId xmlns:a16="http://schemas.microsoft.com/office/drawing/2014/main" id="{CCBEB14A-E25C-44EA-ABB3-71A3306FA49B}"/>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433311979"/>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Contrast 2/3">
    <p:bg>
      <p:bgRef idx="1002">
        <a:schemeClr val="bg1"/>
      </p:bgRef>
    </p:bg>
    <p:spTree>
      <p:nvGrpSpPr>
        <p:cNvPr id="1" name=""/>
        <p:cNvGrpSpPr/>
        <p:nvPr/>
      </p:nvGrpSpPr>
      <p:grpSpPr>
        <a:xfrm>
          <a:off x="0" y="0"/>
          <a:ext cx="0" cy="0"/>
          <a:chOff x="0" y="0"/>
          <a:chExt cx="0" cy="0"/>
        </a:xfrm>
      </p:grpSpPr>
      <p:sp>
        <p:nvSpPr>
          <p:cNvPr id="28" name="RectangleDark">
            <a:extLst>
              <a:ext uri="{FF2B5EF4-FFF2-40B4-BE49-F238E27FC236}">
                <a16:creationId xmlns:a16="http://schemas.microsoft.com/office/drawing/2014/main" id="{5863FE7E-99A2-4451-8663-B681CE6DE4AA}"/>
              </a:ext>
            </a:extLst>
          </p:cNvPr>
          <p:cNvSpPr/>
          <p:nvPr userDrawn="1">
            <p:custDataLst>
              <p:tags r:id="rId1"/>
            </p:custDataLst>
          </p:nvPr>
        </p:nvSpPr>
        <p:spPr bwMode="ltGray">
          <a:xfrm>
            <a:off x="7830312" y="0"/>
            <a:ext cx="4361688" cy="6858000"/>
          </a:xfrm>
          <a:prstGeom prst="rect">
            <a:avLst/>
          </a:prstGeom>
          <a:solidFill>
            <a:schemeClr val="tx1">
              <a:lumMod val="40000"/>
              <a:lumOff val="60000"/>
            </a:schemeClr>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1" tIns="45720" rIns="91441" bIns="45720" numCol="1" spcCol="0" rtlCol="0" fromWordArt="0" anchor="t" anchorCtr="0" forceAA="0" compatLnSpc="1">
            <a:prstTxWarp prst="textNoShape">
              <a:avLst/>
            </a:prstTxWarp>
            <a:noAutofit/>
          </a:bodyPr>
          <a:lstStyle/>
          <a:p>
            <a:pPr algn="ctr"/>
            <a:endParaRPr lang="en-US" sz="1800" dirty="0">
              <a:solidFill>
                <a:schemeClr val="bg2"/>
              </a:solidFill>
              <a:latin typeface="Arial" panose="020B0604020202020204" pitchFamily="34" charset="0"/>
            </a:endParaRPr>
          </a:p>
        </p:txBody>
      </p:sp>
      <p:cxnSp>
        <p:nvCxnSpPr>
          <p:cNvPr id="12" name="BottomLineRight">
            <a:extLst>
              <a:ext uri="{FF2B5EF4-FFF2-40B4-BE49-F238E27FC236}">
                <a16:creationId xmlns:a16="http://schemas.microsoft.com/office/drawing/2014/main" id="{6425396B-5490-4E4D-8EA4-E4AB4F98BF62}"/>
              </a:ext>
            </a:extLst>
          </p:cNvPr>
          <p:cNvCxnSpPr/>
          <p:nvPr userDrawn="1">
            <p:custDataLst>
              <p:tags r:id="rId2"/>
            </p:custDataLst>
          </p:nvPr>
        </p:nvCxnSpPr>
        <p:spPr bwMode="black">
          <a:xfrm>
            <a:off x="8173375" y="6410907"/>
            <a:ext cx="3465575"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1" name="BottomLineLeft">
            <a:extLst>
              <a:ext uri="{FF2B5EF4-FFF2-40B4-BE49-F238E27FC236}">
                <a16:creationId xmlns:a16="http://schemas.microsoft.com/office/drawing/2014/main" id="{570396F1-4249-402C-975E-F70778173C25}"/>
              </a:ext>
            </a:extLst>
          </p:cNvPr>
          <p:cNvCxnSpPr/>
          <p:nvPr userDrawn="1">
            <p:custDataLst>
              <p:tags r:id="rId3"/>
            </p:custDataLst>
          </p:nvPr>
        </p:nvCxnSpPr>
        <p:spPr>
          <a:xfrm>
            <a:off x="554739" y="6410907"/>
            <a:ext cx="6967728" cy="0"/>
          </a:xfrm>
          <a:prstGeom prst="line">
            <a:avLst/>
          </a:prstGeom>
          <a:ln w="6350">
            <a:solidFill>
              <a:schemeClr val="tx1">
                <a:lumMod val="40000"/>
                <a:lumOff val="60000"/>
              </a:schemeClr>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0" name="1. On-page tracker">
            <a:extLst>
              <a:ext uri="{FF2B5EF4-FFF2-40B4-BE49-F238E27FC236}">
                <a16:creationId xmlns:a16="http://schemas.microsoft.com/office/drawing/2014/main" id="{4C2F13BF-E3F1-4A87-B07F-9C4B87EFBF74}"/>
              </a:ext>
            </a:extLst>
          </p:cNvPr>
          <p:cNvSpPr>
            <a:spLocks noGrp="1"/>
          </p:cNvSpPr>
          <p:nvPr>
            <p:ph type="body" sz="quarter" idx="18" hasCustomPrompt="1"/>
            <p:custDataLst>
              <p:tags r:id="rId4"/>
            </p:custDataLst>
          </p:nvPr>
        </p:nvSpPr>
        <p:spPr>
          <a:xfrm>
            <a:off x="554736" y="1122543"/>
            <a:ext cx="11082528" cy="313932"/>
          </a:xfrm>
          <a:prstGeom prst="rect">
            <a:avLst/>
          </a:prstGeom>
        </p:spPr>
        <p:txBody>
          <a:bodyPr wrap="square" anchor="ctr" anchorCtr="0">
            <a:spAutoFit/>
          </a:bodyPr>
          <a:lstStyle>
            <a:lvl1pPr marL="0" indent="0" algn="l">
              <a:buNone/>
              <a:defRPr sz="1600">
                <a:solidFill>
                  <a:schemeClr val="bg2"/>
                </a:solidFill>
                <a:latin typeface="Calibri" panose="020F0502020204030204" pitchFamily="34" charset="0"/>
                <a:cs typeface="Calibri" panose="020F0502020204030204" pitchFamily="34" charset="0"/>
              </a:defRPr>
            </a:lvl1pPr>
          </a:lstStyle>
          <a:p>
            <a:pPr lvl="0"/>
            <a:r>
              <a:rPr lang="en-GB" dirty="0"/>
              <a:t>Enter slide sub-title here</a:t>
            </a:r>
            <a:endParaRPr lang="en-US" dirty="0"/>
          </a:p>
        </p:txBody>
      </p:sp>
      <p:cxnSp>
        <p:nvCxnSpPr>
          <p:cNvPr id="8" name="TopLineLeft">
            <a:extLst>
              <a:ext uri="{FF2B5EF4-FFF2-40B4-BE49-F238E27FC236}">
                <a16:creationId xmlns:a16="http://schemas.microsoft.com/office/drawing/2014/main" id="{47D3FB95-30DE-4983-B5AE-01B80542C0DD}"/>
              </a:ext>
            </a:extLst>
          </p:cNvPr>
          <p:cNvCxnSpPr/>
          <p:nvPr userDrawn="1">
            <p:custDataLst>
              <p:tags r:id="rId5"/>
            </p:custDataLst>
          </p:nvPr>
        </p:nvCxnSpPr>
        <p:spPr>
          <a:xfrm>
            <a:off x="554739" y="1120360"/>
            <a:ext cx="6967728" cy="0"/>
          </a:xfrm>
          <a:prstGeom prst="line">
            <a:avLst/>
          </a:prstGeom>
          <a:ln w="6350">
            <a:solidFill>
              <a:schemeClr val="tx1">
                <a:lumMod val="40000"/>
                <a:lumOff val="60000"/>
              </a:schemeClr>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7" name="SlideLogoText">
            <a:extLst>
              <a:ext uri="{FF2B5EF4-FFF2-40B4-BE49-F238E27FC236}">
                <a16:creationId xmlns:a16="http://schemas.microsoft.com/office/drawing/2014/main" id="{692ADAA1-F175-4508-A7BE-FD2BF31444C5}"/>
              </a:ext>
            </a:extLst>
          </p:cNvPr>
          <p:cNvSpPr txBox="1"/>
          <p:nvPr userDrawn="1">
            <p:custDataLst>
              <p:tags r:id="rId6"/>
            </p:custDataLst>
          </p:nvPr>
        </p:nvSpPr>
        <p:spPr>
          <a:xfrm>
            <a:off x="10261605" y="6380668"/>
            <a:ext cx="627105" cy="365123"/>
          </a:xfrm>
          <a:prstGeom prst="rect">
            <a:avLst/>
          </a:prstGeom>
          <a:noFill/>
        </p:spPr>
        <p:txBody>
          <a:bodyPr wrap="square" lIns="0" tIns="0" rIns="0" bIns="0" rtlCol="0" anchor="ctr">
            <a:noAutofit/>
          </a:bodyPr>
          <a:lstStyle/>
          <a:p>
            <a:pPr marL="0" marR="0" lvl="0" indent="0" algn="ctr" defTabSz="914340" rtl="0" eaLnBrk="1" fontAlgn="auto" latinLnBrk="0" hangingPunct="1">
              <a:lnSpc>
                <a:spcPct val="100000"/>
              </a:lnSpc>
              <a:spcBef>
                <a:spcPts val="0"/>
              </a:spcBef>
              <a:spcAft>
                <a:spcPts val="0"/>
              </a:spcAft>
              <a:buClrTx/>
              <a:buSzTx/>
              <a:buFontTx/>
              <a:buNone/>
              <a:tabLst/>
              <a:defRPr/>
            </a:pPr>
            <a:r>
              <a:rPr lang="en-US" sz="800" kern="1200" dirty="0">
                <a:solidFill>
                  <a:schemeClr val="bg2"/>
                </a:solidFill>
                <a:latin typeface="+mn-lt"/>
                <a:ea typeface="+mn-ea"/>
                <a:cs typeface="Arial" panose="020B0604020202020204" pitchFamily="34" charset="0"/>
              </a:rPr>
              <a:t>auxi ai</a:t>
            </a:r>
          </a:p>
        </p:txBody>
      </p:sp>
      <p:cxnSp>
        <p:nvCxnSpPr>
          <p:cNvPr id="23" name="TopLineRight">
            <a:extLst>
              <a:ext uri="{FF2B5EF4-FFF2-40B4-BE49-F238E27FC236}">
                <a16:creationId xmlns:a16="http://schemas.microsoft.com/office/drawing/2014/main" id="{10772AD4-38FA-4688-AE24-6A26333CEDCF}"/>
              </a:ext>
            </a:extLst>
          </p:cNvPr>
          <p:cNvCxnSpPr/>
          <p:nvPr userDrawn="1">
            <p:custDataLst>
              <p:tags r:id="rId7"/>
            </p:custDataLst>
          </p:nvPr>
        </p:nvCxnSpPr>
        <p:spPr>
          <a:xfrm>
            <a:off x="8173375" y="1120360"/>
            <a:ext cx="3465575"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B48E043E-A93F-4641-BFB8-8416CD02AD52}"/>
              </a:ext>
            </a:extLst>
          </p:cNvPr>
          <p:cNvCxnSpPr/>
          <p:nvPr userDrawn="1"/>
        </p:nvCxnSpPr>
        <p:spPr>
          <a:xfrm>
            <a:off x="10157650" y="5725471"/>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BCC470D3-590B-455A-821E-FFED7FC7030B}"/>
              </a:ext>
            </a:extLst>
          </p:cNvPr>
          <p:cNvCxnSpPr/>
          <p:nvPr userDrawn="1"/>
        </p:nvCxnSpPr>
        <p:spPr>
          <a:xfrm>
            <a:off x="251650" y="-535633"/>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27" name="Diamond 22">
            <a:extLst>
              <a:ext uri="{FF2B5EF4-FFF2-40B4-BE49-F238E27FC236}">
                <a16:creationId xmlns:a16="http://schemas.microsoft.com/office/drawing/2014/main" id="{911C0FCF-1F1D-4768-9BB1-6B189197C5FC}"/>
              </a:ext>
            </a:extLst>
          </p:cNvPr>
          <p:cNvSpPr/>
          <p:nvPr userDrawn="1"/>
        </p:nvSpPr>
        <p:spPr>
          <a:xfrm flipH="1">
            <a:off x="11012470" y="2260602"/>
            <a:ext cx="1171293" cy="2336800"/>
          </a:xfrm>
          <a:custGeom>
            <a:avLst/>
            <a:gdLst>
              <a:gd name="connsiteX0" fmla="*/ 0 w 7903028"/>
              <a:gd name="connsiteY0" fmla="*/ 3951514 h 7903028"/>
              <a:gd name="connsiteX1" fmla="*/ 3951514 w 7903028"/>
              <a:gd name="connsiteY1" fmla="*/ 0 h 7903028"/>
              <a:gd name="connsiteX2" fmla="*/ 7903028 w 7903028"/>
              <a:gd name="connsiteY2" fmla="*/ 3951514 h 7903028"/>
              <a:gd name="connsiteX3" fmla="*/ 3951514 w 7903028"/>
              <a:gd name="connsiteY3" fmla="*/ 7903028 h 7903028"/>
              <a:gd name="connsiteX4" fmla="*/ 0 w 7903028"/>
              <a:gd name="connsiteY4"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3951514 w 7903028"/>
              <a:gd name="connsiteY4" fmla="*/ 7903028 h 7903028"/>
              <a:gd name="connsiteX5" fmla="*/ 0 w 7903028"/>
              <a:gd name="connsiteY5"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3951514 w 7903028"/>
              <a:gd name="connsiteY5" fmla="*/ 7903028 h 7903028"/>
              <a:gd name="connsiteX6" fmla="*/ 0 w 7903028"/>
              <a:gd name="connsiteY6"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4475060 w 7903028"/>
              <a:gd name="connsiteY5" fmla="*/ 7380514 h 7903028"/>
              <a:gd name="connsiteX6" fmla="*/ 3951514 w 7903028"/>
              <a:gd name="connsiteY6" fmla="*/ 7903028 h 7903028"/>
              <a:gd name="connsiteX7" fmla="*/ 0 w 7903028"/>
              <a:gd name="connsiteY7" fmla="*/ 3951514 h 7903028"/>
              <a:gd name="connsiteX0" fmla="*/ 3951514 w 7903028"/>
              <a:gd name="connsiteY0" fmla="*/ 7903028 h 7994468"/>
              <a:gd name="connsiteX1" fmla="*/ 0 w 7903028"/>
              <a:gd name="connsiteY1" fmla="*/ 3951514 h 7994468"/>
              <a:gd name="connsiteX2" fmla="*/ 3951514 w 7903028"/>
              <a:gd name="connsiteY2" fmla="*/ 0 h 7994468"/>
              <a:gd name="connsiteX3" fmla="*/ 4465535 w 7903028"/>
              <a:gd name="connsiteY3" fmla="*/ 522514 h 7994468"/>
              <a:gd name="connsiteX4" fmla="*/ 7903028 w 7903028"/>
              <a:gd name="connsiteY4" fmla="*/ 3951514 h 7994468"/>
              <a:gd name="connsiteX5" fmla="*/ 4475060 w 7903028"/>
              <a:gd name="connsiteY5" fmla="*/ 7380514 h 7994468"/>
              <a:gd name="connsiteX6" fmla="*/ 4475060 w 7903028"/>
              <a:gd name="connsiteY6" fmla="*/ 7380514 h 7994468"/>
              <a:gd name="connsiteX7" fmla="*/ 4042954 w 7903028"/>
              <a:gd name="connsiteY7" fmla="*/ 7994468 h 7994468"/>
              <a:gd name="connsiteX0" fmla="*/ 3951514 w 7903028"/>
              <a:gd name="connsiteY0" fmla="*/ 7903028 h 7903028"/>
              <a:gd name="connsiteX1" fmla="*/ 0 w 7903028"/>
              <a:gd name="connsiteY1" fmla="*/ 3951514 h 7903028"/>
              <a:gd name="connsiteX2" fmla="*/ 3951514 w 7903028"/>
              <a:gd name="connsiteY2" fmla="*/ 0 h 7903028"/>
              <a:gd name="connsiteX3" fmla="*/ 4465535 w 7903028"/>
              <a:gd name="connsiteY3" fmla="*/ 522514 h 7903028"/>
              <a:gd name="connsiteX4" fmla="*/ 7903028 w 7903028"/>
              <a:gd name="connsiteY4" fmla="*/ 3951514 h 7903028"/>
              <a:gd name="connsiteX5" fmla="*/ 4475060 w 7903028"/>
              <a:gd name="connsiteY5" fmla="*/ 7380514 h 7903028"/>
              <a:gd name="connsiteX6" fmla="*/ 4475060 w 7903028"/>
              <a:gd name="connsiteY6" fmla="*/ 7380514 h 7903028"/>
              <a:gd name="connsiteX0" fmla="*/ 0 w 3951514"/>
              <a:gd name="connsiteY0" fmla="*/ 7903028 h 7903028"/>
              <a:gd name="connsiteX1" fmla="*/ 0 w 3951514"/>
              <a:gd name="connsiteY1" fmla="*/ 0 h 7903028"/>
              <a:gd name="connsiteX2" fmla="*/ 514021 w 3951514"/>
              <a:gd name="connsiteY2" fmla="*/ 522514 h 7903028"/>
              <a:gd name="connsiteX3" fmla="*/ 3951514 w 3951514"/>
              <a:gd name="connsiteY3" fmla="*/ 3951514 h 7903028"/>
              <a:gd name="connsiteX4" fmla="*/ 523546 w 3951514"/>
              <a:gd name="connsiteY4" fmla="*/ 7380514 h 7903028"/>
              <a:gd name="connsiteX5" fmla="*/ 523546 w 3951514"/>
              <a:gd name="connsiteY5" fmla="*/ 7380514 h 7903028"/>
              <a:gd name="connsiteX0" fmla="*/ 0 w 3951514"/>
              <a:gd name="connsiteY0" fmla="*/ 7380514 h 7380514"/>
              <a:gd name="connsiteX1" fmla="*/ 514021 w 3951514"/>
              <a:gd name="connsiteY1" fmla="*/ 0 h 7380514"/>
              <a:gd name="connsiteX2" fmla="*/ 3951514 w 3951514"/>
              <a:gd name="connsiteY2" fmla="*/ 3429000 h 7380514"/>
              <a:gd name="connsiteX3" fmla="*/ 523546 w 3951514"/>
              <a:gd name="connsiteY3" fmla="*/ 6858000 h 7380514"/>
              <a:gd name="connsiteX4" fmla="*/ 523546 w 3951514"/>
              <a:gd name="connsiteY4" fmla="*/ 6858000 h 7380514"/>
              <a:gd name="connsiteX0" fmla="*/ 0 w 3437493"/>
              <a:gd name="connsiteY0" fmla="*/ 0 h 6858000"/>
              <a:gd name="connsiteX1" fmla="*/ 3437493 w 3437493"/>
              <a:gd name="connsiteY1" fmla="*/ 3429000 h 6858000"/>
              <a:gd name="connsiteX2" fmla="*/ 9525 w 3437493"/>
              <a:gd name="connsiteY2" fmla="*/ 6858000 h 6858000"/>
              <a:gd name="connsiteX3" fmla="*/ 9525 w 3437493"/>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437493" h="6858000">
                <a:moveTo>
                  <a:pt x="0" y="0"/>
                </a:moveTo>
                <a:lnTo>
                  <a:pt x="3437493" y="3429000"/>
                </a:lnTo>
                <a:lnTo>
                  <a:pt x="9525" y="6858000"/>
                </a:lnTo>
                <a:lnTo>
                  <a:pt x="9525" y="6858000"/>
                </a:lnTo>
              </a:path>
            </a:pathLst>
          </a:custGeom>
          <a:noFill/>
          <a:ln>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bg2"/>
              </a:solidFill>
            </a:endParaRPr>
          </a:p>
        </p:txBody>
      </p:sp>
      <p:sp>
        <p:nvSpPr>
          <p:cNvPr id="29" name="Title 2">
            <a:extLst>
              <a:ext uri="{FF2B5EF4-FFF2-40B4-BE49-F238E27FC236}">
                <a16:creationId xmlns:a16="http://schemas.microsoft.com/office/drawing/2014/main" id="{516CE418-308F-480C-B024-972F9D92BD04}"/>
              </a:ext>
            </a:extLst>
          </p:cNvPr>
          <p:cNvSpPr>
            <a:spLocks noGrp="1"/>
          </p:cNvSpPr>
          <p:nvPr>
            <p:ph type="title" hasCustomPrompt="1"/>
          </p:nvPr>
        </p:nvSpPr>
        <p:spPr>
          <a:xfrm>
            <a:off x="554732" y="400809"/>
            <a:ext cx="11082528" cy="731520"/>
          </a:xfrm>
          <a:prstGeom prst="rect">
            <a:avLst/>
          </a:prstGeom>
        </p:spPr>
        <p:txBody>
          <a:bodyPr vert="horz" wrap="square" lIns="0" tIns="0" rIns="0" bIns="0" rtlCol="0" anchor="b" anchorCtr="0">
            <a:noAutofit/>
          </a:bodyPr>
          <a:lstStyle>
            <a:lvl1pPr>
              <a:defRPr lang="en-US" sz="3200" dirty="0"/>
            </a:lvl1pPr>
          </a:lstStyle>
          <a:p>
            <a:pPr marL="0" lvl="0"/>
            <a:r>
              <a:rPr lang="en-US" dirty="0"/>
              <a:t>Enter slide title here</a:t>
            </a:r>
          </a:p>
        </p:txBody>
      </p:sp>
      <p:sp>
        <p:nvSpPr>
          <p:cNvPr id="15" name="SlideLogoText">
            <a:extLst>
              <a:ext uri="{FF2B5EF4-FFF2-40B4-BE49-F238E27FC236}">
                <a16:creationId xmlns:a16="http://schemas.microsoft.com/office/drawing/2014/main" id="{C823E540-3D48-4791-9E7A-8151FD170918}"/>
              </a:ext>
            </a:extLst>
          </p:cNvPr>
          <p:cNvSpPr txBox="1"/>
          <p:nvPr userDrawn="1">
            <p:custDataLst>
              <p:tags r:id="rId8"/>
            </p:custDataLst>
          </p:nvPr>
        </p:nvSpPr>
        <p:spPr>
          <a:xfrm>
            <a:off x="10888709" y="6380665"/>
            <a:ext cx="465095" cy="365125"/>
          </a:xfrm>
          <a:prstGeom prst="rect">
            <a:avLst/>
          </a:prstGeom>
          <a:noFill/>
        </p:spPr>
        <p:txBody>
          <a:bodyPr wrap="square" lIns="88900" tIns="38100" rIns="88900" bIns="38100" rtlCol="0" anchor="ctr">
            <a:noAutofit/>
          </a:bodyPr>
          <a:lstStyle/>
          <a:p>
            <a:pPr algn="r"/>
            <a:fld id="{72CAE1DF-9AA2-46A4-9D05-5CEA4E3CC4AD}" type="slidenum">
              <a:rPr lang="en-US" sz="800" smtClean="0">
                <a:solidFill>
                  <a:schemeClr val="bg2"/>
                </a:solidFill>
                <a:latin typeface="Calibri" panose="020F0502020204030204" pitchFamily="34" charset="0"/>
                <a:cs typeface="Calibri" panose="020F0502020204030204" pitchFamily="34" charset="0"/>
              </a:rPr>
              <a:pPr algn="r"/>
              <a:t>‹#›</a:t>
            </a:fld>
            <a:endParaRPr lang="en-US" sz="800" dirty="0">
              <a:solidFill>
                <a:schemeClr val="bg2"/>
              </a:solidFill>
              <a:latin typeface="Calibri" panose="020F0502020204030204" pitchFamily="34" charset="0"/>
              <a:cs typeface="Calibri" panose="020F0502020204030204" pitchFamily="34" charset="0"/>
            </a:endParaRPr>
          </a:p>
        </p:txBody>
      </p:sp>
      <p:sp>
        <p:nvSpPr>
          <p:cNvPr id="16" name="Content Placeholder 2">
            <a:extLst>
              <a:ext uri="{FF2B5EF4-FFF2-40B4-BE49-F238E27FC236}">
                <a16:creationId xmlns:a16="http://schemas.microsoft.com/office/drawing/2014/main" id="{98D83191-8DFE-4EC1-A23B-459E3BB29059}"/>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630722398"/>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1_Contrast 2/3">
    <p:bg>
      <p:bgPr>
        <a:solidFill>
          <a:schemeClr val="tx1">
            <a:lumMod val="40000"/>
            <a:lumOff val="60000"/>
          </a:schemeClr>
        </a:solidFill>
        <a:effectLst/>
      </p:bgPr>
    </p:bg>
    <p:spTree>
      <p:nvGrpSpPr>
        <p:cNvPr id="1" name=""/>
        <p:cNvGrpSpPr/>
        <p:nvPr/>
      </p:nvGrpSpPr>
      <p:grpSpPr>
        <a:xfrm>
          <a:off x="0" y="0"/>
          <a:ext cx="0" cy="0"/>
          <a:chOff x="0" y="0"/>
          <a:chExt cx="0" cy="0"/>
        </a:xfrm>
      </p:grpSpPr>
      <p:sp>
        <p:nvSpPr>
          <p:cNvPr id="18" name="5. Source" hidden="1">
            <a:extLst>
              <a:ext uri="{FF2B5EF4-FFF2-40B4-BE49-F238E27FC236}">
                <a16:creationId xmlns:a16="http://schemas.microsoft.com/office/drawing/2014/main" id="{143701BF-655B-4E75-9AF7-14445CDB19BD}"/>
              </a:ext>
            </a:extLst>
          </p:cNvPr>
          <p:cNvSpPr txBox="1"/>
          <p:nvPr userDrawn="1">
            <p:custDataLst>
              <p:tags r:id="rId1"/>
            </p:custDataLst>
          </p:nvPr>
        </p:nvSpPr>
        <p:spPr>
          <a:xfrm>
            <a:off x="554737" y="6501672"/>
            <a:ext cx="696773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800" dirty="0">
                <a:solidFill>
                  <a:schemeClr val="bg2"/>
                </a:solidFill>
              </a:rPr>
              <a:t>Source: …</a:t>
            </a:r>
          </a:p>
        </p:txBody>
      </p:sp>
      <p:sp>
        <p:nvSpPr>
          <p:cNvPr id="20" name="RectangleDark">
            <a:extLst>
              <a:ext uri="{FF2B5EF4-FFF2-40B4-BE49-F238E27FC236}">
                <a16:creationId xmlns:a16="http://schemas.microsoft.com/office/drawing/2014/main" id="{99B81D5D-6D8E-4932-A6FD-705DF486F33C}"/>
              </a:ext>
            </a:extLst>
          </p:cNvPr>
          <p:cNvSpPr/>
          <p:nvPr userDrawn="1">
            <p:custDataLst>
              <p:tags r:id="rId2"/>
            </p:custDataLst>
          </p:nvPr>
        </p:nvSpPr>
        <p:spPr bwMode="ltGray">
          <a:xfrm>
            <a:off x="7830312" y="0"/>
            <a:ext cx="4361688" cy="6858000"/>
          </a:xfrm>
          <a:prstGeom prst="rect">
            <a:avLst/>
          </a:prstGeom>
          <a:solidFill>
            <a:schemeClr val="bg1"/>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1" tIns="45720" rIns="91441" bIns="45720" numCol="1" spcCol="0" rtlCol="0" fromWordArt="0" anchor="t" anchorCtr="0" forceAA="0" compatLnSpc="1">
            <a:prstTxWarp prst="textNoShape">
              <a:avLst/>
            </a:prstTxWarp>
            <a:noAutofit/>
          </a:bodyPr>
          <a:lstStyle/>
          <a:p>
            <a:pPr algn="ctr"/>
            <a:endParaRPr lang="en-US" sz="1800" dirty="0">
              <a:solidFill>
                <a:schemeClr val="bg2"/>
              </a:solidFill>
              <a:latin typeface="Arial" panose="020B0604020202020204" pitchFamily="34" charset="0"/>
            </a:endParaRPr>
          </a:p>
        </p:txBody>
      </p:sp>
      <p:cxnSp>
        <p:nvCxnSpPr>
          <p:cNvPr id="22" name="BottomLineRight">
            <a:extLst>
              <a:ext uri="{FF2B5EF4-FFF2-40B4-BE49-F238E27FC236}">
                <a16:creationId xmlns:a16="http://schemas.microsoft.com/office/drawing/2014/main" id="{7D1DE2E8-AA9E-42B9-BAD4-151153A5882B}"/>
              </a:ext>
            </a:extLst>
          </p:cNvPr>
          <p:cNvCxnSpPr/>
          <p:nvPr userDrawn="1">
            <p:custDataLst>
              <p:tags r:id="rId3"/>
            </p:custDataLst>
          </p:nvPr>
        </p:nvCxnSpPr>
        <p:spPr bwMode="black">
          <a:xfrm>
            <a:off x="8173375" y="6410907"/>
            <a:ext cx="3465575"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23" name="BottomLineLeft">
            <a:extLst>
              <a:ext uri="{FF2B5EF4-FFF2-40B4-BE49-F238E27FC236}">
                <a16:creationId xmlns:a16="http://schemas.microsoft.com/office/drawing/2014/main" id="{FFF61976-64C7-43CE-9784-3224E7096088}"/>
              </a:ext>
            </a:extLst>
          </p:cNvPr>
          <p:cNvCxnSpPr/>
          <p:nvPr userDrawn="1">
            <p:custDataLst>
              <p:tags r:id="rId4"/>
            </p:custDataLst>
          </p:nvPr>
        </p:nvCxnSpPr>
        <p:spPr>
          <a:xfrm>
            <a:off x="554739" y="6410907"/>
            <a:ext cx="6967728"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4" name="1. On-page tracker">
            <a:extLst>
              <a:ext uri="{FF2B5EF4-FFF2-40B4-BE49-F238E27FC236}">
                <a16:creationId xmlns:a16="http://schemas.microsoft.com/office/drawing/2014/main" id="{E09764B7-783C-4F53-8637-ECFD5B0F06C3}"/>
              </a:ext>
            </a:extLst>
          </p:cNvPr>
          <p:cNvSpPr>
            <a:spLocks noGrp="1"/>
          </p:cNvSpPr>
          <p:nvPr>
            <p:ph type="body" sz="quarter" idx="18" hasCustomPrompt="1"/>
            <p:custDataLst>
              <p:tags r:id="rId5"/>
            </p:custDataLst>
          </p:nvPr>
        </p:nvSpPr>
        <p:spPr>
          <a:xfrm>
            <a:off x="554736" y="1122543"/>
            <a:ext cx="11082528" cy="313932"/>
          </a:xfrm>
          <a:prstGeom prst="rect">
            <a:avLst/>
          </a:prstGeom>
        </p:spPr>
        <p:txBody>
          <a:bodyPr wrap="square" anchor="ctr" anchorCtr="0">
            <a:spAutoFit/>
          </a:bodyPr>
          <a:lstStyle>
            <a:lvl1pPr marL="0" indent="0" algn="l">
              <a:buNone/>
              <a:defRPr sz="1600">
                <a:solidFill>
                  <a:schemeClr val="bg2"/>
                </a:solidFill>
                <a:latin typeface="Calibri" panose="020F0502020204030204" pitchFamily="34" charset="0"/>
                <a:cs typeface="Calibri" panose="020F0502020204030204" pitchFamily="34" charset="0"/>
              </a:defRPr>
            </a:lvl1pPr>
          </a:lstStyle>
          <a:p>
            <a:pPr lvl="0"/>
            <a:r>
              <a:rPr lang="en-GB" dirty="0"/>
              <a:t>Enter slide sub-title here</a:t>
            </a:r>
            <a:endParaRPr lang="en-US" dirty="0"/>
          </a:p>
        </p:txBody>
      </p:sp>
      <p:cxnSp>
        <p:nvCxnSpPr>
          <p:cNvPr id="25" name="TopLineLeft">
            <a:extLst>
              <a:ext uri="{FF2B5EF4-FFF2-40B4-BE49-F238E27FC236}">
                <a16:creationId xmlns:a16="http://schemas.microsoft.com/office/drawing/2014/main" id="{99C3F273-2617-463D-A9FD-5DFD518EE877}"/>
              </a:ext>
            </a:extLst>
          </p:cNvPr>
          <p:cNvCxnSpPr/>
          <p:nvPr userDrawn="1">
            <p:custDataLst>
              <p:tags r:id="rId6"/>
            </p:custDataLst>
          </p:nvPr>
        </p:nvCxnSpPr>
        <p:spPr>
          <a:xfrm>
            <a:off x="554739" y="1120360"/>
            <a:ext cx="6967728"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29" name="TopLineRight">
            <a:extLst>
              <a:ext uri="{FF2B5EF4-FFF2-40B4-BE49-F238E27FC236}">
                <a16:creationId xmlns:a16="http://schemas.microsoft.com/office/drawing/2014/main" id="{2DF6A7A1-4C50-45D0-A3DE-C292DF177818}"/>
              </a:ext>
            </a:extLst>
          </p:cNvPr>
          <p:cNvCxnSpPr/>
          <p:nvPr userDrawn="1">
            <p:custDataLst>
              <p:tags r:id="rId7"/>
            </p:custDataLst>
          </p:nvPr>
        </p:nvCxnSpPr>
        <p:spPr>
          <a:xfrm>
            <a:off x="8173375" y="1120360"/>
            <a:ext cx="3465575"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38" name="SlideLogoText">
            <a:extLst>
              <a:ext uri="{FF2B5EF4-FFF2-40B4-BE49-F238E27FC236}">
                <a16:creationId xmlns:a16="http://schemas.microsoft.com/office/drawing/2014/main" id="{0CC3AE38-CE18-4D5E-BF7C-1ED7316D9668}"/>
              </a:ext>
            </a:extLst>
          </p:cNvPr>
          <p:cNvSpPr txBox="1"/>
          <p:nvPr userDrawn="1">
            <p:custDataLst>
              <p:tags r:id="rId8"/>
            </p:custDataLst>
          </p:nvPr>
        </p:nvSpPr>
        <p:spPr>
          <a:xfrm>
            <a:off x="10261605" y="6380668"/>
            <a:ext cx="627105" cy="365123"/>
          </a:xfrm>
          <a:prstGeom prst="rect">
            <a:avLst/>
          </a:prstGeom>
          <a:noFill/>
        </p:spPr>
        <p:txBody>
          <a:bodyPr wrap="square" lIns="0" tIns="0" rIns="0" bIns="0" rtlCol="0" anchor="ctr">
            <a:noAutofit/>
          </a:bodyPr>
          <a:lstStyle/>
          <a:p>
            <a:pPr marL="0" marR="0" lvl="0" indent="0" algn="ctr" defTabSz="914340" rtl="0" eaLnBrk="1" fontAlgn="auto" latinLnBrk="0" hangingPunct="1">
              <a:lnSpc>
                <a:spcPct val="100000"/>
              </a:lnSpc>
              <a:spcBef>
                <a:spcPts val="0"/>
              </a:spcBef>
              <a:spcAft>
                <a:spcPts val="0"/>
              </a:spcAft>
              <a:buClrTx/>
              <a:buSzTx/>
              <a:buFontTx/>
              <a:buNone/>
              <a:tabLst/>
              <a:defRPr/>
            </a:pPr>
            <a:r>
              <a:rPr lang="en-US" sz="800" kern="1200" dirty="0">
                <a:solidFill>
                  <a:schemeClr val="bg2"/>
                </a:solidFill>
                <a:latin typeface="+mn-lt"/>
                <a:ea typeface="+mn-ea"/>
                <a:cs typeface="Arial" panose="020B0604020202020204" pitchFamily="34" charset="0"/>
              </a:rPr>
              <a:t>auxi ai</a:t>
            </a:r>
          </a:p>
        </p:txBody>
      </p:sp>
      <p:sp>
        <p:nvSpPr>
          <p:cNvPr id="40" name="Title 2">
            <a:extLst>
              <a:ext uri="{FF2B5EF4-FFF2-40B4-BE49-F238E27FC236}">
                <a16:creationId xmlns:a16="http://schemas.microsoft.com/office/drawing/2014/main" id="{184497AC-F47E-4CDF-89E9-19E69191DBC2}"/>
              </a:ext>
            </a:extLst>
          </p:cNvPr>
          <p:cNvSpPr>
            <a:spLocks noGrp="1"/>
          </p:cNvSpPr>
          <p:nvPr>
            <p:ph type="title" hasCustomPrompt="1"/>
          </p:nvPr>
        </p:nvSpPr>
        <p:spPr>
          <a:xfrm>
            <a:off x="554732" y="400809"/>
            <a:ext cx="11082528" cy="731520"/>
          </a:xfrm>
          <a:prstGeom prst="rect">
            <a:avLst/>
          </a:prstGeom>
        </p:spPr>
        <p:txBody>
          <a:bodyPr vert="horz" wrap="square" lIns="0" tIns="0" rIns="0" bIns="0" rtlCol="0" anchor="b" anchorCtr="0">
            <a:noAutofit/>
          </a:bodyPr>
          <a:lstStyle>
            <a:lvl1pPr>
              <a:defRPr lang="en-US" sz="3200" dirty="0"/>
            </a:lvl1pPr>
          </a:lstStyle>
          <a:p>
            <a:pPr marL="0" lvl="0"/>
            <a:r>
              <a:rPr lang="en-US" dirty="0"/>
              <a:t>Enter slide title here</a:t>
            </a:r>
          </a:p>
        </p:txBody>
      </p:sp>
      <p:sp>
        <p:nvSpPr>
          <p:cNvPr id="13" name="SlideLogoText">
            <a:extLst>
              <a:ext uri="{FF2B5EF4-FFF2-40B4-BE49-F238E27FC236}">
                <a16:creationId xmlns:a16="http://schemas.microsoft.com/office/drawing/2014/main" id="{53EB71EE-6350-4BB5-904A-6BEFD0493C06}"/>
              </a:ext>
            </a:extLst>
          </p:cNvPr>
          <p:cNvSpPr txBox="1"/>
          <p:nvPr userDrawn="1">
            <p:custDataLst>
              <p:tags r:id="rId9"/>
            </p:custDataLst>
          </p:nvPr>
        </p:nvSpPr>
        <p:spPr>
          <a:xfrm>
            <a:off x="10888709" y="6380665"/>
            <a:ext cx="465095" cy="365125"/>
          </a:xfrm>
          <a:prstGeom prst="rect">
            <a:avLst/>
          </a:prstGeom>
          <a:noFill/>
        </p:spPr>
        <p:txBody>
          <a:bodyPr wrap="square" lIns="88900" tIns="38100" rIns="88900" bIns="38100" rtlCol="0" anchor="ctr">
            <a:noAutofit/>
          </a:bodyPr>
          <a:lstStyle/>
          <a:p>
            <a:pPr algn="r"/>
            <a:fld id="{72CAE1DF-9AA2-46A4-9D05-5CEA4E3CC4AD}" type="slidenum">
              <a:rPr lang="en-US" sz="800" smtClean="0">
                <a:solidFill>
                  <a:schemeClr val="bg2"/>
                </a:solidFill>
                <a:latin typeface="Calibri" panose="020F0502020204030204" pitchFamily="34" charset="0"/>
                <a:cs typeface="Calibri" panose="020F0502020204030204" pitchFamily="34" charset="0"/>
              </a:rPr>
              <a:pPr algn="r"/>
              <a:t>‹#›</a:t>
            </a:fld>
            <a:endParaRPr lang="en-US" sz="800" dirty="0">
              <a:solidFill>
                <a:schemeClr val="bg2"/>
              </a:solidFill>
              <a:latin typeface="Calibri" panose="020F0502020204030204" pitchFamily="34" charset="0"/>
              <a:cs typeface="Calibri" panose="020F0502020204030204" pitchFamily="34" charset="0"/>
            </a:endParaRPr>
          </a:p>
        </p:txBody>
      </p:sp>
      <p:sp>
        <p:nvSpPr>
          <p:cNvPr id="14" name="Content Placeholder 2">
            <a:extLst>
              <a:ext uri="{FF2B5EF4-FFF2-40B4-BE49-F238E27FC236}">
                <a16:creationId xmlns:a16="http://schemas.microsoft.com/office/drawing/2014/main" id="{0196A5DE-90C3-4BE6-B712-09541564989A}"/>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4096008844"/>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6_Contrast 2/3">
    <p:bg>
      <p:bgPr>
        <a:solidFill>
          <a:schemeClr val="tx1">
            <a:lumMod val="40000"/>
            <a:lumOff val="60000"/>
          </a:schemeClr>
        </a:solidFill>
        <a:effectLst/>
      </p:bgPr>
    </p:bg>
    <p:spTree>
      <p:nvGrpSpPr>
        <p:cNvPr id="1" name=""/>
        <p:cNvGrpSpPr/>
        <p:nvPr/>
      </p:nvGrpSpPr>
      <p:grpSpPr>
        <a:xfrm>
          <a:off x="0" y="0"/>
          <a:ext cx="0" cy="0"/>
          <a:chOff x="0" y="0"/>
          <a:chExt cx="0" cy="0"/>
        </a:xfrm>
      </p:grpSpPr>
      <p:sp>
        <p:nvSpPr>
          <p:cNvPr id="18" name="5. Source" hidden="1">
            <a:extLst>
              <a:ext uri="{FF2B5EF4-FFF2-40B4-BE49-F238E27FC236}">
                <a16:creationId xmlns:a16="http://schemas.microsoft.com/office/drawing/2014/main" id="{143701BF-655B-4E75-9AF7-14445CDB19BD}"/>
              </a:ext>
            </a:extLst>
          </p:cNvPr>
          <p:cNvSpPr txBox="1"/>
          <p:nvPr userDrawn="1">
            <p:custDataLst>
              <p:tags r:id="rId1"/>
            </p:custDataLst>
          </p:nvPr>
        </p:nvSpPr>
        <p:spPr>
          <a:xfrm>
            <a:off x="554737" y="6501672"/>
            <a:ext cx="696773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800" dirty="0">
                <a:solidFill>
                  <a:schemeClr val="bg2"/>
                </a:solidFill>
              </a:rPr>
              <a:t>Source: …</a:t>
            </a:r>
          </a:p>
        </p:txBody>
      </p:sp>
      <p:sp>
        <p:nvSpPr>
          <p:cNvPr id="20" name="RectangleDark">
            <a:extLst>
              <a:ext uri="{FF2B5EF4-FFF2-40B4-BE49-F238E27FC236}">
                <a16:creationId xmlns:a16="http://schemas.microsoft.com/office/drawing/2014/main" id="{99B81D5D-6D8E-4932-A6FD-705DF486F33C}"/>
              </a:ext>
            </a:extLst>
          </p:cNvPr>
          <p:cNvSpPr/>
          <p:nvPr userDrawn="1">
            <p:custDataLst>
              <p:tags r:id="rId2"/>
            </p:custDataLst>
          </p:nvPr>
        </p:nvSpPr>
        <p:spPr bwMode="ltGray">
          <a:xfrm>
            <a:off x="7830312" y="0"/>
            <a:ext cx="4361688" cy="6858000"/>
          </a:xfrm>
          <a:prstGeom prst="rect">
            <a:avLst/>
          </a:prstGeom>
          <a:solidFill>
            <a:schemeClr val="bg1"/>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1" tIns="45720" rIns="91441" bIns="45720" numCol="1" spcCol="0" rtlCol="0" fromWordArt="0" anchor="t" anchorCtr="0" forceAA="0" compatLnSpc="1">
            <a:prstTxWarp prst="textNoShape">
              <a:avLst/>
            </a:prstTxWarp>
            <a:noAutofit/>
          </a:bodyPr>
          <a:lstStyle/>
          <a:p>
            <a:pPr algn="ctr"/>
            <a:endParaRPr lang="en-US" sz="1800" dirty="0">
              <a:solidFill>
                <a:schemeClr val="bg2"/>
              </a:solidFill>
              <a:latin typeface="Arial" panose="020B0604020202020204" pitchFamily="34" charset="0"/>
            </a:endParaRPr>
          </a:p>
        </p:txBody>
      </p:sp>
      <p:cxnSp>
        <p:nvCxnSpPr>
          <p:cNvPr id="22" name="BottomLineRight">
            <a:extLst>
              <a:ext uri="{FF2B5EF4-FFF2-40B4-BE49-F238E27FC236}">
                <a16:creationId xmlns:a16="http://schemas.microsoft.com/office/drawing/2014/main" id="{7D1DE2E8-AA9E-42B9-BAD4-151153A5882B}"/>
              </a:ext>
            </a:extLst>
          </p:cNvPr>
          <p:cNvCxnSpPr/>
          <p:nvPr userDrawn="1">
            <p:custDataLst>
              <p:tags r:id="rId3"/>
            </p:custDataLst>
          </p:nvPr>
        </p:nvCxnSpPr>
        <p:spPr bwMode="black">
          <a:xfrm>
            <a:off x="8173375" y="6410907"/>
            <a:ext cx="3465575"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23" name="BottomLineLeft">
            <a:extLst>
              <a:ext uri="{FF2B5EF4-FFF2-40B4-BE49-F238E27FC236}">
                <a16:creationId xmlns:a16="http://schemas.microsoft.com/office/drawing/2014/main" id="{FFF61976-64C7-43CE-9784-3224E7096088}"/>
              </a:ext>
            </a:extLst>
          </p:cNvPr>
          <p:cNvCxnSpPr/>
          <p:nvPr userDrawn="1">
            <p:custDataLst>
              <p:tags r:id="rId4"/>
            </p:custDataLst>
          </p:nvPr>
        </p:nvCxnSpPr>
        <p:spPr>
          <a:xfrm>
            <a:off x="554739" y="6410907"/>
            <a:ext cx="6967728"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4" name="1. On-page tracker">
            <a:extLst>
              <a:ext uri="{FF2B5EF4-FFF2-40B4-BE49-F238E27FC236}">
                <a16:creationId xmlns:a16="http://schemas.microsoft.com/office/drawing/2014/main" id="{E09764B7-783C-4F53-8637-ECFD5B0F06C3}"/>
              </a:ext>
            </a:extLst>
          </p:cNvPr>
          <p:cNvSpPr>
            <a:spLocks noGrp="1"/>
          </p:cNvSpPr>
          <p:nvPr>
            <p:ph type="body" sz="quarter" idx="18" hasCustomPrompt="1"/>
            <p:custDataLst>
              <p:tags r:id="rId5"/>
            </p:custDataLst>
          </p:nvPr>
        </p:nvSpPr>
        <p:spPr>
          <a:xfrm>
            <a:off x="554736" y="1122543"/>
            <a:ext cx="11082528" cy="313932"/>
          </a:xfrm>
          <a:prstGeom prst="rect">
            <a:avLst/>
          </a:prstGeom>
        </p:spPr>
        <p:txBody>
          <a:bodyPr wrap="square" anchor="ctr" anchorCtr="0">
            <a:spAutoFit/>
          </a:bodyPr>
          <a:lstStyle>
            <a:lvl1pPr marL="0" indent="0" algn="l">
              <a:buNone/>
              <a:defRPr sz="1600">
                <a:solidFill>
                  <a:schemeClr val="bg2"/>
                </a:solidFill>
                <a:latin typeface="Calibri" panose="020F0502020204030204" pitchFamily="34" charset="0"/>
                <a:cs typeface="Calibri" panose="020F0502020204030204" pitchFamily="34" charset="0"/>
              </a:defRPr>
            </a:lvl1pPr>
          </a:lstStyle>
          <a:p>
            <a:pPr lvl="0"/>
            <a:r>
              <a:rPr lang="en-GB" dirty="0"/>
              <a:t>Enter slide sub-title here</a:t>
            </a:r>
            <a:endParaRPr lang="en-US" dirty="0"/>
          </a:p>
        </p:txBody>
      </p:sp>
      <p:cxnSp>
        <p:nvCxnSpPr>
          <p:cNvPr id="25" name="TopLineLeft">
            <a:extLst>
              <a:ext uri="{FF2B5EF4-FFF2-40B4-BE49-F238E27FC236}">
                <a16:creationId xmlns:a16="http://schemas.microsoft.com/office/drawing/2014/main" id="{99C3F273-2617-463D-A9FD-5DFD518EE877}"/>
              </a:ext>
            </a:extLst>
          </p:cNvPr>
          <p:cNvCxnSpPr/>
          <p:nvPr userDrawn="1">
            <p:custDataLst>
              <p:tags r:id="rId6"/>
            </p:custDataLst>
          </p:nvPr>
        </p:nvCxnSpPr>
        <p:spPr>
          <a:xfrm>
            <a:off x="554739" y="1120360"/>
            <a:ext cx="6967728"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29" name="TopLineRight">
            <a:extLst>
              <a:ext uri="{FF2B5EF4-FFF2-40B4-BE49-F238E27FC236}">
                <a16:creationId xmlns:a16="http://schemas.microsoft.com/office/drawing/2014/main" id="{2DF6A7A1-4C50-45D0-A3DE-C292DF177818}"/>
              </a:ext>
            </a:extLst>
          </p:cNvPr>
          <p:cNvCxnSpPr/>
          <p:nvPr userDrawn="1">
            <p:custDataLst>
              <p:tags r:id="rId7"/>
            </p:custDataLst>
          </p:nvPr>
        </p:nvCxnSpPr>
        <p:spPr>
          <a:xfrm>
            <a:off x="8173375" y="1120360"/>
            <a:ext cx="3465575"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38" name="SlideLogoText">
            <a:extLst>
              <a:ext uri="{FF2B5EF4-FFF2-40B4-BE49-F238E27FC236}">
                <a16:creationId xmlns:a16="http://schemas.microsoft.com/office/drawing/2014/main" id="{0CC3AE38-CE18-4D5E-BF7C-1ED7316D9668}"/>
              </a:ext>
            </a:extLst>
          </p:cNvPr>
          <p:cNvSpPr txBox="1"/>
          <p:nvPr userDrawn="1">
            <p:custDataLst>
              <p:tags r:id="rId8"/>
            </p:custDataLst>
          </p:nvPr>
        </p:nvSpPr>
        <p:spPr>
          <a:xfrm>
            <a:off x="10261605" y="6380668"/>
            <a:ext cx="627105" cy="365123"/>
          </a:xfrm>
          <a:prstGeom prst="rect">
            <a:avLst/>
          </a:prstGeom>
          <a:noFill/>
        </p:spPr>
        <p:txBody>
          <a:bodyPr wrap="square" lIns="0" tIns="0" rIns="0" bIns="0" rtlCol="0" anchor="ctr">
            <a:noAutofit/>
          </a:bodyPr>
          <a:lstStyle/>
          <a:p>
            <a:pPr marL="0" marR="0" lvl="0" indent="0" algn="ctr" defTabSz="914340" rtl="0" eaLnBrk="1" fontAlgn="auto" latinLnBrk="0" hangingPunct="1">
              <a:lnSpc>
                <a:spcPct val="100000"/>
              </a:lnSpc>
              <a:spcBef>
                <a:spcPts val="0"/>
              </a:spcBef>
              <a:spcAft>
                <a:spcPts val="0"/>
              </a:spcAft>
              <a:buClrTx/>
              <a:buSzTx/>
              <a:buFontTx/>
              <a:buNone/>
              <a:tabLst/>
              <a:defRPr/>
            </a:pPr>
            <a:r>
              <a:rPr lang="en-US" sz="800" kern="1200" dirty="0">
                <a:solidFill>
                  <a:schemeClr val="bg2"/>
                </a:solidFill>
                <a:latin typeface="+mn-lt"/>
                <a:ea typeface="+mn-ea"/>
                <a:cs typeface="Arial" panose="020B0604020202020204" pitchFamily="34" charset="0"/>
              </a:rPr>
              <a:t>auxi ai</a:t>
            </a:r>
          </a:p>
        </p:txBody>
      </p:sp>
      <p:cxnSp>
        <p:nvCxnSpPr>
          <p:cNvPr id="13" name="Straight Connector 12">
            <a:extLst>
              <a:ext uri="{FF2B5EF4-FFF2-40B4-BE49-F238E27FC236}">
                <a16:creationId xmlns:a16="http://schemas.microsoft.com/office/drawing/2014/main" id="{7150FD26-6F07-4EF5-AEAF-56964121B5EB}"/>
              </a:ext>
            </a:extLst>
          </p:cNvPr>
          <p:cNvCxnSpPr/>
          <p:nvPr userDrawn="1"/>
        </p:nvCxnSpPr>
        <p:spPr>
          <a:xfrm>
            <a:off x="10157650" y="5725471"/>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82A45AF-D0AC-4366-90E4-25C8E29457F3}"/>
              </a:ext>
            </a:extLst>
          </p:cNvPr>
          <p:cNvCxnSpPr/>
          <p:nvPr userDrawn="1"/>
        </p:nvCxnSpPr>
        <p:spPr>
          <a:xfrm>
            <a:off x="251650" y="-535633"/>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5" name="Diamond 22">
            <a:extLst>
              <a:ext uri="{FF2B5EF4-FFF2-40B4-BE49-F238E27FC236}">
                <a16:creationId xmlns:a16="http://schemas.microsoft.com/office/drawing/2014/main" id="{807708C1-7C7B-4D19-A315-BFDDBABA30F0}"/>
              </a:ext>
            </a:extLst>
          </p:cNvPr>
          <p:cNvSpPr/>
          <p:nvPr userDrawn="1"/>
        </p:nvSpPr>
        <p:spPr>
          <a:xfrm flipH="1">
            <a:off x="11012470" y="2260602"/>
            <a:ext cx="1171293" cy="2336800"/>
          </a:xfrm>
          <a:custGeom>
            <a:avLst/>
            <a:gdLst>
              <a:gd name="connsiteX0" fmla="*/ 0 w 7903028"/>
              <a:gd name="connsiteY0" fmla="*/ 3951514 h 7903028"/>
              <a:gd name="connsiteX1" fmla="*/ 3951514 w 7903028"/>
              <a:gd name="connsiteY1" fmla="*/ 0 h 7903028"/>
              <a:gd name="connsiteX2" fmla="*/ 7903028 w 7903028"/>
              <a:gd name="connsiteY2" fmla="*/ 3951514 h 7903028"/>
              <a:gd name="connsiteX3" fmla="*/ 3951514 w 7903028"/>
              <a:gd name="connsiteY3" fmla="*/ 7903028 h 7903028"/>
              <a:gd name="connsiteX4" fmla="*/ 0 w 7903028"/>
              <a:gd name="connsiteY4"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3951514 w 7903028"/>
              <a:gd name="connsiteY4" fmla="*/ 7903028 h 7903028"/>
              <a:gd name="connsiteX5" fmla="*/ 0 w 7903028"/>
              <a:gd name="connsiteY5"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3951514 w 7903028"/>
              <a:gd name="connsiteY5" fmla="*/ 7903028 h 7903028"/>
              <a:gd name="connsiteX6" fmla="*/ 0 w 7903028"/>
              <a:gd name="connsiteY6"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4475060 w 7903028"/>
              <a:gd name="connsiteY5" fmla="*/ 7380514 h 7903028"/>
              <a:gd name="connsiteX6" fmla="*/ 3951514 w 7903028"/>
              <a:gd name="connsiteY6" fmla="*/ 7903028 h 7903028"/>
              <a:gd name="connsiteX7" fmla="*/ 0 w 7903028"/>
              <a:gd name="connsiteY7" fmla="*/ 3951514 h 7903028"/>
              <a:gd name="connsiteX0" fmla="*/ 3951514 w 7903028"/>
              <a:gd name="connsiteY0" fmla="*/ 7903028 h 7994468"/>
              <a:gd name="connsiteX1" fmla="*/ 0 w 7903028"/>
              <a:gd name="connsiteY1" fmla="*/ 3951514 h 7994468"/>
              <a:gd name="connsiteX2" fmla="*/ 3951514 w 7903028"/>
              <a:gd name="connsiteY2" fmla="*/ 0 h 7994468"/>
              <a:gd name="connsiteX3" fmla="*/ 4465535 w 7903028"/>
              <a:gd name="connsiteY3" fmla="*/ 522514 h 7994468"/>
              <a:gd name="connsiteX4" fmla="*/ 7903028 w 7903028"/>
              <a:gd name="connsiteY4" fmla="*/ 3951514 h 7994468"/>
              <a:gd name="connsiteX5" fmla="*/ 4475060 w 7903028"/>
              <a:gd name="connsiteY5" fmla="*/ 7380514 h 7994468"/>
              <a:gd name="connsiteX6" fmla="*/ 4475060 w 7903028"/>
              <a:gd name="connsiteY6" fmla="*/ 7380514 h 7994468"/>
              <a:gd name="connsiteX7" fmla="*/ 4042954 w 7903028"/>
              <a:gd name="connsiteY7" fmla="*/ 7994468 h 7994468"/>
              <a:gd name="connsiteX0" fmla="*/ 3951514 w 7903028"/>
              <a:gd name="connsiteY0" fmla="*/ 7903028 h 7903028"/>
              <a:gd name="connsiteX1" fmla="*/ 0 w 7903028"/>
              <a:gd name="connsiteY1" fmla="*/ 3951514 h 7903028"/>
              <a:gd name="connsiteX2" fmla="*/ 3951514 w 7903028"/>
              <a:gd name="connsiteY2" fmla="*/ 0 h 7903028"/>
              <a:gd name="connsiteX3" fmla="*/ 4465535 w 7903028"/>
              <a:gd name="connsiteY3" fmla="*/ 522514 h 7903028"/>
              <a:gd name="connsiteX4" fmla="*/ 7903028 w 7903028"/>
              <a:gd name="connsiteY4" fmla="*/ 3951514 h 7903028"/>
              <a:gd name="connsiteX5" fmla="*/ 4475060 w 7903028"/>
              <a:gd name="connsiteY5" fmla="*/ 7380514 h 7903028"/>
              <a:gd name="connsiteX6" fmla="*/ 4475060 w 7903028"/>
              <a:gd name="connsiteY6" fmla="*/ 7380514 h 7903028"/>
              <a:gd name="connsiteX0" fmla="*/ 0 w 3951514"/>
              <a:gd name="connsiteY0" fmla="*/ 7903028 h 7903028"/>
              <a:gd name="connsiteX1" fmla="*/ 0 w 3951514"/>
              <a:gd name="connsiteY1" fmla="*/ 0 h 7903028"/>
              <a:gd name="connsiteX2" fmla="*/ 514021 w 3951514"/>
              <a:gd name="connsiteY2" fmla="*/ 522514 h 7903028"/>
              <a:gd name="connsiteX3" fmla="*/ 3951514 w 3951514"/>
              <a:gd name="connsiteY3" fmla="*/ 3951514 h 7903028"/>
              <a:gd name="connsiteX4" fmla="*/ 523546 w 3951514"/>
              <a:gd name="connsiteY4" fmla="*/ 7380514 h 7903028"/>
              <a:gd name="connsiteX5" fmla="*/ 523546 w 3951514"/>
              <a:gd name="connsiteY5" fmla="*/ 7380514 h 7903028"/>
              <a:gd name="connsiteX0" fmla="*/ 0 w 3951514"/>
              <a:gd name="connsiteY0" fmla="*/ 7380514 h 7380514"/>
              <a:gd name="connsiteX1" fmla="*/ 514021 w 3951514"/>
              <a:gd name="connsiteY1" fmla="*/ 0 h 7380514"/>
              <a:gd name="connsiteX2" fmla="*/ 3951514 w 3951514"/>
              <a:gd name="connsiteY2" fmla="*/ 3429000 h 7380514"/>
              <a:gd name="connsiteX3" fmla="*/ 523546 w 3951514"/>
              <a:gd name="connsiteY3" fmla="*/ 6858000 h 7380514"/>
              <a:gd name="connsiteX4" fmla="*/ 523546 w 3951514"/>
              <a:gd name="connsiteY4" fmla="*/ 6858000 h 7380514"/>
              <a:gd name="connsiteX0" fmla="*/ 0 w 3437493"/>
              <a:gd name="connsiteY0" fmla="*/ 0 h 6858000"/>
              <a:gd name="connsiteX1" fmla="*/ 3437493 w 3437493"/>
              <a:gd name="connsiteY1" fmla="*/ 3429000 h 6858000"/>
              <a:gd name="connsiteX2" fmla="*/ 9525 w 3437493"/>
              <a:gd name="connsiteY2" fmla="*/ 6858000 h 6858000"/>
              <a:gd name="connsiteX3" fmla="*/ 9525 w 3437493"/>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437493" h="6858000">
                <a:moveTo>
                  <a:pt x="0" y="0"/>
                </a:moveTo>
                <a:lnTo>
                  <a:pt x="3437493" y="3429000"/>
                </a:lnTo>
                <a:lnTo>
                  <a:pt x="9525" y="6858000"/>
                </a:lnTo>
                <a:lnTo>
                  <a:pt x="9525" y="6858000"/>
                </a:lnTo>
              </a:path>
            </a:pathLst>
          </a:custGeom>
          <a:noFill/>
          <a:ln>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bg2"/>
              </a:solidFill>
            </a:endParaRPr>
          </a:p>
        </p:txBody>
      </p:sp>
      <p:sp>
        <p:nvSpPr>
          <p:cNvPr id="16" name="Title 2">
            <a:extLst>
              <a:ext uri="{FF2B5EF4-FFF2-40B4-BE49-F238E27FC236}">
                <a16:creationId xmlns:a16="http://schemas.microsoft.com/office/drawing/2014/main" id="{C49B4D12-6825-4BD2-8EBF-F1C024A7163D}"/>
              </a:ext>
            </a:extLst>
          </p:cNvPr>
          <p:cNvSpPr>
            <a:spLocks noGrp="1"/>
          </p:cNvSpPr>
          <p:nvPr>
            <p:ph type="title" hasCustomPrompt="1"/>
          </p:nvPr>
        </p:nvSpPr>
        <p:spPr>
          <a:xfrm>
            <a:off x="554732" y="400809"/>
            <a:ext cx="11082528" cy="731520"/>
          </a:xfrm>
          <a:prstGeom prst="rect">
            <a:avLst/>
          </a:prstGeom>
        </p:spPr>
        <p:txBody>
          <a:bodyPr vert="horz" wrap="square" lIns="0" tIns="0" rIns="0" bIns="0" rtlCol="0" anchor="b" anchorCtr="0">
            <a:noAutofit/>
          </a:bodyPr>
          <a:lstStyle>
            <a:lvl1pPr>
              <a:defRPr lang="en-US" sz="3200" dirty="0"/>
            </a:lvl1pPr>
          </a:lstStyle>
          <a:p>
            <a:pPr marL="0" lvl="0"/>
            <a:r>
              <a:rPr lang="en-US" dirty="0"/>
              <a:t>Enter slide title here</a:t>
            </a:r>
          </a:p>
        </p:txBody>
      </p:sp>
      <p:sp>
        <p:nvSpPr>
          <p:cNvPr id="19" name="SlideLogoText">
            <a:extLst>
              <a:ext uri="{FF2B5EF4-FFF2-40B4-BE49-F238E27FC236}">
                <a16:creationId xmlns:a16="http://schemas.microsoft.com/office/drawing/2014/main" id="{FC7E4E64-4F54-405A-BB1A-73DFEA379C8E}"/>
              </a:ext>
            </a:extLst>
          </p:cNvPr>
          <p:cNvSpPr txBox="1"/>
          <p:nvPr userDrawn="1">
            <p:custDataLst>
              <p:tags r:id="rId9"/>
            </p:custDataLst>
          </p:nvPr>
        </p:nvSpPr>
        <p:spPr>
          <a:xfrm>
            <a:off x="10888709" y="6380665"/>
            <a:ext cx="465095" cy="365125"/>
          </a:xfrm>
          <a:prstGeom prst="rect">
            <a:avLst/>
          </a:prstGeom>
          <a:noFill/>
        </p:spPr>
        <p:txBody>
          <a:bodyPr wrap="square" lIns="88900" tIns="38100" rIns="88900" bIns="38100" rtlCol="0" anchor="ctr">
            <a:noAutofit/>
          </a:bodyPr>
          <a:lstStyle/>
          <a:p>
            <a:pPr algn="r"/>
            <a:fld id="{72CAE1DF-9AA2-46A4-9D05-5CEA4E3CC4AD}" type="slidenum">
              <a:rPr lang="en-US" sz="800" smtClean="0">
                <a:solidFill>
                  <a:schemeClr val="bg2"/>
                </a:solidFill>
                <a:latin typeface="Calibri" panose="020F0502020204030204" pitchFamily="34" charset="0"/>
                <a:cs typeface="Calibri" panose="020F0502020204030204" pitchFamily="34" charset="0"/>
              </a:rPr>
              <a:pPr algn="r"/>
              <a:t>‹#›</a:t>
            </a:fld>
            <a:endParaRPr lang="en-US" sz="800" dirty="0">
              <a:solidFill>
                <a:schemeClr val="bg2"/>
              </a:solidFill>
              <a:latin typeface="Calibri" panose="020F0502020204030204" pitchFamily="34" charset="0"/>
              <a:cs typeface="Calibri" panose="020F0502020204030204" pitchFamily="34" charset="0"/>
            </a:endParaRPr>
          </a:p>
        </p:txBody>
      </p:sp>
      <p:sp>
        <p:nvSpPr>
          <p:cNvPr id="17" name="Content Placeholder 2">
            <a:extLst>
              <a:ext uri="{FF2B5EF4-FFF2-40B4-BE49-F238E27FC236}">
                <a16:creationId xmlns:a16="http://schemas.microsoft.com/office/drawing/2014/main" id="{579D32BF-0BF4-4B21-89B9-E7342A36A28A}"/>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3742838757"/>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5" Type="http://schemas.openxmlformats.org/officeDocument/2006/relationships/image" Target="../media/image1.png"/><Relationship Id="rId4" Type="http://schemas.openxmlformats.org/officeDocument/2006/relationships/tags" Target="../tags/tag4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1853546"/>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Lst>
  <p:hf hdr="0" ftr="0"/>
  <p:txStyles>
    <p:titleStyle>
      <a:lvl1pPr algn="l" defTabSz="914340" rtl="0" eaLnBrk="1" latinLnBrk="0" hangingPunct="1">
        <a:lnSpc>
          <a:spcPct val="90000"/>
        </a:lnSpc>
        <a:spcBef>
          <a:spcPct val="0"/>
        </a:spcBef>
        <a:buNone/>
        <a:defRPr sz="4400" kern="1200">
          <a:solidFill>
            <a:schemeClr val="bg2"/>
          </a:solidFill>
          <a:latin typeface="Calibri" panose="020F0502020204030204" pitchFamily="34" charset="0"/>
          <a:ea typeface="+mj-ea"/>
          <a:cs typeface="Calibri" panose="020F0502020204030204" pitchFamily="34" charset="0"/>
        </a:defRPr>
      </a:lvl1pPr>
    </p:titleStyle>
    <p:bodyStyle>
      <a:lvl1pPr marL="228585" indent="-228585" algn="l" defTabSz="914340" rtl="0" eaLnBrk="1" latinLnBrk="0" hangingPunct="1">
        <a:lnSpc>
          <a:spcPct val="90000"/>
        </a:lnSpc>
        <a:spcBef>
          <a:spcPts val="1000"/>
        </a:spcBef>
        <a:buFont typeface="Arial" panose="020B0604020202020204" pitchFamily="34" charset="0"/>
        <a:buChar char="•"/>
        <a:defRPr sz="2800" kern="1200">
          <a:solidFill>
            <a:schemeClr val="bg2"/>
          </a:solidFill>
          <a:latin typeface="Calibri" panose="020F0502020204030204" pitchFamily="34" charset="0"/>
          <a:ea typeface="+mn-ea"/>
          <a:cs typeface="Calibri" panose="020F0502020204030204" pitchFamily="34" charset="0"/>
        </a:defRPr>
      </a:lvl1pPr>
      <a:lvl2pPr marL="685754" indent="-228585" algn="l" defTabSz="914340" rtl="0" eaLnBrk="1" latinLnBrk="0" hangingPunct="1">
        <a:lnSpc>
          <a:spcPct val="90000"/>
        </a:lnSpc>
        <a:spcBef>
          <a:spcPts val="500"/>
        </a:spcBef>
        <a:buFont typeface="Arial" panose="020B0604020202020204" pitchFamily="34" charset="0"/>
        <a:buChar char="•"/>
        <a:defRPr sz="2400" kern="1200">
          <a:solidFill>
            <a:schemeClr val="tx1"/>
          </a:solidFill>
          <a:latin typeface="Calibri" panose="020F0502020204030204" pitchFamily="34" charset="0"/>
          <a:ea typeface="+mn-ea"/>
          <a:cs typeface="Calibri" panose="020F0502020204030204" pitchFamily="34" charset="0"/>
        </a:defRPr>
      </a:lvl2pPr>
      <a:lvl3pPr marL="1142922" indent="-228585" algn="l" defTabSz="914340" rtl="0" eaLnBrk="1" latinLnBrk="0" hangingPunct="1">
        <a:lnSpc>
          <a:spcPct val="90000"/>
        </a:lnSpc>
        <a:spcBef>
          <a:spcPts val="500"/>
        </a:spcBef>
        <a:buFont typeface="Arial" panose="020B0604020202020204" pitchFamily="34" charset="0"/>
        <a:buChar char="•"/>
        <a:defRPr sz="2000" kern="1200">
          <a:solidFill>
            <a:schemeClr val="tx1"/>
          </a:solidFill>
          <a:latin typeface="Calibri" panose="020F0502020204030204" pitchFamily="34" charset="0"/>
          <a:ea typeface="+mn-ea"/>
          <a:cs typeface="Calibri" panose="020F0502020204030204" pitchFamily="34" charset="0"/>
        </a:defRPr>
      </a:lvl3pPr>
      <a:lvl4pPr marL="1600093" indent="-228585" algn="l" defTabSz="91434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mn-ea"/>
          <a:cs typeface="Calibri" panose="020F0502020204030204" pitchFamily="34" charset="0"/>
        </a:defRPr>
      </a:lvl4pPr>
      <a:lvl5pPr marL="2057262" indent="-228585" algn="l" defTabSz="91434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mn-ea"/>
          <a:cs typeface="Calibri" panose="020F0502020204030204" pitchFamily="34" charset="0"/>
        </a:defRPr>
      </a:lvl5pPr>
      <a:lvl6pPr marL="2514430" indent="-228585" algn="l" defTabSz="9143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00" indent="-228585" algn="l" defTabSz="9143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69" indent="-228585" algn="l" defTabSz="9143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38" indent="-228585" algn="l" defTabSz="9143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40" rtl="0" eaLnBrk="1" latinLnBrk="0" hangingPunct="1">
        <a:defRPr sz="1800" kern="1200">
          <a:solidFill>
            <a:schemeClr val="tx1"/>
          </a:solidFill>
          <a:latin typeface="+mn-lt"/>
          <a:ea typeface="+mn-ea"/>
          <a:cs typeface="+mn-cs"/>
        </a:defRPr>
      </a:lvl1pPr>
      <a:lvl2pPr marL="457169" algn="l" defTabSz="914340" rtl="0" eaLnBrk="1" latinLnBrk="0" hangingPunct="1">
        <a:defRPr sz="1800" kern="1200">
          <a:solidFill>
            <a:schemeClr val="tx1"/>
          </a:solidFill>
          <a:latin typeface="+mn-lt"/>
          <a:ea typeface="+mn-ea"/>
          <a:cs typeface="+mn-cs"/>
        </a:defRPr>
      </a:lvl2pPr>
      <a:lvl3pPr marL="914340" algn="l" defTabSz="914340" rtl="0" eaLnBrk="1" latinLnBrk="0" hangingPunct="1">
        <a:defRPr sz="1800" kern="1200">
          <a:solidFill>
            <a:schemeClr val="tx1"/>
          </a:solidFill>
          <a:latin typeface="+mn-lt"/>
          <a:ea typeface="+mn-ea"/>
          <a:cs typeface="+mn-cs"/>
        </a:defRPr>
      </a:lvl3pPr>
      <a:lvl4pPr marL="1371508" algn="l" defTabSz="914340" rtl="0" eaLnBrk="1" latinLnBrk="0" hangingPunct="1">
        <a:defRPr sz="1800" kern="1200">
          <a:solidFill>
            <a:schemeClr val="tx1"/>
          </a:solidFill>
          <a:latin typeface="+mn-lt"/>
          <a:ea typeface="+mn-ea"/>
          <a:cs typeface="+mn-cs"/>
        </a:defRPr>
      </a:lvl4pPr>
      <a:lvl5pPr marL="1828677" algn="l" defTabSz="914340" rtl="0" eaLnBrk="1" latinLnBrk="0" hangingPunct="1">
        <a:defRPr sz="1800" kern="1200">
          <a:solidFill>
            <a:schemeClr val="tx1"/>
          </a:solidFill>
          <a:latin typeface="+mn-lt"/>
          <a:ea typeface="+mn-ea"/>
          <a:cs typeface="+mn-cs"/>
        </a:defRPr>
      </a:lvl5pPr>
      <a:lvl6pPr marL="2285846" algn="l" defTabSz="914340" rtl="0" eaLnBrk="1" latinLnBrk="0" hangingPunct="1">
        <a:defRPr sz="1800" kern="1200">
          <a:solidFill>
            <a:schemeClr val="tx1"/>
          </a:solidFill>
          <a:latin typeface="+mn-lt"/>
          <a:ea typeface="+mn-ea"/>
          <a:cs typeface="+mn-cs"/>
        </a:defRPr>
      </a:lvl6pPr>
      <a:lvl7pPr marL="2743015" algn="l" defTabSz="914340" rtl="0" eaLnBrk="1" latinLnBrk="0" hangingPunct="1">
        <a:defRPr sz="1800" kern="1200">
          <a:solidFill>
            <a:schemeClr val="tx1"/>
          </a:solidFill>
          <a:latin typeface="+mn-lt"/>
          <a:ea typeface="+mn-ea"/>
          <a:cs typeface="+mn-cs"/>
        </a:defRPr>
      </a:lvl7pPr>
      <a:lvl8pPr marL="3200184" algn="l" defTabSz="914340" rtl="0" eaLnBrk="1" latinLnBrk="0" hangingPunct="1">
        <a:defRPr sz="1800" kern="1200">
          <a:solidFill>
            <a:schemeClr val="tx1"/>
          </a:solidFill>
          <a:latin typeface="+mn-lt"/>
          <a:ea typeface="+mn-ea"/>
          <a:cs typeface="+mn-cs"/>
        </a:defRPr>
      </a:lvl8pPr>
      <a:lvl9pPr marL="3657354" algn="l" defTabSz="91434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8EC6455-DFBA-4FC6-912D-7CA9E97462D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B5FFBE9-A651-402B-A68B-4ADB2D1EB9A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LogoText">
            <a:extLst>
              <a:ext uri="{FF2B5EF4-FFF2-40B4-BE49-F238E27FC236}">
                <a16:creationId xmlns:a16="http://schemas.microsoft.com/office/drawing/2014/main" id="{829385E8-B333-C51C-1469-DC584208D0E3}"/>
              </a:ext>
            </a:extLst>
          </p:cNvPr>
          <p:cNvSpPr txBox="1"/>
          <p:nvPr userDrawn="1">
            <p:custDataLst>
              <p:tags r:id="rId4"/>
            </p:custDataLst>
          </p:nvPr>
        </p:nvSpPr>
        <p:spPr>
          <a:xfrm>
            <a:off x="10429058" y="6529807"/>
            <a:ext cx="640457" cy="161583"/>
          </a:xfrm>
          <a:prstGeom prst="rect">
            <a:avLst/>
          </a:prstGeom>
          <a:noFill/>
        </p:spPr>
        <p:txBody>
          <a:bodyPr wrap="square" lIns="44450" tIns="19050" rIns="44450" bIns="19050"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chemeClr val="tx1"/>
                </a:solidFill>
                <a:effectLst/>
                <a:uLnTx/>
                <a:uFillTx/>
                <a:latin typeface="+mj-lt"/>
                <a:ea typeface="+mn-ea"/>
                <a:cs typeface="Arial" panose="020B0604020202020204" pitchFamily="34" charset="0"/>
              </a:rPr>
              <a:t>01/25/2023</a:t>
            </a:r>
          </a:p>
        </p:txBody>
      </p:sp>
      <p:sp>
        <p:nvSpPr>
          <p:cNvPr id="6" name="Content Placeholder 2">
            <a:extLst>
              <a:ext uri="{FF2B5EF4-FFF2-40B4-BE49-F238E27FC236}">
                <a16:creationId xmlns:a16="http://schemas.microsoft.com/office/drawing/2014/main" id="{24699937-9159-C88C-3118-DA7FF8370B93}"/>
              </a:ext>
            </a:extLst>
          </p:cNvPr>
          <p:cNvSpPr txBox="1">
            <a:spLocks/>
          </p:cNvSpPr>
          <p:nvPr userDrawn="1"/>
        </p:nvSpPr>
        <p:spPr>
          <a:xfrm>
            <a:off x="554736" y="6569049"/>
            <a:ext cx="3483865" cy="110800"/>
          </a:xfrm>
          <a:prstGeom prst="rect">
            <a:avLst/>
          </a:prstGeom>
        </p:spPr>
        <p:txBody>
          <a:bodyPr lIns="0" tIns="0" rIns="0" bIns="0" anchor="t" anchorCtr="0">
            <a:spAutoFit/>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800" b="0" i="0" u="none" strike="noStrike" kern="1200" cap="none" spc="0" normalizeH="0" baseline="0" noProof="0">
                <a:ln>
                  <a:noFill/>
                </a:ln>
                <a:solidFill>
                  <a:schemeClr val="tx1"/>
                </a:solidFill>
                <a:effectLst/>
                <a:uLnTx/>
                <a:uFillTx/>
                <a:latin typeface="+mj-lt"/>
                <a:ea typeface="+mn-ea"/>
                <a:cs typeface="+mn-cs"/>
              </a:rPr>
              <a:t>Source: www.auxi.ai </a:t>
            </a:r>
          </a:p>
        </p:txBody>
      </p:sp>
      <p:pic>
        <p:nvPicPr>
          <p:cNvPr id="7" name="Picture 6" descr="Logo, company name&#10;&#10;Description automatically generated">
            <a:extLst>
              <a:ext uri="{FF2B5EF4-FFF2-40B4-BE49-F238E27FC236}">
                <a16:creationId xmlns:a16="http://schemas.microsoft.com/office/drawing/2014/main" id="{9A0E4693-A9BB-3FC3-1927-CB83F8E467F9}"/>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0" y="0"/>
            <a:ext cx="590839" cy="590839"/>
          </a:xfrm>
          <a:prstGeom prst="rect">
            <a:avLst/>
          </a:prstGeom>
        </p:spPr>
      </p:pic>
      <p:cxnSp>
        <p:nvCxnSpPr>
          <p:cNvPr id="8" name="Straight Connector 7">
            <a:extLst>
              <a:ext uri="{FF2B5EF4-FFF2-40B4-BE49-F238E27FC236}">
                <a16:creationId xmlns:a16="http://schemas.microsoft.com/office/drawing/2014/main" id="{2A02E6C8-F963-A0C1-095E-0B43F738F44A}"/>
              </a:ext>
            </a:extLst>
          </p:cNvPr>
          <p:cNvCxnSpPr/>
          <p:nvPr userDrawn="1"/>
        </p:nvCxnSpPr>
        <p:spPr>
          <a:xfrm>
            <a:off x="251648" y="-535634"/>
            <a:ext cx="1709639" cy="1709639"/>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0" name="Slide Number Placeholder 3">
            <a:extLst>
              <a:ext uri="{FF2B5EF4-FFF2-40B4-BE49-F238E27FC236}">
                <a16:creationId xmlns:a16="http://schemas.microsoft.com/office/drawing/2014/main" id="{48B0FBD5-E1A4-B69C-450C-91624EA0407A}"/>
              </a:ext>
            </a:extLst>
          </p:cNvPr>
          <p:cNvSpPr txBox="1">
            <a:spLocks/>
          </p:cNvSpPr>
          <p:nvPr userDrawn="1"/>
        </p:nvSpPr>
        <p:spPr>
          <a:xfrm>
            <a:off x="11154508" y="6417897"/>
            <a:ext cx="398584"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72CAE1DF-9AA2-46A4-9D05-5CEA4E3CC4AD}" type="slidenum">
              <a:rPr lang="en-US" sz="1000" smtClean="0">
                <a:solidFill>
                  <a:schemeClr val="tx1"/>
                </a:solidFill>
                <a:ea typeface="Tahoma" panose="020B0604030504040204" pitchFamily="34" charset="0"/>
                <a:cs typeface="Tahoma" panose="020B0604030504040204" pitchFamily="34" charset="0"/>
              </a:rPr>
              <a:pPr algn="r"/>
              <a:t>‹#›</a:t>
            </a:fld>
            <a:endParaRPr lang="en-US" sz="1100">
              <a:solidFill>
                <a:schemeClr val="tx1"/>
              </a:solidFill>
              <a:ea typeface="Tahoma" panose="020B0604030504040204" pitchFamily="34" charset="0"/>
              <a:cs typeface="Tahoma" panose="020B0604030504040204" pitchFamily="34" charset="0"/>
            </a:endParaRPr>
          </a:p>
        </p:txBody>
      </p:sp>
      <p:cxnSp>
        <p:nvCxnSpPr>
          <p:cNvPr id="13" name="Straight Connector 12">
            <a:extLst>
              <a:ext uri="{FF2B5EF4-FFF2-40B4-BE49-F238E27FC236}">
                <a16:creationId xmlns:a16="http://schemas.microsoft.com/office/drawing/2014/main" id="{F1619C54-4128-E600-56AD-8F766CCBF434}"/>
              </a:ext>
            </a:extLst>
          </p:cNvPr>
          <p:cNvCxnSpPr/>
          <p:nvPr userDrawn="1"/>
        </p:nvCxnSpPr>
        <p:spPr>
          <a:xfrm>
            <a:off x="10157648" y="5725466"/>
            <a:ext cx="1709639" cy="1709639"/>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4" name="Diamond 22">
            <a:extLst>
              <a:ext uri="{FF2B5EF4-FFF2-40B4-BE49-F238E27FC236}">
                <a16:creationId xmlns:a16="http://schemas.microsoft.com/office/drawing/2014/main" id="{9F332D41-702B-56F6-4D67-B234FF198D30}"/>
              </a:ext>
            </a:extLst>
          </p:cNvPr>
          <p:cNvSpPr/>
          <p:nvPr userDrawn="1"/>
        </p:nvSpPr>
        <p:spPr>
          <a:xfrm flipH="1">
            <a:off x="11012467" y="2260600"/>
            <a:ext cx="1171294" cy="2336800"/>
          </a:xfrm>
          <a:custGeom>
            <a:avLst/>
            <a:gdLst>
              <a:gd name="connsiteX0" fmla="*/ 0 w 7903028"/>
              <a:gd name="connsiteY0" fmla="*/ 3951514 h 7903028"/>
              <a:gd name="connsiteX1" fmla="*/ 3951514 w 7903028"/>
              <a:gd name="connsiteY1" fmla="*/ 0 h 7903028"/>
              <a:gd name="connsiteX2" fmla="*/ 7903028 w 7903028"/>
              <a:gd name="connsiteY2" fmla="*/ 3951514 h 7903028"/>
              <a:gd name="connsiteX3" fmla="*/ 3951514 w 7903028"/>
              <a:gd name="connsiteY3" fmla="*/ 7903028 h 7903028"/>
              <a:gd name="connsiteX4" fmla="*/ 0 w 7903028"/>
              <a:gd name="connsiteY4"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3951514 w 7903028"/>
              <a:gd name="connsiteY4" fmla="*/ 7903028 h 7903028"/>
              <a:gd name="connsiteX5" fmla="*/ 0 w 7903028"/>
              <a:gd name="connsiteY5"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3951514 w 7903028"/>
              <a:gd name="connsiteY5" fmla="*/ 7903028 h 7903028"/>
              <a:gd name="connsiteX6" fmla="*/ 0 w 7903028"/>
              <a:gd name="connsiteY6"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4475060 w 7903028"/>
              <a:gd name="connsiteY5" fmla="*/ 7380514 h 7903028"/>
              <a:gd name="connsiteX6" fmla="*/ 3951514 w 7903028"/>
              <a:gd name="connsiteY6" fmla="*/ 7903028 h 7903028"/>
              <a:gd name="connsiteX7" fmla="*/ 0 w 7903028"/>
              <a:gd name="connsiteY7" fmla="*/ 3951514 h 7903028"/>
              <a:gd name="connsiteX0" fmla="*/ 3951514 w 7903028"/>
              <a:gd name="connsiteY0" fmla="*/ 7903028 h 7994468"/>
              <a:gd name="connsiteX1" fmla="*/ 0 w 7903028"/>
              <a:gd name="connsiteY1" fmla="*/ 3951514 h 7994468"/>
              <a:gd name="connsiteX2" fmla="*/ 3951514 w 7903028"/>
              <a:gd name="connsiteY2" fmla="*/ 0 h 7994468"/>
              <a:gd name="connsiteX3" fmla="*/ 4465535 w 7903028"/>
              <a:gd name="connsiteY3" fmla="*/ 522514 h 7994468"/>
              <a:gd name="connsiteX4" fmla="*/ 7903028 w 7903028"/>
              <a:gd name="connsiteY4" fmla="*/ 3951514 h 7994468"/>
              <a:gd name="connsiteX5" fmla="*/ 4475060 w 7903028"/>
              <a:gd name="connsiteY5" fmla="*/ 7380514 h 7994468"/>
              <a:gd name="connsiteX6" fmla="*/ 4475060 w 7903028"/>
              <a:gd name="connsiteY6" fmla="*/ 7380514 h 7994468"/>
              <a:gd name="connsiteX7" fmla="*/ 4042954 w 7903028"/>
              <a:gd name="connsiteY7" fmla="*/ 7994468 h 7994468"/>
              <a:gd name="connsiteX0" fmla="*/ 3951514 w 7903028"/>
              <a:gd name="connsiteY0" fmla="*/ 7903028 h 7903028"/>
              <a:gd name="connsiteX1" fmla="*/ 0 w 7903028"/>
              <a:gd name="connsiteY1" fmla="*/ 3951514 h 7903028"/>
              <a:gd name="connsiteX2" fmla="*/ 3951514 w 7903028"/>
              <a:gd name="connsiteY2" fmla="*/ 0 h 7903028"/>
              <a:gd name="connsiteX3" fmla="*/ 4465535 w 7903028"/>
              <a:gd name="connsiteY3" fmla="*/ 522514 h 7903028"/>
              <a:gd name="connsiteX4" fmla="*/ 7903028 w 7903028"/>
              <a:gd name="connsiteY4" fmla="*/ 3951514 h 7903028"/>
              <a:gd name="connsiteX5" fmla="*/ 4475060 w 7903028"/>
              <a:gd name="connsiteY5" fmla="*/ 7380514 h 7903028"/>
              <a:gd name="connsiteX6" fmla="*/ 4475060 w 7903028"/>
              <a:gd name="connsiteY6" fmla="*/ 7380514 h 7903028"/>
              <a:gd name="connsiteX0" fmla="*/ 0 w 3951514"/>
              <a:gd name="connsiteY0" fmla="*/ 7903028 h 7903028"/>
              <a:gd name="connsiteX1" fmla="*/ 0 w 3951514"/>
              <a:gd name="connsiteY1" fmla="*/ 0 h 7903028"/>
              <a:gd name="connsiteX2" fmla="*/ 514021 w 3951514"/>
              <a:gd name="connsiteY2" fmla="*/ 522514 h 7903028"/>
              <a:gd name="connsiteX3" fmla="*/ 3951514 w 3951514"/>
              <a:gd name="connsiteY3" fmla="*/ 3951514 h 7903028"/>
              <a:gd name="connsiteX4" fmla="*/ 523546 w 3951514"/>
              <a:gd name="connsiteY4" fmla="*/ 7380514 h 7903028"/>
              <a:gd name="connsiteX5" fmla="*/ 523546 w 3951514"/>
              <a:gd name="connsiteY5" fmla="*/ 7380514 h 7903028"/>
              <a:gd name="connsiteX0" fmla="*/ 0 w 3951514"/>
              <a:gd name="connsiteY0" fmla="*/ 7380514 h 7380514"/>
              <a:gd name="connsiteX1" fmla="*/ 514021 w 3951514"/>
              <a:gd name="connsiteY1" fmla="*/ 0 h 7380514"/>
              <a:gd name="connsiteX2" fmla="*/ 3951514 w 3951514"/>
              <a:gd name="connsiteY2" fmla="*/ 3429000 h 7380514"/>
              <a:gd name="connsiteX3" fmla="*/ 523546 w 3951514"/>
              <a:gd name="connsiteY3" fmla="*/ 6858000 h 7380514"/>
              <a:gd name="connsiteX4" fmla="*/ 523546 w 3951514"/>
              <a:gd name="connsiteY4" fmla="*/ 6858000 h 7380514"/>
              <a:gd name="connsiteX0" fmla="*/ 0 w 3437493"/>
              <a:gd name="connsiteY0" fmla="*/ 0 h 6858000"/>
              <a:gd name="connsiteX1" fmla="*/ 3437493 w 3437493"/>
              <a:gd name="connsiteY1" fmla="*/ 3429000 h 6858000"/>
              <a:gd name="connsiteX2" fmla="*/ 9525 w 3437493"/>
              <a:gd name="connsiteY2" fmla="*/ 6858000 h 6858000"/>
              <a:gd name="connsiteX3" fmla="*/ 9525 w 3437493"/>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437493" h="6858000">
                <a:moveTo>
                  <a:pt x="0" y="0"/>
                </a:moveTo>
                <a:lnTo>
                  <a:pt x="3437493" y="3429000"/>
                </a:lnTo>
                <a:lnTo>
                  <a:pt x="9525" y="6858000"/>
                </a:lnTo>
                <a:lnTo>
                  <a:pt x="9525" y="6858000"/>
                </a:lnTo>
              </a:path>
            </a:pathLst>
          </a:cu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56092024"/>
      </p:ext>
    </p:extLst>
  </p:cSld>
  <p:clrMap bg1="lt1" tx1="dk1" bg2="lt2" tx2="dk2" accent1="accent1" accent2="accent2" accent3="accent3" accent4="accent4" accent5="accent5" accent6="accent6" hlink="hlink" folHlink="folHlink"/>
  <p:sldLayoutIdLst>
    <p:sldLayoutId id="2147483673" r:id="rId1"/>
    <p:sldLayoutId id="2147483674" r:id="rId2"/>
  </p:sldLayoutIdLst>
  <p:hf hdr="0" ftr="0"/>
  <p:txStyles>
    <p:titleStyle>
      <a:lvl1pPr algn="l" defTabSz="914400" rtl="0" eaLnBrk="1" latinLnBrk="0" hangingPunct="1">
        <a:lnSpc>
          <a:spcPct val="90000"/>
        </a:lnSpc>
        <a:spcBef>
          <a:spcPct val="0"/>
        </a:spcBef>
        <a:buNone/>
        <a:defRPr sz="4400" kern="1200">
          <a:solidFill>
            <a:schemeClr val="tx1"/>
          </a:solidFill>
          <a:latin typeface="Tahoma" panose="020B060403050404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ahoma" panose="020B060403050404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ahoma" panose="020B060403050404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ahoma" panose="020B060403050404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ahoma" panose="020B060403050404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ahoma" panose="020B060403050404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47.xml"/><Relationship Id="rId7" Type="http://schemas.openxmlformats.org/officeDocument/2006/relationships/image" Target="../media/image3.svg"/><Relationship Id="rId2" Type="http://schemas.openxmlformats.org/officeDocument/2006/relationships/tags" Target="../tags/tag46.xml"/><Relationship Id="rId1" Type="http://schemas.openxmlformats.org/officeDocument/2006/relationships/tags" Target="../tags/tag45.xml"/><Relationship Id="rId6" Type="http://schemas.openxmlformats.org/officeDocument/2006/relationships/image" Target="../media/image2.png"/><Relationship Id="rId5" Type="http://schemas.openxmlformats.org/officeDocument/2006/relationships/notesSlide" Target="../notesSlides/notesSlide1.xml"/><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tags" Target="../tags/tag50.xml"/><Relationship Id="rId7" Type="http://schemas.openxmlformats.org/officeDocument/2006/relationships/image" Target="../media/image3.svg"/><Relationship Id="rId2" Type="http://schemas.openxmlformats.org/officeDocument/2006/relationships/tags" Target="../tags/tag49.xml"/><Relationship Id="rId1" Type="http://schemas.openxmlformats.org/officeDocument/2006/relationships/tags" Target="../tags/tag48.xml"/><Relationship Id="rId6" Type="http://schemas.openxmlformats.org/officeDocument/2006/relationships/image" Target="../media/image2.png"/><Relationship Id="rId5" Type="http://schemas.openxmlformats.org/officeDocument/2006/relationships/notesSlide" Target="../notesSlides/notesSlide2.xml"/><Relationship Id="rId4"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52.xml"/><Relationship Id="rId1" Type="http://schemas.openxmlformats.org/officeDocument/2006/relationships/tags" Target="../tags/tag51.xml"/><Relationship Id="rId6" Type="http://schemas.openxmlformats.org/officeDocument/2006/relationships/image" Target="../media/image4.jpg"/><Relationship Id="rId5" Type="http://schemas.openxmlformats.org/officeDocument/2006/relationships/image" Target="../media/image3.sv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tags" Target="../tags/tag55.xml"/><Relationship Id="rId7" Type="http://schemas.openxmlformats.org/officeDocument/2006/relationships/image" Target="../media/image6.png"/><Relationship Id="rId2" Type="http://schemas.openxmlformats.org/officeDocument/2006/relationships/tags" Target="../tags/tag54.xml"/><Relationship Id="rId1" Type="http://schemas.openxmlformats.org/officeDocument/2006/relationships/tags" Target="../tags/tag53.xml"/><Relationship Id="rId6" Type="http://schemas.openxmlformats.org/officeDocument/2006/relationships/image" Target="../media/image5.png"/><Relationship Id="rId5" Type="http://schemas.openxmlformats.org/officeDocument/2006/relationships/notesSlide" Target="../notesSlides/notesSlide3.xml"/><Relationship Id="rId4" Type="http://schemas.openxmlformats.org/officeDocument/2006/relationships/slideLayout" Target="../slideLayouts/slideLayout4.xml"/><Relationship Id="rId9" Type="http://schemas.openxmlformats.org/officeDocument/2006/relationships/image" Target="../media/image3.svg"/></Relationships>
</file>

<file path=ppt/slides/_rels/slide5.xml.rels><?xml version="1.0" encoding="UTF-8" standalone="yes"?>
<Relationships xmlns="http://schemas.openxmlformats.org/package/2006/relationships"><Relationship Id="rId8" Type="http://schemas.openxmlformats.org/officeDocument/2006/relationships/slideLayout" Target="../slideLayouts/slideLayout4.xml"/><Relationship Id="rId3" Type="http://schemas.openxmlformats.org/officeDocument/2006/relationships/tags" Target="../tags/tag58.xml"/><Relationship Id="rId7" Type="http://schemas.openxmlformats.org/officeDocument/2006/relationships/tags" Target="../tags/tag62.xml"/><Relationship Id="rId2" Type="http://schemas.openxmlformats.org/officeDocument/2006/relationships/tags" Target="../tags/tag57.xml"/><Relationship Id="rId1" Type="http://schemas.openxmlformats.org/officeDocument/2006/relationships/tags" Target="../tags/tag56.xml"/><Relationship Id="rId6" Type="http://schemas.openxmlformats.org/officeDocument/2006/relationships/tags" Target="../tags/tag61.xml"/><Relationship Id="rId11" Type="http://schemas.openxmlformats.org/officeDocument/2006/relationships/image" Target="../media/image3.svg"/><Relationship Id="rId5" Type="http://schemas.openxmlformats.org/officeDocument/2006/relationships/tags" Target="../tags/tag60.xml"/><Relationship Id="rId10" Type="http://schemas.openxmlformats.org/officeDocument/2006/relationships/image" Target="../media/image2.png"/><Relationship Id="rId4" Type="http://schemas.openxmlformats.org/officeDocument/2006/relationships/tags" Target="../tags/tag59.xml"/><Relationship Id="rId9"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4.xml"/><Relationship Id="rId1" Type="http://schemas.openxmlformats.org/officeDocument/2006/relationships/tags" Target="../tags/tag63.xml"/><Relationship Id="rId4"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10" name="TextBox 9">
            <a:extLst>
              <a:ext uri="{FF2B5EF4-FFF2-40B4-BE49-F238E27FC236}">
                <a16:creationId xmlns:a16="http://schemas.microsoft.com/office/drawing/2014/main" id="{06775392-787E-E541-5D29-26903B4BBAE1}"/>
              </a:ext>
            </a:extLst>
          </p:cNvPr>
          <p:cNvSpPr txBox="1"/>
          <p:nvPr/>
        </p:nvSpPr>
        <p:spPr>
          <a:xfrm>
            <a:off x="2464899" y="3315648"/>
            <a:ext cx="7262192" cy="923330"/>
          </a:xfrm>
          <a:prstGeom prst="rect">
            <a:avLst/>
          </a:prstGeom>
          <a:noFill/>
        </p:spPr>
        <p:txBody>
          <a:bodyPr vert="horz" wrap="square" rtlCol="0">
            <a:spAutoFit/>
          </a:bodyPr>
          <a:lstStyle/>
          <a:p>
            <a:pPr algn="ctr"/>
            <a:r>
              <a:rPr kumimoji="0" lang="en-US"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Etiam vitae quam quis leo pulvinar lacinia at quis odio.”</a:t>
            </a:r>
            <a:endParaRPr lang="en-US" dirty="0">
              <a:latin typeface="Calibri" panose="020F0502020204030204" pitchFamily="34" charset="0"/>
              <a:cs typeface="Calibri" panose="020F0502020204030204" pitchFamily="34" charset="0"/>
            </a:endParaRPr>
          </a:p>
        </p:txBody>
      </p:sp>
      <p:sp>
        <p:nvSpPr>
          <p:cNvPr id="11" name="TextBox 10">
            <a:extLst>
              <a:ext uri="{FF2B5EF4-FFF2-40B4-BE49-F238E27FC236}">
                <a16:creationId xmlns:a16="http://schemas.microsoft.com/office/drawing/2014/main" id="{FFDA8850-050F-0229-379A-363BFF1560ED}"/>
              </a:ext>
            </a:extLst>
          </p:cNvPr>
          <p:cNvSpPr txBox="1"/>
          <p:nvPr/>
        </p:nvSpPr>
        <p:spPr>
          <a:xfrm>
            <a:off x="7437780" y="4332728"/>
            <a:ext cx="1623395" cy="369332"/>
          </a:xfrm>
          <a:prstGeom prst="rect">
            <a:avLst/>
          </a:prstGeom>
          <a:noFill/>
        </p:spPr>
        <p:txBody>
          <a:bodyPr vert="horz" wrap="square" rtlCol="0">
            <a:spAutoFit/>
          </a:bodyPr>
          <a:lstStyle/>
          <a:p>
            <a:pPr algn="ctr"/>
            <a:r>
              <a:rPr kumimoji="0" lang="en-US"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 Loren Mollin.</a:t>
            </a:r>
            <a:endParaRPr lang="en-US" dirty="0">
              <a:latin typeface="Calibri" panose="020F0502020204030204" pitchFamily="34" charset="0"/>
              <a:cs typeface="Calibri" panose="020F0502020204030204" pitchFamily="34" charset="0"/>
            </a:endParaRPr>
          </a:p>
        </p:txBody>
      </p:sp>
      <p:cxnSp>
        <p:nvCxnSpPr>
          <p:cNvPr id="4" name="Straight Connector 3">
            <a:extLst>
              <a:ext uri="{FF2B5EF4-FFF2-40B4-BE49-F238E27FC236}">
                <a16:creationId xmlns:a16="http://schemas.microsoft.com/office/drawing/2014/main" id="{883C02A0-C470-7B12-FB4C-FF80D87B14CB}"/>
              </a:ext>
            </a:extLst>
          </p:cNvPr>
          <p:cNvCxnSpPr>
            <a:cxnSpLocks/>
          </p:cNvCxnSpPr>
          <p:nvPr/>
        </p:nvCxnSpPr>
        <p:spPr>
          <a:xfrm>
            <a:off x="2758106" y="2713826"/>
            <a:ext cx="66757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080C6410-561A-85C8-9B26-B67B66EE8034}"/>
              </a:ext>
            </a:extLst>
          </p:cNvPr>
          <p:cNvCxnSpPr>
            <a:cxnSpLocks/>
          </p:cNvCxnSpPr>
          <p:nvPr/>
        </p:nvCxnSpPr>
        <p:spPr>
          <a:xfrm>
            <a:off x="2758106" y="4840801"/>
            <a:ext cx="667578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77A4599D-8BD1-95B3-CCCE-440D24ADF0DD}"/>
              </a:ext>
            </a:extLst>
          </p:cNvPr>
          <p:cNvGrpSpPr/>
          <p:nvPr/>
        </p:nvGrpSpPr>
        <p:grpSpPr>
          <a:xfrm>
            <a:off x="5739000" y="2356831"/>
            <a:ext cx="713991" cy="713990"/>
            <a:chOff x="1464360" y="1920324"/>
            <a:chExt cx="713991" cy="713990"/>
          </a:xfrm>
        </p:grpSpPr>
        <p:sp>
          <p:nvSpPr>
            <p:cNvPr id="12" name="Oval 11">
              <a:extLst>
                <a:ext uri="{FF2B5EF4-FFF2-40B4-BE49-F238E27FC236}">
                  <a16:creationId xmlns:a16="http://schemas.microsoft.com/office/drawing/2014/main" id="{725CFE00-D9A3-1561-FA26-29A29EB9A0B2}"/>
                </a:ext>
              </a:extLst>
            </p:cNvPr>
            <p:cNvSpPr/>
            <p:nvPr/>
          </p:nvSpPr>
          <p:spPr>
            <a:xfrm>
              <a:off x="1464360" y="1920324"/>
              <a:ext cx="713991" cy="713990"/>
            </a:xfrm>
            <a:prstGeom prst="ellips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pic>
          <p:nvPicPr>
            <p:cNvPr id="13" name="Graphic 12">
              <a:extLst>
                <a:ext uri="{FF2B5EF4-FFF2-40B4-BE49-F238E27FC236}">
                  <a16:creationId xmlns:a16="http://schemas.microsoft.com/office/drawing/2014/main" id="{87B88FB8-5B54-3658-1CC3-DA4A1BA0FF04}"/>
                </a:ext>
              </a:extLst>
            </p:cNvPr>
            <p:cNvPicPr>
              <a:picLocks noChangeAspect="1"/>
            </p:cNvPicPr>
            <p:nvPr>
              <p:custDataLst>
                <p:tags r:id="rId3"/>
              </p:custDataLst>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607158" y="2063121"/>
              <a:ext cx="428394" cy="428394"/>
            </a:xfrm>
            <a:prstGeom prst="rect">
              <a:avLst/>
            </a:prstGeom>
          </p:spPr>
        </p:pic>
      </p:grpSp>
      <p:grpSp>
        <p:nvGrpSpPr>
          <p:cNvPr id="15" name="Group 14">
            <a:extLst>
              <a:ext uri="{FF2B5EF4-FFF2-40B4-BE49-F238E27FC236}">
                <a16:creationId xmlns:a16="http://schemas.microsoft.com/office/drawing/2014/main" id="{5F026C9A-D30D-262A-E38E-0A7C4BEEF432}"/>
              </a:ext>
            </a:extLst>
          </p:cNvPr>
          <p:cNvGrpSpPr/>
          <p:nvPr/>
        </p:nvGrpSpPr>
        <p:grpSpPr>
          <a:xfrm rot="10800000">
            <a:off x="5739001" y="4483806"/>
            <a:ext cx="713991" cy="713990"/>
            <a:chOff x="1464360" y="1920324"/>
            <a:chExt cx="713991" cy="713990"/>
          </a:xfrm>
        </p:grpSpPr>
        <p:sp>
          <p:nvSpPr>
            <p:cNvPr id="16" name="Oval 15">
              <a:extLst>
                <a:ext uri="{FF2B5EF4-FFF2-40B4-BE49-F238E27FC236}">
                  <a16:creationId xmlns:a16="http://schemas.microsoft.com/office/drawing/2014/main" id="{51BA9B55-813F-DD4C-6F97-FA74F084E068}"/>
                </a:ext>
              </a:extLst>
            </p:cNvPr>
            <p:cNvSpPr/>
            <p:nvPr/>
          </p:nvSpPr>
          <p:spPr>
            <a:xfrm>
              <a:off x="1464360" y="1920324"/>
              <a:ext cx="713991" cy="713990"/>
            </a:xfrm>
            <a:prstGeom prst="ellips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pic>
          <p:nvPicPr>
            <p:cNvPr id="17" name="Graphic 16">
              <a:extLst>
                <a:ext uri="{FF2B5EF4-FFF2-40B4-BE49-F238E27FC236}">
                  <a16:creationId xmlns:a16="http://schemas.microsoft.com/office/drawing/2014/main" id="{56B7C433-4236-8AF3-C871-6A90AB31AFF1}"/>
                </a:ext>
              </a:extLst>
            </p:cNvPr>
            <p:cNvPicPr>
              <a:picLocks noChangeAspect="1"/>
            </p:cNvPicPr>
            <p:nvPr>
              <p:custDataLst>
                <p:tags r:id="rId2"/>
              </p:custDataLst>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607158" y="2063121"/>
              <a:ext cx="428394" cy="428394"/>
            </a:xfrm>
            <a:prstGeom prst="rect">
              <a:avLst/>
            </a:prstGeom>
          </p:spPr>
        </p:pic>
      </p:grpSp>
    </p:spTree>
    <p:custDataLst>
      <p:tags r:id="rId1"/>
    </p:custDataLst>
    <p:extLst>
      <p:ext uri="{BB962C8B-B14F-4D97-AF65-F5344CB8AC3E}">
        <p14:creationId xmlns:p14="http://schemas.microsoft.com/office/powerpoint/2010/main" val="5046314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10" name="TextBox 9">
            <a:extLst>
              <a:ext uri="{FF2B5EF4-FFF2-40B4-BE49-F238E27FC236}">
                <a16:creationId xmlns:a16="http://schemas.microsoft.com/office/drawing/2014/main" id="{06775392-787E-E541-5D29-26903B4BBAE1}"/>
              </a:ext>
            </a:extLst>
          </p:cNvPr>
          <p:cNvSpPr txBox="1"/>
          <p:nvPr/>
        </p:nvSpPr>
        <p:spPr>
          <a:xfrm>
            <a:off x="2464900" y="3099856"/>
            <a:ext cx="7262192" cy="923330"/>
          </a:xfrm>
          <a:prstGeom prst="rect">
            <a:avLst/>
          </a:prstGeom>
          <a:noFill/>
        </p:spPr>
        <p:txBody>
          <a:bodyPr vert="horz" wrap="square" rtlCol="0">
            <a:spAutoFit/>
          </a:bodyPr>
          <a:lstStyle/>
          <a:p>
            <a:pPr algn="ctr"/>
            <a:r>
              <a:rPr kumimoji="0" lang="en-US"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Etiam vitae quam quis leo pulvinar lacinia at quis odio.”</a:t>
            </a:r>
            <a:endParaRPr lang="en-US" dirty="0">
              <a:latin typeface="Calibri" panose="020F0502020204030204" pitchFamily="34" charset="0"/>
              <a:cs typeface="Calibri" panose="020F0502020204030204" pitchFamily="34" charset="0"/>
            </a:endParaRPr>
          </a:p>
        </p:txBody>
      </p:sp>
      <p:sp>
        <p:nvSpPr>
          <p:cNvPr id="11" name="TextBox 10">
            <a:extLst>
              <a:ext uri="{FF2B5EF4-FFF2-40B4-BE49-F238E27FC236}">
                <a16:creationId xmlns:a16="http://schemas.microsoft.com/office/drawing/2014/main" id="{FFDA8850-050F-0229-379A-363BFF1560ED}"/>
              </a:ext>
            </a:extLst>
          </p:cNvPr>
          <p:cNvSpPr txBox="1"/>
          <p:nvPr/>
        </p:nvSpPr>
        <p:spPr>
          <a:xfrm>
            <a:off x="7437780" y="4244687"/>
            <a:ext cx="1623395" cy="369332"/>
          </a:xfrm>
          <a:prstGeom prst="rect">
            <a:avLst/>
          </a:prstGeom>
          <a:noFill/>
        </p:spPr>
        <p:txBody>
          <a:bodyPr vert="horz" wrap="square" rtlCol="0">
            <a:spAutoFit/>
          </a:bodyPr>
          <a:lstStyle/>
          <a:p>
            <a:pPr algn="ctr"/>
            <a:r>
              <a:rPr kumimoji="0" lang="en-US"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 Loren Mollin.</a:t>
            </a:r>
            <a:endParaRPr lang="en-US" dirty="0">
              <a:latin typeface="Calibri" panose="020F0502020204030204" pitchFamily="34" charset="0"/>
              <a:cs typeface="Calibri" panose="020F0502020204030204" pitchFamily="34" charset="0"/>
            </a:endParaRPr>
          </a:p>
        </p:txBody>
      </p:sp>
      <p:grpSp>
        <p:nvGrpSpPr>
          <p:cNvPr id="14" name="Group 13">
            <a:extLst>
              <a:ext uri="{FF2B5EF4-FFF2-40B4-BE49-F238E27FC236}">
                <a16:creationId xmlns:a16="http://schemas.microsoft.com/office/drawing/2014/main" id="{77A4599D-8BD1-95B3-CCCE-440D24ADF0DD}"/>
              </a:ext>
            </a:extLst>
          </p:cNvPr>
          <p:cNvGrpSpPr/>
          <p:nvPr/>
        </p:nvGrpSpPr>
        <p:grpSpPr>
          <a:xfrm>
            <a:off x="2044115" y="1999836"/>
            <a:ext cx="713991" cy="713990"/>
            <a:chOff x="1464360" y="1920324"/>
            <a:chExt cx="713991" cy="713990"/>
          </a:xfrm>
        </p:grpSpPr>
        <p:sp>
          <p:nvSpPr>
            <p:cNvPr id="12" name="Oval 11">
              <a:extLst>
                <a:ext uri="{FF2B5EF4-FFF2-40B4-BE49-F238E27FC236}">
                  <a16:creationId xmlns:a16="http://schemas.microsoft.com/office/drawing/2014/main" id="{725CFE00-D9A3-1561-FA26-29A29EB9A0B2}"/>
                </a:ext>
              </a:extLst>
            </p:cNvPr>
            <p:cNvSpPr/>
            <p:nvPr/>
          </p:nvSpPr>
          <p:spPr>
            <a:xfrm>
              <a:off x="1464360" y="1920324"/>
              <a:ext cx="713991" cy="713990"/>
            </a:xfrm>
            <a:prstGeom prst="ellips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pic>
          <p:nvPicPr>
            <p:cNvPr id="13" name="Graphic 12">
              <a:extLst>
                <a:ext uri="{FF2B5EF4-FFF2-40B4-BE49-F238E27FC236}">
                  <a16:creationId xmlns:a16="http://schemas.microsoft.com/office/drawing/2014/main" id="{87B88FB8-5B54-3658-1CC3-DA4A1BA0FF04}"/>
                </a:ext>
              </a:extLst>
            </p:cNvPr>
            <p:cNvPicPr>
              <a:picLocks noChangeAspect="1"/>
            </p:cNvPicPr>
            <p:nvPr>
              <p:custDataLst>
                <p:tags r:id="rId3"/>
              </p:custDataLst>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607158" y="2063121"/>
              <a:ext cx="428394" cy="428394"/>
            </a:xfrm>
            <a:prstGeom prst="rect">
              <a:avLst/>
            </a:prstGeom>
          </p:spPr>
        </p:pic>
      </p:grpSp>
      <p:grpSp>
        <p:nvGrpSpPr>
          <p:cNvPr id="15" name="Group 14">
            <a:extLst>
              <a:ext uri="{FF2B5EF4-FFF2-40B4-BE49-F238E27FC236}">
                <a16:creationId xmlns:a16="http://schemas.microsoft.com/office/drawing/2014/main" id="{5F026C9A-D30D-262A-E38E-0A7C4BEEF432}"/>
              </a:ext>
            </a:extLst>
          </p:cNvPr>
          <p:cNvGrpSpPr/>
          <p:nvPr/>
        </p:nvGrpSpPr>
        <p:grpSpPr>
          <a:xfrm rot="10800000">
            <a:off x="9433886" y="4840801"/>
            <a:ext cx="713991" cy="713990"/>
            <a:chOff x="1464360" y="1920324"/>
            <a:chExt cx="713991" cy="713990"/>
          </a:xfrm>
        </p:grpSpPr>
        <p:sp>
          <p:nvSpPr>
            <p:cNvPr id="16" name="Oval 15">
              <a:extLst>
                <a:ext uri="{FF2B5EF4-FFF2-40B4-BE49-F238E27FC236}">
                  <a16:creationId xmlns:a16="http://schemas.microsoft.com/office/drawing/2014/main" id="{51BA9B55-813F-DD4C-6F97-FA74F084E068}"/>
                </a:ext>
              </a:extLst>
            </p:cNvPr>
            <p:cNvSpPr/>
            <p:nvPr/>
          </p:nvSpPr>
          <p:spPr>
            <a:xfrm>
              <a:off x="1464360" y="1920324"/>
              <a:ext cx="713991" cy="713990"/>
            </a:xfrm>
            <a:prstGeom prst="ellips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pic>
          <p:nvPicPr>
            <p:cNvPr id="17" name="Graphic 16">
              <a:extLst>
                <a:ext uri="{FF2B5EF4-FFF2-40B4-BE49-F238E27FC236}">
                  <a16:creationId xmlns:a16="http://schemas.microsoft.com/office/drawing/2014/main" id="{56B7C433-4236-8AF3-C871-6A90AB31AFF1}"/>
                </a:ext>
              </a:extLst>
            </p:cNvPr>
            <p:cNvPicPr>
              <a:picLocks noChangeAspect="1"/>
            </p:cNvPicPr>
            <p:nvPr>
              <p:custDataLst>
                <p:tags r:id="rId2"/>
              </p:custDataLst>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607158" y="2063121"/>
              <a:ext cx="428394" cy="428394"/>
            </a:xfrm>
            <a:prstGeom prst="rect">
              <a:avLst/>
            </a:prstGeom>
          </p:spPr>
        </p:pic>
      </p:grpSp>
      <p:cxnSp>
        <p:nvCxnSpPr>
          <p:cNvPr id="4" name="Straight Connector 3">
            <a:extLst>
              <a:ext uri="{FF2B5EF4-FFF2-40B4-BE49-F238E27FC236}">
                <a16:creationId xmlns:a16="http://schemas.microsoft.com/office/drawing/2014/main" id="{883C02A0-C470-7B12-FB4C-FF80D87B14CB}"/>
              </a:ext>
            </a:extLst>
          </p:cNvPr>
          <p:cNvCxnSpPr>
            <a:cxnSpLocks/>
          </p:cNvCxnSpPr>
          <p:nvPr/>
        </p:nvCxnSpPr>
        <p:spPr>
          <a:xfrm>
            <a:off x="2758106" y="2713826"/>
            <a:ext cx="66757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080C6410-561A-85C8-9B26-B67B66EE8034}"/>
              </a:ext>
            </a:extLst>
          </p:cNvPr>
          <p:cNvCxnSpPr>
            <a:cxnSpLocks/>
          </p:cNvCxnSpPr>
          <p:nvPr/>
        </p:nvCxnSpPr>
        <p:spPr>
          <a:xfrm>
            <a:off x="2758106" y="4840801"/>
            <a:ext cx="6675780" cy="0"/>
          </a:xfrm>
          <a:prstGeom prst="line">
            <a:avLst/>
          </a:prstGeom>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3711933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A35238A-C2BB-113E-211E-72F8825C2715}"/>
              </a:ext>
            </a:extLst>
          </p:cNvPr>
          <p:cNvSpPr>
            <a:spLocks noGrp="1"/>
          </p:cNvSpPr>
          <p:nvPr>
            <p:ph type="body" sz="quarter" idx="18"/>
          </p:nvPr>
        </p:nvSpPr>
        <p:spPr/>
        <p:txBody>
          <a:bodyPr/>
          <a:lstStyle/>
          <a:p>
            <a:r>
              <a:rPr lang="en-US" dirty="0"/>
              <a:t>Enter Subtitle Here</a:t>
            </a:r>
          </a:p>
        </p:txBody>
      </p:sp>
      <p:sp>
        <p:nvSpPr>
          <p:cNvPr id="3" name="Title 2">
            <a:extLst>
              <a:ext uri="{FF2B5EF4-FFF2-40B4-BE49-F238E27FC236}">
                <a16:creationId xmlns:a16="http://schemas.microsoft.com/office/drawing/2014/main" id="{CBD74108-B49E-DAE1-2E14-08C40AB835B6}"/>
              </a:ext>
            </a:extLst>
          </p:cNvPr>
          <p:cNvSpPr>
            <a:spLocks noGrp="1"/>
          </p:cNvSpPr>
          <p:nvPr>
            <p:ph type="title"/>
          </p:nvPr>
        </p:nvSpPr>
        <p:spPr/>
        <p:txBody>
          <a:bodyPr/>
          <a:lstStyle/>
          <a:p>
            <a:r>
              <a:rPr lang="en-US" dirty="0"/>
              <a:t>Enter Title Here</a:t>
            </a:r>
          </a:p>
        </p:txBody>
      </p:sp>
      <p:sp>
        <p:nvSpPr>
          <p:cNvPr id="4" name="Content Placeholder 3">
            <a:extLst>
              <a:ext uri="{FF2B5EF4-FFF2-40B4-BE49-F238E27FC236}">
                <a16:creationId xmlns:a16="http://schemas.microsoft.com/office/drawing/2014/main" id="{FFD52466-D7AF-D4AF-3B0C-E3B206FBF4D2}"/>
              </a:ext>
            </a:extLst>
          </p:cNvPr>
          <p:cNvSpPr>
            <a:spLocks noGrp="1"/>
          </p:cNvSpPr>
          <p:nvPr>
            <p:ph sz="quarter" idx="19"/>
          </p:nvPr>
        </p:nvSpPr>
        <p:spPr/>
        <p:txBody>
          <a:bodyPr/>
          <a:lstStyle/>
          <a:p>
            <a:endParaRPr lang="en-US"/>
          </a:p>
        </p:txBody>
      </p:sp>
      <p:sp>
        <p:nvSpPr>
          <p:cNvPr id="35" name="TextBox 34">
            <a:extLst>
              <a:ext uri="{FF2B5EF4-FFF2-40B4-BE49-F238E27FC236}">
                <a16:creationId xmlns:a16="http://schemas.microsoft.com/office/drawing/2014/main" id="{E12C7215-A561-0255-D3E3-E5CAE3F1D0ED}"/>
              </a:ext>
            </a:extLst>
          </p:cNvPr>
          <p:cNvSpPr txBox="1"/>
          <p:nvPr/>
        </p:nvSpPr>
        <p:spPr>
          <a:xfrm>
            <a:off x="4861302" y="3401911"/>
            <a:ext cx="6078317" cy="958202"/>
          </a:xfrm>
          <a:prstGeom prst="rect">
            <a:avLst/>
          </a:prstGeom>
          <a:noFill/>
        </p:spPr>
        <p:txBody>
          <a:bodyPr vert="horz" wrap="square" rtlCol="0">
            <a:noAutofit/>
          </a:bodyPr>
          <a:lstStyle/>
          <a:p>
            <a:pPr algn="ctr"/>
            <a:r>
              <a:rPr kumimoji="0" lang="en-US"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Etiam vitae quam quis leo pulvinar lacinia at quis odio.”</a:t>
            </a:r>
            <a:endParaRPr lang="en-US" dirty="0">
              <a:latin typeface="Calibri" panose="020F0502020204030204" pitchFamily="34" charset="0"/>
              <a:cs typeface="Calibri" panose="020F0502020204030204" pitchFamily="34" charset="0"/>
            </a:endParaRPr>
          </a:p>
        </p:txBody>
      </p:sp>
      <p:sp>
        <p:nvSpPr>
          <p:cNvPr id="36" name="TextBox 35">
            <a:extLst>
              <a:ext uri="{FF2B5EF4-FFF2-40B4-BE49-F238E27FC236}">
                <a16:creationId xmlns:a16="http://schemas.microsoft.com/office/drawing/2014/main" id="{517EF83C-5F15-7A91-6A31-768AAC651AF0}"/>
              </a:ext>
            </a:extLst>
          </p:cNvPr>
          <p:cNvSpPr txBox="1"/>
          <p:nvPr/>
        </p:nvSpPr>
        <p:spPr>
          <a:xfrm>
            <a:off x="9008995" y="4374627"/>
            <a:ext cx="1916110" cy="369332"/>
          </a:xfrm>
          <a:prstGeom prst="rect">
            <a:avLst/>
          </a:prstGeom>
          <a:noFill/>
        </p:spPr>
        <p:txBody>
          <a:bodyPr vert="horz" wrap="square" rtlCol="0">
            <a:spAutoFit/>
          </a:bodyPr>
          <a:lstStyle/>
          <a:p>
            <a:pPr algn="ctr"/>
            <a:r>
              <a:rPr kumimoji="0" lang="en-US"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 Lorenzo Dippino</a:t>
            </a:r>
            <a:endParaRPr lang="en-US" dirty="0">
              <a:latin typeface="Calibri" panose="020F0502020204030204" pitchFamily="34" charset="0"/>
              <a:cs typeface="Calibri" panose="020F0502020204030204" pitchFamily="34" charset="0"/>
            </a:endParaRPr>
          </a:p>
        </p:txBody>
      </p:sp>
      <p:grpSp>
        <p:nvGrpSpPr>
          <p:cNvPr id="37" name="Group 36">
            <a:extLst>
              <a:ext uri="{FF2B5EF4-FFF2-40B4-BE49-F238E27FC236}">
                <a16:creationId xmlns:a16="http://schemas.microsoft.com/office/drawing/2014/main" id="{C2D0D57F-DDD1-C8C7-BFEE-730CFB423A96}"/>
              </a:ext>
            </a:extLst>
          </p:cNvPr>
          <p:cNvGrpSpPr/>
          <p:nvPr/>
        </p:nvGrpSpPr>
        <p:grpSpPr>
          <a:xfrm>
            <a:off x="4509113" y="2481215"/>
            <a:ext cx="597597" cy="597596"/>
            <a:chOff x="1464360" y="1920324"/>
            <a:chExt cx="713991" cy="713990"/>
          </a:xfrm>
        </p:grpSpPr>
        <p:sp>
          <p:nvSpPr>
            <p:cNvPr id="38" name="Oval 37">
              <a:extLst>
                <a:ext uri="{FF2B5EF4-FFF2-40B4-BE49-F238E27FC236}">
                  <a16:creationId xmlns:a16="http://schemas.microsoft.com/office/drawing/2014/main" id="{87ECDE51-BB09-477F-8BAC-4C123ABE42B8}"/>
                </a:ext>
              </a:extLst>
            </p:cNvPr>
            <p:cNvSpPr/>
            <p:nvPr/>
          </p:nvSpPr>
          <p:spPr>
            <a:xfrm>
              <a:off x="1464360" y="1920324"/>
              <a:ext cx="713991" cy="713990"/>
            </a:xfrm>
            <a:prstGeom prst="ellips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pic>
          <p:nvPicPr>
            <p:cNvPr id="40" name="Graphic 39">
              <a:extLst>
                <a:ext uri="{FF2B5EF4-FFF2-40B4-BE49-F238E27FC236}">
                  <a16:creationId xmlns:a16="http://schemas.microsoft.com/office/drawing/2014/main" id="{E7F1F931-A2C7-1EFB-B632-3D2B3DE1287D}"/>
                </a:ext>
              </a:extLst>
            </p:cNvPr>
            <p:cNvPicPr>
              <a:picLocks noChangeAspect="1"/>
            </p:cNvPicPr>
            <p:nvPr>
              <p:custDataLst>
                <p:tags r:id="rId2"/>
              </p:custDataLst>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607158" y="2063121"/>
              <a:ext cx="428394" cy="428394"/>
            </a:xfrm>
            <a:prstGeom prst="rect">
              <a:avLst/>
            </a:prstGeom>
          </p:spPr>
        </p:pic>
      </p:grpSp>
      <p:grpSp>
        <p:nvGrpSpPr>
          <p:cNvPr id="41" name="Group 40">
            <a:extLst>
              <a:ext uri="{FF2B5EF4-FFF2-40B4-BE49-F238E27FC236}">
                <a16:creationId xmlns:a16="http://schemas.microsoft.com/office/drawing/2014/main" id="{D4259B13-ECF5-E582-96E8-D25D04933C69}"/>
              </a:ext>
            </a:extLst>
          </p:cNvPr>
          <p:cNvGrpSpPr/>
          <p:nvPr/>
        </p:nvGrpSpPr>
        <p:grpSpPr>
          <a:xfrm rot="10800000">
            <a:off x="10694211" y="4859049"/>
            <a:ext cx="597597" cy="597596"/>
            <a:chOff x="1464360" y="1920324"/>
            <a:chExt cx="713991" cy="713990"/>
          </a:xfrm>
        </p:grpSpPr>
        <p:sp>
          <p:nvSpPr>
            <p:cNvPr id="42" name="Oval 41">
              <a:extLst>
                <a:ext uri="{FF2B5EF4-FFF2-40B4-BE49-F238E27FC236}">
                  <a16:creationId xmlns:a16="http://schemas.microsoft.com/office/drawing/2014/main" id="{671A8E33-BAD6-CDB3-95F9-AA8F06A3DFAB}"/>
                </a:ext>
              </a:extLst>
            </p:cNvPr>
            <p:cNvSpPr/>
            <p:nvPr/>
          </p:nvSpPr>
          <p:spPr>
            <a:xfrm>
              <a:off x="1464360" y="1920324"/>
              <a:ext cx="713991" cy="713990"/>
            </a:xfrm>
            <a:prstGeom prst="ellips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pic>
          <p:nvPicPr>
            <p:cNvPr id="43" name="Graphic 42">
              <a:extLst>
                <a:ext uri="{FF2B5EF4-FFF2-40B4-BE49-F238E27FC236}">
                  <a16:creationId xmlns:a16="http://schemas.microsoft.com/office/drawing/2014/main" id="{2FE8DB48-65EC-8250-E648-F29891315F85}"/>
                </a:ext>
              </a:extLst>
            </p:cNvPr>
            <p:cNvPicPr>
              <a:picLocks noChangeAspect="1"/>
            </p:cNvPicPr>
            <p:nvPr>
              <p:custDataLst>
                <p:tags r:id="rId1"/>
              </p:custDataLst>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607158" y="2063121"/>
              <a:ext cx="428394" cy="428394"/>
            </a:xfrm>
            <a:prstGeom prst="rect">
              <a:avLst/>
            </a:prstGeom>
          </p:spPr>
        </p:pic>
      </p:grpSp>
      <p:pic>
        <p:nvPicPr>
          <p:cNvPr id="44" name="Picture 43" descr="A person smiling for the camera&#10;&#10;Description automatically generated with low confidence">
            <a:extLst>
              <a:ext uri="{FF2B5EF4-FFF2-40B4-BE49-F238E27FC236}">
                <a16:creationId xmlns:a16="http://schemas.microsoft.com/office/drawing/2014/main" id="{B9C9AD15-D92F-2BD0-A346-3733EE5338C1}"/>
              </a:ext>
            </a:extLst>
          </p:cNvPr>
          <p:cNvPicPr>
            <a:picLocks/>
          </p:cNvPicPr>
          <p:nvPr/>
        </p:nvPicPr>
        <p:blipFill rotWithShape="1">
          <a:blip r:embed="rId6">
            <a:extLst>
              <a:ext uri="{28A0092B-C50C-407E-A947-70E740481C1C}">
                <a14:useLocalDpi xmlns:a14="http://schemas.microsoft.com/office/drawing/2010/main" val="0"/>
              </a:ext>
            </a:extLst>
          </a:blip>
          <a:srcRect l="16956" t="74" r="16492"/>
          <a:stretch/>
        </p:blipFill>
        <p:spPr>
          <a:xfrm>
            <a:off x="1074947" y="1936133"/>
            <a:ext cx="2179170" cy="2181309"/>
          </a:xfrm>
          <a:prstGeom prst="ellipse">
            <a:avLst/>
          </a:prstGeom>
        </p:spPr>
      </p:pic>
      <p:sp>
        <p:nvSpPr>
          <p:cNvPr id="45" name="TextBox 44">
            <a:extLst>
              <a:ext uri="{FF2B5EF4-FFF2-40B4-BE49-F238E27FC236}">
                <a16:creationId xmlns:a16="http://schemas.microsoft.com/office/drawing/2014/main" id="{E93CC3B8-2185-3579-8F65-1E8784FB47FC}"/>
              </a:ext>
            </a:extLst>
          </p:cNvPr>
          <p:cNvSpPr txBox="1"/>
          <p:nvPr/>
        </p:nvSpPr>
        <p:spPr>
          <a:xfrm>
            <a:off x="1029211" y="4287993"/>
            <a:ext cx="2270642" cy="581098"/>
          </a:xfrm>
          <a:prstGeom prst="rect">
            <a:avLst/>
          </a:prstGeom>
          <a:noFill/>
        </p:spPr>
        <p:txBody>
          <a:bodyPr vert="horz" wrap="square" rtlCol="0" anchor="ctr">
            <a:spAutoFit/>
          </a:bodyPr>
          <a:lstStyle/>
          <a:p>
            <a:pPr algn="ctr">
              <a:lnSpc>
                <a:spcPct val="150000"/>
              </a:lnSpc>
            </a:pPr>
            <a:r>
              <a:rPr lang="en-US" sz="1600" b="1" dirty="0">
                <a:solidFill>
                  <a:schemeClr val="bg2"/>
                </a:solidFill>
                <a:latin typeface="Calibri" panose="020F0502020204030204" pitchFamily="34" charset="0"/>
                <a:cs typeface="Calibri" panose="020F0502020204030204" pitchFamily="34" charset="0"/>
              </a:rPr>
              <a:t>Enter Name Here</a:t>
            </a:r>
          </a:p>
        </p:txBody>
      </p:sp>
      <p:sp>
        <p:nvSpPr>
          <p:cNvPr id="46" name="TextBox 45">
            <a:extLst>
              <a:ext uri="{FF2B5EF4-FFF2-40B4-BE49-F238E27FC236}">
                <a16:creationId xmlns:a16="http://schemas.microsoft.com/office/drawing/2014/main" id="{05BC95F4-32B3-DFAD-606B-6C69BEBBAC1E}"/>
              </a:ext>
            </a:extLst>
          </p:cNvPr>
          <p:cNvSpPr txBox="1"/>
          <p:nvPr/>
        </p:nvSpPr>
        <p:spPr>
          <a:xfrm>
            <a:off x="900192" y="4869091"/>
            <a:ext cx="2528682" cy="524344"/>
          </a:xfrm>
          <a:prstGeom prst="rect">
            <a:avLst/>
          </a:prstGeom>
          <a:noFill/>
        </p:spPr>
        <p:txBody>
          <a:bodyPr vert="horz" wrap="square" rtlCol="0" anchor="ctr">
            <a:spAutoFit/>
          </a:bodyPr>
          <a:lstStyle/>
          <a:p>
            <a:pPr algn="ctr">
              <a:lnSpc>
                <a:spcPct val="150000"/>
              </a:lnSpc>
            </a:pPr>
            <a:r>
              <a:rPr lang="en-US" sz="1400" dirty="0">
                <a:solidFill>
                  <a:schemeClr val="bg2"/>
                </a:solidFill>
                <a:latin typeface="Calibri" panose="020F0502020204030204" pitchFamily="34" charset="0"/>
                <a:cs typeface="Calibri" panose="020F0502020204030204" pitchFamily="34" charset="0"/>
              </a:rPr>
              <a:t>Enter Position Here</a:t>
            </a:r>
          </a:p>
        </p:txBody>
      </p:sp>
    </p:spTree>
    <p:extLst>
      <p:ext uri="{BB962C8B-B14F-4D97-AF65-F5344CB8AC3E}">
        <p14:creationId xmlns:p14="http://schemas.microsoft.com/office/powerpoint/2010/main" val="12424440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grpSp>
        <p:nvGrpSpPr>
          <p:cNvPr id="17" name="Group 16">
            <a:extLst>
              <a:ext uri="{FF2B5EF4-FFF2-40B4-BE49-F238E27FC236}">
                <a16:creationId xmlns:a16="http://schemas.microsoft.com/office/drawing/2014/main" id="{1C1F64A2-0989-34C4-376C-0E508E973F4A}"/>
              </a:ext>
            </a:extLst>
          </p:cNvPr>
          <p:cNvGrpSpPr/>
          <p:nvPr/>
        </p:nvGrpSpPr>
        <p:grpSpPr>
          <a:xfrm>
            <a:off x="641816" y="2138395"/>
            <a:ext cx="3741983" cy="3530737"/>
            <a:chOff x="7243506" y="1854063"/>
            <a:chExt cx="4252462" cy="4012398"/>
          </a:xfrm>
        </p:grpSpPr>
        <p:sp>
          <p:nvSpPr>
            <p:cNvPr id="12" name="Rounded Rectangle">
              <a:extLst>
                <a:ext uri="{FF2B5EF4-FFF2-40B4-BE49-F238E27FC236}">
                  <a16:creationId xmlns:a16="http://schemas.microsoft.com/office/drawing/2014/main" id="{4F8B506E-212E-3FD4-6D4D-C51ADA644358}"/>
                </a:ext>
              </a:extLst>
            </p:cNvPr>
            <p:cNvSpPr/>
            <p:nvPr/>
          </p:nvSpPr>
          <p:spPr>
            <a:xfrm>
              <a:off x="7243506" y="1854063"/>
              <a:ext cx="4252462" cy="4012398"/>
            </a:xfrm>
            <a:prstGeom prst="roundRect">
              <a:avLst>
                <a:gd name="adj" fmla="val 4180"/>
              </a:avLst>
            </a:prstGeom>
            <a:solidFill>
              <a:schemeClr val="bg1"/>
            </a:solidFill>
            <a:ln w="12700">
              <a:miter lim="400000"/>
            </a:ln>
            <a:effectLst>
              <a:outerShdw blurRad="139700" dist="50800" dir="2700000" sx="101000" sy="101000" algn="tl" rotWithShape="0">
                <a:prstClr val="black">
                  <a:alpha val="16000"/>
                </a:prstClr>
              </a:outerShdw>
            </a:effectLst>
          </p:spPr>
          <p:txBody>
            <a:bodyPr lIns="0" tIns="0" rIns="0" bIns="0" anchor="ctr"/>
            <a:lstStyle/>
            <a:p>
              <a:pPr marL="0" marR="0" lvl="0" indent="0" algn="ctr" defTabSz="825500" rtl="0" eaLnBrk="1" fontAlgn="auto" latinLnBrk="0" hangingPunct="0">
                <a:lnSpc>
                  <a:spcPct val="100000"/>
                </a:lnSpc>
                <a:spcBef>
                  <a:spcPts val="0"/>
                </a:spcBef>
                <a:spcAft>
                  <a:spcPts val="0"/>
                </a:spcAft>
                <a:buClrTx/>
                <a:buSzTx/>
                <a:buFontTx/>
                <a:buNone/>
                <a:tabLst/>
                <a:defRPr sz="3200" b="0">
                  <a:solidFill>
                    <a:srgbClr val="FFFFFF"/>
                  </a:solidFill>
                  <a:latin typeface="+mn-lt"/>
                  <a:ea typeface="+mn-ea"/>
                  <a:cs typeface="+mn-cs"/>
                  <a:sym typeface="Helvetica Neue Medium"/>
                </a:defRPr>
              </a:pPr>
              <a:endParaRPr kumimoji="0" sz="1200" b="0" i="0" u="none" strike="noStrike" kern="0" cap="none" spc="0" normalizeH="0" baseline="0" noProof="0">
                <a:ln>
                  <a:noFill/>
                </a:ln>
                <a:solidFill>
                  <a:schemeClr val="bg2"/>
                </a:solidFill>
                <a:effectLst/>
                <a:uLnTx/>
                <a:uFillTx/>
                <a:latin typeface="Calibri" panose="020F0502020204030204" pitchFamily="34" charset="0"/>
                <a:ea typeface="Helvetica Neue Medium"/>
                <a:cs typeface="Helvetica Neue Medium"/>
                <a:sym typeface="Helvetica Neue Medium"/>
              </a:endParaRPr>
            </a:p>
          </p:txBody>
        </p:sp>
        <p:sp>
          <p:nvSpPr>
            <p:cNvPr id="14" name="Google Shape;200;p28">
              <a:extLst>
                <a:ext uri="{FF2B5EF4-FFF2-40B4-BE49-F238E27FC236}">
                  <a16:creationId xmlns:a16="http://schemas.microsoft.com/office/drawing/2014/main" id="{92BD46FB-35A4-CB94-2CF9-28F6CD3261FE}"/>
                </a:ext>
              </a:extLst>
            </p:cNvPr>
            <p:cNvSpPr txBox="1"/>
            <p:nvPr/>
          </p:nvSpPr>
          <p:spPr>
            <a:xfrm>
              <a:off x="8021435" y="1957037"/>
              <a:ext cx="2696600" cy="849574"/>
            </a:xfrm>
            <a:prstGeom prst="rect">
              <a:avLst/>
            </a:prstGeom>
            <a:noFill/>
            <a:ln>
              <a:noFill/>
            </a:ln>
          </p:spPr>
          <p:txBody>
            <a:bodyPr spcFirstLastPara="1" wrap="square" lIns="121900" tIns="121900" rIns="121900" bIns="121900" anchor="ctr" anchorCtr="0">
              <a:noAutofit/>
            </a:bodyPr>
            <a:lstStyle/>
            <a:p>
              <a:pPr algn="ctr">
                <a:defRPr/>
              </a:pPr>
              <a:r>
                <a:rPr kumimoji="0" lang="en-US" sz="1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Lorenzo Dippino</a:t>
              </a:r>
            </a:p>
            <a:p>
              <a:pPr algn="ctr">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Chief Manager</a:t>
              </a:r>
            </a:p>
          </p:txBody>
        </p:sp>
        <p:pic>
          <p:nvPicPr>
            <p:cNvPr id="3" name="Picture 2" descr="Shape&#10;&#10;Description automatically generated">
              <a:extLst>
                <a:ext uri="{FF2B5EF4-FFF2-40B4-BE49-F238E27FC236}">
                  <a16:creationId xmlns:a16="http://schemas.microsoft.com/office/drawing/2014/main" id="{9029012A-EC38-1F9C-BF5A-A511E487B925}"/>
                </a:ext>
              </a:extLst>
            </p:cNvPr>
            <p:cNvPicPr>
              <a:picLocks/>
            </p:cNvPicPr>
            <p:nvPr/>
          </p:nvPicPr>
          <p:blipFill>
            <a:blip r:embed="rId6">
              <a:extLst>
                <a:ext uri="{28A0092B-C50C-407E-A947-70E740481C1C}">
                  <a14:useLocalDpi xmlns:a14="http://schemas.microsoft.com/office/drawing/2010/main" val="0"/>
                </a:ext>
              </a:extLst>
            </a:blip>
            <a:stretch>
              <a:fillRect/>
            </a:stretch>
          </p:blipFill>
          <p:spPr>
            <a:xfrm>
              <a:off x="7939568" y="2849957"/>
              <a:ext cx="2860339" cy="2698864"/>
            </a:xfrm>
            <a:prstGeom prst="roundRect">
              <a:avLst>
                <a:gd name="adj" fmla="val 7770"/>
              </a:avLst>
            </a:prstGeom>
            <a:blipFill>
              <a:blip r:embed="rId7">
                <a:extLst>
                  <a:ext uri="{28A0092B-C50C-407E-A947-70E740481C1C}">
                    <a14:useLocalDpi xmlns:a14="http://schemas.microsoft.com/office/drawing/2010/main" val="0"/>
                  </a:ext>
                </a:extLst>
              </a:blip>
              <a:srcRect/>
              <a:stretch>
                <a:fillRect l="-10000" r="-10000"/>
              </a:stretch>
            </a:blipFill>
            <a:ln>
              <a:noFill/>
            </a:ln>
          </p:spPr>
        </p:pic>
      </p:grpSp>
      <p:sp>
        <p:nvSpPr>
          <p:cNvPr id="4" name="TextBox 3">
            <a:extLst>
              <a:ext uri="{FF2B5EF4-FFF2-40B4-BE49-F238E27FC236}">
                <a16:creationId xmlns:a16="http://schemas.microsoft.com/office/drawing/2014/main" id="{DFC54C69-432B-0F14-B54E-32F04BB44A60}"/>
              </a:ext>
            </a:extLst>
          </p:cNvPr>
          <p:cNvSpPr txBox="1"/>
          <p:nvPr/>
        </p:nvSpPr>
        <p:spPr>
          <a:xfrm>
            <a:off x="5105164" y="3336744"/>
            <a:ext cx="6078317" cy="958202"/>
          </a:xfrm>
          <a:prstGeom prst="rect">
            <a:avLst/>
          </a:prstGeom>
          <a:noFill/>
        </p:spPr>
        <p:txBody>
          <a:bodyPr vert="horz" wrap="square" rtlCol="0">
            <a:noAutofit/>
          </a:bodyPr>
          <a:lstStyle/>
          <a:p>
            <a:pPr algn="ctr"/>
            <a:r>
              <a:rPr kumimoji="0" lang="en-US"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Etiam vitae quam quis leo pulvinar lacinia at quis odio.”</a:t>
            </a:r>
            <a:endParaRPr lang="en-US" dirty="0">
              <a:latin typeface="Calibri" panose="020F0502020204030204" pitchFamily="34" charset="0"/>
              <a:cs typeface="Calibri" panose="020F0502020204030204" pitchFamily="34" charset="0"/>
            </a:endParaRPr>
          </a:p>
        </p:txBody>
      </p:sp>
      <p:sp>
        <p:nvSpPr>
          <p:cNvPr id="6" name="TextBox 5">
            <a:extLst>
              <a:ext uri="{FF2B5EF4-FFF2-40B4-BE49-F238E27FC236}">
                <a16:creationId xmlns:a16="http://schemas.microsoft.com/office/drawing/2014/main" id="{5C092089-DC55-E0A0-956A-FDF62368DA91}"/>
              </a:ext>
            </a:extLst>
          </p:cNvPr>
          <p:cNvSpPr txBox="1"/>
          <p:nvPr/>
        </p:nvSpPr>
        <p:spPr>
          <a:xfrm>
            <a:off x="9252857" y="4309460"/>
            <a:ext cx="1916110" cy="369332"/>
          </a:xfrm>
          <a:prstGeom prst="rect">
            <a:avLst/>
          </a:prstGeom>
          <a:noFill/>
        </p:spPr>
        <p:txBody>
          <a:bodyPr vert="horz" wrap="square" rtlCol="0">
            <a:spAutoFit/>
          </a:bodyPr>
          <a:lstStyle/>
          <a:p>
            <a:pPr algn="ctr"/>
            <a:r>
              <a:rPr kumimoji="0" lang="en-US"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 Lorenzo Dippino</a:t>
            </a:r>
            <a:endParaRPr lang="en-US" dirty="0">
              <a:latin typeface="Calibri" panose="020F0502020204030204" pitchFamily="34" charset="0"/>
              <a:cs typeface="Calibri" panose="020F0502020204030204" pitchFamily="34" charset="0"/>
            </a:endParaRPr>
          </a:p>
        </p:txBody>
      </p:sp>
      <p:grpSp>
        <p:nvGrpSpPr>
          <p:cNvPr id="7" name="Group 6">
            <a:extLst>
              <a:ext uri="{FF2B5EF4-FFF2-40B4-BE49-F238E27FC236}">
                <a16:creationId xmlns:a16="http://schemas.microsoft.com/office/drawing/2014/main" id="{8A2F1080-3609-E6D0-C5D8-ACA5FD67339C}"/>
              </a:ext>
            </a:extLst>
          </p:cNvPr>
          <p:cNvGrpSpPr/>
          <p:nvPr/>
        </p:nvGrpSpPr>
        <p:grpSpPr>
          <a:xfrm>
            <a:off x="4752975" y="2416048"/>
            <a:ext cx="597597" cy="597596"/>
            <a:chOff x="1464360" y="1920324"/>
            <a:chExt cx="713991" cy="713990"/>
          </a:xfrm>
        </p:grpSpPr>
        <p:sp>
          <p:nvSpPr>
            <p:cNvPr id="8" name="Oval 7">
              <a:extLst>
                <a:ext uri="{FF2B5EF4-FFF2-40B4-BE49-F238E27FC236}">
                  <a16:creationId xmlns:a16="http://schemas.microsoft.com/office/drawing/2014/main" id="{9887B36F-59CE-B43C-39E3-1D4AD49D7FA4}"/>
                </a:ext>
              </a:extLst>
            </p:cNvPr>
            <p:cNvSpPr/>
            <p:nvPr/>
          </p:nvSpPr>
          <p:spPr>
            <a:xfrm>
              <a:off x="1464360" y="1920324"/>
              <a:ext cx="713991" cy="713990"/>
            </a:xfrm>
            <a:prstGeom prst="ellips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pic>
          <p:nvPicPr>
            <p:cNvPr id="9" name="Graphic 8">
              <a:extLst>
                <a:ext uri="{FF2B5EF4-FFF2-40B4-BE49-F238E27FC236}">
                  <a16:creationId xmlns:a16="http://schemas.microsoft.com/office/drawing/2014/main" id="{8FAE5EFF-AF1A-F120-C396-AD8B4FA36051}"/>
                </a:ext>
              </a:extLst>
            </p:cNvPr>
            <p:cNvPicPr>
              <a:picLocks noChangeAspect="1"/>
            </p:cNvPicPr>
            <p:nvPr>
              <p:custDataLst>
                <p:tags r:id="rId3"/>
              </p:custDataLst>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607158" y="2063121"/>
              <a:ext cx="428394" cy="428394"/>
            </a:xfrm>
            <a:prstGeom prst="rect">
              <a:avLst/>
            </a:prstGeom>
          </p:spPr>
        </p:pic>
      </p:grpSp>
      <p:grpSp>
        <p:nvGrpSpPr>
          <p:cNvPr id="10" name="Group 9">
            <a:extLst>
              <a:ext uri="{FF2B5EF4-FFF2-40B4-BE49-F238E27FC236}">
                <a16:creationId xmlns:a16="http://schemas.microsoft.com/office/drawing/2014/main" id="{22A6A169-630A-C5CD-2D2F-73717F2E82B4}"/>
              </a:ext>
            </a:extLst>
          </p:cNvPr>
          <p:cNvGrpSpPr/>
          <p:nvPr/>
        </p:nvGrpSpPr>
        <p:grpSpPr>
          <a:xfrm rot="10800000">
            <a:off x="10938073" y="4793882"/>
            <a:ext cx="597597" cy="597596"/>
            <a:chOff x="1464360" y="1920324"/>
            <a:chExt cx="713991" cy="713990"/>
          </a:xfrm>
        </p:grpSpPr>
        <p:sp>
          <p:nvSpPr>
            <p:cNvPr id="11" name="Oval 10">
              <a:extLst>
                <a:ext uri="{FF2B5EF4-FFF2-40B4-BE49-F238E27FC236}">
                  <a16:creationId xmlns:a16="http://schemas.microsoft.com/office/drawing/2014/main" id="{C746012D-DD92-E992-05B4-C2F1A819042A}"/>
                </a:ext>
              </a:extLst>
            </p:cNvPr>
            <p:cNvSpPr/>
            <p:nvPr/>
          </p:nvSpPr>
          <p:spPr>
            <a:xfrm>
              <a:off x="1464360" y="1920324"/>
              <a:ext cx="713991" cy="713990"/>
            </a:xfrm>
            <a:prstGeom prst="ellips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pic>
          <p:nvPicPr>
            <p:cNvPr id="13" name="Graphic 12">
              <a:extLst>
                <a:ext uri="{FF2B5EF4-FFF2-40B4-BE49-F238E27FC236}">
                  <a16:creationId xmlns:a16="http://schemas.microsoft.com/office/drawing/2014/main" id="{571ABEDE-61F8-89C5-8AB8-0E3CA1121D11}"/>
                </a:ext>
              </a:extLst>
            </p:cNvPr>
            <p:cNvPicPr>
              <a:picLocks noChangeAspect="1"/>
            </p:cNvPicPr>
            <p:nvPr>
              <p:custDataLst>
                <p:tags r:id="rId2"/>
              </p:custDataLst>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607158" y="2063121"/>
              <a:ext cx="428394" cy="428394"/>
            </a:xfrm>
            <a:prstGeom prst="rect">
              <a:avLst/>
            </a:prstGeom>
          </p:spPr>
        </p:pic>
      </p:grpSp>
    </p:spTree>
    <p:custDataLst>
      <p:tags r:id="rId1"/>
    </p:custDataLst>
    <p:extLst>
      <p:ext uri="{BB962C8B-B14F-4D97-AF65-F5344CB8AC3E}">
        <p14:creationId xmlns:p14="http://schemas.microsoft.com/office/powerpoint/2010/main" val="13545993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cxnSp>
        <p:nvCxnSpPr>
          <p:cNvPr id="3" name="Straight Connector 2">
            <a:extLst>
              <a:ext uri="{FF2B5EF4-FFF2-40B4-BE49-F238E27FC236}">
                <a16:creationId xmlns:a16="http://schemas.microsoft.com/office/drawing/2014/main" id="{65605A43-74B2-9B20-2D50-6B7D446D84E4}"/>
              </a:ext>
            </a:extLst>
          </p:cNvPr>
          <p:cNvCxnSpPr>
            <a:cxnSpLocks/>
          </p:cNvCxnSpPr>
          <p:nvPr/>
        </p:nvCxnSpPr>
        <p:spPr>
          <a:xfrm>
            <a:off x="1000543" y="2722259"/>
            <a:ext cx="30480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86FA923C-39BD-176B-295D-094E27CC2904}"/>
              </a:ext>
            </a:extLst>
          </p:cNvPr>
          <p:cNvSpPr txBox="1"/>
          <p:nvPr/>
        </p:nvSpPr>
        <p:spPr>
          <a:xfrm>
            <a:off x="1877409" y="1919828"/>
            <a:ext cx="2171134" cy="582460"/>
          </a:xfrm>
          <a:prstGeom prst="rect">
            <a:avLst/>
          </a:prstGeom>
          <a:noFill/>
        </p:spPr>
        <p:txBody>
          <a:bodyPr vert="horz" wrap="square" rtlCol="0" anchor="ctr">
            <a:noAutofit/>
          </a:bodyPr>
          <a:lstStyle/>
          <a:p>
            <a:pPr algn="l">
              <a:lnSpc>
                <a:spcPct val="150000"/>
              </a:lnSpc>
            </a:pPr>
            <a:r>
              <a:rPr lang="en-US" sz="2000" b="1"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a:t>
            </a:r>
            <a:endParaRPr lang="en-US" sz="2000" b="1" dirty="0">
              <a:solidFill>
                <a:schemeClr val="bg2"/>
              </a:solidFill>
              <a:latin typeface="Calibri" panose="020F0502020204030204" pitchFamily="34" charset="0"/>
              <a:cs typeface="Calibri" panose="020F0502020204030204" pitchFamily="34" charset="0"/>
            </a:endParaRPr>
          </a:p>
        </p:txBody>
      </p:sp>
      <p:sp>
        <p:nvSpPr>
          <p:cNvPr id="11" name="Rectangle 10">
            <a:extLst>
              <a:ext uri="{FF2B5EF4-FFF2-40B4-BE49-F238E27FC236}">
                <a16:creationId xmlns:a16="http://schemas.microsoft.com/office/drawing/2014/main" id="{88253975-B7E2-CF41-6F8C-FAFB856BFC90}"/>
              </a:ext>
            </a:extLst>
          </p:cNvPr>
          <p:cNvSpPr/>
          <p:nvPr/>
        </p:nvSpPr>
        <p:spPr>
          <a:xfrm>
            <a:off x="1000534" y="2856903"/>
            <a:ext cx="3047999" cy="3001605"/>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0" lang="en-US" sz="16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Etiam vitae quam quis leo pulvinar lacinia at quis odio. Etiam vitae quam quis leo pulvinar lacinia at quis odio. Nullam sed nisi fringilla, faucibus risus quis, tempus metus. Etiam vitae quam quis leo pulvinar lacinia at quis odio.”</a:t>
            </a:r>
            <a:endParaRPr lang="en-US" sz="1600" dirty="0">
              <a:latin typeface="Calibri" panose="020F0502020204030204" pitchFamily="34" charset="0"/>
              <a:cs typeface="Calibri" panose="020F0502020204030204" pitchFamily="34" charset="0"/>
            </a:endParaRPr>
          </a:p>
        </p:txBody>
      </p:sp>
      <p:grpSp>
        <p:nvGrpSpPr>
          <p:cNvPr id="16" name="Group 15">
            <a:extLst>
              <a:ext uri="{FF2B5EF4-FFF2-40B4-BE49-F238E27FC236}">
                <a16:creationId xmlns:a16="http://schemas.microsoft.com/office/drawing/2014/main" id="{93C184F9-E660-7DB0-A59B-E5DE9FD759F8}"/>
              </a:ext>
            </a:extLst>
          </p:cNvPr>
          <p:cNvGrpSpPr/>
          <p:nvPr>
            <p:custDataLst>
              <p:tags r:id="rId2"/>
            </p:custDataLst>
          </p:nvPr>
        </p:nvGrpSpPr>
        <p:grpSpPr>
          <a:xfrm>
            <a:off x="1000534" y="1854063"/>
            <a:ext cx="713991" cy="713990"/>
            <a:chOff x="5825454" y="3158454"/>
            <a:chExt cx="829774" cy="829773"/>
          </a:xfrm>
        </p:grpSpPr>
        <p:sp>
          <p:nvSpPr>
            <p:cNvPr id="15" name="Oval 14">
              <a:extLst>
                <a:ext uri="{FF2B5EF4-FFF2-40B4-BE49-F238E27FC236}">
                  <a16:creationId xmlns:a16="http://schemas.microsoft.com/office/drawing/2014/main" id="{2FF31C51-7A85-0D50-ECED-2562028E048D}"/>
                </a:ext>
              </a:extLst>
            </p:cNvPr>
            <p:cNvSpPr/>
            <p:nvPr/>
          </p:nvSpPr>
          <p:spPr>
            <a:xfrm>
              <a:off x="5825454" y="3158454"/>
              <a:ext cx="829774" cy="829773"/>
            </a:xfrm>
            <a:prstGeom prst="ellips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pic>
          <p:nvPicPr>
            <p:cNvPr id="14" name="Graphic 13">
              <a:extLst>
                <a:ext uri="{FF2B5EF4-FFF2-40B4-BE49-F238E27FC236}">
                  <a16:creationId xmlns:a16="http://schemas.microsoft.com/office/drawing/2014/main" id="{906ADE24-6DBB-291B-E5C5-AC9311F20BB4}"/>
                </a:ext>
              </a:extLst>
            </p:cNvPr>
            <p:cNvPicPr>
              <a:picLocks noChangeAspect="1"/>
            </p:cNvPicPr>
            <p:nvPr>
              <p:custDataLst>
                <p:tags r:id="rId7"/>
              </p:custDataLst>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5991408" y="3324408"/>
              <a:ext cx="497864" cy="497864"/>
            </a:xfrm>
            <a:prstGeom prst="rect">
              <a:avLst/>
            </a:prstGeom>
          </p:spPr>
        </p:pic>
      </p:grpSp>
      <p:cxnSp>
        <p:nvCxnSpPr>
          <p:cNvPr id="19" name="Straight Connector 18">
            <a:extLst>
              <a:ext uri="{FF2B5EF4-FFF2-40B4-BE49-F238E27FC236}">
                <a16:creationId xmlns:a16="http://schemas.microsoft.com/office/drawing/2014/main" id="{CE4FB439-FDFC-1475-4438-C9534F94EB0F}"/>
              </a:ext>
            </a:extLst>
          </p:cNvPr>
          <p:cNvCxnSpPr>
            <a:cxnSpLocks/>
          </p:cNvCxnSpPr>
          <p:nvPr/>
        </p:nvCxnSpPr>
        <p:spPr>
          <a:xfrm>
            <a:off x="4572004" y="2722259"/>
            <a:ext cx="30480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08F1C523-E3BA-4C8C-582E-97590112EB42}"/>
              </a:ext>
            </a:extLst>
          </p:cNvPr>
          <p:cNvSpPr txBox="1"/>
          <p:nvPr/>
        </p:nvSpPr>
        <p:spPr>
          <a:xfrm>
            <a:off x="5448870" y="1919828"/>
            <a:ext cx="2171134" cy="582460"/>
          </a:xfrm>
          <a:prstGeom prst="rect">
            <a:avLst/>
          </a:prstGeom>
          <a:noFill/>
        </p:spPr>
        <p:txBody>
          <a:bodyPr vert="horz" wrap="square" rtlCol="0" anchor="ctr">
            <a:noAutofit/>
          </a:bodyPr>
          <a:lstStyle/>
          <a:p>
            <a:pPr algn="l">
              <a:lnSpc>
                <a:spcPct val="150000"/>
              </a:lnSpc>
            </a:pPr>
            <a:r>
              <a:rPr lang="en-US" sz="2000" b="1"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a:t>
            </a:r>
            <a:endParaRPr lang="en-US" sz="2000" b="1" dirty="0">
              <a:solidFill>
                <a:schemeClr val="bg2"/>
              </a:solidFill>
              <a:latin typeface="Calibri" panose="020F0502020204030204" pitchFamily="34" charset="0"/>
              <a:cs typeface="Calibri" panose="020F0502020204030204" pitchFamily="34" charset="0"/>
            </a:endParaRPr>
          </a:p>
        </p:txBody>
      </p:sp>
      <p:sp>
        <p:nvSpPr>
          <p:cNvPr id="21" name="Rectangle 20">
            <a:extLst>
              <a:ext uri="{FF2B5EF4-FFF2-40B4-BE49-F238E27FC236}">
                <a16:creationId xmlns:a16="http://schemas.microsoft.com/office/drawing/2014/main" id="{1A5B39AD-3DCA-4502-D287-A8F27E500ED6}"/>
              </a:ext>
            </a:extLst>
          </p:cNvPr>
          <p:cNvSpPr/>
          <p:nvPr/>
        </p:nvSpPr>
        <p:spPr>
          <a:xfrm>
            <a:off x="4571995" y="2856903"/>
            <a:ext cx="3047999" cy="3001605"/>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0" lang="en-US" sz="16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Etiam vitae quam quis leo pulvinar lacinia at quis odio. Etiam vitae quam quis leo pulvinar lacinia at quis odio. Nullam sed nisi fringilla, faucibus risus quis.”</a:t>
            </a:r>
            <a:endParaRPr lang="en-US" sz="1600" dirty="0">
              <a:latin typeface="Calibri" panose="020F0502020204030204" pitchFamily="34" charset="0"/>
              <a:cs typeface="Calibri" panose="020F0502020204030204" pitchFamily="34" charset="0"/>
            </a:endParaRPr>
          </a:p>
        </p:txBody>
      </p:sp>
      <p:grpSp>
        <p:nvGrpSpPr>
          <p:cNvPr id="22" name="Group 21">
            <a:extLst>
              <a:ext uri="{FF2B5EF4-FFF2-40B4-BE49-F238E27FC236}">
                <a16:creationId xmlns:a16="http://schemas.microsoft.com/office/drawing/2014/main" id="{42B4EB93-D73B-E4F5-6575-77217079A918}"/>
              </a:ext>
            </a:extLst>
          </p:cNvPr>
          <p:cNvGrpSpPr/>
          <p:nvPr>
            <p:custDataLst>
              <p:tags r:id="rId3"/>
            </p:custDataLst>
          </p:nvPr>
        </p:nvGrpSpPr>
        <p:grpSpPr>
          <a:xfrm>
            <a:off x="4571995" y="1854063"/>
            <a:ext cx="713991" cy="713990"/>
            <a:chOff x="5825454" y="3158454"/>
            <a:chExt cx="829774" cy="829773"/>
          </a:xfrm>
        </p:grpSpPr>
        <p:sp>
          <p:nvSpPr>
            <p:cNvPr id="23" name="Oval 22">
              <a:extLst>
                <a:ext uri="{FF2B5EF4-FFF2-40B4-BE49-F238E27FC236}">
                  <a16:creationId xmlns:a16="http://schemas.microsoft.com/office/drawing/2014/main" id="{37222AE7-0860-80D1-C5BD-9625F52CA0A5}"/>
                </a:ext>
              </a:extLst>
            </p:cNvPr>
            <p:cNvSpPr/>
            <p:nvPr/>
          </p:nvSpPr>
          <p:spPr>
            <a:xfrm>
              <a:off x="5825454" y="3158454"/>
              <a:ext cx="829774" cy="829773"/>
            </a:xfrm>
            <a:prstGeom prst="ellips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pic>
          <p:nvPicPr>
            <p:cNvPr id="24" name="Graphic 23">
              <a:extLst>
                <a:ext uri="{FF2B5EF4-FFF2-40B4-BE49-F238E27FC236}">
                  <a16:creationId xmlns:a16="http://schemas.microsoft.com/office/drawing/2014/main" id="{93628F2C-751D-C040-E513-DBEDE02F5AEB}"/>
                </a:ext>
              </a:extLst>
            </p:cNvPr>
            <p:cNvPicPr>
              <a:picLocks noChangeAspect="1"/>
            </p:cNvPicPr>
            <p:nvPr>
              <p:custDataLst>
                <p:tags r:id="rId6"/>
              </p:custDataLst>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5991408" y="3324408"/>
              <a:ext cx="497864" cy="497864"/>
            </a:xfrm>
            <a:prstGeom prst="rect">
              <a:avLst/>
            </a:prstGeom>
          </p:spPr>
        </p:pic>
      </p:grpSp>
      <p:cxnSp>
        <p:nvCxnSpPr>
          <p:cNvPr id="26" name="Straight Connector 25">
            <a:extLst>
              <a:ext uri="{FF2B5EF4-FFF2-40B4-BE49-F238E27FC236}">
                <a16:creationId xmlns:a16="http://schemas.microsoft.com/office/drawing/2014/main" id="{67428A0E-9838-72D9-0F6B-4E45EAF5FA2D}"/>
              </a:ext>
            </a:extLst>
          </p:cNvPr>
          <p:cNvCxnSpPr>
            <a:cxnSpLocks/>
          </p:cNvCxnSpPr>
          <p:nvPr/>
        </p:nvCxnSpPr>
        <p:spPr>
          <a:xfrm>
            <a:off x="8143465" y="2722259"/>
            <a:ext cx="30480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6DCADAFC-C42E-5CD1-2313-DC1E9966DB33}"/>
              </a:ext>
            </a:extLst>
          </p:cNvPr>
          <p:cNvSpPr txBox="1"/>
          <p:nvPr/>
        </p:nvSpPr>
        <p:spPr>
          <a:xfrm>
            <a:off x="9020331" y="1919828"/>
            <a:ext cx="2171134" cy="582460"/>
          </a:xfrm>
          <a:prstGeom prst="rect">
            <a:avLst/>
          </a:prstGeom>
          <a:noFill/>
        </p:spPr>
        <p:txBody>
          <a:bodyPr vert="horz" wrap="square" rtlCol="0" anchor="ctr">
            <a:noAutofit/>
          </a:bodyPr>
          <a:lstStyle/>
          <a:p>
            <a:pPr algn="l">
              <a:lnSpc>
                <a:spcPct val="150000"/>
              </a:lnSpc>
            </a:pPr>
            <a:r>
              <a:rPr lang="en-US" sz="2000" b="1"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a:t>
            </a:r>
            <a:endParaRPr lang="en-US" sz="2000" b="1" dirty="0">
              <a:solidFill>
                <a:schemeClr val="bg2"/>
              </a:solidFill>
              <a:latin typeface="Calibri" panose="020F0502020204030204" pitchFamily="34" charset="0"/>
              <a:cs typeface="Calibri" panose="020F0502020204030204" pitchFamily="34" charset="0"/>
            </a:endParaRPr>
          </a:p>
        </p:txBody>
      </p:sp>
      <p:sp>
        <p:nvSpPr>
          <p:cNvPr id="28" name="Rectangle 27">
            <a:extLst>
              <a:ext uri="{FF2B5EF4-FFF2-40B4-BE49-F238E27FC236}">
                <a16:creationId xmlns:a16="http://schemas.microsoft.com/office/drawing/2014/main" id="{5BD2D1C5-AF5B-BCB7-7CA7-60D3F49494EC}"/>
              </a:ext>
            </a:extLst>
          </p:cNvPr>
          <p:cNvSpPr/>
          <p:nvPr/>
        </p:nvSpPr>
        <p:spPr>
          <a:xfrm>
            <a:off x="8143456" y="2856903"/>
            <a:ext cx="3047999" cy="3001605"/>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0" lang="en-US" sz="16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Etiam vitae quam quis leo pulvinar lacinia at quis odio. Etiam vitae quam quis leo pulvinar lacinia at quis odio.”</a:t>
            </a:r>
            <a:endParaRPr lang="en-US" sz="1600" dirty="0">
              <a:latin typeface="Calibri" panose="020F0502020204030204" pitchFamily="34" charset="0"/>
              <a:cs typeface="Calibri" panose="020F0502020204030204" pitchFamily="34" charset="0"/>
            </a:endParaRPr>
          </a:p>
        </p:txBody>
      </p:sp>
      <p:grpSp>
        <p:nvGrpSpPr>
          <p:cNvPr id="29" name="Group 28">
            <a:extLst>
              <a:ext uri="{FF2B5EF4-FFF2-40B4-BE49-F238E27FC236}">
                <a16:creationId xmlns:a16="http://schemas.microsoft.com/office/drawing/2014/main" id="{166C2F7C-9AAF-F440-D7AE-57D116A3D661}"/>
              </a:ext>
            </a:extLst>
          </p:cNvPr>
          <p:cNvGrpSpPr/>
          <p:nvPr>
            <p:custDataLst>
              <p:tags r:id="rId4"/>
            </p:custDataLst>
          </p:nvPr>
        </p:nvGrpSpPr>
        <p:grpSpPr>
          <a:xfrm>
            <a:off x="8143456" y="1854063"/>
            <a:ext cx="713991" cy="713990"/>
            <a:chOff x="5825454" y="3158454"/>
            <a:chExt cx="829774" cy="829773"/>
          </a:xfrm>
        </p:grpSpPr>
        <p:sp>
          <p:nvSpPr>
            <p:cNvPr id="30" name="Oval 29">
              <a:extLst>
                <a:ext uri="{FF2B5EF4-FFF2-40B4-BE49-F238E27FC236}">
                  <a16:creationId xmlns:a16="http://schemas.microsoft.com/office/drawing/2014/main" id="{08324D6A-7B9A-C898-E798-5F2A319FA830}"/>
                </a:ext>
              </a:extLst>
            </p:cNvPr>
            <p:cNvSpPr/>
            <p:nvPr/>
          </p:nvSpPr>
          <p:spPr>
            <a:xfrm>
              <a:off x="5825454" y="3158454"/>
              <a:ext cx="829774" cy="829773"/>
            </a:xfrm>
            <a:prstGeom prst="ellips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pic>
          <p:nvPicPr>
            <p:cNvPr id="31" name="Graphic 30">
              <a:extLst>
                <a:ext uri="{FF2B5EF4-FFF2-40B4-BE49-F238E27FC236}">
                  <a16:creationId xmlns:a16="http://schemas.microsoft.com/office/drawing/2014/main" id="{92C5625A-7B0C-01FD-33BF-BAEB76F812F0}"/>
                </a:ext>
              </a:extLst>
            </p:cNvPr>
            <p:cNvPicPr>
              <a:picLocks noChangeAspect="1"/>
            </p:cNvPicPr>
            <p:nvPr>
              <p:custDataLst>
                <p:tags r:id="rId5"/>
              </p:custDataLst>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5991408" y="3324408"/>
              <a:ext cx="497864" cy="497864"/>
            </a:xfrm>
            <a:prstGeom prst="rect">
              <a:avLst/>
            </a:prstGeom>
          </p:spPr>
        </p:pic>
      </p:grpSp>
    </p:spTree>
    <p:custDataLst>
      <p:tags r:id="rId1"/>
    </p:custDataLst>
    <p:extLst>
      <p:ext uri="{BB962C8B-B14F-4D97-AF65-F5344CB8AC3E}">
        <p14:creationId xmlns:p14="http://schemas.microsoft.com/office/powerpoint/2010/main" val="11590009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cxnSp>
        <p:nvCxnSpPr>
          <p:cNvPr id="29" name="Straight Connector 28">
            <a:extLst>
              <a:ext uri="{FF2B5EF4-FFF2-40B4-BE49-F238E27FC236}">
                <a16:creationId xmlns:a16="http://schemas.microsoft.com/office/drawing/2014/main" id="{629BC1C2-C727-6E6D-E85F-E4F1214B6F1A}"/>
              </a:ext>
            </a:extLst>
          </p:cNvPr>
          <p:cNvCxnSpPr>
            <a:cxnSpLocks/>
          </p:cNvCxnSpPr>
          <p:nvPr/>
        </p:nvCxnSpPr>
        <p:spPr>
          <a:xfrm>
            <a:off x="554740" y="3525146"/>
            <a:ext cx="2623998"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795A2BAD-427F-E5E1-6675-114790B4993D}"/>
              </a:ext>
            </a:extLst>
          </p:cNvPr>
          <p:cNvSpPr txBox="1"/>
          <p:nvPr/>
        </p:nvSpPr>
        <p:spPr>
          <a:xfrm>
            <a:off x="2017773" y="2308294"/>
            <a:ext cx="1160965" cy="961163"/>
          </a:xfrm>
          <a:prstGeom prst="rect">
            <a:avLst/>
          </a:prstGeom>
          <a:noFill/>
        </p:spPr>
        <p:txBody>
          <a:bodyPr vert="horz" wrap="square" rtlCol="0" anchor="ctr">
            <a:noAutofit/>
          </a:bodyPr>
          <a:lstStyle/>
          <a:p>
            <a:pPr algn="l">
              <a:lnSpc>
                <a:spcPct val="150000"/>
              </a:lnSpc>
            </a:pPr>
            <a:r>
              <a:rPr lang="en-US" sz="1600" b="1"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a:t>
            </a:r>
            <a:endParaRPr lang="en-US" sz="1600" b="1" dirty="0">
              <a:solidFill>
                <a:schemeClr val="bg2"/>
              </a:solidFill>
              <a:latin typeface="Calibri" panose="020F0502020204030204" pitchFamily="34" charset="0"/>
              <a:cs typeface="Calibri" panose="020F0502020204030204" pitchFamily="34" charset="0"/>
            </a:endParaRPr>
          </a:p>
        </p:txBody>
      </p:sp>
      <p:sp>
        <p:nvSpPr>
          <p:cNvPr id="31" name="Rectangle 30">
            <a:extLst>
              <a:ext uri="{FF2B5EF4-FFF2-40B4-BE49-F238E27FC236}">
                <a16:creationId xmlns:a16="http://schemas.microsoft.com/office/drawing/2014/main" id="{61F44F98-B396-59ED-0A8F-B820B47CC13A}"/>
              </a:ext>
            </a:extLst>
          </p:cNvPr>
          <p:cNvSpPr/>
          <p:nvPr/>
        </p:nvSpPr>
        <p:spPr>
          <a:xfrm>
            <a:off x="554732" y="3641060"/>
            <a:ext cx="2623997" cy="2210509"/>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Etiam vitae quam quis leo pulvinar lacinia at quis odio.”</a:t>
            </a:r>
            <a:endParaRPr lang="en-US" sz="1400" dirty="0">
              <a:latin typeface="Calibri" panose="020F0502020204030204" pitchFamily="34" charset="0"/>
              <a:cs typeface="Calibri" panose="020F0502020204030204" pitchFamily="34" charset="0"/>
            </a:endParaRPr>
          </a:p>
        </p:txBody>
      </p:sp>
      <p:pic>
        <p:nvPicPr>
          <p:cNvPr id="51" name="Picture 50">
            <a:extLst>
              <a:ext uri="{FF2B5EF4-FFF2-40B4-BE49-F238E27FC236}">
                <a16:creationId xmlns:a16="http://schemas.microsoft.com/office/drawing/2014/main" id="{86FD77A1-86F0-F7D9-698F-A94AEDBE4F80}"/>
              </a:ext>
            </a:extLst>
          </p:cNvPr>
          <p:cNvPicPr>
            <a:picLocks/>
          </p:cNvPicPr>
          <p:nvPr/>
        </p:nvPicPr>
        <p:blipFill>
          <a:blip r:embed="rId4">
            <a:extLst>
              <a:ext uri="{28A0092B-C50C-407E-A947-70E740481C1C}">
                <a14:useLocalDpi xmlns:a14="http://schemas.microsoft.com/office/drawing/2010/main" val="0"/>
              </a:ext>
            </a:extLst>
          </a:blip>
          <a:srcRect l="16667" r="16667"/>
          <a:stretch/>
        </p:blipFill>
        <p:spPr>
          <a:xfrm>
            <a:off x="554732" y="1965959"/>
            <a:ext cx="1463041" cy="1463041"/>
          </a:xfrm>
          <a:prstGeom prst="rect">
            <a:avLst/>
          </a:prstGeom>
          <a:ln w="6350">
            <a:solidFill>
              <a:srgbClr val="D0D0D0"/>
            </a:solidFill>
          </a:ln>
        </p:spPr>
      </p:pic>
      <p:cxnSp>
        <p:nvCxnSpPr>
          <p:cNvPr id="55" name="Straight Connector 54">
            <a:extLst>
              <a:ext uri="{FF2B5EF4-FFF2-40B4-BE49-F238E27FC236}">
                <a16:creationId xmlns:a16="http://schemas.microsoft.com/office/drawing/2014/main" id="{3CEFE55E-999D-EB4B-0E97-3F064DC570F2}"/>
              </a:ext>
            </a:extLst>
          </p:cNvPr>
          <p:cNvCxnSpPr>
            <a:cxnSpLocks/>
          </p:cNvCxnSpPr>
          <p:nvPr/>
        </p:nvCxnSpPr>
        <p:spPr>
          <a:xfrm>
            <a:off x="3374247" y="3525146"/>
            <a:ext cx="2623998"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56" name="TextBox 55">
            <a:extLst>
              <a:ext uri="{FF2B5EF4-FFF2-40B4-BE49-F238E27FC236}">
                <a16:creationId xmlns:a16="http://schemas.microsoft.com/office/drawing/2014/main" id="{EA6A0EA9-2AF4-C6A9-7C32-79AFF8372CE6}"/>
              </a:ext>
            </a:extLst>
          </p:cNvPr>
          <p:cNvSpPr txBox="1"/>
          <p:nvPr/>
        </p:nvSpPr>
        <p:spPr>
          <a:xfrm>
            <a:off x="4837280" y="2308294"/>
            <a:ext cx="1160965" cy="961163"/>
          </a:xfrm>
          <a:prstGeom prst="rect">
            <a:avLst/>
          </a:prstGeom>
          <a:noFill/>
        </p:spPr>
        <p:txBody>
          <a:bodyPr vert="horz" wrap="square" rtlCol="0" anchor="ctr">
            <a:noAutofit/>
          </a:bodyPr>
          <a:lstStyle/>
          <a:p>
            <a:pPr algn="l">
              <a:lnSpc>
                <a:spcPct val="150000"/>
              </a:lnSpc>
            </a:pPr>
            <a:r>
              <a:rPr lang="en-US" sz="1600" b="1"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a:t>
            </a:r>
            <a:endParaRPr lang="en-US" sz="1600" b="1" dirty="0">
              <a:solidFill>
                <a:schemeClr val="bg2"/>
              </a:solidFill>
              <a:latin typeface="Calibri" panose="020F0502020204030204" pitchFamily="34" charset="0"/>
              <a:cs typeface="Calibri" panose="020F0502020204030204" pitchFamily="34" charset="0"/>
            </a:endParaRPr>
          </a:p>
        </p:txBody>
      </p:sp>
      <p:sp>
        <p:nvSpPr>
          <p:cNvPr id="57" name="Rectangle 56">
            <a:extLst>
              <a:ext uri="{FF2B5EF4-FFF2-40B4-BE49-F238E27FC236}">
                <a16:creationId xmlns:a16="http://schemas.microsoft.com/office/drawing/2014/main" id="{B49331AC-DA1F-9BB0-3E1A-1366663D91AD}"/>
              </a:ext>
            </a:extLst>
          </p:cNvPr>
          <p:cNvSpPr/>
          <p:nvPr/>
        </p:nvSpPr>
        <p:spPr>
          <a:xfrm>
            <a:off x="3374239" y="3641060"/>
            <a:ext cx="2623997" cy="2210509"/>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Etiam vitae quam quis leo pulvinar lacinia at quis odio.”</a:t>
            </a:r>
            <a:endParaRPr lang="en-US" sz="1400" dirty="0">
              <a:latin typeface="Calibri" panose="020F0502020204030204" pitchFamily="34" charset="0"/>
              <a:cs typeface="Calibri" panose="020F0502020204030204" pitchFamily="34" charset="0"/>
            </a:endParaRPr>
          </a:p>
        </p:txBody>
      </p:sp>
      <p:pic>
        <p:nvPicPr>
          <p:cNvPr id="58" name="Picture 57">
            <a:extLst>
              <a:ext uri="{FF2B5EF4-FFF2-40B4-BE49-F238E27FC236}">
                <a16:creationId xmlns:a16="http://schemas.microsoft.com/office/drawing/2014/main" id="{747E30B5-2519-7EC6-BB51-94C6A3F56FF7}"/>
              </a:ext>
            </a:extLst>
          </p:cNvPr>
          <p:cNvPicPr>
            <a:picLocks/>
          </p:cNvPicPr>
          <p:nvPr/>
        </p:nvPicPr>
        <p:blipFill>
          <a:blip r:embed="rId4">
            <a:extLst>
              <a:ext uri="{28A0092B-C50C-407E-A947-70E740481C1C}">
                <a14:useLocalDpi xmlns:a14="http://schemas.microsoft.com/office/drawing/2010/main" val="0"/>
              </a:ext>
            </a:extLst>
          </a:blip>
          <a:srcRect l="16667" r="16667"/>
          <a:stretch/>
        </p:blipFill>
        <p:spPr>
          <a:xfrm>
            <a:off x="3374239" y="1965959"/>
            <a:ext cx="1463041" cy="1463041"/>
          </a:xfrm>
          <a:prstGeom prst="rect">
            <a:avLst/>
          </a:prstGeom>
          <a:ln w="6350">
            <a:solidFill>
              <a:srgbClr val="D0D0D0"/>
            </a:solidFill>
          </a:ln>
        </p:spPr>
      </p:pic>
      <p:cxnSp>
        <p:nvCxnSpPr>
          <p:cNvPr id="60" name="Straight Connector 59">
            <a:extLst>
              <a:ext uri="{FF2B5EF4-FFF2-40B4-BE49-F238E27FC236}">
                <a16:creationId xmlns:a16="http://schemas.microsoft.com/office/drawing/2014/main" id="{A9D3FD48-462A-7D03-2037-B198D1D458DA}"/>
              </a:ext>
            </a:extLst>
          </p:cNvPr>
          <p:cNvCxnSpPr>
            <a:cxnSpLocks/>
          </p:cNvCxnSpPr>
          <p:nvPr/>
        </p:nvCxnSpPr>
        <p:spPr>
          <a:xfrm>
            <a:off x="6193754" y="3525146"/>
            <a:ext cx="2623998"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61" name="TextBox 60">
            <a:extLst>
              <a:ext uri="{FF2B5EF4-FFF2-40B4-BE49-F238E27FC236}">
                <a16:creationId xmlns:a16="http://schemas.microsoft.com/office/drawing/2014/main" id="{CB52778E-4E16-DC13-65E1-584A8284771B}"/>
              </a:ext>
            </a:extLst>
          </p:cNvPr>
          <p:cNvSpPr txBox="1"/>
          <p:nvPr/>
        </p:nvSpPr>
        <p:spPr>
          <a:xfrm>
            <a:off x="7656787" y="2308294"/>
            <a:ext cx="1160965" cy="961163"/>
          </a:xfrm>
          <a:prstGeom prst="rect">
            <a:avLst/>
          </a:prstGeom>
          <a:noFill/>
        </p:spPr>
        <p:txBody>
          <a:bodyPr vert="horz" wrap="square" rtlCol="0" anchor="ctr">
            <a:noAutofit/>
          </a:bodyPr>
          <a:lstStyle/>
          <a:p>
            <a:pPr algn="l">
              <a:lnSpc>
                <a:spcPct val="150000"/>
              </a:lnSpc>
            </a:pPr>
            <a:r>
              <a:rPr lang="en-US" sz="1600" b="1"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a:t>
            </a:r>
            <a:endParaRPr lang="en-US" sz="1600" b="1" dirty="0">
              <a:solidFill>
                <a:schemeClr val="bg2"/>
              </a:solidFill>
              <a:latin typeface="Calibri" panose="020F0502020204030204" pitchFamily="34" charset="0"/>
              <a:cs typeface="Calibri" panose="020F0502020204030204" pitchFamily="34" charset="0"/>
            </a:endParaRPr>
          </a:p>
        </p:txBody>
      </p:sp>
      <p:sp>
        <p:nvSpPr>
          <p:cNvPr id="62" name="Rectangle 61">
            <a:extLst>
              <a:ext uri="{FF2B5EF4-FFF2-40B4-BE49-F238E27FC236}">
                <a16:creationId xmlns:a16="http://schemas.microsoft.com/office/drawing/2014/main" id="{5490BAB0-FF78-1767-F9F6-2BAB3E002A65}"/>
              </a:ext>
            </a:extLst>
          </p:cNvPr>
          <p:cNvSpPr/>
          <p:nvPr/>
        </p:nvSpPr>
        <p:spPr>
          <a:xfrm>
            <a:off x="6193746" y="3641060"/>
            <a:ext cx="2623997" cy="2210509"/>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Etiam vitae quam quis leo pulvinar lacinia at quis odio.”</a:t>
            </a:r>
            <a:endParaRPr lang="en-US" sz="1400" dirty="0">
              <a:latin typeface="Calibri" panose="020F0502020204030204" pitchFamily="34" charset="0"/>
              <a:cs typeface="Calibri" panose="020F0502020204030204" pitchFamily="34" charset="0"/>
            </a:endParaRPr>
          </a:p>
        </p:txBody>
      </p:sp>
      <p:pic>
        <p:nvPicPr>
          <p:cNvPr id="63" name="Picture 62">
            <a:extLst>
              <a:ext uri="{FF2B5EF4-FFF2-40B4-BE49-F238E27FC236}">
                <a16:creationId xmlns:a16="http://schemas.microsoft.com/office/drawing/2014/main" id="{560B4C36-423F-AB4C-B103-89664F636869}"/>
              </a:ext>
            </a:extLst>
          </p:cNvPr>
          <p:cNvPicPr>
            <a:picLocks/>
          </p:cNvPicPr>
          <p:nvPr/>
        </p:nvPicPr>
        <p:blipFill>
          <a:blip r:embed="rId4">
            <a:extLst>
              <a:ext uri="{28A0092B-C50C-407E-A947-70E740481C1C}">
                <a14:useLocalDpi xmlns:a14="http://schemas.microsoft.com/office/drawing/2010/main" val="0"/>
              </a:ext>
            </a:extLst>
          </a:blip>
          <a:srcRect l="16667" r="16667"/>
          <a:stretch/>
        </p:blipFill>
        <p:spPr>
          <a:xfrm>
            <a:off x="6193746" y="1965959"/>
            <a:ext cx="1463041" cy="1463041"/>
          </a:xfrm>
          <a:prstGeom prst="rect">
            <a:avLst/>
          </a:prstGeom>
          <a:ln w="6350">
            <a:solidFill>
              <a:srgbClr val="D0D0D0"/>
            </a:solidFill>
          </a:ln>
        </p:spPr>
      </p:pic>
      <p:cxnSp>
        <p:nvCxnSpPr>
          <p:cNvPr id="65" name="Straight Connector 64">
            <a:extLst>
              <a:ext uri="{FF2B5EF4-FFF2-40B4-BE49-F238E27FC236}">
                <a16:creationId xmlns:a16="http://schemas.microsoft.com/office/drawing/2014/main" id="{326BBAA2-640A-115C-AA7E-92C6889C38ED}"/>
              </a:ext>
            </a:extLst>
          </p:cNvPr>
          <p:cNvCxnSpPr>
            <a:cxnSpLocks/>
          </p:cNvCxnSpPr>
          <p:nvPr/>
        </p:nvCxnSpPr>
        <p:spPr>
          <a:xfrm>
            <a:off x="9013262" y="3525146"/>
            <a:ext cx="2623998"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66" name="TextBox 65">
            <a:extLst>
              <a:ext uri="{FF2B5EF4-FFF2-40B4-BE49-F238E27FC236}">
                <a16:creationId xmlns:a16="http://schemas.microsoft.com/office/drawing/2014/main" id="{E5DD18C8-4A6E-20BA-38E1-25D819B28586}"/>
              </a:ext>
            </a:extLst>
          </p:cNvPr>
          <p:cNvSpPr txBox="1"/>
          <p:nvPr/>
        </p:nvSpPr>
        <p:spPr>
          <a:xfrm>
            <a:off x="10476295" y="2308294"/>
            <a:ext cx="1160965" cy="961163"/>
          </a:xfrm>
          <a:prstGeom prst="rect">
            <a:avLst/>
          </a:prstGeom>
          <a:noFill/>
        </p:spPr>
        <p:txBody>
          <a:bodyPr vert="horz" wrap="square" rtlCol="0" anchor="ctr">
            <a:noAutofit/>
          </a:bodyPr>
          <a:lstStyle/>
          <a:p>
            <a:pPr algn="l">
              <a:lnSpc>
                <a:spcPct val="150000"/>
              </a:lnSpc>
            </a:pPr>
            <a:r>
              <a:rPr lang="en-US" sz="1600" b="1"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Etiam vitae quam.</a:t>
            </a:r>
            <a:endParaRPr lang="en-US" sz="1600" b="1" dirty="0">
              <a:solidFill>
                <a:schemeClr val="bg2"/>
              </a:solidFill>
              <a:latin typeface="Calibri" panose="020F0502020204030204" pitchFamily="34" charset="0"/>
              <a:cs typeface="Calibri" panose="020F0502020204030204" pitchFamily="34" charset="0"/>
            </a:endParaRPr>
          </a:p>
        </p:txBody>
      </p:sp>
      <p:sp>
        <p:nvSpPr>
          <p:cNvPr id="67" name="Rectangle 66">
            <a:extLst>
              <a:ext uri="{FF2B5EF4-FFF2-40B4-BE49-F238E27FC236}">
                <a16:creationId xmlns:a16="http://schemas.microsoft.com/office/drawing/2014/main" id="{38561379-DD2E-AF57-8305-E8757A20936F}"/>
              </a:ext>
            </a:extLst>
          </p:cNvPr>
          <p:cNvSpPr/>
          <p:nvPr/>
        </p:nvSpPr>
        <p:spPr>
          <a:xfrm>
            <a:off x="9013254" y="3641060"/>
            <a:ext cx="2623997" cy="2210509"/>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Etiam vitae quam quis leo pulvinar lacinia at quis odio.”</a:t>
            </a:r>
            <a:endParaRPr lang="en-US" sz="1400" dirty="0">
              <a:latin typeface="Calibri" panose="020F0502020204030204" pitchFamily="34" charset="0"/>
              <a:cs typeface="Calibri" panose="020F0502020204030204" pitchFamily="34" charset="0"/>
            </a:endParaRPr>
          </a:p>
        </p:txBody>
      </p:sp>
      <p:pic>
        <p:nvPicPr>
          <p:cNvPr id="68" name="Picture 67">
            <a:extLst>
              <a:ext uri="{FF2B5EF4-FFF2-40B4-BE49-F238E27FC236}">
                <a16:creationId xmlns:a16="http://schemas.microsoft.com/office/drawing/2014/main" id="{FDA54844-6053-7326-DA89-D06F5C27C833}"/>
              </a:ext>
            </a:extLst>
          </p:cNvPr>
          <p:cNvPicPr>
            <a:picLocks/>
          </p:cNvPicPr>
          <p:nvPr/>
        </p:nvPicPr>
        <p:blipFill>
          <a:blip r:embed="rId4">
            <a:extLst>
              <a:ext uri="{28A0092B-C50C-407E-A947-70E740481C1C}">
                <a14:useLocalDpi xmlns:a14="http://schemas.microsoft.com/office/drawing/2010/main" val="0"/>
              </a:ext>
            </a:extLst>
          </a:blip>
          <a:srcRect l="16667" r="16667"/>
          <a:stretch/>
        </p:blipFill>
        <p:spPr>
          <a:xfrm>
            <a:off x="9013254" y="1965959"/>
            <a:ext cx="1463041" cy="1463041"/>
          </a:xfrm>
          <a:prstGeom prst="rect">
            <a:avLst/>
          </a:prstGeom>
          <a:ln w="6350">
            <a:solidFill>
              <a:srgbClr val="D0D0D0"/>
            </a:solidFill>
          </a:ln>
        </p:spPr>
      </p:pic>
    </p:spTree>
    <p:custDataLst>
      <p:tags r:id="rId1"/>
    </p:custDataLst>
    <p:extLst>
      <p:ext uri="{BB962C8B-B14F-4D97-AF65-F5344CB8AC3E}">
        <p14:creationId xmlns:p14="http://schemas.microsoft.com/office/powerpoint/2010/main" val="144401288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HAPENAME" val="5. Source"/>
</p:tagLst>
</file>

<file path=ppt/tags/tag10.xml><?xml version="1.0" encoding="utf-8"?>
<p:tagLst xmlns:a="http://schemas.openxmlformats.org/drawingml/2006/main" xmlns:r="http://schemas.openxmlformats.org/officeDocument/2006/relationships" xmlns:p="http://schemas.openxmlformats.org/presentationml/2006/main">
  <p:tag name="SHAPENAME" val="RectangleDark"/>
</p:tagLst>
</file>

<file path=ppt/tags/tag11.xml><?xml version="1.0" encoding="utf-8"?>
<p:tagLst xmlns:a="http://schemas.openxmlformats.org/drawingml/2006/main" xmlns:r="http://schemas.openxmlformats.org/officeDocument/2006/relationships" xmlns:p="http://schemas.openxmlformats.org/presentationml/2006/main">
  <p:tag name="SHAPENAME" val="BottomLineRight"/>
</p:tagLst>
</file>

<file path=ppt/tags/tag12.xml><?xml version="1.0" encoding="utf-8"?>
<p:tagLst xmlns:a="http://schemas.openxmlformats.org/drawingml/2006/main" xmlns:r="http://schemas.openxmlformats.org/officeDocument/2006/relationships" xmlns:p="http://schemas.openxmlformats.org/presentationml/2006/main">
  <p:tag name="SHAPENAME" val="BottomLineLeft"/>
</p:tagLst>
</file>

<file path=ppt/tags/tag13.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14.xml><?xml version="1.0" encoding="utf-8"?>
<p:tagLst xmlns:a="http://schemas.openxmlformats.org/drawingml/2006/main" xmlns:r="http://schemas.openxmlformats.org/officeDocument/2006/relationships" xmlns:p="http://schemas.openxmlformats.org/presentationml/2006/main">
  <p:tag name="SHAPENAME" val="TopLineLeft"/>
</p:tagLst>
</file>

<file path=ppt/tags/tag15.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16.xml><?xml version="1.0" encoding="utf-8"?>
<p:tagLst xmlns:a="http://schemas.openxmlformats.org/drawingml/2006/main" xmlns:r="http://schemas.openxmlformats.org/officeDocument/2006/relationships" xmlns:p="http://schemas.openxmlformats.org/presentationml/2006/main">
  <p:tag name="SHAPENAME" val="TopLineRight"/>
</p:tagLst>
</file>

<file path=ppt/tags/tag17.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18.xml><?xml version="1.0" encoding="utf-8"?>
<p:tagLst xmlns:a="http://schemas.openxmlformats.org/drawingml/2006/main" xmlns:r="http://schemas.openxmlformats.org/officeDocument/2006/relationships" xmlns:p="http://schemas.openxmlformats.org/presentationml/2006/main">
  <p:tag name="SHAPENAME" val="RectangleDark"/>
</p:tagLst>
</file>

<file path=ppt/tags/tag19.xml><?xml version="1.0" encoding="utf-8"?>
<p:tagLst xmlns:a="http://schemas.openxmlformats.org/drawingml/2006/main" xmlns:r="http://schemas.openxmlformats.org/officeDocument/2006/relationships" xmlns:p="http://schemas.openxmlformats.org/presentationml/2006/main">
  <p:tag name="SHAPENAME" val="BottomLineRight"/>
</p:tagLst>
</file>

<file path=ppt/tags/tag2.xml><?xml version="1.0" encoding="utf-8"?>
<p:tagLst xmlns:a="http://schemas.openxmlformats.org/drawingml/2006/main" xmlns:r="http://schemas.openxmlformats.org/officeDocument/2006/relationships" xmlns:p="http://schemas.openxmlformats.org/presentationml/2006/main">
  <p:tag name="SHAPENAME" val="BottomLine"/>
</p:tagLst>
</file>

<file path=ppt/tags/tag20.xml><?xml version="1.0" encoding="utf-8"?>
<p:tagLst xmlns:a="http://schemas.openxmlformats.org/drawingml/2006/main" xmlns:r="http://schemas.openxmlformats.org/officeDocument/2006/relationships" xmlns:p="http://schemas.openxmlformats.org/presentationml/2006/main">
  <p:tag name="SHAPENAME" val="BottomLineLeft"/>
</p:tagLst>
</file>

<file path=ppt/tags/tag21.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22.xml><?xml version="1.0" encoding="utf-8"?>
<p:tagLst xmlns:a="http://schemas.openxmlformats.org/drawingml/2006/main" xmlns:r="http://schemas.openxmlformats.org/officeDocument/2006/relationships" xmlns:p="http://schemas.openxmlformats.org/presentationml/2006/main">
  <p:tag name="SHAPENAME" val="TopLineLeft"/>
</p:tagLst>
</file>

<file path=ppt/tags/tag23.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24.xml><?xml version="1.0" encoding="utf-8"?>
<p:tagLst xmlns:a="http://schemas.openxmlformats.org/drawingml/2006/main" xmlns:r="http://schemas.openxmlformats.org/officeDocument/2006/relationships" xmlns:p="http://schemas.openxmlformats.org/presentationml/2006/main">
  <p:tag name="SHAPENAME" val="TopLineRight"/>
</p:tagLst>
</file>

<file path=ppt/tags/tag25.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26.xml><?xml version="1.0" encoding="utf-8"?>
<p:tagLst xmlns:a="http://schemas.openxmlformats.org/drawingml/2006/main" xmlns:r="http://schemas.openxmlformats.org/officeDocument/2006/relationships" xmlns:p="http://schemas.openxmlformats.org/presentationml/2006/main">
  <p:tag name="SHAPENAME" val="5. Source"/>
</p:tagLst>
</file>

<file path=ppt/tags/tag27.xml><?xml version="1.0" encoding="utf-8"?>
<p:tagLst xmlns:a="http://schemas.openxmlformats.org/drawingml/2006/main" xmlns:r="http://schemas.openxmlformats.org/officeDocument/2006/relationships" xmlns:p="http://schemas.openxmlformats.org/presentationml/2006/main">
  <p:tag name="SHAPENAME" val="RectangleDark"/>
</p:tagLst>
</file>

<file path=ppt/tags/tag28.xml><?xml version="1.0" encoding="utf-8"?>
<p:tagLst xmlns:a="http://schemas.openxmlformats.org/drawingml/2006/main" xmlns:r="http://schemas.openxmlformats.org/officeDocument/2006/relationships" xmlns:p="http://schemas.openxmlformats.org/presentationml/2006/main">
  <p:tag name="SHAPENAME" val="BottomLineRight"/>
</p:tagLst>
</file>

<file path=ppt/tags/tag29.xml><?xml version="1.0" encoding="utf-8"?>
<p:tagLst xmlns:a="http://schemas.openxmlformats.org/drawingml/2006/main" xmlns:r="http://schemas.openxmlformats.org/officeDocument/2006/relationships" xmlns:p="http://schemas.openxmlformats.org/presentationml/2006/main">
  <p:tag name="SHAPENAME" val="BottomLineLeft"/>
</p:tagLst>
</file>

<file path=ppt/tags/tag3.xml><?xml version="1.0" encoding="utf-8"?>
<p:tagLst xmlns:a="http://schemas.openxmlformats.org/drawingml/2006/main" xmlns:r="http://schemas.openxmlformats.org/officeDocument/2006/relationships" xmlns:p="http://schemas.openxmlformats.org/presentationml/2006/main">
  <p:tag name="SHAPENAME" val="TopLine"/>
</p:tagLst>
</file>

<file path=ppt/tags/tag30.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31.xml><?xml version="1.0" encoding="utf-8"?>
<p:tagLst xmlns:a="http://schemas.openxmlformats.org/drawingml/2006/main" xmlns:r="http://schemas.openxmlformats.org/officeDocument/2006/relationships" xmlns:p="http://schemas.openxmlformats.org/presentationml/2006/main">
  <p:tag name="SHAPENAME" val="TopLineLeft"/>
</p:tagLst>
</file>

<file path=ppt/tags/tag32.xml><?xml version="1.0" encoding="utf-8"?>
<p:tagLst xmlns:a="http://schemas.openxmlformats.org/drawingml/2006/main" xmlns:r="http://schemas.openxmlformats.org/officeDocument/2006/relationships" xmlns:p="http://schemas.openxmlformats.org/presentationml/2006/main">
  <p:tag name="SHAPENAME" val="TopLineRight"/>
</p:tagLst>
</file>

<file path=ppt/tags/tag33.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34.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35.xml><?xml version="1.0" encoding="utf-8"?>
<p:tagLst xmlns:a="http://schemas.openxmlformats.org/drawingml/2006/main" xmlns:r="http://schemas.openxmlformats.org/officeDocument/2006/relationships" xmlns:p="http://schemas.openxmlformats.org/presentationml/2006/main">
  <p:tag name="SHAPENAME" val="5. Source"/>
</p:tagLst>
</file>

<file path=ppt/tags/tag36.xml><?xml version="1.0" encoding="utf-8"?>
<p:tagLst xmlns:a="http://schemas.openxmlformats.org/drawingml/2006/main" xmlns:r="http://schemas.openxmlformats.org/officeDocument/2006/relationships" xmlns:p="http://schemas.openxmlformats.org/presentationml/2006/main">
  <p:tag name="SHAPENAME" val="RectangleDark"/>
</p:tagLst>
</file>

<file path=ppt/tags/tag37.xml><?xml version="1.0" encoding="utf-8"?>
<p:tagLst xmlns:a="http://schemas.openxmlformats.org/drawingml/2006/main" xmlns:r="http://schemas.openxmlformats.org/officeDocument/2006/relationships" xmlns:p="http://schemas.openxmlformats.org/presentationml/2006/main">
  <p:tag name="SHAPENAME" val="BottomLineRight"/>
</p:tagLst>
</file>

<file path=ppt/tags/tag38.xml><?xml version="1.0" encoding="utf-8"?>
<p:tagLst xmlns:a="http://schemas.openxmlformats.org/drawingml/2006/main" xmlns:r="http://schemas.openxmlformats.org/officeDocument/2006/relationships" xmlns:p="http://schemas.openxmlformats.org/presentationml/2006/main">
  <p:tag name="SHAPENAME" val="BottomLineLeft"/>
</p:tagLst>
</file>

<file path=ppt/tags/tag39.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4.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40.xml><?xml version="1.0" encoding="utf-8"?>
<p:tagLst xmlns:a="http://schemas.openxmlformats.org/drawingml/2006/main" xmlns:r="http://schemas.openxmlformats.org/officeDocument/2006/relationships" xmlns:p="http://schemas.openxmlformats.org/presentationml/2006/main">
  <p:tag name="SHAPENAME" val="TopLineLeft"/>
</p:tagLst>
</file>

<file path=ppt/tags/tag41.xml><?xml version="1.0" encoding="utf-8"?>
<p:tagLst xmlns:a="http://schemas.openxmlformats.org/drawingml/2006/main" xmlns:r="http://schemas.openxmlformats.org/officeDocument/2006/relationships" xmlns:p="http://schemas.openxmlformats.org/presentationml/2006/main">
  <p:tag name="SHAPENAME" val="TopLineRight"/>
</p:tagLst>
</file>

<file path=ppt/tags/tag42.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43.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44.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45.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46.xml><?xml version="1.0" encoding="utf-8"?>
<p:tagLst xmlns:a="http://schemas.openxmlformats.org/drawingml/2006/main" xmlns:r="http://schemas.openxmlformats.org/officeDocument/2006/relationships" xmlns:p="http://schemas.openxmlformats.org/presentationml/2006/main">
  <p:tag name="NAME" val="CustomIcon"/>
  <p:tag name="AUXI_ENCLOSE_COLOR_RGB" val="16777215"/>
</p:tagLst>
</file>

<file path=ppt/tags/tag47.xml><?xml version="1.0" encoding="utf-8"?>
<p:tagLst xmlns:a="http://schemas.openxmlformats.org/drawingml/2006/main" xmlns:r="http://schemas.openxmlformats.org/officeDocument/2006/relationships" xmlns:p="http://schemas.openxmlformats.org/presentationml/2006/main">
  <p:tag name="NAME" val="CustomIcon"/>
  <p:tag name="AUXI_ENCLOSE_COLOR_RGB" val="16777215"/>
</p:tagLst>
</file>

<file path=ppt/tags/tag48.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49.xml><?xml version="1.0" encoding="utf-8"?>
<p:tagLst xmlns:a="http://schemas.openxmlformats.org/drawingml/2006/main" xmlns:r="http://schemas.openxmlformats.org/officeDocument/2006/relationships" xmlns:p="http://schemas.openxmlformats.org/presentationml/2006/main">
  <p:tag name="NAME" val="CustomIcon"/>
  <p:tag name="AUXI_ENCLOSE_COLOR_RGB" val="16777215"/>
</p:tagLst>
</file>

<file path=ppt/tags/tag5.xml><?xml version="1.0" encoding="utf-8"?>
<p:tagLst xmlns:a="http://schemas.openxmlformats.org/drawingml/2006/main" xmlns:r="http://schemas.openxmlformats.org/officeDocument/2006/relationships" xmlns:p="http://schemas.openxmlformats.org/presentationml/2006/main">
  <p:tag name="SHAPENAME" val="5. Source"/>
</p:tagLst>
</file>

<file path=ppt/tags/tag50.xml><?xml version="1.0" encoding="utf-8"?>
<p:tagLst xmlns:a="http://schemas.openxmlformats.org/drawingml/2006/main" xmlns:r="http://schemas.openxmlformats.org/officeDocument/2006/relationships" xmlns:p="http://schemas.openxmlformats.org/presentationml/2006/main">
  <p:tag name="NAME" val="CustomIcon"/>
  <p:tag name="AUXI_ENCLOSE_COLOR_RGB" val="16777215"/>
</p:tagLst>
</file>

<file path=ppt/tags/tag51.xml><?xml version="1.0" encoding="utf-8"?>
<p:tagLst xmlns:a="http://schemas.openxmlformats.org/drawingml/2006/main" xmlns:r="http://schemas.openxmlformats.org/officeDocument/2006/relationships" xmlns:p="http://schemas.openxmlformats.org/presentationml/2006/main">
  <p:tag name="NAME" val="CustomIcon"/>
  <p:tag name="AUXI_ENCLOSE_COLOR_RGB" val="16777215"/>
</p:tagLst>
</file>

<file path=ppt/tags/tag52.xml><?xml version="1.0" encoding="utf-8"?>
<p:tagLst xmlns:a="http://schemas.openxmlformats.org/drawingml/2006/main" xmlns:r="http://schemas.openxmlformats.org/officeDocument/2006/relationships" xmlns:p="http://schemas.openxmlformats.org/presentationml/2006/main">
  <p:tag name="NAME" val="CustomIcon"/>
  <p:tag name="AUXI_ENCLOSE_COLOR_RGB" val="16777215"/>
</p:tagLst>
</file>

<file path=ppt/tags/tag53.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54.xml><?xml version="1.0" encoding="utf-8"?>
<p:tagLst xmlns:a="http://schemas.openxmlformats.org/drawingml/2006/main" xmlns:r="http://schemas.openxmlformats.org/officeDocument/2006/relationships" xmlns:p="http://schemas.openxmlformats.org/presentationml/2006/main">
  <p:tag name="NAME" val="CustomIcon"/>
  <p:tag name="AUXI_ENCLOSE_COLOR_RGB" val="16777215"/>
</p:tagLst>
</file>

<file path=ppt/tags/tag55.xml><?xml version="1.0" encoding="utf-8"?>
<p:tagLst xmlns:a="http://schemas.openxmlformats.org/drawingml/2006/main" xmlns:r="http://schemas.openxmlformats.org/officeDocument/2006/relationships" xmlns:p="http://schemas.openxmlformats.org/presentationml/2006/main">
  <p:tag name="NAME" val="CustomIcon"/>
  <p:tag name="AUXI_ENCLOSE_COLOR_RGB" val="16777215"/>
</p:tagLst>
</file>

<file path=ppt/tags/tag56.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57.xml><?xml version="1.0" encoding="utf-8"?>
<p:tagLst xmlns:a="http://schemas.openxmlformats.org/drawingml/2006/main" xmlns:r="http://schemas.openxmlformats.org/officeDocument/2006/relationships" xmlns:p="http://schemas.openxmlformats.org/presentationml/2006/main">
  <p:tag name="NAME" val="AUXI_ENCLOSED_ICON"/>
</p:tagLst>
</file>

<file path=ppt/tags/tag58.xml><?xml version="1.0" encoding="utf-8"?>
<p:tagLst xmlns:a="http://schemas.openxmlformats.org/drawingml/2006/main" xmlns:r="http://schemas.openxmlformats.org/officeDocument/2006/relationships" xmlns:p="http://schemas.openxmlformats.org/presentationml/2006/main">
  <p:tag name="NAME" val="AUXI_ENCLOSED_ICON"/>
</p:tagLst>
</file>

<file path=ppt/tags/tag59.xml><?xml version="1.0" encoding="utf-8"?>
<p:tagLst xmlns:a="http://schemas.openxmlformats.org/drawingml/2006/main" xmlns:r="http://schemas.openxmlformats.org/officeDocument/2006/relationships" xmlns:p="http://schemas.openxmlformats.org/presentationml/2006/main">
  <p:tag name="NAME" val="AUXI_ENCLOSED_ICON"/>
</p:tagLst>
</file>

<file path=ppt/tags/tag6.xml><?xml version="1.0" encoding="utf-8"?>
<p:tagLst xmlns:a="http://schemas.openxmlformats.org/drawingml/2006/main" xmlns:r="http://schemas.openxmlformats.org/officeDocument/2006/relationships" xmlns:p="http://schemas.openxmlformats.org/presentationml/2006/main">
  <p:tag name="SHAPENAME" val="BottomLine"/>
</p:tagLst>
</file>

<file path=ppt/tags/tag60.xml><?xml version="1.0" encoding="utf-8"?>
<p:tagLst xmlns:a="http://schemas.openxmlformats.org/drawingml/2006/main" xmlns:r="http://schemas.openxmlformats.org/officeDocument/2006/relationships" xmlns:p="http://schemas.openxmlformats.org/presentationml/2006/main">
  <p:tag name="NAME" val="CustomIcon"/>
  <p:tag name="AUXI_ENCLOSE_COLOR_RGB" val="16777215"/>
</p:tagLst>
</file>

<file path=ppt/tags/tag61.xml><?xml version="1.0" encoding="utf-8"?>
<p:tagLst xmlns:a="http://schemas.openxmlformats.org/drawingml/2006/main" xmlns:r="http://schemas.openxmlformats.org/officeDocument/2006/relationships" xmlns:p="http://schemas.openxmlformats.org/presentationml/2006/main">
  <p:tag name="NAME" val="CustomIcon"/>
  <p:tag name="AUXI_ENCLOSE_COLOR_RGB" val="16777215"/>
</p:tagLst>
</file>

<file path=ppt/tags/tag62.xml><?xml version="1.0" encoding="utf-8"?>
<p:tagLst xmlns:a="http://schemas.openxmlformats.org/drawingml/2006/main" xmlns:r="http://schemas.openxmlformats.org/officeDocument/2006/relationships" xmlns:p="http://schemas.openxmlformats.org/presentationml/2006/main">
  <p:tag name="NAME" val="CustomIcon"/>
  <p:tag name="AUXI_ENCLOSE_COLOR_RGB" val="16777215"/>
</p:tagLst>
</file>

<file path=ppt/tags/tag63.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7.xml><?xml version="1.0" encoding="utf-8"?>
<p:tagLst xmlns:a="http://schemas.openxmlformats.org/drawingml/2006/main" xmlns:r="http://schemas.openxmlformats.org/officeDocument/2006/relationships" xmlns:p="http://schemas.openxmlformats.org/presentationml/2006/main">
  <p:tag name="SHAPENAME" val="TopLine"/>
</p:tagLst>
</file>

<file path=ppt/tags/tag8.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9.xml><?xml version="1.0" encoding="utf-8"?>
<p:tagLst xmlns:a="http://schemas.openxmlformats.org/drawingml/2006/main" xmlns:r="http://schemas.openxmlformats.org/officeDocument/2006/relationships" xmlns:p="http://schemas.openxmlformats.org/presentationml/2006/main">
  <p:tag name="SHAPENAME" val="5. Source"/>
</p:tagLst>
</file>

<file path=ppt/theme/theme1.xml><?xml version="1.0" encoding="utf-8"?>
<a:theme xmlns:a="http://schemas.openxmlformats.org/drawingml/2006/main" name="2_Office Theme">
  <a:themeElements>
    <a:clrScheme name="Custom 3">
      <a:dk1>
        <a:srgbClr val="80C7A7"/>
      </a:dk1>
      <a:lt1>
        <a:srgbClr val="FFFFFF"/>
      </a:lt1>
      <a:dk2>
        <a:srgbClr val="3F3F3F"/>
      </a:dk2>
      <a:lt2>
        <a:srgbClr val="000000"/>
      </a:lt2>
      <a:accent1>
        <a:srgbClr val="80C7A7"/>
      </a:accent1>
      <a:accent2>
        <a:srgbClr val="80C7A7"/>
      </a:accent2>
      <a:accent3>
        <a:srgbClr val="80C7A7"/>
      </a:accent3>
      <a:accent4>
        <a:srgbClr val="80C7A7"/>
      </a:accent4>
      <a:accent5>
        <a:srgbClr val="80C7A7"/>
      </a:accent5>
      <a:accent6>
        <a:srgbClr val="80C7A7"/>
      </a:accent6>
      <a:hlink>
        <a:srgbClr val="FFFFFF"/>
      </a:hlink>
      <a:folHlink>
        <a:srgbClr val="000000"/>
      </a:folHlink>
    </a:clrScheme>
    <a:fontScheme name="Modern 04">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sz="1200" dirty="0" smtClean="0">
            <a:latin typeface="Calibri" panose="020F0502020204030204" pitchFamily="34" charset="0"/>
            <a:cs typeface="Calibri" panose="020F050202020403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lnSpc>
            <a:spcPct val="150000"/>
          </a:lnSpc>
          <a:defRPr sz="1200" dirty="0" smtClean="0">
            <a:solidFill>
              <a:schemeClr val="bg2"/>
            </a:solidFill>
            <a:latin typeface="Calibri" panose="020F0502020204030204" pitchFamily="34" charset="0"/>
            <a:cs typeface="Calibri" panose="020F0502020204030204" pitchFamily="34"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3_Office Theme">
  <a:themeElements>
    <a:clrScheme name="Custom 4">
      <a:dk1>
        <a:srgbClr val="3F3F3F"/>
      </a:dk1>
      <a:lt1>
        <a:srgbClr val="FFFFFF"/>
      </a:lt1>
      <a:dk2>
        <a:srgbClr val="3F3F3F"/>
      </a:dk2>
      <a:lt2>
        <a:srgbClr val="E7E6E6"/>
      </a:lt2>
      <a:accent1>
        <a:srgbClr val="80C7A7"/>
      </a:accent1>
      <a:accent2>
        <a:srgbClr val="92667D"/>
      </a:accent2>
      <a:accent3>
        <a:srgbClr val="D17083"/>
      </a:accent3>
      <a:accent4>
        <a:srgbClr val="FF788B"/>
      </a:accent4>
      <a:accent5>
        <a:srgbClr val="3C5D7A"/>
      </a:accent5>
      <a:accent6>
        <a:srgbClr val="92667D"/>
      </a:accent6>
      <a:hlink>
        <a:srgbClr val="0563C1"/>
      </a:hlink>
      <a:folHlink>
        <a:srgbClr val="954F72"/>
      </a:folHlink>
    </a:clrScheme>
    <a:fontScheme name="Office">
      <a:majorFont>
        <a:latin typeface="Tahoma"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Tahoma"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5511</TotalTime>
  <Words>543</Words>
  <Application>Microsoft Office PowerPoint</Application>
  <PresentationFormat>Widescreen</PresentationFormat>
  <Paragraphs>43</Paragraphs>
  <Slides>6</Slides>
  <Notes>5</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6</vt:i4>
      </vt:variant>
    </vt:vector>
  </HeadingPairs>
  <TitlesOfParts>
    <vt:vector size="12" baseType="lpstr">
      <vt:lpstr>Arial</vt:lpstr>
      <vt:lpstr>Calibri</vt:lpstr>
      <vt:lpstr>Segoe UI</vt:lpstr>
      <vt:lpstr>Tahoma</vt:lpstr>
      <vt:lpstr>2_Office Theme</vt:lpstr>
      <vt:lpstr>3_Office Theme</vt:lpstr>
      <vt:lpstr>Enter Title Here</vt:lpstr>
      <vt:lpstr>Enter Title Here</vt:lpstr>
      <vt:lpstr>Enter Title Here</vt:lpstr>
      <vt:lpstr>Enter Title Here</vt:lpstr>
      <vt:lpstr>Enter Title Here</vt:lpstr>
      <vt:lpstr>Enter Title Here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Enter Title Here</dc:title>
  <dc:creator>Zainab Kassab</dc:creator>
  <cp:lastModifiedBy>Zainab Kassab</cp:lastModifiedBy>
  <cp:revision>111</cp:revision>
  <dcterms:created xsi:type="dcterms:W3CDTF">2022-10-25T11:11:06Z</dcterms:created>
  <dcterms:modified xsi:type="dcterms:W3CDTF">2023-03-08T11:35:35Z</dcterms:modified>
</cp:coreProperties>
</file>