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5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Outfit"/>
      <p:regular r:id="rId13"/>
      <p:bold r:id="rId14"/>
    </p:embeddedFont>
    <p:embeddedFont>
      <p:font typeface="Work Sans"/>
      <p:regular r:id="rId15"/>
      <p:bold r:id="rId16"/>
      <p:italic r:id="rId17"/>
      <p:boldItalic r:id="rId18"/>
    </p:embeddedFon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zTQ4PKRmrYg7hH54GEaQcqivl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5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21" Type="http://schemas.openxmlformats.org/officeDocument/2006/relationships/font" Target="fonts/CenturyGothic-italic.fntdata"/><Relationship Id="rId13" Type="http://schemas.openxmlformats.org/officeDocument/2006/relationships/font" Target="fonts/Outfit-regular.fntdata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WorkSans-regular.fntdata"/><Relationship Id="rId14" Type="http://schemas.openxmlformats.org/officeDocument/2006/relationships/font" Target="fonts/Outfit-bold.fntdata"/><Relationship Id="rId17" Type="http://schemas.openxmlformats.org/officeDocument/2006/relationships/font" Target="fonts/WorkSans-italic.fntdata"/><Relationship Id="rId16" Type="http://schemas.openxmlformats.org/officeDocument/2006/relationships/font" Target="fonts/WorkSans-bold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CenturyGothic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Work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2a2c8044c6f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2a2c8044c6f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2a2c8044c6f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2a2c8044c6f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a2c8044c6f_0_1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2a2c8044c6f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2634570e3e7_3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2634570e3e7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261c3e8d66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261c3e8d66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261c3e8d66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261c3e8d66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Green">
  <p:cSld name="Transition - Green">
    <p:bg>
      <p:bgPr>
        <a:solidFill>
          <a:schemeClr val="dk2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7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12" name="Google Shape;12;p1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9" name="Google Shape;19;p17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20" name="Google Shape;20;p17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" name="Google Shape;21;p17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" name="Google Shape;23;p17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" name="Google Shape;30;p17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" name="Google Shape;32;p17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" name="Google Shape;33;p17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4" name="Google Shape;34;p17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" name="Google Shape;35;p17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" name="Google Shape;36;p17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" name="Google Shape;37;p17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" name="Google Shape;41;p17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" name="Google Shape;42;p17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" name="Google Shape;43;p17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" name="Google Shape;44;p17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" name="Google Shape;45;p17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" name="Google Shape;46;p17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" name="Google Shape;47;p17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" name="Google Shape;48;p17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" name="Google Shape;49;p17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" name="Google Shape;50;p17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" name="Google Shape;51;p17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" name="Google Shape;52;p17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" name="Google Shape;53;p17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" name="Google Shape;54;p17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" name="Google Shape;55;p17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" name="Google Shape;56;p17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" name="Google Shape;57;p17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" name="Google Shape;58;p17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" name="Google Shape;59;p17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" name="Google Shape;60;p17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" name="Google Shape;61;p17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" name="Google Shape;62;p17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" name="Google Shape;63;p17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" name="Google Shape;64;p17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" name="Google Shape;65;p17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" name="Google Shape;66;p17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" name="Google Shape;67;p17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" name="Google Shape;68;p17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" name="Google Shape;69;p17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" name="Google Shape;72;p17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" name="Google Shape;73;p17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" name="Google Shape;74;p17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" name="Google Shape;75;p17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" name="Google Shape;76;p17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" name="Google Shape;77;p17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" name="Google Shape;78;p17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" name="Google Shape;83;p17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" name="Google Shape;85;p17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" name="Google Shape;86;p17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" name="Google Shape;87;p17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" name="Google Shape;88;p17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" name="Google Shape;89;p17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" name="Google Shape;90;p17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" name="Google Shape;92;p17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55" name="Google Shape;155;p17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156" name="Google Shape;156;p17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158" name="Google Shape;158;p17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17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rgbClr val="E9E9E9"/>
        </a:solid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9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97" name="Google Shape;597;p39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8" name="Google Shape;598;p39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9" name="Google Shape;599;p39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39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601" name="Google Shape;601;p39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602" name="Google Shape;602;p3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y">
  <p:cSld name="Content - Split Grey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0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11" name="Google Shape;611;p40"/>
          <p:cNvSpPr/>
          <p:nvPr/>
        </p:nvSpPr>
        <p:spPr>
          <a:xfrm>
            <a:off x="0" y="0"/>
            <a:ext cx="4572000" cy="48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12" name="Google Shape;612;p40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13" name="Google Shape;613;p40"/>
          <p:cNvSpPr txBox="1"/>
          <p:nvPr>
            <p:ph type="title"/>
          </p:nvPr>
        </p:nvSpPr>
        <p:spPr>
          <a:xfrm>
            <a:off x="188380" y="620967"/>
            <a:ext cx="3867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  <a:defRPr b="1" i="0" sz="24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4" name="Google Shape;614;p40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5" name="Google Shape;615;p40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16" name="Google Shape;616;p40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617" name="Google Shape;617;p40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VP">
  <p:cSld name="Title Slide - Scale VP">
    <p:bg>
      <p:bgPr>
        <a:solidFill>
          <a:schemeClr val="dk2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1"/>
          <p:cNvSpPr txBox="1"/>
          <p:nvPr>
            <p:ph idx="1" type="subTitle"/>
          </p:nvPr>
        </p:nvSpPr>
        <p:spPr>
          <a:xfrm>
            <a:off x="1143001" y="3062546"/>
            <a:ext cx="68580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grpSp>
        <p:nvGrpSpPr>
          <p:cNvPr id="626" name="Google Shape;626;p41"/>
          <p:cNvGrpSpPr/>
          <p:nvPr/>
        </p:nvGrpSpPr>
        <p:grpSpPr>
          <a:xfrm>
            <a:off x="2559084" y="1639950"/>
            <a:ext cx="4033361" cy="1273709"/>
            <a:chOff x="238125" y="1729525"/>
            <a:chExt cx="7143750" cy="2255950"/>
          </a:xfrm>
        </p:grpSpPr>
        <p:sp>
          <p:nvSpPr>
            <p:cNvPr id="627" name="Google Shape;627;p41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289500" y="3488525"/>
              <a:ext cx="485700" cy="489925"/>
            </a:xfrm>
            <a:custGeom>
              <a:rect b="b" l="l" r="r" t="t"/>
              <a:pathLst>
                <a:path extrusionOk="0" h="19597" w="19428">
                  <a:moveTo>
                    <a:pt x="0" y="0"/>
                  </a:moveTo>
                  <a:lnTo>
                    <a:pt x="8109" y="19596"/>
                  </a:lnTo>
                  <a:lnTo>
                    <a:pt x="11263" y="19596"/>
                  </a:lnTo>
                  <a:lnTo>
                    <a:pt x="19428" y="0"/>
                  </a:lnTo>
                  <a:lnTo>
                    <a:pt x="15204" y="0"/>
                  </a:lnTo>
                  <a:lnTo>
                    <a:pt x="9714" y="13768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832200" y="3488525"/>
              <a:ext cx="357600" cy="489925"/>
            </a:xfrm>
            <a:custGeom>
              <a:rect b="b" l="l" r="r" t="t"/>
              <a:pathLst>
                <a:path extrusionOk="0" h="19597" w="14304">
                  <a:moveTo>
                    <a:pt x="0" y="0"/>
                  </a:moveTo>
                  <a:lnTo>
                    <a:pt x="0" y="19596"/>
                  </a:lnTo>
                  <a:lnTo>
                    <a:pt x="14303" y="19596"/>
                  </a:lnTo>
                  <a:lnTo>
                    <a:pt x="14303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1" y="11206"/>
                  </a:lnTo>
                  <a:lnTo>
                    <a:pt x="13261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62" y="3351"/>
                  </a:lnTo>
                  <a:lnTo>
                    <a:pt x="14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127565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0" y="0"/>
                  </a:moveTo>
                  <a:lnTo>
                    <a:pt x="0" y="19596"/>
                  </a:lnTo>
                  <a:lnTo>
                    <a:pt x="3998" y="19596"/>
                  </a:lnTo>
                  <a:lnTo>
                    <a:pt x="3998" y="6955"/>
                  </a:lnTo>
                  <a:lnTo>
                    <a:pt x="14219" y="19596"/>
                  </a:lnTo>
                  <a:lnTo>
                    <a:pt x="17062" y="19596"/>
                  </a:lnTo>
                  <a:lnTo>
                    <a:pt x="17062" y="0"/>
                  </a:lnTo>
                  <a:lnTo>
                    <a:pt x="13064" y="0"/>
                  </a:lnTo>
                  <a:lnTo>
                    <a:pt x="13064" y="12698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17599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32" y="3379"/>
                  </a:lnTo>
                  <a:lnTo>
                    <a:pt x="6532" y="19596"/>
                  </a:lnTo>
                  <a:lnTo>
                    <a:pt x="10530" y="19596"/>
                  </a:lnTo>
                  <a:lnTo>
                    <a:pt x="10530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2241375" y="3488525"/>
              <a:ext cx="416725" cy="496950"/>
            </a:xfrm>
            <a:custGeom>
              <a:rect b="b" l="l" r="r" t="t"/>
              <a:pathLst>
                <a:path extrusionOk="0" h="19878" w="16669">
                  <a:moveTo>
                    <a:pt x="1" y="0"/>
                  </a:moveTo>
                  <a:lnTo>
                    <a:pt x="1" y="12023"/>
                  </a:lnTo>
                  <a:lnTo>
                    <a:pt x="29" y="12586"/>
                  </a:lnTo>
                  <a:lnTo>
                    <a:pt x="57" y="13121"/>
                  </a:lnTo>
                  <a:lnTo>
                    <a:pt x="141" y="13656"/>
                  </a:lnTo>
                  <a:lnTo>
                    <a:pt x="282" y="14162"/>
                  </a:lnTo>
                  <a:lnTo>
                    <a:pt x="423" y="14669"/>
                  </a:lnTo>
                  <a:lnTo>
                    <a:pt x="620" y="15148"/>
                  </a:lnTo>
                  <a:lnTo>
                    <a:pt x="817" y="15598"/>
                  </a:lnTo>
                  <a:lnTo>
                    <a:pt x="1070" y="16049"/>
                  </a:lnTo>
                  <a:lnTo>
                    <a:pt x="1352" y="16499"/>
                  </a:lnTo>
                  <a:lnTo>
                    <a:pt x="1662" y="16894"/>
                  </a:lnTo>
                  <a:lnTo>
                    <a:pt x="2000" y="17288"/>
                  </a:lnTo>
                  <a:lnTo>
                    <a:pt x="2366" y="17654"/>
                  </a:lnTo>
                  <a:lnTo>
                    <a:pt x="2760" y="17992"/>
                  </a:lnTo>
                  <a:lnTo>
                    <a:pt x="3154" y="18301"/>
                  </a:lnTo>
                  <a:lnTo>
                    <a:pt x="3576" y="18583"/>
                  </a:lnTo>
                  <a:lnTo>
                    <a:pt x="4055" y="18864"/>
                  </a:lnTo>
                  <a:lnTo>
                    <a:pt x="4534" y="19090"/>
                  </a:lnTo>
                  <a:lnTo>
                    <a:pt x="5012" y="19315"/>
                  </a:lnTo>
                  <a:lnTo>
                    <a:pt x="5547" y="19484"/>
                  </a:lnTo>
                  <a:lnTo>
                    <a:pt x="6054" y="19625"/>
                  </a:lnTo>
                  <a:lnTo>
                    <a:pt x="6617" y="19737"/>
                  </a:lnTo>
                  <a:lnTo>
                    <a:pt x="7180" y="19822"/>
                  </a:lnTo>
                  <a:lnTo>
                    <a:pt x="7771" y="19850"/>
                  </a:lnTo>
                  <a:lnTo>
                    <a:pt x="8363" y="19878"/>
                  </a:lnTo>
                  <a:lnTo>
                    <a:pt x="8954" y="19850"/>
                  </a:lnTo>
                  <a:lnTo>
                    <a:pt x="9545" y="19822"/>
                  </a:lnTo>
                  <a:lnTo>
                    <a:pt x="10108" y="19737"/>
                  </a:lnTo>
                  <a:lnTo>
                    <a:pt x="10671" y="19625"/>
                  </a:lnTo>
                  <a:lnTo>
                    <a:pt x="11178" y="19484"/>
                  </a:lnTo>
                  <a:lnTo>
                    <a:pt x="11685" y="19315"/>
                  </a:lnTo>
                  <a:lnTo>
                    <a:pt x="12192" y="19090"/>
                  </a:lnTo>
                  <a:lnTo>
                    <a:pt x="12670" y="18864"/>
                  </a:lnTo>
                  <a:lnTo>
                    <a:pt x="13121" y="18583"/>
                  </a:lnTo>
                  <a:lnTo>
                    <a:pt x="13543" y="18301"/>
                  </a:lnTo>
                  <a:lnTo>
                    <a:pt x="13937" y="17992"/>
                  </a:lnTo>
                  <a:lnTo>
                    <a:pt x="14332" y="17654"/>
                  </a:lnTo>
                  <a:lnTo>
                    <a:pt x="14670" y="17288"/>
                  </a:lnTo>
                  <a:lnTo>
                    <a:pt x="15007" y="16922"/>
                  </a:lnTo>
                  <a:lnTo>
                    <a:pt x="15317" y="16499"/>
                  </a:lnTo>
                  <a:lnTo>
                    <a:pt x="15599" y="16077"/>
                  </a:lnTo>
                  <a:lnTo>
                    <a:pt x="15852" y="15627"/>
                  </a:lnTo>
                  <a:lnTo>
                    <a:pt x="16077" y="15148"/>
                  </a:lnTo>
                  <a:lnTo>
                    <a:pt x="16246" y="14669"/>
                  </a:lnTo>
                  <a:lnTo>
                    <a:pt x="16415" y="14191"/>
                  </a:lnTo>
                  <a:lnTo>
                    <a:pt x="16528" y="13684"/>
                  </a:lnTo>
                  <a:lnTo>
                    <a:pt x="16612" y="13149"/>
                  </a:lnTo>
                  <a:lnTo>
                    <a:pt x="16669" y="12614"/>
                  </a:lnTo>
                  <a:lnTo>
                    <a:pt x="16669" y="12051"/>
                  </a:lnTo>
                  <a:lnTo>
                    <a:pt x="16669" y="0"/>
                  </a:lnTo>
                  <a:lnTo>
                    <a:pt x="12670" y="0"/>
                  </a:lnTo>
                  <a:lnTo>
                    <a:pt x="12670" y="12163"/>
                  </a:lnTo>
                  <a:lnTo>
                    <a:pt x="12670" y="12473"/>
                  </a:lnTo>
                  <a:lnTo>
                    <a:pt x="12642" y="12783"/>
                  </a:lnTo>
                  <a:lnTo>
                    <a:pt x="12586" y="13064"/>
                  </a:lnTo>
                  <a:lnTo>
                    <a:pt x="12530" y="13346"/>
                  </a:lnTo>
                  <a:lnTo>
                    <a:pt x="12445" y="13628"/>
                  </a:lnTo>
                  <a:lnTo>
                    <a:pt x="12361" y="13881"/>
                  </a:lnTo>
                  <a:lnTo>
                    <a:pt x="12248" y="14134"/>
                  </a:lnTo>
                  <a:lnTo>
                    <a:pt x="12107" y="14388"/>
                  </a:lnTo>
                  <a:lnTo>
                    <a:pt x="11967" y="14613"/>
                  </a:lnTo>
                  <a:lnTo>
                    <a:pt x="11798" y="14838"/>
                  </a:lnTo>
                  <a:lnTo>
                    <a:pt x="11629" y="15035"/>
                  </a:lnTo>
                  <a:lnTo>
                    <a:pt x="11432" y="15232"/>
                  </a:lnTo>
                  <a:lnTo>
                    <a:pt x="11235" y="15401"/>
                  </a:lnTo>
                  <a:lnTo>
                    <a:pt x="11037" y="15570"/>
                  </a:lnTo>
                  <a:lnTo>
                    <a:pt x="10812" y="15711"/>
                  </a:lnTo>
                  <a:lnTo>
                    <a:pt x="10587" y="15852"/>
                  </a:lnTo>
                  <a:lnTo>
                    <a:pt x="10334" y="15964"/>
                  </a:lnTo>
                  <a:lnTo>
                    <a:pt x="10080" y="16077"/>
                  </a:lnTo>
                  <a:lnTo>
                    <a:pt x="9799" y="16161"/>
                  </a:lnTo>
                  <a:lnTo>
                    <a:pt x="9545" y="16246"/>
                  </a:lnTo>
                  <a:lnTo>
                    <a:pt x="9264" y="16302"/>
                  </a:lnTo>
                  <a:lnTo>
                    <a:pt x="8954" y="16330"/>
                  </a:lnTo>
                  <a:lnTo>
                    <a:pt x="8363" y="16359"/>
                  </a:lnTo>
                  <a:lnTo>
                    <a:pt x="7743" y="16330"/>
                  </a:lnTo>
                  <a:lnTo>
                    <a:pt x="7462" y="16302"/>
                  </a:lnTo>
                  <a:lnTo>
                    <a:pt x="7180" y="16246"/>
                  </a:lnTo>
                  <a:lnTo>
                    <a:pt x="6899" y="16161"/>
                  </a:lnTo>
                  <a:lnTo>
                    <a:pt x="6645" y="16077"/>
                  </a:lnTo>
                  <a:lnTo>
                    <a:pt x="6364" y="15964"/>
                  </a:lnTo>
                  <a:lnTo>
                    <a:pt x="6110" y="15852"/>
                  </a:lnTo>
                  <a:lnTo>
                    <a:pt x="5885" y="15711"/>
                  </a:lnTo>
                  <a:lnTo>
                    <a:pt x="5632" y="15570"/>
                  </a:lnTo>
                  <a:lnTo>
                    <a:pt x="5435" y="15401"/>
                  </a:lnTo>
                  <a:lnTo>
                    <a:pt x="5209" y="15232"/>
                  </a:lnTo>
                  <a:lnTo>
                    <a:pt x="5040" y="15035"/>
                  </a:lnTo>
                  <a:lnTo>
                    <a:pt x="4843" y="14838"/>
                  </a:lnTo>
                  <a:lnTo>
                    <a:pt x="4702" y="14613"/>
                  </a:lnTo>
                  <a:lnTo>
                    <a:pt x="4534" y="14388"/>
                  </a:lnTo>
                  <a:lnTo>
                    <a:pt x="4421" y="14134"/>
                  </a:lnTo>
                  <a:lnTo>
                    <a:pt x="4280" y="13881"/>
                  </a:lnTo>
                  <a:lnTo>
                    <a:pt x="4196" y="13628"/>
                  </a:lnTo>
                  <a:lnTo>
                    <a:pt x="4111" y="13346"/>
                  </a:lnTo>
                  <a:lnTo>
                    <a:pt x="4055" y="13064"/>
                  </a:lnTo>
                  <a:lnTo>
                    <a:pt x="3999" y="12755"/>
                  </a:lnTo>
                  <a:lnTo>
                    <a:pt x="3970" y="12445"/>
                  </a:lnTo>
                  <a:lnTo>
                    <a:pt x="3970" y="12135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2759425" y="3488525"/>
              <a:ext cx="401250" cy="489925"/>
            </a:xfrm>
            <a:custGeom>
              <a:rect b="b" l="l" r="r" t="t"/>
              <a:pathLst>
                <a:path extrusionOk="0" h="19597" w="16050">
                  <a:moveTo>
                    <a:pt x="7687" y="3097"/>
                  </a:moveTo>
                  <a:lnTo>
                    <a:pt x="8053" y="3126"/>
                  </a:lnTo>
                  <a:lnTo>
                    <a:pt x="8391" y="3154"/>
                  </a:lnTo>
                  <a:lnTo>
                    <a:pt x="8701" y="3210"/>
                  </a:lnTo>
                  <a:lnTo>
                    <a:pt x="8983" y="3294"/>
                  </a:lnTo>
                  <a:lnTo>
                    <a:pt x="9264" y="3407"/>
                  </a:lnTo>
                  <a:lnTo>
                    <a:pt x="9517" y="3520"/>
                  </a:lnTo>
                  <a:lnTo>
                    <a:pt x="9743" y="3689"/>
                  </a:lnTo>
                  <a:lnTo>
                    <a:pt x="9968" y="3858"/>
                  </a:lnTo>
                  <a:lnTo>
                    <a:pt x="10137" y="4055"/>
                  </a:lnTo>
                  <a:lnTo>
                    <a:pt x="10306" y="4280"/>
                  </a:lnTo>
                  <a:lnTo>
                    <a:pt x="10447" y="4505"/>
                  </a:lnTo>
                  <a:lnTo>
                    <a:pt x="10559" y="4730"/>
                  </a:lnTo>
                  <a:lnTo>
                    <a:pt x="10644" y="4984"/>
                  </a:lnTo>
                  <a:lnTo>
                    <a:pt x="10728" y="5237"/>
                  </a:lnTo>
                  <a:lnTo>
                    <a:pt x="10756" y="5491"/>
                  </a:lnTo>
                  <a:lnTo>
                    <a:pt x="10756" y="5772"/>
                  </a:lnTo>
                  <a:lnTo>
                    <a:pt x="10756" y="6082"/>
                  </a:lnTo>
                  <a:lnTo>
                    <a:pt x="10728" y="6363"/>
                  </a:lnTo>
                  <a:lnTo>
                    <a:pt x="10644" y="6645"/>
                  </a:lnTo>
                  <a:lnTo>
                    <a:pt x="10559" y="6898"/>
                  </a:lnTo>
                  <a:lnTo>
                    <a:pt x="10447" y="7124"/>
                  </a:lnTo>
                  <a:lnTo>
                    <a:pt x="10306" y="7349"/>
                  </a:lnTo>
                  <a:lnTo>
                    <a:pt x="10137" y="7546"/>
                  </a:lnTo>
                  <a:lnTo>
                    <a:pt x="9968" y="7743"/>
                  </a:lnTo>
                  <a:lnTo>
                    <a:pt x="9743" y="7912"/>
                  </a:lnTo>
                  <a:lnTo>
                    <a:pt x="9517" y="8053"/>
                  </a:lnTo>
                  <a:lnTo>
                    <a:pt x="9264" y="8165"/>
                  </a:lnTo>
                  <a:lnTo>
                    <a:pt x="8983" y="8278"/>
                  </a:lnTo>
                  <a:lnTo>
                    <a:pt x="8701" y="8362"/>
                  </a:lnTo>
                  <a:lnTo>
                    <a:pt x="8391" y="8419"/>
                  </a:lnTo>
                  <a:lnTo>
                    <a:pt x="8053" y="8447"/>
                  </a:lnTo>
                  <a:lnTo>
                    <a:pt x="3999" y="8447"/>
                  </a:lnTo>
                  <a:lnTo>
                    <a:pt x="3999" y="3097"/>
                  </a:lnTo>
                  <a:close/>
                  <a:moveTo>
                    <a:pt x="1" y="0"/>
                  </a:moveTo>
                  <a:lnTo>
                    <a:pt x="1" y="19596"/>
                  </a:lnTo>
                  <a:lnTo>
                    <a:pt x="3999" y="19596"/>
                  </a:lnTo>
                  <a:lnTo>
                    <a:pt x="3999" y="11403"/>
                  </a:lnTo>
                  <a:lnTo>
                    <a:pt x="4675" y="11403"/>
                  </a:lnTo>
                  <a:lnTo>
                    <a:pt x="11235" y="19596"/>
                  </a:lnTo>
                  <a:lnTo>
                    <a:pt x="16050" y="19596"/>
                  </a:lnTo>
                  <a:lnTo>
                    <a:pt x="9180" y="11347"/>
                  </a:lnTo>
                  <a:lnTo>
                    <a:pt x="9827" y="11234"/>
                  </a:lnTo>
                  <a:lnTo>
                    <a:pt x="10418" y="11094"/>
                  </a:lnTo>
                  <a:lnTo>
                    <a:pt x="10982" y="10925"/>
                  </a:lnTo>
                  <a:lnTo>
                    <a:pt x="11517" y="10699"/>
                  </a:lnTo>
                  <a:lnTo>
                    <a:pt x="11883" y="10502"/>
                  </a:lnTo>
                  <a:lnTo>
                    <a:pt x="12249" y="10305"/>
                  </a:lnTo>
                  <a:lnTo>
                    <a:pt x="12558" y="10080"/>
                  </a:lnTo>
                  <a:lnTo>
                    <a:pt x="12868" y="9855"/>
                  </a:lnTo>
                  <a:lnTo>
                    <a:pt x="13150" y="9601"/>
                  </a:lnTo>
                  <a:lnTo>
                    <a:pt x="13403" y="9320"/>
                  </a:lnTo>
                  <a:lnTo>
                    <a:pt x="13656" y="9038"/>
                  </a:lnTo>
                  <a:lnTo>
                    <a:pt x="13882" y="8728"/>
                  </a:lnTo>
                  <a:lnTo>
                    <a:pt x="14079" y="8391"/>
                  </a:lnTo>
                  <a:lnTo>
                    <a:pt x="14248" y="8053"/>
                  </a:lnTo>
                  <a:lnTo>
                    <a:pt x="14388" y="7715"/>
                  </a:lnTo>
                  <a:lnTo>
                    <a:pt x="14501" y="7349"/>
                  </a:lnTo>
                  <a:lnTo>
                    <a:pt x="14585" y="6955"/>
                  </a:lnTo>
                  <a:lnTo>
                    <a:pt x="14670" y="6561"/>
                  </a:lnTo>
                  <a:lnTo>
                    <a:pt x="14698" y="6138"/>
                  </a:lnTo>
                  <a:lnTo>
                    <a:pt x="14698" y="5716"/>
                  </a:lnTo>
                  <a:lnTo>
                    <a:pt x="14698" y="5322"/>
                  </a:lnTo>
                  <a:lnTo>
                    <a:pt x="14670" y="4899"/>
                  </a:lnTo>
                  <a:lnTo>
                    <a:pt x="14585" y="4533"/>
                  </a:lnTo>
                  <a:lnTo>
                    <a:pt x="14501" y="4139"/>
                  </a:lnTo>
                  <a:lnTo>
                    <a:pt x="14388" y="3773"/>
                  </a:lnTo>
                  <a:lnTo>
                    <a:pt x="14248" y="3435"/>
                  </a:lnTo>
                  <a:lnTo>
                    <a:pt x="14079" y="3097"/>
                  </a:lnTo>
                  <a:lnTo>
                    <a:pt x="13882" y="2760"/>
                  </a:lnTo>
                  <a:lnTo>
                    <a:pt x="13656" y="2450"/>
                  </a:lnTo>
                  <a:lnTo>
                    <a:pt x="13431" y="2168"/>
                  </a:lnTo>
                  <a:lnTo>
                    <a:pt x="13150" y="1887"/>
                  </a:lnTo>
                  <a:lnTo>
                    <a:pt x="12868" y="1633"/>
                  </a:lnTo>
                  <a:lnTo>
                    <a:pt x="12586" y="1380"/>
                  </a:lnTo>
                  <a:lnTo>
                    <a:pt x="12249" y="1155"/>
                  </a:lnTo>
                  <a:lnTo>
                    <a:pt x="11911" y="929"/>
                  </a:lnTo>
                  <a:lnTo>
                    <a:pt x="11545" y="761"/>
                  </a:lnTo>
                  <a:lnTo>
                    <a:pt x="11151" y="563"/>
                  </a:lnTo>
                  <a:lnTo>
                    <a:pt x="10756" y="423"/>
                  </a:lnTo>
                  <a:lnTo>
                    <a:pt x="10334" y="310"/>
                  </a:lnTo>
                  <a:lnTo>
                    <a:pt x="9912" y="197"/>
                  </a:lnTo>
                  <a:lnTo>
                    <a:pt x="9461" y="113"/>
                  </a:lnTo>
                  <a:lnTo>
                    <a:pt x="9011" y="57"/>
                  </a:lnTo>
                  <a:lnTo>
                    <a:pt x="8532" y="28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3219775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1" y="0"/>
                  </a:moveTo>
                  <a:lnTo>
                    <a:pt x="1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1" y="16246"/>
                  </a:lnTo>
                  <a:lnTo>
                    <a:pt x="3971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1" y="7968"/>
                  </a:lnTo>
                  <a:lnTo>
                    <a:pt x="3971" y="3351"/>
                  </a:lnTo>
                  <a:lnTo>
                    <a:pt x="14135" y="3351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3801900" y="3488525"/>
              <a:ext cx="374475" cy="489925"/>
            </a:xfrm>
            <a:custGeom>
              <a:rect b="b" l="l" r="r" t="t"/>
              <a:pathLst>
                <a:path extrusionOk="0" h="19597" w="14979">
                  <a:moveTo>
                    <a:pt x="7687" y="3097"/>
                  </a:moveTo>
                  <a:lnTo>
                    <a:pt x="8137" y="3126"/>
                  </a:lnTo>
                  <a:lnTo>
                    <a:pt x="8559" y="3182"/>
                  </a:lnTo>
                  <a:lnTo>
                    <a:pt x="8982" y="3294"/>
                  </a:lnTo>
                  <a:lnTo>
                    <a:pt x="9376" y="3463"/>
                  </a:lnTo>
                  <a:lnTo>
                    <a:pt x="9742" y="3661"/>
                  </a:lnTo>
                  <a:lnTo>
                    <a:pt x="10052" y="3914"/>
                  </a:lnTo>
                  <a:lnTo>
                    <a:pt x="10333" y="4195"/>
                  </a:lnTo>
                  <a:lnTo>
                    <a:pt x="10559" y="4533"/>
                  </a:lnTo>
                  <a:lnTo>
                    <a:pt x="10756" y="4899"/>
                  </a:lnTo>
                  <a:lnTo>
                    <a:pt x="10896" y="5294"/>
                  </a:lnTo>
                  <a:lnTo>
                    <a:pt x="10981" y="5716"/>
                  </a:lnTo>
                  <a:lnTo>
                    <a:pt x="11009" y="6166"/>
                  </a:lnTo>
                  <a:lnTo>
                    <a:pt x="10981" y="6645"/>
                  </a:lnTo>
                  <a:lnTo>
                    <a:pt x="10896" y="7067"/>
                  </a:lnTo>
                  <a:lnTo>
                    <a:pt x="10756" y="7461"/>
                  </a:lnTo>
                  <a:lnTo>
                    <a:pt x="10559" y="7828"/>
                  </a:lnTo>
                  <a:lnTo>
                    <a:pt x="10333" y="8137"/>
                  </a:lnTo>
                  <a:lnTo>
                    <a:pt x="10052" y="8419"/>
                  </a:lnTo>
                  <a:lnTo>
                    <a:pt x="9742" y="8672"/>
                  </a:lnTo>
                  <a:lnTo>
                    <a:pt x="9376" y="8869"/>
                  </a:lnTo>
                  <a:lnTo>
                    <a:pt x="8982" y="9038"/>
                  </a:lnTo>
                  <a:lnTo>
                    <a:pt x="8559" y="9151"/>
                  </a:lnTo>
                  <a:lnTo>
                    <a:pt x="8137" y="9207"/>
                  </a:lnTo>
                  <a:lnTo>
                    <a:pt x="7687" y="9235"/>
                  </a:lnTo>
                  <a:lnTo>
                    <a:pt x="3970" y="9235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2332"/>
                  </a:lnTo>
                  <a:lnTo>
                    <a:pt x="8081" y="12332"/>
                  </a:lnTo>
                  <a:lnTo>
                    <a:pt x="8559" y="12304"/>
                  </a:lnTo>
                  <a:lnTo>
                    <a:pt x="9038" y="12276"/>
                  </a:lnTo>
                  <a:lnTo>
                    <a:pt x="9489" y="12220"/>
                  </a:lnTo>
                  <a:lnTo>
                    <a:pt x="9939" y="12135"/>
                  </a:lnTo>
                  <a:lnTo>
                    <a:pt x="10361" y="12023"/>
                  </a:lnTo>
                  <a:lnTo>
                    <a:pt x="10784" y="11910"/>
                  </a:lnTo>
                  <a:lnTo>
                    <a:pt x="11206" y="11741"/>
                  </a:lnTo>
                  <a:lnTo>
                    <a:pt x="11600" y="11572"/>
                  </a:lnTo>
                  <a:lnTo>
                    <a:pt x="11994" y="11375"/>
                  </a:lnTo>
                  <a:lnTo>
                    <a:pt x="12332" y="11150"/>
                  </a:lnTo>
                  <a:lnTo>
                    <a:pt x="12670" y="10925"/>
                  </a:lnTo>
                  <a:lnTo>
                    <a:pt x="13008" y="10671"/>
                  </a:lnTo>
                  <a:lnTo>
                    <a:pt x="13290" y="10390"/>
                  </a:lnTo>
                  <a:lnTo>
                    <a:pt x="13571" y="10080"/>
                  </a:lnTo>
                  <a:lnTo>
                    <a:pt x="13825" y="9770"/>
                  </a:lnTo>
                  <a:lnTo>
                    <a:pt x="14078" y="9432"/>
                  </a:lnTo>
                  <a:lnTo>
                    <a:pt x="14275" y="9094"/>
                  </a:lnTo>
                  <a:lnTo>
                    <a:pt x="14472" y="8728"/>
                  </a:lnTo>
                  <a:lnTo>
                    <a:pt x="14613" y="8334"/>
                  </a:lnTo>
                  <a:lnTo>
                    <a:pt x="14754" y="7940"/>
                  </a:lnTo>
                  <a:lnTo>
                    <a:pt x="14838" y="7518"/>
                  </a:lnTo>
                  <a:lnTo>
                    <a:pt x="14923" y="7095"/>
                  </a:lnTo>
                  <a:lnTo>
                    <a:pt x="14951" y="6645"/>
                  </a:lnTo>
                  <a:lnTo>
                    <a:pt x="14979" y="6166"/>
                  </a:lnTo>
                  <a:lnTo>
                    <a:pt x="14951" y="5688"/>
                  </a:lnTo>
                  <a:lnTo>
                    <a:pt x="14923" y="5265"/>
                  </a:lnTo>
                  <a:lnTo>
                    <a:pt x="14838" y="4815"/>
                  </a:lnTo>
                  <a:lnTo>
                    <a:pt x="14754" y="4393"/>
                  </a:lnTo>
                  <a:lnTo>
                    <a:pt x="14613" y="3998"/>
                  </a:lnTo>
                  <a:lnTo>
                    <a:pt x="14472" y="3604"/>
                  </a:lnTo>
                  <a:lnTo>
                    <a:pt x="14275" y="3238"/>
                  </a:lnTo>
                  <a:lnTo>
                    <a:pt x="14078" y="2900"/>
                  </a:lnTo>
                  <a:lnTo>
                    <a:pt x="13825" y="2562"/>
                  </a:lnTo>
                  <a:lnTo>
                    <a:pt x="13571" y="2253"/>
                  </a:lnTo>
                  <a:lnTo>
                    <a:pt x="13290" y="1943"/>
                  </a:lnTo>
                  <a:lnTo>
                    <a:pt x="13008" y="1661"/>
                  </a:lnTo>
                  <a:lnTo>
                    <a:pt x="12670" y="1408"/>
                  </a:lnTo>
                  <a:lnTo>
                    <a:pt x="12332" y="1183"/>
                  </a:lnTo>
                  <a:lnTo>
                    <a:pt x="11994" y="958"/>
                  </a:lnTo>
                  <a:lnTo>
                    <a:pt x="11600" y="761"/>
                  </a:lnTo>
                  <a:lnTo>
                    <a:pt x="11206" y="592"/>
                  </a:lnTo>
                  <a:lnTo>
                    <a:pt x="10784" y="423"/>
                  </a:lnTo>
                  <a:lnTo>
                    <a:pt x="10361" y="310"/>
                  </a:lnTo>
                  <a:lnTo>
                    <a:pt x="9939" y="197"/>
                  </a:lnTo>
                  <a:lnTo>
                    <a:pt x="9489" y="113"/>
                  </a:lnTo>
                  <a:lnTo>
                    <a:pt x="9038" y="57"/>
                  </a:lnTo>
                  <a:lnTo>
                    <a:pt x="8559" y="28"/>
                  </a:lnTo>
                  <a:lnTo>
                    <a:pt x="8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4160875" y="3488525"/>
              <a:ext cx="493450" cy="489925"/>
            </a:xfrm>
            <a:custGeom>
              <a:rect b="b" l="l" r="r" t="t"/>
              <a:pathLst>
                <a:path extrusionOk="0" h="19597" w="19738">
                  <a:moveTo>
                    <a:pt x="9855" y="5350"/>
                  </a:moveTo>
                  <a:lnTo>
                    <a:pt x="12811" y="12783"/>
                  </a:lnTo>
                  <a:lnTo>
                    <a:pt x="6870" y="12783"/>
                  </a:lnTo>
                  <a:lnTo>
                    <a:pt x="9855" y="5350"/>
                  </a:lnTo>
                  <a:close/>
                  <a:moveTo>
                    <a:pt x="8250" y="0"/>
                  </a:moveTo>
                  <a:lnTo>
                    <a:pt x="1" y="19596"/>
                  </a:lnTo>
                  <a:lnTo>
                    <a:pt x="4139" y="19596"/>
                  </a:lnTo>
                  <a:lnTo>
                    <a:pt x="5603" y="15936"/>
                  </a:lnTo>
                  <a:lnTo>
                    <a:pt x="14050" y="15936"/>
                  </a:lnTo>
                  <a:lnTo>
                    <a:pt x="15514" y="19596"/>
                  </a:lnTo>
                  <a:lnTo>
                    <a:pt x="19738" y="19596"/>
                  </a:lnTo>
                  <a:lnTo>
                    <a:pt x="11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4711325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4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42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43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55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43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42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4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89" y="11094"/>
                  </a:lnTo>
                  <a:lnTo>
                    <a:pt x="10953" y="10925"/>
                  </a:lnTo>
                  <a:lnTo>
                    <a:pt x="11488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7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7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59" y="7715"/>
                  </a:lnTo>
                  <a:lnTo>
                    <a:pt x="14472" y="7349"/>
                  </a:lnTo>
                  <a:lnTo>
                    <a:pt x="14556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6" y="4533"/>
                  </a:lnTo>
                  <a:lnTo>
                    <a:pt x="14472" y="4139"/>
                  </a:lnTo>
                  <a:lnTo>
                    <a:pt x="14359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7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7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51287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61" y="3379"/>
                  </a:lnTo>
                  <a:lnTo>
                    <a:pt x="6561" y="19596"/>
                  </a:lnTo>
                  <a:lnTo>
                    <a:pt x="10559" y="19596"/>
                  </a:lnTo>
                  <a:lnTo>
                    <a:pt x="10559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561440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1" y="0"/>
                  </a:moveTo>
                  <a:lnTo>
                    <a:pt x="1" y="19596"/>
                  </a:lnTo>
                  <a:lnTo>
                    <a:pt x="3971" y="19596"/>
                  </a:lnTo>
                  <a:lnTo>
                    <a:pt x="3971" y="6955"/>
                  </a:lnTo>
                  <a:lnTo>
                    <a:pt x="14191" y="19596"/>
                  </a:lnTo>
                  <a:lnTo>
                    <a:pt x="17063" y="19596"/>
                  </a:lnTo>
                  <a:lnTo>
                    <a:pt x="17063" y="0"/>
                  </a:lnTo>
                  <a:lnTo>
                    <a:pt x="13037" y="0"/>
                  </a:lnTo>
                  <a:lnTo>
                    <a:pt x="13037" y="12698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6147250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0" y="0"/>
                  </a:moveTo>
                  <a:lnTo>
                    <a:pt x="0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34" y="3351"/>
                  </a:lnTo>
                  <a:lnTo>
                    <a:pt x="14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6590700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5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14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15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27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15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14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5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90" y="11094"/>
                  </a:lnTo>
                  <a:lnTo>
                    <a:pt x="10953" y="10925"/>
                  </a:lnTo>
                  <a:lnTo>
                    <a:pt x="11516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8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8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60" y="7715"/>
                  </a:lnTo>
                  <a:lnTo>
                    <a:pt x="14472" y="7349"/>
                  </a:lnTo>
                  <a:lnTo>
                    <a:pt x="14557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7" y="4533"/>
                  </a:lnTo>
                  <a:lnTo>
                    <a:pt x="14472" y="4139"/>
                  </a:lnTo>
                  <a:lnTo>
                    <a:pt x="14360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8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8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7004575" y="3480775"/>
              <a:ext cx="374500" cy="504700"/>
            </a:xfrm>
            <a:custGeom>
              <a:rect b="b" l="l" r="r" t="t"/>
              <a:pathLst>
                <a:path extrusionOk="0" h="20188" w="14980">
                  <a:moveTo>
                    <a:pt x="8307" y="1"/>
                  </a:moveTo>
                  <a:lnTo>
                    <a:pt x="7800" y="29"/>
                  </a:lnTo>
                  <a:lnTo>
                    <a:pt x="7321" y="57"/>
                  </a:lnTo>
                  <a:lnTo>
                    <a:pt x="6871" y="113"/>
                  </a:lnTo>
                  <a:lnTo>
                    <a:pt x="6420" y="170"/>
                  </a:lnTo>
                  <a:lnTo>
                    <a:pt x="5970" y="282"/>
                  </a:lnTo>
                  <a:lnTo>
                    <a:pt x="5547" y="395"/>
                  </a:lnTo>
                  <a:lnTo>
                    <a:pt x="5125" y="507"/>
                  </a:lnTo>
                  <a:lnTo>
                    <a:pt x="4731" y="676"/>
                  </a:lnTo>
                  <a:lnTo>
                    <a:pt x="4337" y="845"/>
                  </a:lnTo>
                  <a:lnTo>
                    <a:pt x="3971" y="1042"/>
                  </a:lnTo>
                  <a:lnTo>
                    <a:pt x="3633" y="1268"/>
                  </a:lnTo>
                  <a:lnTo>
                    <a:pt x="3323" y="1493"/>
                  </a:lnTo>
                  <a:lnTo>
                    <a:pt x="3013" y="1746"/>
                  </a:lnTo>
                  <a:lnTo>
                    <a:pt x="2732" y="2000"/>
                  </a:lnTo>
                  <a:lnTo>
                    <a:pt x="2478" y="2309"/>
                  </a:lnTo>
                  <a:lnTo>
                    <a:pt x="2253" y="2591"/>
                  </a:lnTo>
                  <a:lnTo>
                    <a:pt x="2028" y="2929"/>
                  </a:lnTo>
                  <a:lnTo>
                    <a:pt x="1859" y="3267"/>
                  </a:lnTo>
                  <a:lnTo>
                    <a:pt x="1690" y="3604"/>
                  </a:lnTo>
                  <a:lnTo>
                    <a:pt x="1577" y="3999"/>
                  </a:lnTo>
                  <a:lnTo>
                    <a:pt x="1465" y="4365"/>
                  </a:lnTo>
                  <a:lnTo>
                    <a:pt x="1408" y="4787"/>
                  </a:lnTo>
                  <a:lnTo>
                    <a:pt x="1352" y="5209"/>
                  </a:lnTo>
                  <a:lnTo>
                    <a:pt x="1352" y="5632"/>
                  </a:lnTo>
                  <a:lnTo>
                    <a:pt x="1352" y="5998"/>
                  </a:lnTo>
                  <a:lnTo>
                    <a:pt x="1380" y="6364"/>
                  </a:lnTo>
                  <a:lnTo>
                    <a:pt x="1408" y="6702"/>
                  </a:lnTo>
                  <a:lnTo>
                    <a:pt x="1465" y="7011"/>
                  </a:lnTo>
                  <a:lnTo>
                    <a:pt x="1549" y="7321"/>
                  </a:lnTo>
                  <a:lnTo>
                    <a:pt x="1634" y="7603"/>
                  </a:lnTo>
                  <a:lnTo>
                    <a:pt x="1746" y="7884"/>
                  </a:lnTo>
                  <a:lnTo>
                    <a:pt x="1859" y="8138"/>
                  </a:lnTo>
                  <a:lnTo>
                    <a:pt x="2140" y="8616"/>
                  </a:lnTo>
                  <a:lnTo>
                    <a:pt x="2478" y="9038"/>
                  </a:lnTo>
                  <a:lnTo>
                    <a:pt x="2844" y="9404"/>
                  </a:lnTo>
                  <a:lnTo>
                    <a:pt x="3267" y="9742"/>
                  </a:lnTo>
                  <a:lnTo>
                    <a:pt x="3689" y="10052"/>
                  </a:lnTo>
                  <a:lnTo>
                    <a:pt x="4168" y="10334"/>
                  </a:lnTo>
                  <a:lnTo>
                    <a:pt x="4646" y="10559"/>
                  </a:lnTo>
                  <a:lnTo>
                    <a:pt x="5153" y="10784"/>
                  </a:lnTo>
                  <a:lnTo>
                    <a:pt x="6195" y="11178"/>
                  </a:lnTo>
                  <a:lnTo>
                    <a:pt x="7237" y="11544"/>
                  </a:lnTo>
                  <a:lnTo>
                    <a:pt x="8222" y="11882"/>
                  </a:lnTo>
                  <a:lnTo>
                    <a:pt x="9123" y="12248"/>
                  </a:lnTo>
                  <a:lnTo>
                    <a:pt x="9545" y="12445"/>
                  </a:lnTo>
                  <a:lnTo>
                    <a:pt x="9911" y="12671"/>
                  </a:lnTo>
                  <a:lnTo>
                    <a:pt x="10221" y="12924"/>
                  </a:lnTo>
                  <a:lnTo>
                    <a:pt x="10503" y="13205"/>
                  </a:lnTo>
                  <a:lnTo>
                    <a:pt x="10643" y="13346"/>
                  </a:lnTo>
                  <a:lnTo>
                    <a:pt x="10756" y="13487"/>
                  </a:lnTo>
                  <a:lnTo>
                    <a:pt x="10841" y="13656"/>
                  </a:lnTo>
                  <a:lnTo>
                    <a:pt x="10897" y="13825"/>
                  </a:lnTo>
                  <a:lnTo>
                    <a:pt x="10953" y="14022"/>
                  </a:lnTo>
                  <a:lnTo>
                    <a:pt x="11009" y="14219"/>
                  </a:lnTo>
                  <a:lnTo>
                    <a:pt x="11038" y="14416"/>
                  </a:lnTo>
                  <a:lnTo>
                    <a:pt x="11038" y="14641"/>
                  </a:lnTo>
                  <a:lnTo>
                    <a:pt x="11038" y="14895"/>
                  </a:lnTo>
                  <a:lnTo>
                    <a:pt x="10981" y="15120"/>
                  </a:lnTo>
                  <a:lnTo>
                    <a:pt x="10925" y="15345"/>
                  </a:lnTo>
                  <a:lnTo>
                    <a:pt x="10812" y="15571"/>
                  </a:lnTo>
                  <a:lnTo>
                    <a:pt x="10672" y="15768"/>
                  </a:lnTo>
                  <a:lnTo>
                    <a:pt x="10531" y="15937"/>
                  </a:lnTo>
                  <a:lnTo>
                    <a:pt x="10334" y="16105"/>
                  </a:lnTo>
                  <a:lnTo>
                    <a:pt x="10108" y="16246"/>
                  </a:lnTo>
                  <a:lnTo>
                    <a:pt x="9883" y="16387"/>
                  </a:lnTo>
                  <a:lnTo>
                    <a:pt x="9630" y="16528"/>
                  </a:lnTo>
                  <a:lnTo>
                    <a:pt x="9348" y="16612"/>
                  </a:lnTo>
                  <a:lnTo>
                    <a:pt x="9039" y="16697"/>
                  </a:lnTo>
                  <a:lnTo>
                    <a:pt x="8729" y="16753"/>
                  </a:lnTo>
                  <a:lnTo>
                    <a:pt x="8391" y="16809"/>
                  </a:lnTo>
                  <a:lnTo>
                    <a:pt x="8025" y="16838"/>
                  </a:lnTo>
                  <a:lnTo>
                    <a:pt x="7237" y="16838"/>
                  </a:lnTo>
                  <a:lnTo>
                    <a:pt x="6814" y="16809"/>
                  </a:lnTo>
                  <a:lnTo>
                    <a:pt x="6448" y="16753"/>
                  </a:lnTo>
                  <a:lnTo>
                    <a:pt x="6054" y="16697"/>
                  </a:lnTo>
                  <a:lnTo>
                    <a:pt x="5716" y="16612"/>
                  </a:lnTo>
                  <a:lnTo>
                    <a:pt x="5350" y="16500"/>
                  </a:lnTo>
                  <a:lnTo>
                    <a:pt x="5041" y="16359"/>
                  </a:lnTo>
                  <a:lnTo>
                    <a:pt x="4731" y="16218"/>
                  </a:lnTo>
                  <a:lnTo>
                    <a:pt x="4449" y="16049"/>
                  </a:lnTo>
                  <a:lnTo>
                    <a:pt x="4140" y="15880"/>
                  </a:lnTo>
                  <a:lnTo>
                    <a:pt x="3886" y="15683"/>
                  </a:lnTo>
                  <a:lnTo>
                    <a:pt x="3605" y="15458"/>
                  </a:lnTo>
                  <a:lnTo>
                    <a:pt x="3351" y="15233"/>
                  </a:lnTo>
                  <a:lnTo>
                    <a:pt x="3098" y="14979"/>
                  </a:lnTo>
                  <a:lnTo>
                    <a:pt x="2873" y="14726"/>
                  </a:lnTo>
                  <a:lnTo>
                    <a:pt x="2619" y="14444"/>
                  </a:lnTo>
                  <a:lnTo>
                    <a:pt x="1" y="16950"/>
                  </a:lnTo>
                  <a:lnTo>
                    <a:pt x="367" y="17344"/>
                  </a:lnTo>
                  <a:lnTo>
                    <a:pt x="733" y="17710"/>
                  </a:lnTo>
                  <a:lnTo>
                    <a:pt x="1127" y="18048"/>
                  </a:lnTo>
                  <a:lnTo>
                    <a:pt x="1521" y="18358"/>
                  </a:lnTo>
                  <a:lnTo>
                    <a:pt x="1915" y="18668"/>
                  </a:lnTo>
                  <a:lnTo>
                    <a:pt x="2338" y="18921"/>
                  </a:lnTo>
                  <a:lnTo>
                    <a:pt x="2760" y="19174"/>
                  </a:lnTo>
                  <a:lnTo>
                    <a:pt x="3210" y="19372"/>
                  </a:lnTo>
                  <a:lnTo>
                    <a:pt x="3661" y="19569"/>
                  </a:lnTo>
                  <a:lnTo>
                    <a:pt x="4140" y="19738"/>
                  </a:lnTo>
                  <a:lnTo>
                    <a:pt x="4618" y="19878"/>
                  </a:lnTo>
                  <a:lnTo>
                    <a:pt x="5153" y="19991"/>
                  </a:lnTo>
                  <a:lnTo>
                    <a:pt x="5688" y="20075"/>
                  </a:lnTo>
                  <a:lnTo>
                    <a:pt x="6251" y="20132"/>
                  </a:lnTo>
                  <a:lnTo>
                    <a:pt x="6842" y="20188"/>
                  </a:lnTo>
                  <a:lnTo>
                    <a:pt x="7434" y="20188"/>
                  </a:lnTo>
                  <a:lnTo>
                    <a:pt x="8307" y="20160"/>
                  </a:lnTo>
                  <a:lnTo>
                    <a:pt x="9095" y="20104"/>
                  </a:lnTo>
                  <a:lnTo>
                    <a:pt x="9855" y="19963"/>
                  </a:lnTo>
                  <a:lnTo>
                    <a:pt x="10587" y="19794"/>
                  </a:lnTo>
                  <a:lnTo>
                    <a:pt x="11235" y="19569"/>
                  </a:lnTo>
                  <a:lnTo>
                    <a:pt x="11854" y="19315"/>
                  </a:lnTo>
                  <a:lnTo>
                    <a:pt x="12445" y="19005"/>
                  </a:lnTo>
                  <a:lnTo>
                    <a:pt x="12980" y="18639"/>
                  </a:lnTo>
                  <a:lnTo>
                    <a:pt x="13206" y="18414"/>
                  </a:lnTo>
                  <a:lnTo>
                    <a:pt x="13431" y="18217"/>
                  </a:lnTo>
                  <a:lnTo>
                    <a:pt x="13656" y="17992"/>
                  </a:lnTo>
                  <a:lnTo>
                    <a:pt x="13853" y="17767"/>
                  </a:lnTo>
                  <a:lnTo>
                    <a:pt x="14022" y="17541"/>
                  </a:lnTo>
                  <a:lnTo>
                    <a:pt x="14191" y="17288"/>
                  </a:lnTo>
                  <a:lnTo>
                    <a:pt x="14360" y="17035"/>
                  </a:lnTo>
                  <a:lnTo>
                    <a:pt x="14473" y="16781"/>
                  </a:lnTo>
                  <a:lnTo>
                    <a:pt x="14585" y="16500"/>
                  </a:lnTo>
                  <a:lnTo>
                    <a:pt x="14698" y="16218"/>
                  </a:lnTo>
                  <a:lnTo>
                    <a:pt x="14782" y="15937"/>
                  </a:lnTo>
                  <a:lnTo>
                    <a:pt x="14867" y="15627"/>
                  </a:lnTo>
                  <a:lnTo>
                    <a:pt x="14923" y="15317"/>
                  </a:lnTo>
                  <a:lnTo>
                    <a:pt x="14951" y="15007"/>
                  </a:lnTo>
                  <a:lnTo>
                    <a:pt x="14979" y="14332"/>
                  </a:lnTo>
                  <a:lnTo>
                    <a:pt x="14979" y="13966"/>
                  </a:lnTo>
                  <a:lnTo>
                    <a:pt x="14951" y="13600"/>
                  </a:lnTo>
                  <a:lnTo>
                    <a:pt x="14923" y="13262"/>
                  </a:lnTo>
                  <a:lnTo>
                    <a:pt x="14867" y="12924"/>
                  </a:lnTo>
                  <a:lnTo>
                    <a:pt x="14782" y="12614"/>
                  </a:lnTo>
                  <a:lnTo>
                    <a:pt x="14698" y="12305"/>
                  </a:lnTo>
                  <a:lnTo>
                    <a:pt x="14585" y="12023"/>
                  </a:lnTo>
                  <a:lnTo>
                    <a:pt x="14444" y="11770"/>
                  </a:lnTo>
                  <a:lnTo>
                    <a:pt x="14163" y="11263"/>
                  </a:lnTo>
                  <a:lnTo>
                    <a:pt x="13853" y="10812"/>
                  </a:lnTo>
                  <a:lnTo>
                    <a:pt x="13487" y="10390"/>
                  </a:lnTo>
                  <a:lnTo>
                    <a:pt x="13065" y="10052"/>
                  </a:lnTo>
                  <a:lnTo>
                    <a:pt x="12642" y="9714"/>
                  </a:lnTo>
                  <a:lnTo>
                    <a:pt x="12164" y="9433"/>
                  </a:lnTo>
                  <a:lnTo>
                    <a:pt x="11685" y="9179"/>
                  </a:lnTo>
                  <a:lnTo>
                    <a:pt x="11178" y="8954"/>
                  </a:lnTo>
                  <a:lnTo>
                    <a:pt x="10137" y="8560"/>
                  </a:lnTo>
                  <a:lnTo>
                    <a:pt x="9095" y="8194"/>
                  </a:lnTo>
                  <a:lnTo>
                    <a:pt x="8109" y="7856"/>
                  </a:lnTo>
                  <a:lnTo>
                    <a:pt x="7208" y="7518"/>
                  </a:lnTo>
                  <a:lnTo>
                    <a:pt x="6786" y="7321"/>
                  </a:lnTo>
                  <a:lnTo>
                    <a:pt x="6420" y="7096"/>
                  </a:lnTo>
                  <a:lnTo>
                    <a:pt x="6082" y="6871"/>
                  </a:lnTo>
                  <a:lnTo>
                    <a:pt x="5801" y="6645"/>
                  </a:lnTo>
                  <a:lnTo>
                    <a:pt x="5688" y="6504"/>
                  </a:lnTo>
                  <a:lnTo>
                    <a:pt x="5575" y="6364"/>
                  </a:lnTo>
                  <a:lnTo>
                    <a:pt x="5491" y="6223"/>
                  </a:lnTo>
                  <a:lnTo>
                    <a:pt x="5407" y="6054"/>
                  </a:lnTo>
                  <a:lnTo>
                    <a:pt x="5350" y="5885"/>
                  </a:lnTo>
                  <a:lnTo>
                    <a:pt x="5322" y="5716"/>
                  </a:lnTo>
                  <a:lnTo>
                    <a:pt x="5294" y="5519"/>
                  </a:lnTo>
                  <a:lnTo>
                    <a:pt x="5294" y="5322"/>
                  </a:lnTo>
                  <a:lnTo>
                    <a:pt x="5294" y="5097"/>
                  </a:lnTo>
                  <a:lnTo>
                    <a:pt x="5322" y="4900"/>
                  </a:lnTo>
                  <a:lnTo>
                    <a:pt x="5407" y="4674"/>
                  </a:lnTo>
                  <a:lnTo>
                    <a:pt x="5491" y="4505"/>
                  </a:lnTo>
                  <a:lnTo>
                    <a:pt x="5604" y="4308"/>
                  </a:lnTo>
                  <a:lnTo>
                    <a:pt x="5716" y="4168"/>
                  </a:lnTo>
                  <a:lnTo>
                    <a:pt x="5885" y="4027"/>
                  </a:lnTo>
                  <a:lnTo>
                    <a:pt x="6082" y="3886"/>
                  </a:lnTo>
                  <a:lnTo>
                    <a:pt x="6279" y="3773"/>
                  </a:lnTo>
                  <a:lnTo>
                    <a:pt x="6505" y="3661"/>
                  </a:lnTo>
                  <a:lnTo>
                    <a:pt x="6758" y="3576"/>
                  </a:lnTo>
                  <a:lnTo>
                    <a:pt x="7011" y="3520"/>
                  </a:lnTo>
                  <a:lnTo>
                    <a:pt x="7293" y="3464"/>
                  </a:lnTo>
                  <a:lnTo>
                    <a:pt x="7575" y="3407"/>
                  </a:lnTo>
                  <a:lnTo>
                    <a:pt x="8222" y="3379"/>
                  </a:lnTo>
                  <a:lnTo>
                    <a:pt x="8813" y="3407"/>
                  </a:lnTo>
                  <a:lnTo>
                    <a:pt x="9376" y="3492"/>
                  </a:lnTo>
                  <a:lnTo>
                    <a:pt x="9883" y="3633"/>
                  </a:lnTo>
                  <a:lnTo>
                    <a:pt x="10390" y="3830"/>
                  </a:lnTo>
                  <a:lnTo>
                    <a:pt x="10869" y="4083"/>
                  </a:lnTo>
                  <a:lnTo>
                    <a:pt x="11319" y="4393"/>
                  </a:lnTo>
                  <a:lnTo>
                    <a:pt x="11770" y="4787"/>
                  </a:lnTo>
                  <a:lnTo>
                    <a:pt x="12248" y="5209"/>
                  </a:lnTo>
                  <a:lnTo>
                    <a:pt x="14867" y="2704"/>
                  </a:lnTo>
                  <a:lnTo>
                    <a:pt x="14585" y="2422"/>
                  </a:lnTo>
                  <a:lnTo>
                    <a:pt x="14276" y="2140"/>
                  </a:lnTo>
                  <a:lnTo>
                    <a:pt x="13966" y="1887"/>
                  </a:lnTo>
                  <a:lnTo>
                    <a:pt x="13628" y="1634"/>
                  </a:lnTo>
                  <a:lnTo>
                    <a:pt x="13290" y="1380"/>
                  </a:lnTo>
                  <a:lnTo>
                    <a:pt x="12896" y="1155"/>
                  </a:lnTo>
                  <a:lnTo>
                    <a:pt x="12502" y="958"/>
                  </a:lnTo>
                  <a:lnTo>
                    <a:pt x="12079" y="761"/>
                  </a:lnTo>
                  <a:lnTo>
                    <a:pt x="11657" y="592"/>
                  </a:lnTo>
                  <a:lnTo>
                    <a:pt x="11207" y="423"/>
                  </a:lnTo>
                  <a:lnTo>
                    <a:pt x="10756" y="310"/>
                  </a:lnTo>
                  <a:lnTo>
                    <a:pt x="10306" y="198"/>
                  </a:lnTo>
                  <a:lnTo>
                    <a:pt x="9827" y="113"/>
                  </a:lnTo>
                  <a:lnTo>
                    <a:pt x="9320" y="57"/>
                  </a:lnTo>
                  <a:lnTo>
                    <a:pt x="8813" y="29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649" name="Google Shape;649;p41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0" name="Google Shape;650;p41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1" name="Google Shape;651;p41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">
  <p:cSld name="Title Slide - Scale">
    <p:bg>
      <p:bgPr>
        <a:solidFill>
          <a:schemeClr val="dk2"/>
        </a:solid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2"/>
          <p:cNvSpPr txBox="1"/>
          <p:nvPr>
            <p:ph idx="1" type="subTitle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654" name="Google Shape;654;p42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5" name="Google Shape;655;p42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6" name="Google Shape;656;p42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657" name="Google Shape;657;p42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658" name="Google Shape;658;p4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Green">
  <p:cSld name="Transition - Green">
    <p:bg>
      <p:bgPr>
        <a:solidFill>
          <a:schemeClr val="dk2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43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667" name="Google Shape;667;p4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1" name="Google Shape;671;p4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2" name="Google Shape;672;p4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674" name="Google Shape;674;p43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675" name="Google Shape;675;p43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7" name="Google Shape;677;p43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8" name="Google Shape;678;p43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3" name="Google Shape;683;p43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4" name="Google Shape;684;p43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5" name="Google Shape;685;p43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6" name="Google Shape;686;p43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7" name="Google Shape;687;p43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8" name="Google Shape;688;p43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9" name="Google Shape;689;p43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0" name="Google Shape;690;p43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1" name="Google Shape;691;p43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2" name="Google Shape;692;p43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3" name="Google Shape;693;p43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4" name="Google Shape;694;p43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5" name="Google Shape;695;p43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6" name="Google Shape;696;p43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7" name="Google Shape;697;p43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8" name="Google Shape;698;p43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9" name="Google Shape;699;p43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0" name="Google Shape;700;p43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1" name="Google Shape;701;p43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2" name="Google Shape;702;p43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3" name="Google Shape;703;p43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4" name="Google Shape;704;p43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5" name="Google Shape;705;p43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6" name="Google Shape;706;p43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7" name="Google Shape;707;p43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9" name="Google Shape;709;p43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0" name="Google Shape;710;p43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1" name="Google Shape;711;p43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2" name="Google Shape;712;p43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3" name="Google Shape;713;p43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4" name="Google Shape;714;p43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5" name="Google Shape;715;p43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6" name="Google Shape;716;p43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7" name="Google Shape;717;p43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8" name="Google Shape;718;p43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9" name="Google Shape;719;p43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0" name="Google Shape;720;p43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1" name="Google Shape;721;p43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2" name="Google Shape;722;p43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3" name="Google Shape;723;p43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4" name="Google Shape;724;p43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5" name="Google Shape;725;p43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6" name="Google Shape;726;p43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7" name="Google Shape;727;p43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8" name="Google Shape;728;p43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9" name="Google Shape;729;p43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0" name="Google Shape;730;p43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1" name="Google Shape;731;p43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5" name="Google Shape;735;p43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7" name="Google Shape;757;p43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4" name="Google Shape;774;p43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5" name="Google Shape;775;p43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6" name="Google Shape;776;p43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7" name="Google Shape;777;p43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810" name="Google Shape;810;p43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811" name="Google Shape;811;p43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812" name="Google Shape;812;p43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813" name="Google Shape;813;p43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4" name="Google Shape;814;p43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5" name="Google Shape;815;p43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6" name="Google Shape;816;p43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Black">
  <p:cSld name="Transition - Black">
    <p:bg>
      <p:bgPr>
        <a:solidFill>
          <a:schemeClr val="dk1"/>
        </a:soli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44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819" name="Google Shape;819;p4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826" name="Google Shape;826;p44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827" name="Google Shape;827;p44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9" name="Google Shape;829;p44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0" name="Google Shape;830;p44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1" name="Google Shape;841;p44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2" name="Google Shape;842;p44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3" name="Google Shape;843;p44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4" name="Google Shape;844;p44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5" name="Google Shape;845;p44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6" name="Google Shape;846;p44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7" name="Google Shape;847;p44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8" name="Google Shape;848;p44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9" name="Google Shape;849;p44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0" name="Google Shape;850;p44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1" name="Google Shape;851;p44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2" name="Google Shape;852;p44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3" name="Google Shape;853;p44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4" name="Google Shape;854;p44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5" name="Google Shape;855;p44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6" name="Google Shape;856;p44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8" name="Google Shape;858;p44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9" name="Google Shape;859;p44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0" name="Google Shape;860;p44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1" name="Google Shape;861;p44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2" name="Google Shape;862;p44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3" name="Google Shape;863;p44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4" name="Google Shape;864;p44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5" name="Google Shape;865;p44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6" name="Google Shape;866;p44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7" name="Google Shape;867;p44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8" name="Google Shape;868;p44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9" name="Google Shape;869;p44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0" name="Google Shape;870;p44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1" name="Google Shape;871;p44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2" name="Google Shape;872;p44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3" name="Google Shape;873;p44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4" name="Google Shape;874;p44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5" name="Google Shape;875;p44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6" name="Google Shape;876;p44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7" name="Google Shape;877;p44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8" name="Google Shape;878;p44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9" name="Google Shape;879;p44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0" name="Google Shape;880;p44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1" name="Google Shape;881;p44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2" name="Google Shape;882;p44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3" name="Google Shape;883;p44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5" name="Google Shape;885;p44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6" name="Google Shape;886;p44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8" name="Google Shape;888;p44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9" name="Google Shape;889;p44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0" name="Google Shape;890;p44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1" name="Google Shape;891;p44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2" name="Google Shape;892;p44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3" name="Google Shape;893;p44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4" name="Google Shape;894;p44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5" name="Google Shape;895;p44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6" name="Google Shape;896;p44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7" name="Google Shape;897;p44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8" name="Google Shape;898;p44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9" name="Google Shape;899;p44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1" name="Google Shape;911;p44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2" name="Google Shape;912;p44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3" name="Google Shape;913;p44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962" name="Google Shape;962;p44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963" name="Google Shape;963;p44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964" name="Google Shape;964;p44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965" name="Google Shape;965;p44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6" name="Google Shape;966;p44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7" name="Google Shape;967;p44"/>
          <p:cNvSpPr txBox="1"/>
          <p:nvPr>
            <p:ph idx="11" type="ftr"/>
          </p:nvPr>
        </p:nvSpPr>
        <p:spPr>
          <a:xfrm>
            <a:off x="3028950" y="485439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8" name="Google Shape;968;p44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en">
  <p:cSld name="Content - Green">
    <p:bg>
      <p:bgPr>
        <a:solidFill>
          <a:schemeClr val="accent2"/>
        </a:solidFill>
      </p:bgPr>
    </p:bg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45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71" name="Google Shape;971;p45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2" name="Google Shape;972;p45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3" name="Google Shape;973;p45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4" name="Google Shape;974;p45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975" name="Google Shape;975;p45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976" name="Google Shape;976;p4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7" name="Google Shape;977;p4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8" name="Google Shape;978;p4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9" name="Google Shape;979;p4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0" name="Google Shape;980;p4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1" name="Google Shape;981;p4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2" name="Google Shape;982;p4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46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85" name="Google Shape;985;p46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6" name="Google Shape;986;p46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87" name="Google Shape;987;p46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988" name="Google Shape;988;p4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0" name="Google Shape;990;p4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4" name="Google Shape;994;p4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7"/>
          <p:cNvSpPr txBox="1"/>
          <p:nvPr>
            <p:ph type="title"/>
          </p:nvPr>
        </p:nvSpPr>
        <p:spPr>
          <a:xfrm>
            <a:off x="424216" y="341013"/>
            <a:ext cx="8306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20775" lIns="41575" spcFirstLastPara="1" rIns="41575" wrap="square" tIns="207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7" name="Google Shape;997;p47"/>
          <p:cNvSpPr txBox="1"/>
          <p:nvPr>
            <p:ph idx="11" type="ftr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8" name="Google Shape;998;p47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9" name="Google Shape;999;p47"/>
          <p:cNvSpPr txBox="1"/>
          <p:nvPr>
            <p:ph idx="1" type="body"/>
          </p:nvPr>
        </p:nvSpPr>
        <p:spPr>
          <a:xfrm>
            <a:off x="424563" y="1197705"/>
            <a:ext cx="8306100" cy="3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20775" lIns="41575" spcFirstLastPara="1" rIns="41575" wrap="square" tIns="2077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2794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indent="-2794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">
  <p:cSld name="Title Slide - Scale">
    <p:bg>
      <p:bgPr>
        <a:solidFill>
          <a:schemeClr val="dk2"/>
        </a:solidFill>
      </p:bgPr>
    </p:bg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2a2c8044c6f_0_394"/>
          <p:cNvSpPr txBox="1"/>
          <p:nvPr>
            <p:ph idx="1" type="subTitle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1007" name="Google Shape;1007;g2a2c8044c6f_0_394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8" name="Google Shape;1008;g2a2c8044c6f_0_394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9" name="Google Shape;1009;g2a2c8044c6f_0_394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010" name="Google Shape;1010;g2a2c8044c6f_0_394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1011" name="Google Shape;1011;g2a2c8044c6f_0_39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2" name="Google Shape;1012;g2a2c8044c6f_0_39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3" name="Google Shape;1013;g2a2c8044c6f_0_39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4" name="Google Shape;1014;g2a2c8044c6f_0_39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5" name="Google Shape;1015;g2a2c8044c6f_0_39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6" name="Google Shape;1016;g2a2c8044c6f_0_39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7" name="Google Shape;1017;g2a2c8044c6f_0_39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">
  <p:cSld name="Title Slide - Scale_1_1">
    <p:bg>
      <p:bgPr>
        <a:solidFill>
          <a:schemeClr val="dk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">
  <p:cSld name="Title Slide - Scale_1">
    <p:bg>
      <p:bgPr>
        <a:solidFill>
          <a:schemeClr val="dk2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a2c8044c6f_0_407"/>
          <p:cNvSpPr txBox="1"/>
          <p:nvPr>
            <p:ph idx="1" type="subTitle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20" name="Google Shape;1020;g2a2c8044c6f_0_407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1" name="Google Shape;1021;g2a2c8044c6f_0_407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022" name="Google Shape;1022;g2a2c8044c6f_0_407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1023" name="Google Shape;1023;g2a2c8044c6f_0_40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4" name="Google Shape;1024;g2a2c8044c6f_0_40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5" name="Google Shape;1025;g2a2c8044c6f_0_40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6" name="Google Shape;1026;g2a2c8044c6f_0_40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7" name="Google Shape;1027;g2a2c8044c6f_0_40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8" name="Google Shape;1028;g2a2c8044c6f_0_40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9" name="Google Shape;1029;g2a2c8044c6f_0_40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">
  <p:cSld name="Title Slide - Scale_1_1">
    <p:bg>
      <p:bgPr>
        <a:solidFill>
          <a:schemeClr val="dk2"/>
        </a:solidFill>
      </p:bgPr>
    </p:bg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 1">
  <p:cSld name="Title Slide - Scale_1_1_1">
    <p:bg>
      <p:bgPr>
        <a:solidFill>
          <a:srgbClr val="E5ECE9"/>
        </a:soli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Black">
  <p:cSld name="Transition - Black">
    <p:bg>
      <p:bgPr>
        <a:solidFill>
          <a:schemeClr val="dk1"/>
        </a:solidFill>
      </p:bgPr>
    </p:bg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1033;g2a2c8044c6f_0_421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1034" name="Google Shape;1034;g2a2c8044c6f_0_421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5" name="Google Shape;1035;g2a2c8044c6f_0_421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6" name="Google Shape;1036;g2a2c8044c6f_0_421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7" name="Google Shape;1037;g2a2c8044c6f_0_421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8" name="Google Shape;1038;g2a2c8044c6f_0_421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9" name="Google Shape;1039;g2a2c8044c6f_0_421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0" name="Google Shape;1040;g2a2c8044c6f_0_421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041" name="Google Shape;1041;g2a2c8044c6f_0_421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1042" name="Google Shape;1042;g2a2c8044c6f_0_421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3" name="Google Shape;1043;g2a2c8044c6f_0_421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4" name="Google Shape;1044;g2a2c8044c6f_0_421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5" name="Google Shape;1045;g2a2c8044c6f_0_421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6" name="Google Shape;1046;g2a2c8044c6f_0_421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7" name="Google Shape;1047;g2a2c8044c6f_0_421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8" name="Google Shape;1048;g2a2c8044c6f_0_421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9" name="Google Shape;1049;g2a2c8044c6f_0_421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0" name="Google Shape;1050;g2a2c8044c6f_0_421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1" name="Google Shape;1051;g2a2c8044c6f_0_421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2" name="Google Shape;1052;g2a2c8044c6f_0_421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3" name="Google Shape;1053;g2a2c8044c6f_0_421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4" name="Google Shape;1054;g2a2c8044c6f_0_421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5" name="Google Shape;1055;g2a2c8044c6f_0_421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6" name="Google Shape;1056;g2a2c8044c6f_0_421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7" name="Google Shape;1057;g2a2c8044c6f_0_421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8" name="Google Shape;1058;g2a2c8044c6f_0_421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9" name="Google Shape;1059;g2a2c8044c6f_0_421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0" name="Google Shape;1060;g2a2c8044c6f_0_421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1" name="Google Shape;1061;g2a2c8044c6f_0_421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2" name="Google Shape;1062;g2a2c8044c6f_0_421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3" name="Google Shape;1063;g2a2c8044c6f_0_421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4" name="Google Shape;1064;g2a2c8044c6f_0_421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5" name="Google Shape;1065;g2a2c8044c6f_0_421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6" name="Google Shape;1066;g2a2c8044c6f_0_421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7" name="Google Shape;1067;g2a2c8044c6f_0_421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8" name="Google Shape;1068;g2a2c8044c6f_0_421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9" name="Google Shape;1069;g2a2c8044c6f_0_421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0" name="Google Shape;1070;g2a2c8044c6f_0_421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1" name="Google Shape;1071;g2a2c8044c6f_0_421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2" name="Google Shape;1072;g2a2c8044c6f_0_421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3" name="Google Shape;1073;g2a2c8044c6f_0_421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4" name="Google Shape;1074;g2a2c8044c6f_0_421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5" name="Google Shape;1075;g2a2c8044c6f_0_421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6" name="Google Shape;1076;g2a2c8044c6f_0_421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7" name="Google Shape;1077;g2a2c8044c6f_0_421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8" name="Google Shape;1078;g2a2c8044c6f_0_421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9" name="Google Shape;1079;g2a2c8044c6f_0_421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0" name="Google Shape;1080;g2a2c8044c6f_0_421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1" name="Google Shape;1081;g2a2c8044c6f_0_421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2" name="Google Shape;1082;g2a2c8044c6f_0_421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3" name="Google Shape;1083;g2a2c8044c6f_0_421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4" name="Google Shape;1084;g2a2c8044c6f_0_421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5" name="Google Shape;1085;g2a2c8044c6f_0_421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6" name="Google Shape;1086;g2a2c8044c6f_0_421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7" name="Google Shape;1087;g2a2c8044c6f_0_421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8" name="Google Shape;1088;g2a2c8044c6f_0_421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9" name="Google Shape;1089;g2a2c8044c6f_0_421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0" name="Google Shape;1090;g2a2c8044c6f_0_421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1" name="Google Shape;1091;g2a2c8044c6f_0_421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2" name="Google Shape;1092;g2a2c8044c6f_0_421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3" name="Google Shape;1093;g2a2c8044c6f_0_421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4" name="Google Shape;1094;g2a2c8044c6f_0_421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5" name="Google Shape;1095;g2a2c8044c6f_0_421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6" name="Google Shape;1096;g2a2c8044c6f_0_421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7" name="Google Shape;1097;g2a2c8044c6f_0_421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8" name="Google Shape;1098;g2a2c8044c6f_0_421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9" name="Google Shape;1099;g2a2c8044c6f_0_421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0" name="Google Shape;1100;g2a2c8044c6f_0_421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1" name="Google Shape;1101;g2a2c8044c6f_0_421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2" name="Google Shape;1102;g2a2c8044c6f_0_421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3" name="Google Shape;1103;g2a2c8044c6f_0_421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4" name="Google Shape;1104;g2a2c8044c6f_0_421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5" name="Google Shape;1105;g2a2c8044c6f_0_421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6" name="Google Shape;1106;g2a2c8044c6f_0_421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7" name="Google Shape;1107;g2a2c8044c6f_0_421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8" name="Google Shape;1108;g2a2c8044c6f_0_421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9" name="Google Shape;1109;g2a2c8044c6f_0_421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0" name="Google Shape;1110;g2a2c8044c6f_0_421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1" name="Google Shape;1111;g2a2c8044c6f_0_421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2" name="Google Shape;1112;g2a2c8044c6f_0_421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3" name="Google Shape;1113;g2a2c8044c6f_0_421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4" name="Google Shape;1114;g2a2c8044c6f_0_421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5" name="Google Shape;1115;g2a2c8044c6f_0_421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6" name="Google Shape;1116;g2a2c8044c6f_0_421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7" name="Google Shape;1117;g2a2c8044c6f_0_421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8" name="Google Shape;1118;g2a2c8044c6f_0_421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9" name="Google Shape;1119;g2a2c8044c6f_0_421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0" name="Google Shape;1120;g2a2c8044c6f_0_421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1" name="Google Shape;1121;g2a2c8044c6f_0_421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2" name="Google Shape;1122;g2a2c8044c6f_0_421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3" name="Google Shape;1123;g2a2c8044c6f_0_421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4" name="Google Shape;1124;g2a2c8044c6f_0_421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5" name="Google Shape;1125;g2a2c8044c6f_0_421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6" name="Google Shape;1126;g2a2c8044c6f_0_421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7" name="Google Shape;1127;g2a2c8044c6f_0_421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8" name="Google Shape;1128;g2a2c8044c6f_0_421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9" name="Google Shape;1129;g2a2c8044c6f_0_421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0" name="Google Shape;1130;g2a2c8044c6f_0_421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1" name="Google Shape;1131;g2a2c8044c6f_0_421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2" name="Google Shape;1132;g2a2c8044c6f_0_421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3" name="Google Shape;1133;g2a2c8044c6f_0_421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4" name="Google Shape;1134;g2a2c8044c6f_0_421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5" name="Google Shape;1135;g2a2c8044c6f_0_421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6" name="Google Shape;1136;g2a2c8044c6f_0_421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7" name="Google Shape;1137;g2a2c8044c6f_0_421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8" name="Google Shape;1138;g2a2c8044c6f_0_421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9" name="Google Shape;1139;g2a2c8044c6f_0_421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0" name="Google Shape;1140;g2a2c8044c6f_0_421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1" name="Google Shape;1141;g2a2c8044c6f_0_421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2" name="Google Shape;1142;g2a2c8044c6f_0_421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3" name="Google Shape;1143;g2a2c8044c6f_0_421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4" name="Google Shape;1144;g2a2c8044c6f_0_421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5" name="Google Shape;1145;g2a2c8044c6f_0_421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6" name="Google Shape;1146;g2a2c8044c6f_0_421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7" name="Google Shape;1147;g2a2c8044c6f_0_421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8" name="Google Shape;1148;g2a2c8044c6f_0_421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9" name="Google Shape;1149;g2a2c8044c6f_0_421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0" name="Google Shape;1150;g2a2c8044c6f_0_421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1" name="Google Shape;1151;g2a2c8044c6f_0_421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2" name="Google Shape;1152;g2a2c8044c6f_0_421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3" name="Google Shape;1153;g2a2c8044c6f_0_421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4" name="Google Shape;1154;g2a2c8044c6f_0_421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5" name="Google Shape;1155;g2a2c8044c6f_0_421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6" name="Google Shape;1156;g2a2c8044c6f_0_421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7" name="Google Shape;1157;g2a2c8044c6f_0_421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8" name="Google Shape;1158;g2a2c8044c6f_0_421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9" name="Google Shape;1159;g2a2c8044c6f_0_421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0" name="Google Shape;1160;g2a2c8044c6f_0_421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1" name="Google Shape;1161;g2a2c8044c6f_0_421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2" name="Google Shape;1162;g2a2c8044c6f_0_421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3" name="Google Shape;1163;g2a2c8044c6f_0_421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4" name="Google Shape;1164;g2a2c8044c6f_0_421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5" name="Google Shape;1165;g2a2c8044c6f_0_421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6" name="Google Shape;1166;g2a2c8044c6f_0_421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7" name="Google Shape;1167;g2a2c8044c6f_0_421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8" name="Google Shape;1168;g2a2c8044c6f_0_421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9" name="Google Shape;1169;g2a2c8044c6f_0_421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0" name="Google Shape;1170;g2a2c8044c6f_0_421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1" name="Google Shape;1171;g2a2c8044c6f_0_421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2" name="Google Shape;1172;g2a2c8044c6f_0_421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3" name="Google Shape;1173;g2a2c8044c6f_0_421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4" name="Google Shape;1174;g2a2c8044c6f_0_421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5" name="Google Shape;1175;g2a2c8044c6f_0_421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6" name="Google Shape;1176;g2a2c8044c6f_0_421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177" name="Google Shape;1177;g2a2c8044c6f_0_421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1178" name="Google Shape;1178;g2a2c8044c6f_0_421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179" name="Google Shape;1179;g2a2c8044c6f_0_421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1180" name="Google Shape;1180;g2a2c8044c6f_0_421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1" name="Google Shape;1181;g2a2c8044c6f_0_421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2" name="Google Shape;1182;g2a2c8044c6f_0_421"/>
          <p:cNvSpPr txBox="1"/>
          <p:nvPr>
            <p:ph idx="11" type="ftr"/>
          </p:nvPr>
        </p:nvSpPr>
        <p:spPr>
          <a:xfrm>
            <a:off x="3028950" y="485439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3" name="Google Shape;1183;g2a2c8044c6f_0_421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rtl="0" algn="l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Green">
  <p:cSld name="Transition - Green">
    <p:bg>
      <p:bgPr>
        <a:solidFill>
          <a:schemeClr val="dk2"/>
        </a:solidFill>
      </p:bgPr>
    </p:bg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" name="Google Shape;1185;g2a2c8044c6f_0_573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1186" name="Google Shape;1186;g2a2c8044c6f_0_57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7" name="Google Shape;1187;g2a2c8044c6f_0_57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8" name="Google Shape;1188;g2a2c8044c6f_0_57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9" name="Google Shape;1189;g2a2c8044c6f_0_57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0" name="Google Shape;1190;g2a2c8044c6f_0_57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1" name="Google Shape;1191;g2a2c8044c6f_0_57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2" name="Google Shape;1192;g2a2c8044c6f_0_57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193" name="Google Shape;1193;g2a2c8044c6f_0_573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1194" name="Google Shape;1194;g2a2c8044c6f_0_573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5" name="Google Shape;1195;g2a2c8044c6f_0_573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6" name="Google Shape;1196;g2a2c8044c6f_0_573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7" name="Google Shape;1197;g2a2c8044c6f_0_573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8" name="Google Shape;1198;g2a2c8044c6f_0_573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9" name="Google Shape;1199;g2a2c8044c6f_0_573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0" name="Google Shape;1200;g2a2c8044c6f_0_573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1" name="Google Shape;1201;g2a2c8044c6f_0_573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2" name="Google Shape;1202;g2a2c8044c6f_0_573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3" name="Google Shape;1203;g2a2c8044c6f_0_573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4" name="Google Shape;1204;g2a2c8044c6f_0_573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5" name="Google Shape;1205;g2a2c8044c6f_0_573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6" name="Google Shape;1206;g2a2c8044c6f_0_573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7" name="Google Shape;1207;g2a2c8044c6f_0_573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8" name="Google Shape;1208;g2a2c8044c6f_0_573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9" name="Google Shape;1209;g2a2c8044c6f_0_573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0" name="Google Shape;1210;g2a2c8044c6f_0_573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1" name="Google Shape;1211;g2a2c8044c6f_0_573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2" name="Google Shape;1212;g2a2c8044c6f_0_573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3" name="Google Shape;1213;g2a2c8044c6f_0_573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4" name="Google Shape;1214;g2a2c8044c6f_0_573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5" name="Google Shape;1215;g2a2c8044c6f_0_573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6" name="Google Shape;1216;g2a2c8044c6f_0_573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7" name="Google Shape;1217;g2a2c8044c6f_0_573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8" name="Google Shape;1218;g2a2c8044c6f_0_573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9" name="Google Shape;1219;g2a2c8044c6f_0_573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0" name="Google Shape;1220;g2a2c8044c6f_0_573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1" name="Google Shape;1221;g2a2c8044c6f_0_573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2" name="Google Shape;1222;g2a2c8044c6f_0_573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3" name="Google Shape;1223;g2a2c8044c6f_0_573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4" name="Google Shape;1224;g2a2c8044c6f_0_573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5" name="Google Shape;1225;g2a2c8044c6f_0_573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6" name="Google Shape;1226;g2a2c8044c6f_0_573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7" name="Google Shape;1227;g2a2c8044c6f_0_573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8" name="Google Shape;1228;g2a2c8044c6f_0_573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9" name="Google Shape;1229;g2a2c8044c6f_0_573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0" name="Google Shape;1230;g2a2c8044c6f_0_573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1" name="Google Shape;1231;g2a2c8044c6f_0_573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2" name="Google Shape;1232;g2a2c8044c6f_0_573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3" name="Google Shape;1233;g2a2c8044c6f_0_573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4" name="Google Shape;1234;g2a2c8044c6f_0_573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5" name="Google Shape;1235;g2a2c8044c6f_0_573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6" name="Google Shape;1236;g2a2c8044c6f_0_573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7" name="Google Shape;1237;g2a2c8044c6f_0_573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8" name="Google Shape;1238;g2a2c8044c6f_0_573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9" name="Google Shape;1239;g2a2c8044c6f_0_573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0" name="Google Shape;1240;g2a2c8044c6f_0_573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1" name="Google Shape;1241;g2a2c8044c6f_0_573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2" name="Google Shape;1242;g2a2c8044c6f_0_573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3" name="Google Shape;1243;g2a2c8044c6f_0_573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4" name="Google Shape;1244;g2a2c8044c6f_0_573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5" name="Google Shape;1245;g2a2c8044c6f_0_573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6" name="Google Shape;1246;g2a2c8044c6f_0_573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7" name="Google Shape;1247;g2a2c8044c6f_0_573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8" name="Google Shape;1248;g2a2c8044c6f_0_573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9" name="Google Shape;1249;g2a2c8044c6f_0_573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0" name="Google Shape;1250;g2a2c8044c6f_0_573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1" name="Google Shape;1251;g2a2c8044c6f_0_573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2" name="Google Shape;1252;g2a2c8044c6f_0_573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3" name="Google Shape;1253;g2a2c8044c6f_0_573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4" name="Google Shape;1254;g2a2c8044c6f_0_573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5" name="Google Shape;1255;g2a2c8044c6f_0_573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6" name="Google Shape;1256;g2a2c8044c6f_0_573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7" name="Google Shape;1257;g2a2c8044c6f_0_573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8" name="Google Shape;1258;g2a2c8044c6f_0_573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9" name="Google Shape;1259;g2a2c8044c6f_0_573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0" name="Google Shape;1260;g2a2c8044c6f_0_573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1" name="Google Shape;1261;g2a2c8044c6f_0_573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2" name="Google Shape;1262;g2a2c8044c6f_0_573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3" name="Google Shape;1263;g2a2c8044c6f_0_573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4" name="Google Shape;1264;g2a2c8044c6f_0_573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5" name="Google Shape;1265;g2a2c8044c6f_0_573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6" name="Google Shape;1266;g2a2c8044c6f_0_573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7" name="Google Shape;1267;g2a2c8044c6f_0_573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8" name="Google Shape;1268;g2a2c8044c6f_0_573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9" name="Google Shape;1269;g2a2c8044c6f_0_573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0" name="Google Shape;1270;g2a2c8044c6f_0_573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1" name="Google Shape;1271;g2a2c8044c6f_0_573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2" name="Google Shape;1272;g2a2c8044c6f_0_573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3" name="Google Shape;1273;g2a2c8044c6f_0_573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4" name="Google Shape;1274;g2a2c8044c6f_0_573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5" name="Google Shape;1275;g2a2c8044c6f_0_573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6" name="Google Shape;1276;g2a2c8044c6f_0_573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7" name="Google Shape;1277;g2a2c8044c6f_0_573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8" name="Google Shape;1278;g2a2c8044c6f_0_573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9" name="Google Shape;1279;g2a2c8044c6f_0_573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0" name="Google Shape;1280;g2a2c8044c6f_0_573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1" name="Google Shape;1281;g2a2c8044c6f_0_573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2" name="Google Shape;1282;g2a2c8044c6f_0_573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3" name="Google Shape;1283;g2a2c8044c6f_0_573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4" name="Google Shape;1284;g2a2c8044c6f_0_573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5" name="Google Shape;1285;g2a2c8044c6f_0_573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6" name="Google Shape;1286;g2a2c8044c6f_0_573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7" name="Google Shape;1287;g2a2c8044c6f_0_573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8" name="Google Shape;1288;g2a2c8044c6f_0_573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9" name="Google Shape;1289;g2a2c8044c6f_0_573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0" name="Google Shape;1290;g2a2c8044c6f_0_573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1" name="Google Shape;1291;g2a2c8044c6f_0_573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2" name="Google Shape;1292;g2a2c8044c6f_0_573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3" name="Google Shape;1293;g2a2c8044c6f_0_573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4" name="Google Shape;1294;g2a2c8044c6f_0_573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5" name="Google Shape;1295;g2a2c8044c6f_0_573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6" name="Google Shape;1296;g2a2c8044c6f_0_573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7" name="Google Shape;1297;g2a2c8044c6f_0_573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8" name="Google Shape;1298;g2a2c8044c6f_0_573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9" name="Google Shape;1299;g2a2c8044c6f_0_573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0" name="Google Shape;1300;g2a2c8044c6f_0_573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1" name="Google Shape;1301;g2a2c8044c6f_0_573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2" name="Google Shape;1302;g2a2c8044c6f_0_573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3" name="Google Shape;1303;g2a2c8044c6f_0_573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4" name="Google Shape;1304;g2a2c8044c6f_0_573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5" name="Google Shape;1305;g2a2c8044c6f_0_573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6" name="Google Shape;1306;g2a2c8044c6f_0_573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7" name="Google Shape;1307;g2a2c8044c6f_0_573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8" name="Google Shape;1308;g2a2c8044c6f_0_573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9" name="Google Shape;1309;g2a2c8044c6f_0_573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0" name="Google Shape;1310;g2a2c8044c6f_0_573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1" name="Google Shape;1311;g2a2c8044c6f_0_573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2" name="Google Shape;1312;g2a2c8044c6f_0_573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3" name="Google Shape;1313;g2a2c8044c6f_0_573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4" name="Google Shape;1314;g2a2c8044c6f_0_573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5" name="Google Shape;1315;g2a2c8044c6f_0_573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6" name="Google Shape;1316;g2a2c8044c6f_0_573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7" name="Google Shape;1317;g2a2c8044c6f_0_573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8" name="Google Shape;1318;g2a2c8044c6f_0_573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9" name="Google Shape;1319;g2a2c8044c6f_0_573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0" name="Google Shape;1320;g2a2c8044c6f_0_573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1" name="Google Shape;1321;g2a2c8044c6f_0_573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2" name="Google Shape;1322;g2a2c8044c6f_0_573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3" name="Google Shape;1323;g2a2c8044c6f_0_573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4" name="Google Shape;1324;g2a2c8044c6f_0_573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5" name="Google Shape;1325;g2a2c8044c6f_0_573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6" name="Google Shape;1326;g2a2c8044c6f_0_573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7" name="Google Shape;1327;g2a2c8044c6f_0_573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8" name="Google Shape;1328;g2a2c8044c6f_0_573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329" name="Google Shape;1329;g2a2c8044c6f_0_573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1330" name="Google Shape;1330;g2a2c8044c6f_0_573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331" name="Google Shape;1331;g2a2c8044c6f_0_573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1332" name="Google Shape;1332;g2a2c8044c6f_0_573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3" name="Google Shape;1333;g2a2c8044c6f_0_573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4" name="Google Shape;1334;g2a2c8044c6f_0_573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5" name="Google Shape;1335;g2a2c8044c6f_0_573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rtl="0" algn="l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rgbClr val="E9E9E9"/>
        </a:solidFill>
      </p:bgPr>
    </p:bg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2a2c8044c6f_0_725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338" name="Google Shape;1338;g2a2c8044c6f_0_725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9" name="Google Shape;1339;g2a2c8044c6f_0_725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0" name="Google Shape;1340;g2a2c8044c6f_0_725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1" name="Google Shape;1341;g2a2c8044c6f_0_725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42" name="Google Shape;1342;g2a2c8044c6f_0_725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343" name="Google Shape;1343;g2a2c8044c6f_0_72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4" name="Google Shape;1344;g2a2c8044c6f_0_72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5" name="Google Shape;1345;g2a2c8044c6f_0_72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6" name="Google Shape;1346;g2a2c8044c6f_0_72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7" name="Google Shape;1347;g2a2c8044c6f_0_72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8" name="Google Shape;1348;g2a2c8044c6f_0_72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9" name="Google Shape;1349;g2a2c8044c6f_0_72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en">
  <p:cSld name="Content - Green">
    <p:bg>
      <p:bgPr>
        <a:solidFill>
          <a:schemeClr val="accent2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2a2c8044c6f_0_739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352" name="Google Shape;1352;g2a2c8044c6f_0_739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3" name="Google Shape;1353;g2a2c8044c6f_0_739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4" name="Google Shape;1354;g2a2c8044c6f_0_739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5" name="Google Shape;1355;g2a2c8044c6f_0_739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56" name="Google Shape;1356;g2a2c8044c6f_0_739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1357" name="Google Shape;1357;g2a2c8044c6f_0_73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8" name="Google Shape;1358;g2a2c8044c6f_0_73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9" name="Google Shape;1359;g2a2c8044c6f_0_73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0" name="Google Shape;1360;g2a2c8044c6f_0_73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1" name="Google Shape;1361;g2a2c8044c6f_0_73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2" name="Google Shape;1362;g2a2c8044c6f_0_73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3" name="Google Shape;1363;g2a2c8044c6f_0_73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a2c8044c6f_0_753"/>
          <p:cNvSpPr/>
          <p:nvPr/>
        </p:nvSpPr>
        <p:spPr>
          <a:xfrm>
            <a:off x="0" y="289"/>
            <a:ext cx="2582412" cy="5145465"/>
          </a:xfrm>
          <a:custGeom>
            <a:rect b="b" l="l" r="r" t="t"/>
            <a:pathLst>
              <a:path extrusionOk="0" h="11308715" w="567563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66" name="Google Shape;1366;g2a2c8044c6f_0_753"/>
          <p:cNvGrpSpPr/>
          <p:nvPr/>
        </p:nvGrpSpPr>
        <p:grpSpPr>
          <a:xfrm>
            <a:off x="-4544" y="4278492"/>
            <a:ext cx="9149079" cy="866805"/>
            <a:chOff x="-9992" y="9387571"/>
            <a:chExt cx="20116709" cy="1905904"/>
          </a:xfrm>
        </p:grpSpPr>
        <p:grpSp>
          <p:nvGrpSpPr>
            <p:cNvPr id="1367" name="Google Shape;1367;g2a2c8044c6f_0_753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1368" name="Google Shape;1368;g2a2c8044c6f_0_753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369" name="Google Shape;1369;g2a2c8044c6f_0_753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1370" name="Google Shape;1370;g2a2c8044c6f_0_753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20775" lIns="41575" spcFirstLastPara="1" rIns="41575" wrap="square" tIns="207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71" name="Google Shape;1371;g2a2c8044c6f_0_753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20775" lIns="41575" spcFirstLastPara="1" rIns="41575" wrap="square" tIns="207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372" name="Google Shape;1372;g2a2c8044c6f_0_7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3" name="Google Shape;1373;g2a2c8044c6f_0_753"/>
          <p:cNvSpPr txBox="1"/>
          <p:nvPr>
            <p:ph idx="1" type="body"/>
          </p:nvPr>
        </p:nvSpPr>
        <p:spPr>
          <a:xfrm>
            <a:off x="2958679" y="1049252"/>
            <a:ext cx="5807100" cy="1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15651"/>
              </a:buClr>
              <a:buSzPts val="1100"/>
              <a:buChar char="•"/>
              <a:defRPr b="0" i="0" sz="110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794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74" name="Google Shape;1374;g2a2c8044c6f_0_753"/>
          <p:cNvSpPr txBox="1"/>
          <p:nvPr>
            <p:ph type="title"/>
          </p:nvPr>
        </p:nvSpPr>
        <p:spPr>
          <a:xfrm>
            <a:off x="2952899" y="341257"/>
            <a:ext cx="58128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b" bIns="20775" lIns="41575" spcFirstLastPara="1" rIns="41575" wrap="square" tIns="2077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5" name="Google Shape;1375;g2a2c8044c6f_0_753"/>
          <p:cNvSpPr txBox="1"/>
          <p:nvPr>
            <p:ph idx="12" type="sldNum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6" name="Google Shape;1376;g2a2c8044c6f_0_753"/>
          <p:cNvSpPr txBox="1"/>
          <p:nvPr>
            <p:ph idx="11" type="ftr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775" lIns="41575" spcFirstLastPara="1" rIns="41575" wrap="square" tIns="20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1" sz="8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">
  <p:cSld name="Title Slide - Scale"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idx="1" type="subTitle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165" name="Google Shape;165;p24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24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68" name="Google Shape;168;p24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169" name="Google Shape;169;p2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">
  <p:cSld name="Title Slide - Scale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1" type="subTitle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8" name="Google Shape;178;p25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9" name="Google Shape;179;p25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indent="-3048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indent="-3048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indent="-3048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80" name="Google Shape;180;p25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181" name="Google Shape;181;p2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 1">
  <p:cSld name="Title Slide - Scale_1_1_1">
    <p:bg>
      <p:bgPr>
        <a:solidFill>
          <a:srgbClr val="E5ECE9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Black">
  <p:cSld name="Transition - Black">
    <p:bg>
      <p:bgPr>
        <a:solidFill>
          <a:schemeClr val="dk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7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191" name="Google Shape;191;p2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98" name="Google Shape;198;p27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199" name="Google Shape;199;p27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334" name="Google Shape;334;p27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335" name="Google Shape;335;p27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336" name="Google Shape;336;p27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15575" lIns="31175" spcFirstLastPara="1" rIns="31175" wrap="square" tIns="15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r>
                  <a:t/>
                </a:r>
                <a:endParaRPr b="0" i="0" sz="600" u="none" cap="none" strike="noStrike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337" name="Google Shape;337;p27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8" name="Google Shape;338;p27"/>
          <p:cNvSpPr txBox="1"/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b="1" i="0" sz="5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9" name="Google Shape;339;p27"/>
          <p:cNvSpPr txBox="1"/>
          <p:nvPr>
            <p:ph idx="11" type="ftr"/>
          </p:nvPr>
        </p:nvSpPr>
        <p:spPr>
          <a:xfrm>
            <a:off x="3028950" y="485439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0" name="Google Shape;340;p27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en">
  <p:cSld name="Content - Split Green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48" name="Google Shape;348;p22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49" name="Google Shape;349;p22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0" name="Google Shape;350;p22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1" name="Google Shape;351;p22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352" name="Google Shape;352;p2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58" name="Google Shape;358;p2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359" name="Google Shape;359;p22"/>
          <p:cNvCxnSpPr/>
          <p:nvPr/>
        </p:nvCxnSpPr>
        <p:spPr>
          <a:xfrm>
            <a:off x="0" y="4842205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0" name="Google Shape;360;p22"/>
          <p:cNvSpPr/>
          <p:nvPr/>
        </p:nvSpPr>
        <p:spPr>
          <a:xfrm>
            <a:off x="-1" y="0"/>
            <a:ext cx="3752700" cy="484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361" name="Google Shape;361;p22"/>
          <p:cNvCxnSpPr/>
          <p:nvPr/>
        </p:nvCxnSpPr>
        <p:spPr>
          <a:xfrm>
            <a:off x="0" y="4842205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62" name="Google Shape;362;p22"/>
          <p:cNvGrpSpPr/>
          <p:nvPr/>
        </p:nvGrpSpPr>
        <p:grpSpPr>
          <a:xfrm>
            <a:off x="303053" y="339913"/>
            <a:ext cx="3145376" cy="893462"/>
            <a:chOff x="5568225" y="321282"/>
            <a:chExt cx="4193835" cy="1191282"/>
          </a:xfrm>
        </p:grpSpPr>
        <p:sp>
          <p:nvSpPr>
            <p:cNvPr id="363" name="Google Shape;363;p22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407" name="Google Shape;407;p22"/>
          <p:cNvGrpSpPr/>
          <p:nvPr/>
        </p:nvGrpSpPr>
        <p:grpSpPr>
          <a:xfrm>
            <a:off x="303053" y="3654551"/>
            <a:ext cx="3145376" cy="893461"/>
            <a:chOff x="5568225" y="321282"/>
            <a:chExt cx="4193835" cy="1191282"/>
          </a:xfrm>
        </p:grpSpPr>
        <p:sp>
          <p:nvSpPr>
            <p:cNvPr id="408" name="Google Shape;408;p22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">
  <p:cSld name="Content - White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3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54" name="Google Shape;454;p23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5" name="Google Shape;455;p23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6" name="Google Shape;456;p23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7" name="Google Shape;457;p23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458" name="Google Shape;458;p23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459" name="Google Shape;459;p2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8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68" name="Google Shape;468;p38"/>
          <p:cNvSpPr/>
          <p:nvPr/>
        </p:nvSpPr>
        <p:spPr>
          <a:xfrm>
            <a:off x="0" y="0"/>
            <a:ext cx="3014100" cy="484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69" name="Google Shape;469;p38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70" name="Google Shape;470;p38"/>
          <p:cNvSpPr txBox="1"/>
          <p:nvPr>
            <p:ph type="title"/>
          </p:nvPr>
        </p:nvSpPr>
        <p:spPr>
          <a:xfrm>
            <a:off x="243418" y="2116044"/>
            <a:ext cx="27495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b="1" i="0" sz="24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471" name="Google Shape;471;p38"/>
          <p:cNvCxnSpPr/>
          <p:nvPr/>
        </p:nvCxnSpPr>
        <p:spPr>
          <a:xfrm>
            <a:off x="0" y="4842205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72" name="Google Shape;472;p38"/>
          <p:cNvGrpSpPr/>
          <p:nvPr/>
        </p:nvGrpSpPr>
        <p:grpSpPr>
          <a:xfrm>
            <a:off x="376452" y="242249"/>
            <a:ext cx="2214394" cy="4307141"/>
            <a:chOff x="501925" y="304800"/>
            <a:chExt cx="2171400" cy="4223515"/>
          </a:xfrm>
        </p:grpSpPr>
        <p:sp>
          <p:nvSpPr>
            <p:cNvPr id="473" name="Google Shape;473;p38"/>
            <p:cNvSpPr/>
            <p:nvPr/>
          </p:nvSpPr>
          <p:spPr>
            <a:xfrm>
              <a:off x="26355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23307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20259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17211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14163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11115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8067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5019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26355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20259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17211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14163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11115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8067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5019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2635525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23307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20259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17211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14163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11115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8067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5019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2635525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23307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20259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17211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14163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11115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8067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5019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2635525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23307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20259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17211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14163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11115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8067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5019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2635525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23307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20259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17211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14163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11115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8067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5019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2635525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23307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20259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17211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14163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11115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8067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5019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2635525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23307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0259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17211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14163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11115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8067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5019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635525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3307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20259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17211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14163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11115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8067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5019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2635525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23307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20259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17211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14163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11115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8067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5019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2635525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23307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20259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17211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14163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11115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8067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5019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2635525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23307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20259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17211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14163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11115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8067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5019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2635525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23307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20259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17211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14163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11115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8067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5019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2635525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23307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20259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17211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14163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11115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8067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019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23307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585" name="Google Shape;585;p38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6" name="Google Shape;586;p38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7" name="Google Shape;587;p38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588" name="Google Shape;588;p3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6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b="1" i="0" sz="24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21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4" name="Google Shape;344;p21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  <a:defRPr b="1" i="0" sz="2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21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a2c8044c6f_0_389"/>
          <p:cNvSpPr txBox="1"/>
          <p:nvPr>
            <p:ph idx="11" type="ftr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g2a2c8044c6f_0_389"/>
          <p:cNvSpPr txBox="1"/>
          <p:nvPr>
            <p:ph idx="12" type="sldNum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3" name="Google Shape;1003;g2a2c8044c6f_0_389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b="1" i="0" sz="24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04" name="Google Shape;1004;g2a2c8044c6f_0_389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enti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vendr.com/insights/saas-trends-report-q3-2023?s=03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www.vendr.com/insights/saas-trends-report-q3-2023?s=03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vendr.com/insights/saas-trends-report-q3-2023?s=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2a2c8044c6f_0_383"/>
          <p:cNvSpPr txBox="1"/>
          <p:nvPr>
            <p:ph idx="1" type="subTitle"/>
          </p:nvPr>
        </p:nvSpPr>
        <p:spPr>
          <a:xfrm>
            <a:off x="1143000" y="2999619"/>
            <a:ext cx="6858000" cy="1444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Demand Gen Council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lang="en"/>
              <a:t> 2024 planning: From chaos to clarity</a:t>
            </a:r>
            <a:endParaRPr b="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sz="1400"/>
          </a:p>
        </p:txBody>
      </p:sp>
      <p:sp>
        <p:nvSpPr>
          <p:cNvPr id="1382" name="Google Shape;1382;g2a2c8044c6f_0_383"/>
          <p:cNvSpPr txBox="1"/>
          <p:nvPr>
            <p:ph idx="2" type="body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g2a2c8044c6f_0_383"/>
          <p:cNvSpPr txBox="1"/>
          <p:nvPr>
            <p:ph idx="3" type="body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December 8,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2a2c8044c6f_0_767"/>
          <p:cNvSpPr txBox="1"/>
          <p:nvPr>
            <p:ph type="title"/>
          </p:nvPr>
        </p:nvSpPr>
        <p:spPr>
          <a:xfrm>
            <a:off x="304391" y="337161"/>
            <a:ext cx="7886700" cy="40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Today’s Product Marketing Council leaders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9" name="Google Shape;1389;g2a2c8044c6f_0_767"/>
          <p:cNvSpPr txBox="1"/>
          <p:nvPr>
            <p:ph idx="1" type="body"/>
          </p:nvPr>
        </p:nvSpPr>
        <p:spPr>
          <a:xfrm>
            <a:off x="1220050" y="3590350"/>
            <a:ext cx="2826000" cy="96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Maria Pergolino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CMO Executive-in-Residence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Scale Venture Partners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390" name="Google Shape;1390;g2a2c8044c6f_0_7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2022" y="912250"/>
            <a:ext cx="2473500" cy="2473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91" name="Google Shape;1391;g2a2c8044c6f_0_767"/>
          <p:cNvPicPr preferRelativeResize="0"/>
          <p:nvPr/>
        </p:nvPicPr>
        <p:blipFill rotWithShape="1">
          <a:blip r:embed="rId4">
            <a:alphaModFix/>
          </a:blip>
          <a:srcRect b="17464" l="12296" r="5174" t="0"/>
          <a:stretch/>
        </p:blipFill>
        <p:spPr>
          <a:xfrm>
            <a:off x="5279375" y="912250"/>
            <a:ext cx="2555400" cy="255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92" name="Google Shape;1392;g2a2c8044c6f_0_767"/>
          <p:cNvSpPr txBox="1"/>
          <p:nvPr>
            <p:ph idx="1" type="body"/>
          </p:nvPr>
        </p:nvSpPr>
        <p:spPr>
          <a:xfrm>
            <a:off x="5556575" y="3590350"/>
            <a:ext cx="2555400" cy="961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Lauren Vaccarello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CMO Executive-in-Residence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Scale Venture Partners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2a2c8044c6f_0_1156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First some interactivity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8" name="Google Shape;1398;g2a2c8044c6f_0_1156"/>
          <p:cNvSpPr txBox="1"/>
          <p:nvPr>
            <p:ph idx="1" type="body"/>
          </p:nvPr>
        </p:nvSpPr>
        <p:spPr>
          <a:xfrm>
            <a:off x="304400" y="1144783"/>
            <a:ext cx="7886700" cy="81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1787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25"/>
              <a:buAutoNum type="arabicPeriod"/>
            </a:pPr>
            <a:r>
              <a:rPr lang="en" sz="162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to: </a:t>
            </a:r>
            <a:r>
              <a:rPr lang="en" sz="1625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https://www.menti.com</a:t>
            </a:r>
            <a:r>
              <a:rPr lang="en" sz="162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use code </a:t>
            </a:r>
            <a:r>
              <a:rPr b="1" lang="en" sz="162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7719 0298</a:t>
            </a:r>
            <a:endParaRPr b="1" sz="162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17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5"/>
              <a:buAutoNum type="arabicPeriod"/>
            </a:pPr>
            <a:r>
              <a:rPr lang="en" sz="162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b="1" lang="en" sz="162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62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WORDS (or less)</a:t>
            </a:r>
            <a:endParaRPr sz="162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178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5"/>
              <a:buAutoNum type="arabicPeriod"/>
            </a:pPr>
            <a:r>
              <a:rPr lang="en" sz="1625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 in your top GTM challenges </a:t>
            </a:r>
            <a:endParaRPr sz="1812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2634570e3e7_3_7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g2634570e3e7_3_7"/>
          <p:cNvSpPr txBox="1"/>
          <p:nvPr>
            <p:ph idx="1" type="body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5" name="Google Shape;1405;g2634570e3e7_3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3908"/>
            <a:ext cx="9144001" cy="4495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0" name="Google Shape;1410;g261c3e8d666_0_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38" y="815175"/>
            <a:ext cx="8585525" cy="35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g261c3e8d666_0_9"/>
          <p:cNvSpPr txBox="1"/>
          <p:nvPr/>
        </p:nvSpPr>
        <p:spPr>
          <a:xfrm>
            <a:off x="277338" y="4436750"/>
            <a:ext cx="8589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Outfit"/>
                <a:ea typeface="Outfit"/>
                <a:cs typeface="Outfit"/>
                <a:sym typeface="Outfit"/>
                <a:hlinkClick r:id="rId5"/>
              </a:rPr>
              <a:t>https://www.vendr.com/insights/saas-trends-report-q3-2023</a:t>
            </a:r>
            <a:endParaRPr sz="13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261c3e8d666_0_4"/>
          <p:cNvSpPr txBox="1"/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Vendr: </a:t>
            </a:r>
            <a:r>
              <a:rPr lang="en" u="sng">
                <a:solidFill>
                  <a:schemeClr val="hlink"/>
                </a:solidFill>
                <a:hlinkClick r:id="rId3"/>
              </a:rPr>
              <a:t>The SaaS Trends Report</a:t>
            </a:r>
            <a:endParaRPr/>
          </a:p>
        </p:txBody>
      </p:sp>
      <p:sp>
        <p:nvSpPr>
          <p:cNvPr id="1417" name="Google Shape;1417;g261c3e8d666_0_4"/>
          <p:cNvSpPr txBox="1"/>
          <p:nvPr>
            <p:ph idx="1" type="body"/>
          </p:nvPr>
        </p:nvSpPr>
        <p:spPr>
          <a:xfrm>
            <a:off x="304400" y="798600"/>
            <a:ext cx="7886700" cy="412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ACV Down 17.7% YOY (three year low) - Larger like Amazon, SFDC raising prices. CAC at a three year high.</a:t>
            </a:r>
            <a:endParaRPr sz="19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600"/>
              <a:t>Security and Data companies are holding up the best. 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600"/>
              <a:t>Top products purchases net new in Q3: Gong, LinkedIn, Okta, 6Sense. </a:t>
            </a:r>
            <a:endParaRPr sz="1600"/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600"/>
              <a:t>Topped the renewal list back-to-back in quarters: Linkedin, Zoom, Salesforce, NetSuite, Docusign, and Slack.</a:t>
            </a:r>
            <a:endParaRPr sz="16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SaaS revenue: 81% renewals/19% new business vs. 70/30 a year ago.</a:t>
            </a:r>
            <a:endParaRPr sz="19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Avg sales cycle 44 days versus </a:t>
            </a:r>
            <a:r>
              <a:rPr lang="en" sz="1900"/>
              <a:t>previous</a:t>
            </a:r>
            <a:r>
              <a:rPr lang="en" sz="1900"/>
              <a:t> 32 days.</a:t>
            </a:r>
            <a:endParaRPr sz="19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Multi-year agreements are down from 38% to 31% (down 28% for renewals and 14% for net new business).</a:t>
            </a:r>
            <a:endParaRPr sz="19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900"/>
              <a:t>Typical EOY year lift from EOY spending will be reduced </a:t>
            </a:r>
            <a:r>
              <a:rPr lang="en" sz="1900"/>
              <a:t>because</a:t>
            </a:r>
            <a:r>
              <a:rPr lang="en" sz="1900"/>
              <a:t> of already cut budgets. </a:t>
            </a:r>
            <a:endParaRPr sz="1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