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5"/>
    <p:sldMasterId id="2147483704" r:id="rId6"/>
    <p:sldMasterId id="214748370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Lst>
  <p:sldSz cy="5143500" cx="9144000"/>
  <p:notesSz cx="6858000" cy="9144000"/>
  <p:embeddedFontLs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D8040B-BC3A-403E-908E-3C9FCAFAB874}">
  <a:tblStyle styleId="{3BD8040B-BC3A-403E-908E-3C9FCAFAB87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1.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11" Type="http://schemas.openxmlformats.org/officeDocument/2006/relationships/slide" Target="slides/slide3.xml"/><Relationship Id="rId33" Type="http://schemas.openxmlformats.org/officeDocument/2006/relationships/font" Target="fonts/CenturyGothic-regular.fntdata"/><Relationship Id="rId10" Type="http://schemas.openxmlformats.org/officeDocument/2006/relationships/slide" Target="slides/slide2.xml"/><Relationship Id="rId32" Type="http://schemas.openxmlformats.org/officeDocument/2006/relationships/slide" Target="slides/slide24.xml"/><Relationship Id="rId13" Type="http://schemas.openxmlformats.org/officeDocument/2006/relationships/slide" Target="slides/slide5.xml"/><Relationship Id="rId35" Type="http://schemas.openxmlformats.org/officeDocument/2006/relationships/font" Target="fonts/CenturyGothic-italic.fntdata"/><Relationship Id="rId12" Type="http://schemas.openxmlformats.org/officeDocument/2006/relationships/slide" Target="slides/slide4.xml"/><Relationship Id="rId34" Type="http://schemas.openxmlformats.org/officeDocument/2006/relationships/font" Target="fonts/CenturyGothic-bold.fntdata"/><Relationship Id="rId15" Type="http://schemas.openxmlformats.org/officeDocument/2006/relationships/slide" Target="slides/slide7.xml"/><Relationship Id="rId14" Type="http://schemas.openxmlformats.org/officeDocument/2006/relationships/slide" Target="slides/slide6.xml"/><Relationship Id="rId36" Type="http://schemas.openxmlformats.org/officeDocument/2006/relationships/font" Target="fonts/CenturyGothic-bold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37dc312882_0_224:notes"/>
          <p:cNvSpPr txBox="1"/>
          <p:nvPr>
            <p:ph idx="1" type="body"/>
          </p:nvPr>
        </p:nvSpPr>
        <p:spPr>
          <a:xfrm>
            <a:off x="505918" y="5847108"/>
            <a:ext cx="4047300" cy="4784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442" name="Google Shape;442;g237dc312882_0_224:notes"/>
          <p:cNvSpPr/>
          <p:nvPr>
            <p:ph idx="2" type="sldImg"/>
          </p:nvPr>
        </p:nvSpPr>
        <p:spPr>
          <a:xfrm>
            <a:off x="505776" y="1518729"/>
            <a:ext cx="4047600" cy="4100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5aa6840701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8" name="Google Shape;528;g25aa6840701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1649"/>
              </a:spcBef>
              <a:spcAft>
                <a:spcPts val="0"/>
              </a:spcAft>
              <a:buNone/>
            </a:pPr>
            <a:r>
              <a:rPr lang="en" sz="1000">
                <a:solidFill>
                  <a:srgbClr val="455550"/>
                </a:solidFill>
                <a:latin typeface="Century Gothic"/>
                <a:ea typeface="Century Gothic"/>
                <a:cs typeface="Century Gothic"/>
                <a:sym typeface="Century Gothic"/>
              </a:rPr>
              <a:t>Discovery is the most important stage of the sales process. Done well, it’s where we build the most value and drive the most leverage to convert opportunities into closed-won deals. What we’ve found though is that discovery is still often missing and when performed, still limited to a handful of questions with little guiding purpose other than to pass time until the solution and all of our glorious features and functions can be presented. This is rooted in poor understanding of the </a:t>
            </a:r>
            <a:r>
              <a:rPr lang="en" sz="1000">
                <a:solidFill>
                  <a:srgbClr val="455550"/>
                </a:solidFill>
                <a:latin typeface="Century Gothic"/>
                <a:ea typeface="Century Gothic"/>
                <a:cs typeface="Century Gothic"/>
                <a:sym typeface="Century Gothic"/>
              </a:rPr>
              <a:t>buyer</a:t>
            </a:r>
            <a:r>
              <a:rPr lang="en" sz="1000">
                <a:solidFill>
                  <a:srgbClr val="455550"/>
                </a:solidFill>
                <a:latin typeface="Century Gothic"/>
                <a:ea typeface="Century Gothic"/>
                <a:cs typeface="Century Gothic"/>
                <a:sym typeface="Century Gothic"/>
              </a:rPr>
              <a:t>’s business, the unique insights and perspectives we have to offer and lack of a plan of what to ask and how to ask it. The Big 3 Statements, a very distilled and simplified way of being closer to challengers, is how high performing sales teams are working to restore the power of discovery without wearing down the buyers.</a:t>
            </a:r>
            <a:endParaRPr sz="1000">
              <a:solidFill>
                <a:srgbClr val="455550"/>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rPr b="1" lang="en" sz="1000">
                <a:solidFill>
                  <a:srgbClr val="455550"/>
                </a:solidFill>
                <a:latin typeface="Century Gothic"/>
                <a:ea typeface="Century Gothic"/>
                <a:cs typeface="Century Gothic"/>
                <a:sym typeface="Century Gothic"/>
              </a:rPr>
              <a:t>What it is: </a:t>
            </a:r>
            <a:r>
              <a:rPr lang="en" sz="1000">
                <a:solidFill>
                  <a:srgbClr val="232323"/>
                </a:solidFill>
                <a:latin typeface="Century Gothic"/>
                <a:ea typeface="Century Gothic"/>
                <a:cs typeface="Century Gothic"/>
                <a:sym typeface="Century Gothic"/>
              </a:rPr>
              <a:t>Three statements providing your company’s perspective around the main business </a:t>
            </a:r>
            <a:r>
              <a:rPr lang="en" sz="1000">
                <a:solidFill>
                  <a:srgbClr val="232323"/>
                </a:solidFill>
                <a:latin typeface="Century Gothic"/>
                <a:ea typeface="Century Gothic"/>
                <a:cs typeface="Century Gothic"/>
                <a:sym typeface="Century Gothic"/>
              </a:rPr>
              <a:t>Sales Step</a:t>
            </a:r>
            <a:r>
              <a:rPr lang="en" sz="1000">
                <a:solidFill>
                  <a:srgbClr val="232323"/>
                </a:solidFill>
                <a:latin typeface="Century Gothic"/>
                <a:ea typeface="Century Gothic"/>
                <a:cs typeface="Century Gothic"/>
                <a:sym typeface="Century Gothic"/>
              </a:rPr>
              <a:t> you solve for your ideal </a:t>
            </a:r>
            <a:r>
              <a:rPr lang="en" sz="1000">
                <a:solidFill>
                  <a:srgbClr val="232323"/>
                </a:solidFill>
                <a:latin typeface="Century Gothic"/>
                <a:ea typeface="Century Gothic"/>
                <a:cs typeface="Century Gothic"/>
                <a:sym typeface="Century Gothic"/>
              </a:rPr>
              <a:t>buyer</a:t>
            </a:r>
            <a:r>
              <a:rPr lang="en" sz="1000">
                <a:solidFill>
                  <a:srgbClr val="232323"/>
                </a:solidFill>
                <a:latin typeface="Century Gothic"/>
                <a:ea typeface="Century Gothic"/>
                <a:cs typeface="Century Gothic"/>
                <a:sym typeface="Century Gothic"/>
              </a:rPr>
              <a:t>s</a:t>
            </a:r>
            <a:endParaRPr sz="1000">
              <a:solidFill>
                <a:srgbClr val="232323"/>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rPr b="1" lang="en" sz="1000">
                <a:solidFill>
                  <a:srgbClr val="232323"/>
                </a:solidFill>
                <a:latin typeface="Century Gothic"/>
                <a:ea typeface="Century Gothic"/>
                <a:cs typeface="Century Gothic"/>
                <a:sym typeface="Century Gothic"/>
              </a:rPr>
              <a:t>Benefit:</a:t>
            </a:r>
            <a:r>
              <a:rPr lang="en" sz="1000">
                <a:solidFill>
                  <a:srgbClr val="232323"/>
                </a:solidFill>
                <a:latin typeface="Century Gothic"/>
                <a:ea typeface="Century Gothic"/>
                <a:cs typeface="Century Gothic"/>
                <a:sym typeface="Century Gothic"/>
              </a:rPr>
              <a:t> The modern executive doesn’t want to be asked what keeps them up at night. They want to know what others are doing and what should be keeping them up at night</a:t>
            </a:r>
            <a:endParaRPr sz="1000">
              <a:solidFill>
                <a:srgbClr val="232323"/>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rPr b="1" lang="en" sz="1000">
                <a:solidFill>
                  <a:srgbClr val="232323"/>
                </a:solidFill>
                <a:latin typeface="Century Gothic"/>
                <a:ea typeface="Century Gothic"/>
                <a:cs typeface="Century Gothic"/>
                <a:sym typeface="Century Gothic"/>
              </a:rPr>
              <a:t>How to Apply: </a:t>
            </a:r>
            <a:r>
              <a:rPr lang="en" sz="1000">
                <a:solidFill>
                  <a:srgbClr val="232323"/>
                </a:solidFill>
                <a:latin typeface="Century Gothic"/>
                <a:ea typeface="Century Gothic"/>
                <a:cs typeface="Century Gothic"/>
                <a:sym typeface="Century Gothic"/>
              </a:rPr>
              <a:t>Brainstorm a list of perspectives unique to your </a:t>
            </a:r>
            <a:r>
              <a:rPr lang="en" sz="1000">
                <a:solidFill>
                  <a:srgbClr val="232323"/>
                </a:solidFill>
                <a:latin typeface="Century Gothic"/>
                <a:ea typeface="Century Gothic"/>
                <a:cs typeface="Century Gothic"/>
                <a:sym typeface="Century Gothic"/>
              </a:rPr>
              <a:t>buyer</a:t>
            </a:r>
            <a:r>
              <a:rPr lang="en" sz="1000">
                <a:solidFill>
                  <a:srgbClr val="232323"/>
                </a:solidFill>
                <a:latin typeface="Century Gothic"/>
                <a:ea typeface="Century Gothic"/>
                <a:cs typeface="Century Gothic"/>
                <a:sym typeface="Century Gothic"/>
              </a:rPr>
              <a:t>s, your company’s experience and the </a:t>
            </a:r>
            <a:r>
              <a:rPr lang="en" sz="1000">
                <a:solidFill>
                  <a:srgbClr val="232323"/>
                </a:solidFill>
                <a:latin typeface="Century Gothic"/>
                <a:ea typeface="Century Gothic"/>
                <a:cs typeface="Century Gothic"/>
                <a:sym typeface="Century Gothic"/>
              </a:rPr>
              <a:t>Sales Step</a:t>
            </a:r>
            <a:r>
              <a:rPr lang="en" sz="1000">
                <a:solidFill>
                  <a:srgbClr val="232323"/>
                </a:solidFill>
                <a:latin typeface="Century Gothic"/>
                <a:ea typeface="Century Gothic"/>
                <a:cs typeface="Century Gothic"/>
                <a:sym typeface="Century Gothic"/>
              </a:rPr>
              <a:t>s that you solve until you develop 1-3 statements that will enable your sellers to run more prescriptive, guided discovery.</a:t>
            </a:r>
            <a:endParaRPr sz="1000">
              <a:solidFill>
                <a:srgbClr val="232323"/>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t/>
            </a:r>
            <a:endParaRPr sz="1000">
              <a:solidFill>
                <a:srgbClr val="232323"/>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t/>
            </a:r>
            <a:endParaRPr sz="1000">
              <a:solidFill>
                <a:srgbClr val="232323"/>
              </a:solidFill>
              <a:latin typeface="Century Gothic"/>
              <a:ea typeface="Century Gothic"/>
              <a:cs typeface="Century Gothic"/>
              <a:sym typeface="Century Gothic"/>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g25bb986b6c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25bb986b6c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What I hear. ‘I want to learn more about your business’, “i want to talk to you today about a,b,c and discuss our solution</a:t>
            </a:r>
            <a:endParaRPr/>
          </a:p>
          <a:p>
            <a:pPr indent="-298450" lvl="0" marL="457200" rtl="0" algn="l">
              <a:spcBef>
                <a:spcPts val="0"/>
              </a:spcBef>
              <a:spcAft>
                <a:spcPts val="0"/>
              </a:spcAft>
              <a:buSzPts val="1100"/>
              <a:buChar char="-"/>
            </a:pPr>
            <a:r>
              <a:t/>
            </a:r>
            <a:endParaRPr/>
          </a:p>
          <a:p>
            <a:pPr indent="-298450" lvl="0" marL="457200" rtl="0" algn="l">
              <a:spcBef>
                <a:spcPts val="0"/>
              </a:spcBef>
              <a:spcAft>
                <a:spcPts val="0"/>
              </a:spcAft>
              <a:buSzPts val="1100"/>
              <a:buChar char="-"/>
            </a:pPr>
            <a:r>
              <a:rPr lang="en"/>
              <a:t>Organizations struggle to assess disco effectiveness. The biggest issue I’m seeing today is post disco and demo opportunity stalls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g25aa6840701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25aa6840701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What I’ve introduced and see work at several companies is the Big 3 Discovery Framework</a:t>
            </a:r>
            <a:endParaRPr sz="900"/>
          </a:p>
          <a:p>
            <a:pPr indent="0" lvl="0" marL="0" rtl="0" algn="l">
              <a:spcBef>
                <a:spcPts val="0"/>
              </a:spcBef>
              <a:spcAft>
                <a:spcPts val="0"/>
              </a:spcAft>
              <a:buNone/>
            </a:pPr>
            <a:r>
              <a:t/>
            </a:r>
            <a:endParaRPr/>
          </a:p>
          <a:p>
            <a:pPr indent="0" lvl="0" marL="0" rtl="0" algn="l">
              <a:spcBef>
                <a:spcPts val="0"/>
              </a:spcBef>
              <a:spcAft>
                <a:spcPts val="0"/>
              </a:spcAft>
              <a:buNone/>
            </a:pPr>
            <a:r>
              <a:rPr lang="en"/>
              <a:t>Benefits: The Big 3 Discovery framework helps identify discovery gaps, derive additional </a:t>
            </a:r>
            <a:r>
              <a:rPr lang="en"/>
              <a:t>discovery</a:t>
            </a:r>
            <a:r>
              <a:rPr lang="en"/>
              <a:t> questions and give the organization and sellers an assessment and self-assessment tool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g25aa6840701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4" name="Google Shape;554;g25aa6840701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25ae44743f4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25ae44743f4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
              <a:t>Fail to recap what we understand about the buyer’s business and priorities</a:t>
            </a:r>
            <a:endParaRPr/>
          </a:p>
          <a:p>
            <a:pPr indent="-298450" lvl="0" marL="457200" rtl="0" algn="l">
              <a:spcBef>
                <a:spcPts val="0"/>
              </a:spcBef>
              <a:spcAft>
                <a:spcPts val="0"/>
              </a:spcAft>
              <a:buSzPts val="1100"/>
              <a:buAutoNum type="arabicPeriod"/>
            </a:pPr>
            <a:r>
              <a:rPr lang="en"/>
              <a:t>Don’t use the opportunity to do additional discovery. It’s not ‘always be closing”, it’s always be doing - and validating- discovery</a:t>
            </a:r>
            <a:endParaRPr/>
          </a:p>
          <a:p>
            <a:pPr indent="-298450" lvl="0" marL="457200" rtl="0" algn="l">
              <a:spcBef>
                <a:spcPts val="0"/>
              </a:spcBef>
              <a:spcAft>
                <a:spcPts val="0"/>
              </a:spcAft>
              <a:buSzPts val="1100"/>
              <a:buAutoNum type="arabicPeriod"/>
            </a:pPr>
            <a:r>
              <a:rPr lang="en"/>
              <a:t>Not engaging</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 Demoed for 35 minutes before stopping to ask the buyer a question. Didn’t share a single story or example- it was entirely about how the sausage was made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g25bb986b6c4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9" name="Google Shape;569;g25bb986b6c4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Proposal: The </a:t>
            </a:r>
            <a:r>
              <a:rPr lang="en"/>
              <a:t>Sales Step</a:t>
            </a:r>
            <a:r>
              <a:rPr lang="en"/>
              <a:t> (what I saw when I listened), introduction of the tool to address the challenge (Here’s my answer and the big definition) and the tool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5ae44743f4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6" name="Google Shape;576;g25ae44743f4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25ae44743f4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25ae44743f4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proposal is nothing more than a summary of a well run sales process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$100K deal at a company achieving less than 55% quota and an overall win rate of less than 10% and the seller’s proposal call was 10 minutes, where they showed the price and asked three times if there were any questions that they can answer and closed by saying they would welcome the opportunity to get back on the phone to </a:t>
            </a:r>
            <a:r>
              <a:rPr lang="en"/>
              <a:t>answer</a:t>
            </a:r>
            <a:r>
              <a:rPr lang="en"/>
              <a:t> any questions</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g25bb986b6c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1" name="Google Shape;591;g25bb986b6c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0" marL="457200" rtl="0" algn="l">
              <a:lnSpc>
                <a:spcPct val="90000"/>
              </a:lnSpc>
              <a:spcBef>
                <a:spcPts val="800"/>
              </a:spcBef>
              <a:spcAft>
                <a:spcPts val="0"/>
              </a:spcAft>
              <a:buClr>
                <a:srgbClr val="455550"/>
              </a:buClr>
              <a:buSzPts val="900"/>
              <a:buChar char="•"/>
            </a:pPr>
            <a:r>
              <a:rPr lang="en" sz="900">
                <a:solidFill>
                  <a:srgbClr val="455550"/>
                </a:solidFill>
                <a:latin typeface="Century Gothic"/>
                <a:ea typeface="Century Gothic"/>
                <a:cs typeface="Century Gothic"/>
                <a:sym typeface="Century Gothic"/>
              </a:rPr>
              <a:t>Begin with recapping the goal, Big 3 Challenges and Impact</a:t>
            </a:r>
            <a:endParaRPr sz="900">
              <a:solidFill>
                <a:srgbClr val="455550"/>
              </a:solidFill>
              <a:latin typeface="Century Gothic"/>
              <a:ea typeface="Century Gothic"/>
              <a:cs typeface="Century Gothic"/>
              <a:sym typeface="Century Gothic"/>
            </a:endParaRPr>
          </a:p>
          <a:p>
            <a:pPr indent="0" lvl="0" marL="457200" rtl="0" algn="l">
              <a:lnSpc>
                <a:spcPct val="90000"/>
              </a:lnSpc>
              <a:spcBef>
                <a:spcPts val="800"/>
              </a:spcBef>
              <a:spcAft>
                <a:spcPts val="0"/>
              </a:spcAft>
              <a:buClr>
                <a:schemeClr val="dk1"/>
              </a:buClr>
              <a:buSzPts val="1100"/>
              <a:buFont typeface="Arial"/>
              <a:buNone/>
            </a:pPr>
            <a:r>
              <a:t/>
            </a:r>
            <a:endParaRPr sz="900">
              <a:solidFill>
                <a:srgbClr val="455550"/>
              </a:solidFill>
              <a:latin typeface="Century Gothic"/>
              <a:ea typeface="Century Gothic"/>
              <a:cs typeface="Century Gothic"/>
              <a:sym typeface="Century Gothic"/>
            </a:endParaRPr>
          </a:p>
          <a:p>
            <a:pPr indent="-285750" lvl="0" marL="457200" rtl="0" algn="l">
              <a:lnSpc>
                <a:spcPct val="90000"/>
              </a:lnSpc>
              <a:spcBef>
                <a:spcPts val="800"/>
              </a:spcBef>
              <a:spcAft>
                <a:spcPts val="0"/>
              </a:spcAft>
              <a:buClr>
                <a:srgbClr val="455550"/>
              </a:buClr>
              <a:buSzPts val="900"/>
              <a:buChar char="•"/>
            </a:pPr>
            <a:r>
              <a:rPr lang="en" sz="900">
                <a:solidFill>
                  <a:srgbClr val="455550"/>
                </a:solidFill>
                <a:latin typeface="Century Gothic"/>
                <a:ea typeface="Century Gothic"/>
                <a:cs typeface="Century Gothic"/>
                <a:sym typeface="Century Gothic"/>
              </a:rPr>
              <a:t>Review the buyer success plan and team</a:t>
            </a:r>
            <a:endParaRPr sz="900">
              <a:solidFill>
                <a:srgbClr val="455550"/>
              </a:solidFill>
              <a:latin typeface="Century Gothic"/>
              <a:ea typeface="Century Gothic"/>
              <a:cs typeface="Century Gothic"/>
              <a:sym typeface="Century Gothic"/>
            </a:endParaRPr>
          </a:p>
          <a:p>
            <a:pPr indent="0" lvl="0" marL="0" rtl="0" algn="l">
              <a:lnSpc>
                <a:spcPct val="90000"/>
              </a:lnSpc>
              <a:spcBef>
                <a:spcPts val="800"/>
              </a:spcBef>
              <a:spcAft>
                <a:spcPts val="0"/>
              </a:spcAft>
              <a:buClr>
                <a:schemeClr val="dk1"/>
              </a:buClr>
              <a:buSzPts val="1100"/>
              <a:buFont typeface="Arial"/>
              <a:buNone/>
            </a:pPr>
            <a:r>
              <a:t/>
            </a:r>
            <a:endParaRPr sz="900">
              <a:solidFill>
                <a:srgbClr val="455550"/>
              </a:solidFill>
              <a:latin typeface="Century Gothic"/>
              <a:ea typeface="Century Gothic"/>
              <a:cs typeface="Century Gothic"/>
              <a:sym typeface="Century Gothic"/>
            </a:endParaRPr>
          </a:p>
          <a:p>
            <a:pPr indent="-285750" lvl="0" marL="457200" rtl="0" algn="l">
              <a:lnSpc>
                <a:spcPct val="90000"/>
              </a:lnSpc>
              <a:spcBef>
                <a:spcPts val="800"/>
              </a:spcBef>
              <a:spcAft>
                <a:spcPts val="0"/>
              </a:spcAft>
              <a:buClr>
                <a:srgbClr val="455550"/>
              </a:buClr>
              <a:buSzPts val="900"/>
              <a:buChar char="•"/>
            </a:pPr>
            <a:r>
              <a:rPr lang="en" sz="900">
                <a:solidFill>
                  <a:srgbClr val="455550"/>
                </a:solidFill>
                <a:latin typeface="Century Gothic"/>
                <a:ea typeface="Century Gothic"/>
                <a:cs typeface="Century Gothic"/>
                <a:sym typeface="Century Gothic"/>
              </a:rPr>
              <a:t>Leave solution and product detail to an appendix</a:t>
            </a:r>
            <a:endParaRPr sz="900">
              <a:solidFill>
                <a:srgbClr val="455550"/>
              </a:solidFill>
              <a:latin typeface="Century Gothic"/>
              <a:ea typeface="Century Gothic"/>
              <a:cs typeface="Century Gothic"/>
              <a:sym typeface="Century Gothic"/>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5ae44743f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25ae44743f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g226fc34e0ac_1_531:notes"/>
          <p:cNvSpPr txBox="1"/>
          <p:nvPr>
            <p:ph idx="1" type="body"/>
          </p:nvPr>
        </p:nvSpPr>
        <p:spPr>
          <a:xfrm>
            <a:off x="685584" y="4400013"/>
            <a:ext cx="5486700" cy="3601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g226fc34e0ac_1_531:notes"/>
          <p:cNvSpPr/>
          <p:nvPr>
            <p:ph idx="2" type="sldImg"/>
          </p:nvPr>
        </p:nvSpPr>
        <p:spPr>
          <a:xfrm>
            <a:off x="1906455" y="1143266"/>
            <a:ext cx="30450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25bb986b6c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25bb986b6c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RK: The real outcome- meetings that end before we </a:t>
            </a:r>
            <a:r>
              <a:rPr lang="en"/>
              <a:t>know</a:t>
            </a:r>
            <a:r>
              <a:rPr lang="en"/>
              <a:t> what prospects think, speed talking, feature dumping to “cover all the material” and no next steps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CR: there’s one thing that I have to add because none of this works without a good meeting introduction. , and use the </a:t>
            </a:r>
            <a:r>
              <a:rPr lang="en"/>
              <a:t>Sales Step</a:t>
            </a:r>
            <a:r>
              <a:rPr lang="en"/>
              <a:t>, the answer and the example format. This is a simple methodology for managing every meeting. Here’s my main point- we’re not controlling the meetings. You have to thread the needle in the sales process- you can’t lose a meeting in today’s climate. What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25ae44743f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25ae44743f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 there’s one thing that I have to add because none of this works </a:t>
            </a:r>
            <a:r>
              <a:rPr lang="en"/>
              <a:t>without</a:t>
            </a:r>
            <a:r>
              <a:rPr lang="en"/>
              <a:t> a good meeting introduction. , and use the </a:t>
            </a:r>
            <a:r>
              <a:rPr lang="en"/>
              <a:t>Sales Step</a:t>
            </a:r>
            <a:r>
              <a:rPr lang="en"/>
              <a:t>, the answer and the example format. This is a simple methodology for managing every meeting. Here’s my main point- we’re not controlling the meetings. You have to thread the needle in the sales process- you can’t lose a meeting in today’s climate. What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25ae44743f4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0" name="Google Shape;620;g25ae44743f4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g25ae44743f4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9" name="Google Shape;629;g25ae44743f4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 We can workshop any of these for you. Email Anisha</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g25bb986b6c4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 name="Google Shape;635;g25bb986b6c4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237dc312882_0_3:notes"/>
          <p:cNvSpPr txBox="1"/>
          <p:nvPr>
            <p:ph idx="1" type="body"/>
          </p:nvPr>
        </p:nvSpPr>
        <p:spPr>
          <a:xfrm>
            <a:off x="685584" y="4400013"/>
            <a:ext cx="5486700" cy="3601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5" name="Google Shape;455;g237dc312882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g25c02d85b92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25c02d85b9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SzPts val="900"/>
              <a:buChar char="●"/>
            </a:pPr>
            <a:r>
              <a:rPr lang="en" sz="900"/>
              <a:t>Not lost on anyone that it’s a tough environment these days</a:t>
            </a:r>
            <a:endParaRPr sz="900"/>
          </a:p>
          <a:p>
            <a:pPr indent="-285750" lvl="0" marL="457200" rtl="0" algn="l">
              <a:spcBef>
                <a:spcPts val="0"/>
              </a:spcBef>
              <a:spcAft>
                <a:spcPts val="0"/>
              </a:spcAft>
              <a:buSzPts val="900"/>
              <a:buChar char="●"/>
            </a:pPr>
            <a:r>
              <a:rPr lang="en" sz="900"/>
              <a:t>First you have Engagement Scacity- </a:t>
            </a:r>
            <a:r>
              <a:rPr lang="en" sz="900">
                <a:solidFill>
                  <a:schemeClr val="dk1"/>
                </a:solidFill>
              </a:rPr>
              <a:t>Gartner: amount of actual time that we get to spend with buyers during engagements is falling to less than 10%. Sellers have significantly fewer at bats</a:t>
            </a:r>
            <a:endParaRPr sz="900"/>
          </a:p>
          <a:p>
            <a:pPr indent="-285750" lvl="0" marL="457200" rtl="0" algn="l">
              <a:spcBef>
                <a:spcPts val="0"/>
              </a:spcBef>
              <a:spcAft>
                <a:spcPts val="0"/>
              </a:spcAft>
              <a:buSzPts val="900"/>
              <a:buChar char="●"/>
            </a:pPr>
            <a:r>
              <a:rPr lang="en" sz="900"/>
              <a:t>Attention Scarcity Disorder- When you do get buyer’s time, it’s extremely hard to get and maintain their attention in today’s age of information and communications overload, multitasking and everyone having to doing more with less </a:t>
            </a:r>
            <a:endParaRPr sz="900"/>
          </a:p>
          <a:p>
            <a:pPr indent="-285750" lvl="0" marL="457200" rtl="0" algn="l">
              <a:spcBef>
                <a:spcPts val="0"/>
              </a:spcBef>
              <a:spcAft>
                <a:spcPts val="0"/>
              </a:spcAft>
              <a:buSzPts val="900"/>
              <a:buChar char="●"/>
            </a:pPr>
            <a:r>
              <a:rPr lang="en" sz="900"/>
              <a:t>The economy is not only forcing companies and sales team to achieve the same results with fewer resources, it’s changing the way buyers behave- increasingly buyers are avoiding risk, kicking the can down the road and cloaking themselves in consensus. </a:t>
            </a:r>
            <a:endParaRPr sz="900"/>
          </a:p>
          <a:p>
            <a:pPr indent="-285750" lvl="0" marL="457200" rtl="0" algn="l">
              <a:spcBef>
                <a:spcPts val="0"/>
              </a:spcBef>
              <a:spcAft>
                <a:spcPts val="0"/>
              </a:spcAft>
              <a:buSzPts val="900"/>
              <a:buChar char="●"/>
            </a:pPr>
            <a:r>
              <a:rPr lang="en" sz="900"/>
              <a:t>Gone are the days of easy sales driven by gluts of money and product-market fit</a:t>
            </a:r>
            <a:endParaRPr sz="900"/>
          </a:p>
          <a:p>
            <a:pPr indent="-285750" lvl="0" marL="457200" rtl="0" algn="l">
              <a:spcBef>
                <a:spcPts val="0"/>
              </a:spcBef>
              <a:spcAft>
                <a:spcPts val="0"/>
              </a:spcAft>
              <a:buSzPts val="900"/>
              <a:buChar char="●"/>
            </a:pPr>
            <a:r>
              <a:rPr lang="en" sz="900"/>
              <a:t>What this means is that every buyer engagement, every meeting, every call has to capture their attention, provide value and be effective. And based on listening to well over a hundred calls in the last nine months, here’s the bad news…just at the time where we really need to thread the needle, be on the top of our craft and increasing our batting average in the fewer, tougher at bats that we get,  there’s a staggering loss of sales fundamentals. By sales fundamentals, I mean doing research, personalizing messaging, asking timely questions, vetting whether we have a real champion, having more than one main contact, timely follow up and all those things. We’ve talked about sales </a:t>
            </a:r>
            <a:r>
              <a:rPr lang="en" sz="900"/>
              <a:t>fundamentals</a:t>
            </a:r>
            <a:r>
              <a:rPr lang="en" sz="900"/>
              <a:t> for decades and it’s not happening consistently in many places today and companies and sellers are paying the piper. Bravado reported in Q4 of last year that less than 25%, less than one in four sellers, hit quota, in 2022 the average company only hit 75% of quota and that missed revenue targets were the driving factor behind 40% of companies conducting layoffs</a:t>
            </a:r>
            <a:endParaRPr sz="900"/>
          </a:p>
          <a:p>
            <a:pPr indent="-285750" lvl="0" marL="457200" rtl="0" algn="l">
              <a:spcBef>
                <a:spcPts val="0"/>
              </a:spcBef>
              <a:spcAft>
                <a:spcPts val="0"/>
              </a:spcAft>
              <a:buSzPts val="900"/>
              <a:buChar char="●"/>
            </a:pPr>
            <a:r>
              <a:rPr lang="en" sz="900"/>
              <a:t>So, the good news is that there are some tools, frameworks and tactics that organizations can and Scale companies have adopted to make things less combustible. And I’m excited to share those with you today</a:t>
            </a:r>
            <a:endParaRPr sz="9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Over the past 15-20 years, the technology boom has allowed sales teams and sellers to be successful without paying attention to some of the fundamentals. Companies could roll out an offering with good product-market fit that disrupted industries and sales, particularly early stage hunters, could reap the windfall. Today’s economic headwinds, glut of information and attention and engagement scarcity disorder, mean that we have to go back and study all those pesky fundamentals that we’ve been ignoring and not developing in sellers.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Increasingly companies are delaying purchase decisions by kicking the can down the road, porecting dwindling budgets, and being extra cautious due to FOMU, fear of messing up. They’re able to gather tons of information on the internet and the amount of time we get to spend with sellers is according to one research company, Gartner, falling to below 10%.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CR:</a:t>
            </a:r>
            <a:endParaRPr/>
          </a:p>
          <a:p>
            <a:pPr indent="0" lvl="0" marL="0" rtl="0" algn="l">
              <a:spcBef>
                <a:spcPts val="0"/>
              </a:spcBef>
              <a:spcAft>
                <a:spcPts val="0"/>
              </a:spcAft>
              <a:buNone/>
            </a:pPr>
            <a:r>
              <a:rPr lang="en"/>
              <a:t>Split slide in half</a:t>
            </a:r>
            <a:endParaRPr/>
          </a:p>
          <a:p>
            <a:pPr indent="0" lvl="0" marL="0" rtl="0" algn="l">
              <a:spcBef>
                <a:spcPts val="0"/>
              </a:spcBef>
              <a:spcAft>
                <a:spcPts val="0"/>
              </a:spcAft>
              <a:buNone/>
            </a:pPr>
            <a:r>
              <a:t/>
            </a:r>
            <a:endParaRPr/>
          </a:p>
          <a:p>
            <a:pPr indent="-298450" lvl="0" marL="457200" rtl="0" algn="l">
              <a:spcBef>
                <a:spcPts val="0"/>
              </a:spcBef>
              <a:spcAft>
                <a:spcPts val="0"/>
              </a:spcAft>
              <a:buSzPts val="1100"/>
              <a:buChar char="-"/>
            </a:pPr>
            <a:r>
              <a:rPr lang="en"/>
              <a:t>We’re here for two reasons. It’s not lost on anyone here that the environment is tough and its a dynamic. And now attention scarcity is even work</a:t>
            </a:r>
            <a:endParaRPr/>
          </a:p>
          <a:p>
            <a:pPr indent="-298450" lvl="0" marL="457200" rtl="0" algn="l">
              <a:spcBef>
                <a:spcPts val="0"/>
              </a:spcBef>
              <a:spcAft>
                <a:spcPts val="0"/>
              </a:spcAft>
              <a:buSzPts val="1100"/>
              <a:buChar char="-"/>
            </a:pPr>
            <a:r>
              <a:rPr lang="en"/>
              <a:t>Lack of fundamentals = not understanding the buyer, practicing and </a:t>
            </a:r>
            <a:r>
              <a:rPr lang="en"/>
              <a:t>perfection</a:t>
            </a:r>
            <a:r>
              <a:rPr lang="en"/>
              <a:t> questioning skills, etc., etc.</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25c02d85b9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25c02d85b9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To help revenue organizations combat the trends that makes today’s selling market tough, I want to introduce the Big 3 Selling process.</a:t>
            </a:r>
            <a:endParaRPr sz="900"/>
          </a:p>
          <a:p>
            <a:pPr indent="0" lvl="0" marL="0" rtl="0" algn="l">
              <a:spcBef>
                <a:spcPts val="0"/>
              </a:spcBef>
              <a:spcAft>
                <a:spcPts val="0"/>
              </a:spcAft>
              <a:buNone/>
            </a:pPr>
            <a:r>
              <a:t/>
            </a:r>
            <a:endParaRPr/>
          </a:p>
          <a:p>
            <a:pPr indent="-285750" lvl="0" marL="457200" rtl="0" algn="l">
              <a:spcBef>
                <a:spcPts val="0"/>
              </a:spcBef>
              <a:spcAft>
                <a:spcPts val="0"/>
              </a:spcAft>
              <a:buSzPts val="900"/>
              <a:buChar char="●"/>
            </a:pPr>
            <a:r>
              <a:rPr lang="en" sz="900">
                <a:solidFill>
                  <a:schemeClr val="dk1"/>
                </a:solidFill>
              </a:rPr>
              <a:t>The idea is simple</a:t>
            </a:r>
            <a:endParaRPr sz="900">
              <a:solidFill>
                <a:schemeClr val="dk1"/>
              </a:solidFill>
            </a:endParaRPr>
          </a:p>
          <a:p>
            <a:pPr indent="-285750" lvl="0" marL="457200" rtl="0" algn="l">
              <a:spcBef>
                <a:spcPts val="0"/>
              </a:spcBef>
              <a:spcAft>
                <a:spcPts val="0"/>
              </a:spcAft>
              <a:buSzPts val="900"/>
              <a:buChar char="●"/>
            </a:pPr>
            <a:r>
              <a:rPr lang="en" sz="900">
                <a:solidFill>
                  <a:schemeClr val="dk1"/>
                </a:solidFill>
              </a:rPr>
              <a:t>c</a:t>
            </a:r>
            <a:r>
              <a:rPr lang="en" sz="900">
                <a:solidFill>
                  <a:schemeClr val="dk1"/>
                </a:solidFill>
              </a:rPr>
              <a:t>an be used with any sales methodology or process from MEDDIC to MEDDPIC to Challenger that leverages the rule of three to simply and improve sales execution and thread buyer engagement together all the way from pre-meeting research to post-sales adoption. </a:t>
            </a:r>
            <a:endParaRPr sz="900">
              <a:solidFill>
                <a:schemeClr val="dk1"/>
              </a:solidFill>
            </a:endParaRPr>
          </a:p>
          <a:p>
            <a:pPr indent="-285750" lvl="0" marL="457200" rtl="0" algn="l">
              <a:spcBef>
                <a:spcPts val="0"/>
              </a:spcBef>
              <a:spcAft>
                <a:spcPts val="0"/>
              </a:spcAft>
              <a:buSzPts val="900"/>
              <a:buChar char="●"/>
            </a:pPr>
            <a:r>
              <a:rPr lang="en" sz="900">
                <a:solidFill>
                  <a:schemeClr val="dk1"/>
                </a:solidFill>
              </a:rPr>
              <a:t>It includes several tools which can be implemented individually or together. We’ll be reviewing four specific tools that are all aligned to the Big 3 selling process as well as an important component without which none of this will work</a:t>
            </a:r>
            <a:endParaRPr sz="900"/>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25ae44743f4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25ae44743f4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0" marL="457200" rtl="0" algn="l">
              <a:spcBef>
                <a:spcPts val="0"/>
              </a:spcBef>
              <a:spcAft>
                <a:spcPts val="0"/>
              </a:spcAft>
              <a:buSzPts val="900"/>
              <a:buChar char="●"/>
            </a:pPr>
            <a:r>
              <a:rPr lang="en" sz="900"/>
              <a:t>What I see:  predominately in companies sales processes and buyer engagements is a series of ad hoc, disjointed sales actions that both sellers struggle to execute and buyers struggle to understand.</a:t>
            </a:r>
            <a:endParaRPr sz="900"/>
          </a:p>
          <a:p>
            <a:pPr indent="-285750" lvl="0" marL="457200" rtl="0" algn="l">
              <a:spcBef>
                <a:spcPts val="0"/>
              </a:spcBef>
              <a:spcAft>
                <a:spcPts val="0"/>
              </a:spcAft>
              <a:buSzPts val="900"/>
              <a:buChar char="●"/>
            </a:pPr>
            <a:r>
              <a:rPr lang="en" sz="900"/>
              <a:t>Ex: This looks like sales calls that don’t reference, tie to or build upon previous sales calls and new people from the seller’s organization that don’t understand the buyer’s business and </a:t>
            </a:r>
            <a:endParaRPr sz="900"/>
          </a:p>
          <a:p>
            <a:pPr indent="-285750" lvl="0" marL="457200" rtl="0" algn="l">
              <a:spcBef>
                <a:spcPts val="0"/>
              </a:spcBef>
              <a:spcAft>
                <a:spcPts val="0"/>
              </a:spcAft>
              <a:buSzPts val="900"/>
              <a:buChar char="●"/>
            </a:pPr>
            <a:r>
              <a:rPr lang="en" sz="900">
                <a:solidFill>
                  <a:schemeClr val="dk1"/>
                </a:solidFill>
              </a:rPr>
              <a:t>I</a:t>
            </a:r>
            <a:r>
              <a:rPr lang="en" sz="900">
                <a:solidFill>
                  <a:schemeClr val="dk1"/>
                </a:solidFill>
              </a:rPr>
              <a:t>n today’s combustible, complex world the key to success is making things simpler- for buyers and sellers- Make it simple</a:t>
            </a:r>
            <a:endParaRPr sz="9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25aa684070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25aa684070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From ad hoc question, feature function dumping and premature, pricing presentations to</a:t>
            </a:r>
            <a:endParaRPr/>
          </a:p>
          <a:p>
            <a:pPr indent="-298450" lvl="0" marL="457200" rtl="0" algn="l">
              <a:spcBef>
                <a:spcPts val="0"/>
              </a:spcBef>
              <a:spcAft>
                <a:spcPts val="0"/>
              </a:spcAft>
              <a:buSzPts val="1100"/>
              <a:buChar char="●"/>
            </a:pPr>
            <a:r>
              <a:rPr lang="en"/>
              <a:t>Guided discovery based on insights, demos, proposals and meetings aligned to the buyer’s main goal and big 3 barriers to success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Big 3 ties together and transforms the entire sales cycle from discovery to demo to proposal. It moves us from ad hoc discovery, feature-function </a:t>
            </a:r>
            <a:r>
              <a:rPr lang="en"/>
              <a:t>dumping and premature pricing presentations to intentional, guide discovery, demos, proposals and meetings aligned to the buyers main goal and  top 3 barriers to success and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 going to dig into tools as part of the Big 3 sales process related to each of these areas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37dc312882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4" name="Google Shape;514;g237dc312882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85750" lvl="0" marL="457200" rtl="0" algn="l">
              <a:lnSpc>
                <a:spcPct val="90000"/>
              </a:lnSpc>
              <a:spcBef>
                <a:spcPts val="1649"/>
              </a:spcBef>
              <a:spcAft>
                <a:spcPts val="0"/>
              </a:spcAft>
              <a:buClr>
                <a:srgbClr val="455550"/>
              </a:buClr>
              <a:buSzPts val="900"/>
              <a:buFont typeface="Century Gothic"/>
              <a:buChar char="●"/>
            </a:pPr>
            <a:r>
              <a:rPr lang="en" sz="900">
                <a:solidFill>
                  <a:srgbClr val="455550"/>
                </a:solidFill>
                <a:latin typeface="Century Gothic"/>
                <a:ea typeface="Century Gothic"/>
                <a:cs typeface="Century Gothic"/>
                <a:sym typeface="Century Gothic"/>
              </a:rPr>
              <a:t>Discovery is the most important sales stage in the sales process. It’s where we can drive the most alue and leverage</a:t>
            </a:r>
            <a:endParaRPr sz="900">
              <a:solidFill>
                <a:srgbClr val="455550"/>
              </a:solidFill>
              <a:latin typeface="Century Gothic"/>
              <a:ea typeface="Century Gothic"/>
              <a:cs typeface="Century Gothic"/>
              <a:sym typeface="Century Gothic"/>
            </a:endParaRPr>
          </a:p>
          <a:p>
            <a:pPr indent="-285750" lvl="0" marL="457200" rtl="0" algn="l">
              <a:lnSpc>
                <a:spcPct val="90000"/>
              </a:lnSpc>
              <a:spcBef>
                <a:spcPts val="0"/>
              </a:spcBef>
              <a:spcAft>
                <a:spcPts val="0"/>
              </a:spcAft>
              <a:buClr>
                <a:srgbClr val="455550"/>
              </a:buClr>
              <a:buSzPts val="900"/>
              <a:buFont typeface="Century Gothic"/>
              <a:buChar char="●"/>
            </a:pPr>
            <a:r>
              <a:rPr lang="en" sz="900">
                <a:solidFill>
                  <a:srgbClr val="455550"/>
                </a:solidFill>
                <a:latin typeface="Century Gothic"/>
                <a:ea typeface="Century Gothic"/>
                <a:cs typeface="Century Gothic"/>
                <a:sym typeface="Century Gothic"/>
              </a:rPr>
              <a:t>. What I’m seeing though is that a lot of deals are dying in discovery. Oh, they advance in the forecast beyond discovery, however </a:t>
            </a:r>
            <a:endParaRPr sz="900">
              <a:solidFill>
                <a:srgbClr val="455550"/>
              </a:solidFill>
              <a:latin typeface="Century Gothic"/>
              <a:ea typeface="Century Gothic"/>
              <a:cs typeface="Century Gothic"/>
              <a:sym typeface="Century Gothic"/>
            </a:endParaRPr>
          </a:p>
          <a:p>
            <a:pPr indent="-285750" lvl="0" marL="457200" rtl="0" algn="l">
              <a:lnSpc>
                <a:spcPct val="90000"/>
              </a:lnSpc>
              <a:spcBef>
                <a:spcPts val="0"/>
              </a:spcBef>
              <a:spcAft>
                <a:spcPts val="0"/>
              </a:spcAft>
              <a:buClr>
                <a:srgbClr val="455550"/>
              </a:buClr>
              <a:buSzPts val="900"/>
              <a:buFont typeface="Century Gothic"/>
              <a:buChar char="●"/>
            </a:pPr>
            <a:r>
              <a:rPr lang="en" sz="900">
                <a:solidFill>
                  <a:srgbClr val="455550"/>
                </a:solidFill>
                <a:latin typeface="Century Gothic"/>
                <a:ea typeface="Century Gothic"/>
                <a:cs typeface="Century Gothic"/>
                <a:sym typeface="Century Gothic"/>
              </a:rPr>
              <a:t>Don’t capture info b/c sellersaren’t framing the issues, asking good questions or questions that tie together or even more fundamentally understanding  the buyer’s problem </a:t>
            </a:r>
            <a:endParaRPr sz="900">
              <a:solidFill>
                <a:srgbClr val="455550"/>
              </a:solidFill>
              <a:latin typeface="Century Gothic"/>
              <a:ea typeface="Century Gothic"/>
              <a:cs typeface="Century Gothic"/>
              <a:sym typeface="Century Gothic"/>
            </a:endParaRPr>
          </a:p>
          <a:p>
            <a:pPr indent="-285750" lvl="0" marL="457200" rtl="0" algn="l">
              <a:lnSpc>
                <a:spcPct val="90000"/>
              </a:lnSpc>
              <a:spcBef>
                <a:spcPts val="0"/>
              </a:spcBef>
              <a:spcAft>
                <a:spcPts val="0"/>
              </a:spcAft>
              <a:buClr>
                <a:srgbClr val="455550"/>
              </a:buClr>
              <a:buSzPts val="900"/>
              <a:buFont typeface="Century Gothic"/>
              <a:buChar char="●"/>
            </a:pPr>
            <a:r>
              <a:rPr lang="en" sz="900">
                <a:solidFill>
                  <a:srgbClr val="455550"/>
                </a:solidFill>
                <a:latin typeface="Century Gothic"/>
                <a:ea typeface="Century Gothic"/>
                <a:cs typeface="Century Gothic"/>
                <a:sym typeface="Century Gothic"/>
              </a:rPr>
              <a:t>We’re missing the critical information to make later meetings valuable and impactful, </a:t>
            </a:r>
            <a:endParaRPr sz="900">
              <a:solidFill>
                <a:srgbClr val="455550"/>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rPr lang="en" sz="1000">
                <a:solidFill>
                  <a:srgbClr val="455550"/>
                </a:solidFill>
                <a:latin typeface="Century Gothic"/>
                <a:ea typeface="Century Gothic"/>
                <a:cs typeface="Century Gothic"/>
                <a:sym typeface="Century Gothic"/>
              </a:rPr>
              <a:t>Sellers aren’t using discovery to drive value</a:t>
            </a:r>
            <a:endParaRPr sz="1000">
              <a:solidFill>
                <a:srgbClr val="455550"/>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rPr lang="en" sz="1000">
                <a:solidFill>
                  <a:srgbClr val="455550"/>
                </a:solidFill>
                <a:latin typeface="Century Gothic"/>
                <a:ea typeface="Century Gothic"/>
                <a:cs typeface="Century Gothic"/>
                <a:sym typeface="Century Gothic"/>
              </a:rPr>
              <a:t>CR: Don’t try to break the table. Do it as a build.</a:t>
            </a:r>
            <a:endParaRPr sz="1000">
              <a:solidFill>
                <a:srgbClr val="455550"/>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rPr lang="en" sz="1000">
                <a:solidFill>
                  <a:srgbClr val="455550"/>
                </a:solidFill>
                <a:latin typeface="Century Gothic"/>
                <a:ea typeface="Century Gothic"/>
                <a:cs typeface="Century Gothic"/>
                <a:sym typeface="Century Gothic"/>
              </a:rPr>
              <a:t>“Over the course of listening to all these calls, this is what I sway. In the course of this I found the solution to be Prescriptive Discover. Here’s what I mean by Prescriptive Discovery</a:t>
            </a:r>
            <a:endParaRPr sz="1000">
              <a:solidFill>
                <a:srgbClr val="455550"/>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t/>
            </a:r>
            <a:endParaRPr sz="1000">
              <a:solidFill>
                <a:srgbClr val="455550"/>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rPr lang="en" sz="1000">
                <a:solidFill>
                  <a:srgbClr val="455550"/>
                </a:solidFill>
                <a:latin typeface="Century Gothic"/>
                <a:ea typeface="Century Gothic"/>
                <a:cs typeface="Century Gothic"/>
                <a:sym typeface="Century Gothic"/>
              </a:rPr>
              <a:t>Discovery is the most important stage of the sales process. Done well, it’s where we build the most value and drive the most leverage to convert opportunities into closed-won deals. What we’ve found though is that discovery is still often missing and when performed, still limited to a handful of questions with little guiding purpose other than to pass time until the solution and all of our glorious features and functions can be presented. </a:t>
            </a:r>
            <a:endParaRPr sz="1000">
              <a:solidFill>
                <a:srgbClr val="455550"/>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rPr lang="en" sz="1000">
                <a:solidFill>
                  <a:srgbClr val="455550"/>
                </a:solidFill>
                <a:latin typeface="Century Gothic"/>
                <a:ea typeface="Century Gothic"/>
                <a:cs typeface="Century Gothic"/>
                <a:sym typeface="Century Gothic"/>
              </a:rPr>
              <a:t>Why? limited or poor understanding of the </a:t>
            </a:r>
            <a:r>
              <a:rPr lang="en" sz="1000">
                <a:solidFill>
                  <a:srgbClr val="455550"/>
                </a:solidFill>
                <a:latin typeface="Century Gothic"/>
                <a:ea typeface="Century Gothic"/>
                <a:cs typeface="Century Gothic"/>
                <a:sym typeface="Century Gothic"/>
              </a:rPr>
              <a:t>buyer</a:t>
            </a:r>
            <a:r>
              <a:rPr lang="en" sz="1000">
                <a:solidFill>
                  <a:srgbClr val="455550"/>
                </a:solidFill>
                <a:latin typeface="Century Gothic"/>
                <a:ea typeface="Century Gothic"/>
                <a:cs typeface="Century Gothic"/>
                <a:sym typeface="Century Gothic"/>
              </a:rPr>
              <a:t>’s business, no plan going into discovery, lack of questioning skills  and emphasis on our comfort zone- our product, features and benefits- vs. our approach and insights to their business</a:t>
            </a:r>
            <a:endParaRPr sz="1000">
              <a:solidFill>
                <a:srgbClr val="455550"/>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rPr lang="en" sz="1000">
                <a:solidFill>
                  <a:srgbClr val="455550"/>
                </a:solidFill>
                <a:latin typeface="Century Gothic"/>
                <a:ea typeface="Century Gothic"/>
                <a:cs typeface="Century Gothic"/>
                <a:sym typeface="Century Gothic"/>
              </a:rPr>
              <a:t>This is rooted in poor understanding of the </a:t>
            </a:r>
            <a:r>
              <a:rPr lang="en" sz="1000">
                <a:solidFill>
                  <a:srgbClr val="455550"/>
                </a:solidFill>
                <a:latin typeface="Century Gothic"/>
                <a:ea typeface="Century Gothic"/>
                <a:cs typeface="Century Gothic"/>
                <a:sym typeface="Century Gothic"/>
              </a:rPr>
              <a:t>buyer</a:t>
            </a:r>
            <a:r>
              <a:rPr lang="en" sz="1000">
                <a:solidFill>
                  <a:srgbClr val="455550"/>
                </a:solidFill>
                <a:latin typeface="Century Gothic"/>
                <a:ea typeface="Century Gothic"/>
                <a:cs typeface="Century Gothic"/>
                <a:sym typeface="Century Gothic"/>
              </a:rPr>
              <a:t>’s business, the unique insights and perspectives we have to offer and lack of a plan of what to ask and how to ask it. The Big 3 Statements, a very distilled and simplified way of being closer to challengers, is how high performing sales teams are working to restore the power of discovery without wearing down the buyers.</a:t>
            </a:r>
            <a:endParaRPr sz="1000">
              <a:solidFill>
                <a:srgbClr val="455550"/>
              </a:solidFill>
              <a:latin typeface="Century Gothic"/>
              <a:ea typeface="Century Gothic"/>
              <a:cs typeface="Century Gothic"/>
              <a:sym typeface="Century Gothic"/>
            </a:endParaRPr>
          </a:p>
          <a:p>
            <a:pPr indent="0" lvl="0" marL="0" rtl="0" algn="l">
              <a:lnSpc>
                <a:spcPct val="90000"/>
              </a:lnSpc>
              <a:spcBef>
                <a:spcPts val="1649"/>
              </a:spcBef>
              <a:spcAft>
                <a:spcPts val="0"/>
              </a:spcAft>
              <a:buClr>
                <a:schemeClr val="dk1"/>
              </a:buClr>
              <a:buSzPts val="1100"/>
              <a:buFont typeface="Arial"/>
              <a:buNone/>
            </a:pPr>
            <a:r>
              <a:rPr b="1" lang="en" sz="1000">
                <a:solidFill>
                  <a:srgbClr val="455550"/>
                </a:solidFill>
                <a:latin typeface="Century Gothic"/>
                <a:ea typeface="Century Gothic"/>
                <a:cs typeface="Century Gothic"/>
                <a:sym typeface="Century Gothic"/>
              </a:rPr>
              <a:t>What it is: </a:t>
            </a:r>
            <a:r>
              <a:rPr lang="en" sz="1000">
                <a:solidFill>
                  <a:srgbClr val="232323"/>
                </a:solidFill>
                <a:latin typeface="Century Gothic"/>
                <a:ea typeface="Century Gothic"/>
                <a:cs typeface="Century Gothic"/>
                <a:sym typeface="Century Gothic"/>
              </a:rPr>
              <a:t>Three statements providing your company’s perspective around the main business </a:t>
            </a:r>
            <a:r>
              <a:rPr lang="en" sz="1000">
                <a:solidFill>
                  <a:srgbClr val="232323"/>
                </a:solidFill>
                <a:latin typeface="Century Gothic"/>
                <a:ea typeface="Century Gothic"/>
                <a:cs typeface="Century Gothic"/>
                <a:sym typeface="Century Gothic"/>
              </a:rPr>
              <a:t>Sales Step</a:t>
            </a:r>
            <a:r>
              <a:rPr lang="en" sz="1000">
                <a:solidFill>
                  <a:srgbClr val="232323"/>
                </a:solidFill>
                <a:latin typeface="Century Gothic"/>
                <a:ea typeface="Century Gothic"/>
                <a:cs typeface="Century Gothic"/>
                <a:sym typeface="Century Gothic"/>
              </a:rPr>
              <a:t> you solve for your ideal </a:t>
            </a:r>
            <a:r>
              <a:rPr lang="en" sz="1000">
                <a:solidFill>
                  <a:srgbClr val="232323"/>
                </a:solidFill>
                <a:latin typeface="Century Gothic"/>
                <a:ea typeface="Century Gothic"/>
                <a:cs typeface="Century Gothic"/>
                <a:sym typeface="Century Gothic"/>
              </a:rPr>
              <a:t>buyer</a:t>
            </a:r>
            <a:r>
              <a:rPr lang="en" sz="1000">
                <a:solidFill>
                  <a:srgbClr val="232323"/>
                </a:solidFill>
                <a:latin typeface="Century Gothic"/>
                <a:ea typeface="Century Gothic"/>
                <a:cs typeface="Century Gothic"/>
                <a:sym typeface="Century Gothic"/>
              </a:rPr>
              <a:t>s</a:t>
            </a:r>
            <a:endParaRPr sz="1000">
              <a:solidFill>
                <a:srgbClr val="232323"/>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rPr b="1" lang="en" sz="1000">
                <a:solidFill>
                  <a:srgbClr val="232323"/>
                </a:solidFill>
                <a:latin typeface="Century Gothic"/>
                <a:ea typeface="Century Gothic"/>
                <a:cs typeface="Century Gothic"/>
                <a:sym typeface="Century Gothic"/>
              </a:rPr>
              <a:t>Benefit:</a:t>
            </a:r>
            <a:r>
              <a:rPr lang="en" sz="1000">
                <a:solidFill>
                  <a:srgbClr val="232323"/>
                </a:solidFill>
                <a:latin typeface="Century Gothic"/>
                <a:ea typeface="Century Gothic"/>
                <a:cs typeface="Century Gothic"/>
                <a:sym typeface="Century Gothic"/>
              </a:rPr>
              <a:t> The modern executive doesn’t want to be asked what keeps them up at night. They want to know what others are doing and what should be keeping them up at night</a:t>
            </a:r>
            <a:endParaRPr sz="1000">
              <a:solidFill>
                <a:srgbClr val="232323"/>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rPr b="1" lang="en" sz="1000">
                <a:solidFill>
                  <a:srgbClr val="232323"/>
                </a:solidFill>
                <a:latin typeface="Century Gothic"/>
                <a:ea typeface="Century Gothic"/>
                <a:cs typeface="Century Gothic"/>
                <a:sym typeface="Century Gothic"/>
              </a:rPr>
              <a:t>How to Apply: </a:t>
            </a:r>
            <a:r>
              <a:rPr lang="en" sz="1000">
                <a:solidFill>
                  <a:srgbClr val="232323"/>
                </a:solidFill>
                <a:latin typeface="Century Gothic"/>
                <a:ea typeface="Century Gothic"/>
                <a:cs typeface="Century Gothic"/>
                <a:sym typeface="Century Gothic"/>
              </a:rPr>
              <a:t>Brainstorm a list of perspectives unique to your </a:t>
            </a:r>
            <a:r>
              <a:rPr lang="en" sz="1000">
                <a:solidFill>
                  <a:srgbClr val="232323"/>
                </a:solidFill>
                <a:latin typeface="Century Gothic"/>
                <a:ea typeface="Century Gothic"/>
                <a:cs typeface="Century Gothic"/>
                <a:sym typeface="Century Gothic"/>
              </a:rPr>
              <a:t>buyer</a:t>
            </a:r>
            <a:r>
              <a:rPr lang="en" sz="1000">
                <a:solidFill>
                  <a:srgbClr val="232323"/>
                </a:solidFill>
                <a:latin typeface="Century Gothic"/>
                <a:ea typeface="Century Gothic"/>
                <a:cs typeface="Century Gothic"/>
                <a:sym typeface="Century Gothic"/>
              </a:rPr>
              <a:t>s, your company’s experience and the </a:t>
            </a:r>
            <a:r>
              <a:rPr lang="en" sz="1000">
                <a:solidFill>
                  <a:srgbClr val="232323"/>
                </a:solidFill>
                <a:latin typeface="Century Gothic"/>
                <a:ea typeface="Century Gothic"/>
                <a:cs typeface="Century Gothic"/>
                <a:sym typeface="Century Gothic"/>
              </a:rPr>
              <a:t>Sales Step</a:t>
            </a:r>
            <a:r>
              <a:rPr lang="en" sz="1000">
                <a:solidFill>
                  <a:srgbClr val="232323"/>
                </a:solidFill>
                <a:latin typeface="Century Gothic"/>
                <a:ea typeface="Century Gothic"/>
                <a:cs typeface="Century Gothic"/>
                <a:sym typeface="Century Gothic"/>
              </a:rPr>
              <a:t>s that you solve until you develop 1-3 statements that will enable your sellers to run more prescriptive, guided discovery.</a:t>
            </a:r>
            <a:endParaRPr sz="1000">
              <a:solidFill>
                <a:srgbClr val="232323"/>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t/>
            </a:r>
            <a:endParaRPr sz="1000">
              <a:solidFill>
                <a:srgbClr val="232323"/>
              </a:solidFill>
              <a:latin typeface="Century Gothic"/>
              <a:ea typeface="Century Gothic"/>
              <a:cs typeface="Century Gothic"/>
              <a:sym typeface="Century Gothic"/>
            </a:endParaRPr>
          </a:p>
          <a:p>
            <a:pPr indent="0" lvl="0" marL="0" rtl="0" algn="l">
              <a:lnSpc>
                <a:spcPct val="90000"/>
              </a:lnSpc>
              <a:spcBef>
                <a:spcPts val="1649"/>
              </a:spcBef>
              <a:spcAft>
                <a:spcPts val="0"/>
              </a:spcAft>
              <a:buClr>
                <a:schemeClr val="dk1"/>
              </a:buClr>
              <a:buSzPts val="1100"/>
              <a:buFont typeface="Arial"/>
              <a:buNone/>
            </a:pPr>
            <a:r>
              <a:t/>
            </a:r>
            <a:endParaRPr sz="1000">
              <a:solidFill>
                <a:srgbClr val="232323"/>
              </a:solidFill>
              <a:latin typeface="Century Gothic"/>
              <a:ea typeface="Century Gothic"/>
              <a:cs typeface="Century Gothic"/>
              <a:sym typeface="Century Gothic"/>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25ae44743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1" name="Google Shape;521;g25ae44743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90000"/>
              </a:lnSpc>
              <a:spcBef>
                <a:spcPts val="1649"/>
              </a:spcBef>
              <a:spcAft>
                <a:spcPts val="0"/>
              </a:spcAft>
              <a:buNone/>
            </a:pPr>
            <a:r>
              <a:rPr lang="en" sz="1000">
                <a:solidFill>
                  <a:srgbClr val="455550"/>
                </a:solidFill>
                <a:latin typeface="Century Gothic"/>
                <a:ea typeface="Century Gothic"/>
                <a:cs typeface="Century Gothic"/>
                <a:sym typeface="Century Gothic"/>
              </a:rPr>
              <a:t>“Over the course of listening to all these calls,  I found the solution to be Prescriptive Discover. Here’s what I mean by Prescriptive Discovery.</a:t>
            </a:r>
            <a:endParaRPr sz="1000">
              <a:solidFill>
                <a:srgbClr val="455550"/>
              </a:solidFill>
              <a:latin typeface="Century Gothic"/>
              <a:ea typeface="Century Gothic"/>
              <a:cs typeface="Century Gothic"/>
              <a:sym typeface="Century Gothic"/>
            </a:endParaRPr>
          </a:p>
          <a:p>
            <a:pPr indent="-292100" lvl="0" marL="457200" rtl="0" algn="l">
              <a:lnSpc>
                <a:spcPct val="90000"/>
              </a:lnSpc>
              <a:spcBef>
                <a:spcPts val="1649"/>
              </a:spcBef>
              <a:spcAft>
                <a:spcPts val="0"/>
              </a:spcAft>
              <a:buClr>
                <a:srgbClr val="455550"/>
              </a:buClr>
              <a:buSzPts val="1000"/>
              <a:buFont typeface="Century Gothic"/>
              <a:buChar char="-"/>
            </a:pPr>
            <a:r>
              <a:rPr lang="en" sz="1000">
                <a:solidFill>
                  <a:srgbClr val="455550"/>
                </a:solidFill>
                <a:latin typeface="Century Gothic"/>
                <a:ea typeface="Century Gothic"/>
                <a:cs typeface="Century Gothic"/>
                <a:sym typeface="Century Gothic"/>
              </a:rPr>
              <a:t>Armed with three hypotheses or perspectives </a:t>
            </a:r>
            <a:endParaRPr sz="1000">
              <a:solidFill>
                <a:srgbClr val="455550"/>
              </a:solidFill>
              <a:latin typeface="Century Gothic"/>
              <a:ea typeface="Century Gothic"/>
              <a:cs typeface="Century Gothic"/>
              <a:sym typeface="Century Gothic"/>
            </a:endParaRPr>
          </a:p>
          <a:p>
            <a:pPr indent="-292100" lvl="0" marL="457200" rtl="0" algn="l">
              <a:lnSpc>
                <a:spcPct val="90000"/>
              </a:lnSpc>
              <a:spcBef>
                <a:spcPts val="0"/>
              </a:spcBef>
              <a:spcAft>
                <a:spcPts val="0"/>
              </a:spcAft>
              <a:buClr>
                <a:srgbClr val="455550"/>
              </a:buClr>
              <a:buSzPts val="1000"/>
              <a:buFont typeface="Century Gothic"/>
              <a:buChar char="-"/>
            </a:pPr>
            <a:r>
              <a:rPr lang="en" sz="1000">
                <a:solidFill>
                  <a:srgbClr val="455550"/>
                </a:solidFill>
                <a:latin typeface="Century Gothic"/>
                <a:ea typeface="Century Gothic"/>
                <a:cs typeface="Century Gothic"/>
                <a:sym typeface="Century Gothic"/>
              </a:rPr>
              <a:t>Make a statement that offers insight</a:t>
            </a:r>
            <a:endParaRPr sz="1000">
              <a:solidFill>
                <a:srgbClr val="455550"/>
              </a:solidFill>
              <a:latin typeface="Century Gothic"/>
              <a:ea typeface="Century Gothic"/>
              <a:cs typeface="Century Gothic"/>
              <a:sym typeface="Century Gothic"/>
            </a:endParaRPr>
          </a:p>
          <a:p>
            <a:pPr indent="-292100" lvl="0" marL="457200" rtl="0" algn="l">
              <a:lnSpc>
                <a:spcPct val="90000"/>
              </a:lnSpc>
              <a:spcBef>
                <a:spcPts val="0"/>
              </a:spcBef>
              <a:spcAft>
                <a:spcPts val="0"/>
              </a:spcAft>
              <a:buClr>
                <a:srgbClr val="455550"/>
              </a:buClr>
              <a:buSzPts val="1000"/>
              <a:buFont typeface="Century Gothic"/>
              <a:buChar char="-"/>
            </a:pPr>
            <a:r>
              <a:rPr lang="en" sz="1000">
                <a:solidFill>
                  <a:srgbClr val="455550"/>
                </a:solidFill>
                <a:latin typeface="Century Gothic"/>
                <a:ea typeface="Century Gothic"/>
                <a:cs typeface="Century Gothic"/>
                <a:sym typeface="Century Gothic"/>
              </a:rPr>
              <a:t>Fast follow the statement with a pre-planned questions</a:t>
            </a:r>
            <a:endParaRPr sz="1000">
              <a:solidFill>
                <a:srgbClr val="455550"/>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rPr lang="en" sz="1000">
                <a:solidFill>
                  <a:srgbClr val="455550"/>
                </a:solidFill>
                <a:latin typeface="Century Gothic"/>
                <a:ea typeface="Century Gothic"/>
                <a:cs typeface="Century Gothic"/>
                <a:sym typeface="Century Gothic"/>
              </a:rPr>
              <a:t>Andy Paul: “They are not buying your product or solution. They’re buying you and your organization”</a:t>
            </a:r>
            <a:endParaRPr sz="1000">
              <a:solidFill>
                <a:srgbClr val="455550"/>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t/>
            </a:r>
            <a:endParaRPr sz="1000">
              <a:solidFill>
                <a:srgbClr val="455550"/>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rPr lang="en" sz="1000">
                <a:solidFill>
                  <a:srgbClr val="455550"/>
                </a:solidFill>
                <a:latin typeface="Century Gothic"/>
                <a:ea typeface="Century Gothic"/>
                <a:cs typeface="Century Gothic"/>
                <a:sym typeface="Century Gothic"/>
              </a:rPr>
              <a:t>Discovery is the most important stage of the sales process. Done well, it’s where we build the most value and drive the most leverage to convert opportunities into closed-won deals. What we’ve found though is that discovery is still often missing and when performed, still limited to a handful of questions with little guiding purpose other than to pass time until the solution and all of our glorious features and functions can be presented. </a:t>
            </a:r>
            <a:endParaRPr sz="1000">
              <a:solidFill>
                <a:srgbClr val="455550"/>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rPr lang="en" sz="1000">
                <a:solidFill>
                  <a:srgbClr val="455550"/>
                </a:solidFill>
                <a:latin typeface="Century Gothic"/>
                <a:ea typeface="Century Gothic"/>
                <a:cs typeface="Century Gothic"/>
                <a:sym typeface="Century Gothic"/>
              </a:rPr>
              <a:t>Why? limited or poor understanding of the </a:t>
            </a:r>
            <a:r>
              <a:rPr lang="en" sz="1000">
                <a:solidFill>
                  <a:srgbClr val="455550"/>
                </a:solidFill>
                <a:latin typeface="Century Gothic"/>
                <a:ea typeface="Century Gothic"/>
                <a:cs typeface="Century Gothic"/>
                <a:sym typeface="Century Gothic"/>
              </a:rPr>
              <a:t>buyer</a:t>
            </a:r>
            <a:r>
              <a:rPr lang="en" sz="1000">
                <a:solidFill>
                  <a:srgbClr val="455550"/>
                </a:solidFill>
                <a:latin typeface="Century Gothic"/>
                <a:ea typeface="Century Gothic"/>
                <a:cs typeface="Century Gothic"/>
                <a:sym typeface="Century Gothic"/>
              </a:rPr>
              <a:t>’s business, no plan going into discovery, lack of questioning skills  and emphasis on our comfort zone- our product, features and benefits- vs. our approach and insights to their business</a:t>
            </a:r>
            <a:endParaRPr sz="1000">
              <a:solidFill>
                <a:srgbClr val="455550"/>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rPr lang="en" sz="1000">
                <a:solidFill>
                  <a:srgbClr val="455550"/>
                </a:solidFill>
                <a:latin typeface="Century Gothic"/>
                <a:ea typeface="Century Gothic"/>
                <a:cs typeface="Century Gothic"/>
                <a:sym typeface="Century Gothic"/>
              </a:rPr>
              <a:t>This is rooted in poor understanding of the </a:t>
            </a:r>
            <a:r>
              <a:rPr lang="en" sz="1000">
                <a:solidFill>
                  <a:srgbClr val="455550"/>
                </a:solidFill>
                <a:latin typeface="Century Gothic"/>
                <a:ea typeface="Century Gothic"/>
                <a:cs typeface="Century Gothic"/>
                <a:sym typeface="Century Gothic"/>
              </a:rPr>
              <a:t>buyer</a:t>
            </a:r>
            <a:r>
              <a:rPr lang="en" sz="1000">
                <a:solidFill>
                  <a:srgbClr val="455550"/>
                </a:solidFill>
                <a:latin typeface="Century Gothic"/>
                <a:ea typeface="Century Gothic"/>
                <a:cs typeface="Century Gothic"/>
                <a:sym typeface="Century Gothic"/>
              </a:rPr>
              <a:t>’s business, the unique insights and perspectives we have to offer and lack of a plan of what to ask and how to ask it. The Big 3 Statements, a very distilled and simplified way of being closer to challengers, is how high performing sales teams are working to restore the power of discovery without wearing down the buyers.</a:t>
            </a:r>
            <a:endParaRPr sz="1000">
              <a:solidFill>
                <a:srgbClr val="455550"/>
              </a:solidFill>
              <a:latin typeface="Century Gothic"/>
              <a:ea typeface="Century Gothic"/>
              <a:cs typeface="Century Gothic"/>
              <a:sym typeface="Century Gothic"/>
            </a:endParaRPr>
          </a:p>
          <a:p>
            <a:pPr indent="0" lvl="0" marL="0" rtl="0" algn="l">
              <a:lnSpc>
                <a:spcPct val="90000"/>
              </a:lnSpc>
              <a:spcBef>
                <a:spcPts val="1649"/>
              </a:spcBef>
              <a:spcAft>
                <a:spcPts val="0"/>
              </a:spcAft>
              <a:buClr>
                <a:schemeClr val="dk1"/>
              </a:buClr>
              <a:buSzPts val="1100"/>
              <a:buFont typeface="Arial"/>
              <a:buNone/>
            </a:pPr>
            <a:r>
              <a:rPr b="1" lang="en" sz="1000">
                <a:solidFill>
                  <a:srgbClr val="455550"/>
                </a:solidFill>
                <a:latin typeface="Century Gothic"/>
                <a:ea typeface="Century Gothic"/>
                <a:cs typeface="Century Gothic"/>
                <a:sym typeface="Century Gothic"/>
              </a:rPr>
              <a:t>What it is: </a:t>
            </a:r>
            <a:r>
              <a:rPr lang="en" sz="1000">
                <a:solidFill>
                  <a:srgbClr val="232323"/>
                </a:solidFill>
                <a:latin typeface="Century Gothic"/>
                <a:ea typeface="Century Gothic"/>
                <a:cs typeface="Century Gothic"/>
                <a:sym typeface="Century Gothic"/>
              </a:rPr>
              <a:t>Three statements providing your company’s perspective around the main business </a:t>
            </a:r>
            <a:r>
              <a:rPr lang="en" sz="1000">
                <a:solidFill>
                  <a:srgbClr val="232323"/>
                </a:solidFill>
                <a:latin typeface="Century Gothic"/>
                <a:ea typeface="Century Gothic"/>
                <a:cs typeface="Century Gothic"/>
                <a:sym typeface="Century Gothic"/>
              </a:rPr>
              <a:t>Sales Step</a:t>
            </a:r>
            <a:r>
              <a:rPr lang="en" sz="1000">
                <a:solidFill>
                  <a:srgbClr val="232323"/>
                </a:solidFill>
                <a:latin typeface="Century Gothic"/>
                <a:ea typeface="Century Gothic"/>
                <a:cs typeface="Century Gothic"/>
                <a:sym typeface="Century Gothic"/>
              </a:rPr>
              <a:t> you solve for your ideal </a:t>
            </a:r>
            <a:r>
              <a:rPr lang="en" sz="1000">
                <a:solidFill>
                  <a:srgbClr val="232323"/>
                </a:solidFill>
                <a:latin typeface="Century Gothic"/>
                <a:ea typeface="Century Gothic"/>
                <a:cs typeface="Century Gothic"/>
                <a:sym typeface="Century Gothic"/>
              </a:rPr>
              <a:t>buyer</a:t>
            </a:r>
            <a:r>
              <a:rPr lang="en" sz="1000">
                <a:solidFill>
                  <a:srgbClr val="232323"/>
                </a:solidFill>
                <a:latin typeface="Century Gothic"/>
                <a:ea typeface="Century Gothic"/>
                <a:cs typeface="Century Gothic"/>
                <a:sym typeface="Century Gothic"/>
              </a:rPr>
              <a:t>s</a:t>
            </a:r>
            <a:endParaRPr sz="1000">
              <a:solidFill>
                <a:srgbClr val="232323"/>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rPr b="1" lang="en" sz="1000">
                <a:solidFill>
                  <a:srgbClr val="232323"/>
                </a:solidFill>
                <a:latin typeface="Century Gothic"/>
                <a:ea typeface="Century Gothic"/>
                <a:cs typeface="Century Gothic"/>
                <a:sym typeface="Century Gothic"/>
              </a:rPr>
              <a:t>Benefit:</a:t>
            </a:r>
            <a:r>
              <a:rPr lang="en" sz="1000">
                <a:solidFill>
                  <a:srgbClr val="232323"/>
                </a:solidFill>
                <a:latin typeface="Century Gothic"/>
                <a:ea typeface="Century Gothic"/>
                <a:cs typeface="Century Gothic"/>
                <a:sym typeface="Century Gothic"/>
              </a:rPr>
              <a:t> The modern executive doesn’t want to be asked what keeps them up at night. They want to know what others are doing and what should be keeping them up at night</a:t>
            </a:r>
            <a:endParaRPr sz="1000">
              <a:solidFill>
                <a:srgbClr val="232323"/>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rPr b="1" lang="en" sz="1000">
                <a:solidFill>
                  <a:srgbClr val="232323"/>
                </a:solidFill>
                <a:latin typeface="Century Gothic"/>
                <a:ea typeface="Century Gothic"/>
                <a:cs typeface="Century Gothic"/>
                <a:sym typeface="Century Gothic"/>
              </a:rPr>
              <a:t>How to Apply: </a:t>
            </a:r>
            <a:r>
              <a:rPr lang="en" sz="1000">
                <a:solidFill>
                  <a:srgbClr val="232323"/>
                </a:solidFill>
                <a:latin typeface="Century Gothic"/>
                <a:ea typeface="Century Gothic"/>
                <a:cs typeface="Century Gothic"/>
                <a:sym typeface="Century Gothic"/>
              </a:rPr>
              <a:t>Brainstorm a list of perspectives unique to your </a:t>
            </a:r>
            <a:r>
              <a:rPr lang="en" sz="1000">
                <a:solidFill>
                  <a:srgbClr val="232323"/>
                </a:solidFill>
                <a:latin typeface="Century Gothic"/>
                <a:ea typeface="Century Gothic"/>
                <a:cs typeface="Century Gothic"/>
                <a:sym typeface="Century Gothic"/>
              </a:rPr>
              <a:t>buyer</a:t>
            </a:r>
            <a:r>
              <a:rPr lang="en" sz="1000">
                <a:solidFill>
                  <a:srgbClr val="232323"/>
                </a:solidFill>
                <a:latin typeface="Century Gothic"/>
                <a:ea typeface="Century Gothic"/>
                <a:cs typeface="Century Gothic"/>
                <a:sym typeface="Century Gothic"/>
              </a:rPr>
              <a:t>s, your company’s experience and the </a:t>
            </a:r>
            <a:r>
              <a:rPr lang="en" sz="1000">
                <a:solidFill>
                  <a:srgbClr val="232323"/>
                </a:solidFill>
                <a:latin typeface="Century Gothic"/>
                <a:ea typeface="Century Gothic"/>
                <a:cs typeface="Century Gothic"/>
                <a:sym typeface="Century Gothic"/>
              </a:rPr>
              <a:t>Sales Step</a:t>
            </a:r>
            <a:r>
              <a:rPr lang="en" sz="1000">
                <a:solidFill>
                  <a:srgbClr val="232323"/>
                </a:solidFill>
                <a:latin typeface="Century Gothic"/>
                <a:ea typeface="Century Gothic"/>
                <a:cs typeface="Century Gothic"/>
                <a:sym typeface="Century Gothic"/>
              </a:rPr>
              <a:t>s that you solve until you develop 1-3 statements that will enable your sellers to run more prescriptive, guided discovery.</a:t>
            </a:r>
            <a:endParaRPr sz="1000">
              <a:solidFill>
                <a:srgbClr val="232323"/>
              </a:solidFill>
              <a:latin typeface="Century Gothic"/>
              <a:ea typeface="Century Gothic"/>
              <a:cs typeface="Century Gothic"/>
              <a:sym typeface="Century Gothic"/>
            </a:endParaRPr>
          </a:p>
          <a:p>
            <a:pPr indent="0" lvl="0" marL="0" rtl="0" algn="l">
              <a:lnSpc>
                <a:spcPct val="90000"/>
              </a:lnSpc>
              <a:spcBef>
                <a:spcPts val="1649"/>
              </a:spcBef>
              <a:spcAft>
                <a:spcPts val="0"/>
              </a:spcAft>
              <a:buNone/>
            </a:pPr>
            <a:r>
              <a:t/>
            </a:r>
            <a:endParaRPr sz="1000">
              <a:solidFill>
                <a:srgbClr val="232323"/>
              </a:solidFill>
              <a:latin typeface="Century Gothic"/>
              <a:ea typeface="Century Gothic"/>
              <a:cs typeface="Century Gothic"/>
              <a:sym typeface="Century Gothic"/>
            </a:endParaRPr>
          </a:p>
          <a:p>
            <a:pPr indent="0" lvl="0" marL="0" rtl="0" algn="l">
              <a:lnSpc>
                <a:spcPct val="90000"/>
              </a:lnSpc>
              <a:spcBef>
                <a:spcPts val="1649"/>
              </a:spcBef>
              <a:spcAft>
                <a:spcPts val="0"/>
              </a:spcAft>
              <a:buClr>
                <a:schemeClr val="dk1"/>
              </a:buClr>
              <a:buSzPts val="1100"/>
              <a:buFont typeface="Arial"/>
              <a:buNone/>
            </a:pPr>
            <a:r>
              <a:t/>
            </a:r>
            <a:endParaRPr sz="1000">
              <a:solidFill>
                <a:srgbClr val="232323"/>
              </a:solidFill>
              <a:latin typeface="Century Gothic"/>
              <a:ea typeface="Century Gothic"/>
              <a:cs typeface="Century Gothic"/>
              <a:sym typeface="Century Gothic"/>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5.png"/><Relationship Id="rId3" Type="http://schemas.openxmlformats.org/officeDocument/2006/relationships/image" Target="../media/image12.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7.png"/><Relationship Id="rId3"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33.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8.png"/><Relationship Id="rId3" Type="http://schemas.openxmlformats.org/officeDocument/2006/relationships/image" Target="../media/image3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5.png"/><Relationship Id="rId3" Type="http://schemas.openxmlformats.org/officeDocument/2006/relationships/image" Target="../media/image12.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 Id="rId3"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5.png"/><Relationship Id="rId3" Type="http://schemas.openxmlformats.org/officeDocument/2006/relationships/image" Target="../media/image12.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7.png"/><Relationship Id="rId3" Type="http://schemas.openxmlformats.org/officeDocument/2006/relationships/image" Target="../media/image1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33.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8.png"/><Relationship Id="rId3" Type="http://schemas.openxmlformats.org/officeDocument/2006/relationships/image" Target="../media/image33.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5.png"/><Relationship Id="rId3" Type="http://schemas.openxmlformats.org/officeDocument/2006/relationships/image" Target="../media/image12.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14"/>
          <p:cNvSpPr txBox="1"/>
          <p:nvPr>
            <p:ph type="ctrTitle"/>
          </p:nvPr>
        </p:nvSpPr>
        <p:spPr>
          <a:xfrm>
            <a:off x="1908976" y="2478584"/>
            <a:ext cx="5307000" cy="607200"/>
          </a:xfrm>
          <a:prstGeom prst="rect">
            <a:avLst/>
          </a:prstGeom>
          <a:noFill/>
          <a:ln>
            <a:noFill/>
          </a:ln>
        </p:spPr>
        <p:txBody>
          <a:bodyPr anchorCtr="0" anchor="b" bIns="20775" lIns="0" spcFirstLastPara="1" rIns="41575" wrap="square" tIns="20775">
            <a:normAutofit/>
          </a:bodyPr>
          <a:lstStyle>
            <a:lvl1pPr lvl="0" rtl="0" algn="ctr">
              <a:lnSpc>
                <a:spcPct val="90000"/>
              </a:lnSpc>
              <a:spcBef>
                <a:spcPts val="0"/>
              </a:spcBef>
              <a:spcAft>
                <a:spcPts val="0"/>
              </a:spcAft>
              <a:buClr>
                <a:schemeClr val="dk1"/>
              </a:buClr>
              <a:buSzPts val="1600"/>
              <a:buFont typeface="Century Gothic"/>
              <a:buNone/>
              <a:defRPr sz="2700"/>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66" name="Google Shape;66;p14"/>
          <p:cNvSpPr txBox="1"/>
          <p:nvPr>
            <p:ph idx="1" type="subTitle"/>
          </p:nvPr>
        </p:nvSpPr>
        <p:spPr>
          <a:xfrm>
            <a:off x="1996315" y="3085753"/>
            <a:ext cx="5148900" cy="761100"/>
          </a:xfrm>
          <a:prstGeom prst="rect">
            <a:avLst/>
          </a:prstGeom>
          <a:noFill/>
          <a:ln>
            <a:noFill/>
          </a:ln>
        </p:spPr>
        <p:txBody>
          <a:bodyPr anchorCtr="0" anchor="t" bIns="20775" lIns="41575" spcFirstLastPara="1" rIns="41575" wrap="square" tIns="20775">
            <a:normAutofit/>
          </a:bodyPr>
          <a:lstStyle>
            <a:lvl1pPr lvl="0" rtl="0" algn="ctr">
              <a:lnSpc>
                <a:spcPct val="90000"/>
              </a:lnSpc>
              <a:spcBef>
                <a:spcPts val="800"/>
              </a:spcBef>
              <a:spcAft>
                <a:spcPts val="0"/>
              </a:spcAft>
              <a:buClr>
                <a:schemeClr val="dk1"/>
              </a:buClr>
              <a:buSzPts val="800"/>
              <a:buNone/>
              <a:defRPr b="1" sz="1400"/>
            </a:lvl1pPr>
            <a:lvl2pPr lvl="1" rtl="0" algn="ctr">
              <a:lnSpc>
                <a:spcPct val="90000"/>
              </a:lnSpc>
              <a:spcBef>
                <a:spcPts val="400"/>
              </a:spcBef>
              <a:spcAft>
                <a:spcPts val="0"/>
              </a:spcAft>
              <a:buClr>
                <a:schemeClr val="dk1"/>
              </a:buClr>
              <a:buSzPts val="900"/>
              <a:buNone/>
              <a:defRPr sz="1500"/>
            </a:lvl2pPr>
            <a:lvl3pPr lvl="2" rtl="0" algn="ctr">
              <a:lnSpc>
                <a:spcPct val="90000"/>
              </a:lnSpc>
              <a:spcBef>
                <a:spcPts val="400"/>
              </a:spcBef>
              <a:spcAft>
                <a:spcPts val="0"/>
              </a:spcAft>
              <a:buClr>
                <a:schemeClr val="dk1"/>
              </a:buClr>
              <a:buSzPts val="800"/>
              <a:buNone/>
              <a:defRPr sz="1300"/>
            </a:lvl3pPr>
            <a:lvl4pPr lvl="3" rtl="0" algn="ctr">
              <a:lnSpc>
                <a:spcPct val="90000"/>
              </a:lnSpc>
              <a:spcBef>
                <a:spcPts val="400"/>
              </a:spcBef>
              <a:spcAft>
                <a:spcPts val="0"/>
              </a:spcAft>
              <a:buClr>
                <a:schemeClr val="dk1"/>
              </a:buClr>
              <a:buSzPts val="700"/>
              <a:buNone/>
              <a:defRPr sz="1200"/>
            </a:lvl4pPr>
            <a:lvl5pPr lvl="4" rtl="0" algn="ctr">
              <a:lnSpc>
                <a:spcPct val="90000"/>
              </a:lnSpc>
              <a:spcBef>
                <a:spcPts val="400"/>
              </a:spcBef>
              <a:spcAft>
                <a:spcPts val="0"/>
              </a:spcAft>
              <a:buClr>
                <a:schemeClr val="dk1"/>
              </a:buClr>
              <a:buSzPts val="700"/>
              <a:buNone/>
              <a:defRPr sz="1200"/>
            </a:lvl5pPr>
            <a:lvl6pPr lvl="5" rtl="0" algn="ctr">
              <a:lnSpc>
                <a:spcPct val="90000"/>
              </a:lnSpc>
              <a:spcBef>
                <a:spcPts val="400"/>
              </a:spcBef>
              <a:spcAft>
                <a:spcPts val="0"/>
              </a:spcAft>
              <a:buClr>
                <a:schemeClr val="dk1"/>
              </a:buClr>
              <a:buSzPts val="700"/>
              <a:buNone/>
              <a:defRPr sz="1200"/>
            </a:lvl6pPr>
            <a:lvl7pPr lvl="6" rtl="0" algn="ctr">
              <a:lnSpc>
                <a:spcPct val="90000"/>
              </a:lnSpc>
              <a:spcBef>
                <a:spcPts val="400"/>
              </a:spcBef>
              <a:spcAft>
                <a:spcPts val="0"/>
              </a:spcAft>
              <a:buClr>
                <a:schemeClr val="dk1"/>
              </a:buClr>
              <a:buSzPts val="700"/>
              <a:buNone/>
              <a:defRPr sz="1200"/>
            </a:lvl7pPr>
            <a:lvl8pPr lvl="7" rtl="0" algn="ctr">
              <a:lnSpc>
                <a:spcPct val="90000"/>
              </a:lnSpc>
              <a:spcBef>
                <a:spcPts val="400"/>
              </a:spcBef>
              <a:spcAft>
                <a:spcPts val="0"/>
              </a:spcAft>
              <a:buClr>
                <a:schemeClr val="dk1"/>
              </a:buClr>
              <a:buSzPts val="700"/>
              <a:buNone/>
              <a:defRPr sz="1200"/>
            </a:lvl8pPr>
            <a:lvl9pPr lvl="8" rtl="0" algn="ctr">
              <a:lnSpc>
                <a:spcPct val="90000"/>
              </a:lnSpc>
              <a:spcBef>
                <a:spcPts val="400"/>
              </a:spcBef>
              <a:spcAft>
                <a:spcPts val="0"/>
              </a:spcAft>
              <a:buClr>
                <a:schemeClr val="dk1"/>
              </a:buClr>
              <a:buSzPts val="700"/>
              <a:buNone/>
              <a:defRPr sz="1200"/>
            </a:lvl9pPr>
          </a:lstStyle>
          <a:p/>
        </p:txBody>
      </p:sp>
      <p:sp>
        <p:nvSpPr>
          <p:cNvPr id="67" name="Google Shape;67;p14"/>
          <p:cNvSpPr txBox="1"/>
          <p:nvPr>
            <p:ph idx="11" type="ftr"/>
          </p:nvPr>
        </p:nvSpPr>
        <p:spPr>
          <a:xfrm>
            <a:off x="3035902" y="4855407"/>
            <a:ext cx="3086100" cy="2739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Clr>
                <a:srgbClr val="B5E5DC"/>
              </a:buClr>
              <a:buSzPts val="600"/>
              <a:buFont typeface="Century Gothic"/>
              <a:buNone/>
              <a:defRPr/>
            </a:lvl1pPr>
            <a:lvl2pPr lvl="1" rtl="0" algn="l">
              <a:spcBef>
                <a:spcPts val="0"/>
              </a:spcBef>
              <a:spcAft>
                <a:spcPts val="0"/>
              </a:spcAft>
              <a:buClr>
                <a:schemeClr val="dk1"/>
              </a:buClr>
              <a:buSzPts val="600"/>
              <a:buFont typeface="Century Gothic"/>
              <a:buNone/>
              <a:defRPr/>
            </a:lvl2pPr>
            <a:lvl3pPr lvl="2" rtl="0" algn="l">
              <a:spcBef>
                <a:spcPts val="0"/>
              </a:spcBef>
              <a:spcAft>
                <a:spcPts val="0"/>
              </a:spcAft>
              <a:buClr>
                <a:schemeClr val="dk1"/>
              </a:buClr>
              <a:buSzPts val="600"/>
              <a:buFont typeface="Century Gothic"/>
              <a:buNone/>
              <a:defRPr/>
            </a:lvl3pPr>
            <a:lvl4pPr lvl="3" rtl="0" algn="l">
              <a:spcBef>
                <a:spcPts val="0"/>
              </a:spcBef>
              <a:spcAft>
                <a:spcPts val="0"/>
              </a:spcAft>
              <a:buClr>
                <a:schemeClr val="dk1"/>
              </a:buClr>
              <a:buSzPts val="600"/>
              <a:buFont typeface="Century Gothic"/>
              <a:buNone/>
              <a:defRPr/>
            </a:lvl4pPr>
            <a:lvl5pPr lvl="4" rtl="0" algn="l">
              <a:spcBef>
                <a:spcPts val="0"/>
              </a:spcBef>
              <a:spcAft>
                <a:spcPts val="0"/>
              </a:spcAft>
              <a:buClr>
                <a:schemeClr val="dk1"/>
              </a:buClr>
              <a:buSzPts val="600"/>
              <a:buFont typeface="Century Gothic"/>
              <a:buNone/>
              <a:defRPr/>
            </a:lvl5pPr>
            <a:lvl6pPr lvl="5" rtl="0" algn="l">
              <a:spcBef>
                <a:spcPts val="0"/>
              </a:spcBef>
              <a:spcAft>
                <a:spcPts val="0"/>
              </a:spcAft>
              <a:buClr>
                <a:schemeClr val="dk1"/>
              </a:buClr>
              <a:buSzPts val="600"/>
              <a:buFont typeface="Century Gothic"/>
              <a:buNone/>
              <a:defRPr/>
            </a:lvl6pPr>
            <a:lvl7pPr lvl="6" rtl="0" algn="l">
              <a:spcBef>
                <a:spcPts val="0"/>
              </a:spcBef>
              <a:spcAft>
                <a:spcPts val="0"/>
              </a:spcAft>
              <a:buClr>
                <a:schemeClr val="dk1"/>
              </a:buClr>
              <a:buSzPts val="600"/>
              <a:buFont typeface="Century Gothic"/>
              <a:buNone/>
              <a:defRPr/>
            </a:lvl7pPr>
            <a:lvl8pPr lvl="7" rtl="0" algn="l">
              <a:spcBef>
                <a:spcPts val="0"/>
              </a:spcBef>
              <a:spcAft>
                <a:spcPts val="0"/>
              </a:spcAft>
              <a:buClr>
                <a:schemeClr val="dk1"/>
              </a:buClr>
              <a:buSzPts val="600"/>
              <a:buFont typeface="Century Gothic"/>
              <a:buNone/>
              <a:defRPr/>
            </a:lvl8pPr>
            <a:lvl9pPr lvl="8" rtl="0" algn="l">
              <a:spcBef>
                <a:spcPts val="0"/>
              </a:spcBef>
              <a:spcAft>
                <a:spcPts val="0"/>
              </a:spcAft>
              <a:buClr>
                <a:schemeClr val="dk1"/>
              </a:buClr>
              <a:buSzPts val="600"/>
              <a:buFont typeface="Century Gothic"/>
              <a:buNone/>
              <a:defRPr/>
            </a:lvl9pPr>
          </a:lstStyle>
          <a:p/>
        </p:txBody>
      </p:sp>
      <p:pic>
        <p:nvPicPr>
          <p:cNvPr id="68" name="Google Shape;68;p14"/>
          <p:cNvPicPr preferRelativeResize="0"/>
          <p:nvPr/>
        </p:nvPicPr>
        <p:blipFill rotWithShape="1">
          <a:blip r:embed="rId2">
            <a:alphaModFix/>
          </a:blip>
          <a:srcRect b="0" l="0" r="0" t="0"/>
          <a:stretch/>
        </p:blipFill>
        <p:spPr>
          <a:xfrm>
            <a:off x="3352596" y="1378913"/>
            <a:ext cx="2438638" cy="531133"/>
          </a:xfrm>
          <a:prstGeom prst="rect">
            <a:avLst/>
          </a:prstGeom>
          <a:noFill/>
          <a:ln>
            <a:noFill/>
          </a:ln>
        </p:spPr>
      </p:pic>
      <p:sp>
        <p:nvSpPr>
          <p:cNvPr id="69" name="Google Shape;69;p14"/>
          <p:cNvSpPr txBox="1"/>
          <p:nvPr>
            <p:ph idx="12" type="sldNum"/>
          </p:nvPr>
        </p:nvSpPr>
        <p:spPr>
          <a:xfrm>
            <a:off x="6657973" y="4848476"/>
            <a:ext cx="2057400" cy="2739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Clr>
                <a:srgbClr val="B5E5DC"/>
              </a:buClr>
              <a:buSzPts val="800"/>
              <a:buFont typeface="Century Gothic"/>
              <a:buNone/>
              <a:defRPr b="1" sz="800">
                <a:solidFill>
                  <a:srgbClr val="B5E5DC"/>
                </a:solidFill>
                <a:latin typeface="Century Gothic"/>
                <a:ea typeface="Century Gothic"/>
                <a:cs typeface="Century Gothic"/>
                <a:sym typeface="Century Gothic"/>
              </a:defRPr>
            </a:lvl1pPr>
            <a:lvl2pPr indent="0" lvl="1" marL="0" rtl="0" algn="r">
              <a:spcBef>
                <a:spcPts val="0"/>
              </a:spcBef>
              <a:buClr>
                <a:srgbClr val="B5E5DC"/>
              </a:buClr>
              <a:buSzPts val="800"/>
              <a:buFont typeface="Century Gothic"/>
              <a:buNone/>
              <a:defRPr b="1" sz="800">
                <a:solidFill>
                  <a:srgbClr val="B5E5DC"/>
                </a:solidFill>
                <a:latin typeface="Century Gothic"/>
                <a:ea typeface="Century Gothic"/>
                <a:cs typeface="Century Gothic"/>
                <a:sym typeface="Century Gothic"/>
              </a:defRPr>
            </a:lvl2pPr>
            <a:lvl3pPr indent="0" lvl="2" marL="0" rtl="0" algn="r">
              <a:spcBef>
                <a:spcPts val="0"/>
              </a:spcBef>
              <a:buClr>
                <a:srgbClr val="B5E5DC"/>
              </a:buClr>
              <a:buSzPts val="800"/>
              <a:buFont typeface="Century Gothic"/>
              <a:buNone/>
              <a:defRPr b="1" sz="800">
                <a:solidFill>
                  <a:srgbClr val="B5E5DC"/>
                </a:solidFill>
                <a:latin typeface="Century Gothic"/>
                <a:ea typeface="Century Gothic"/>
                <a:cs typeface="Century Gothic"/>
                <a:sym typeface="Century Gothic"/>
              </a:defRPr>
            </a:lvl3pPr>
            <a:lvl4pPr indent="0" lvl="3" marL="0" rtl="0" algn="r">
              <a:spcBef>
                <a:spcPts val="0"/>
              </a:spcBef>
              <a:buClr>
                <a:srgbClr val="B5E5DC"/>
              </a:buClr>
              <a:buSzPts val="800"/>
              <a:buFont typeface="Century Gothic"/>
              <a:buNone/>
              <a:defRPr b="1" sz="800">
                <a:solidFill>
                  <a:srgbClr val="B5E5DC"/>
                </a:solidFill>
                <a:latin typeface="Century Gothic"/>
                <a:ea typeface="Century Gothic"/>
                <a:cs typeface="Century Gothic"/>
                <a:sym typeface="Century Gothic"/>
              </a:defRPr>
            </a:lvl4pPr>
            <a:lvl5pPr indent="0" lvl="4" marL="0" rtl="0" algn="r">
              <a:spcBef>
                <a:spcPts val="0"/>
              </a:spcBef>
              <a:buClr>
                <a:srgbClr val="B5E5DC"/>
              </a:buClr>
              <a:buSzPts val="800"/>
              <a:buFont typeface="Century Gothic"/>
              <a:buNone/>
              <a:defRPr b="1" sz="800">
                <a:solidFill>
                  <a:srgbClr val="B5E5DC"/>
                </a:solidFill>
                <a:latin typeface="Century Gothic"/>
                <a:ea typeface="Century Gothic"/>
                <a:cs typeface="Century Gothic"/>
                <a:sym typeface="Century Gothic"/>
              </a:defRPr>
            </a:lvl5pPr>
            <a:lvl6pPr indent="0" lvl="5" marL="0" rtl="0" algn="r">
              <a:spcBef>
                <a:spcPts val="0"/>
              </a:spcBef>
              <a:buClr>
                <a:srgbClr val="B5E5DC"/>
              </a:buClr>
              <a:buSzPts val="800"/>
              <a:buFont typeface="Century Gothic"/>
              <a:buNone/>
              <a:defRPr b="1" sz="800">
                <a:solidFill>
                  <a:srgbClr val="B5E5DC"/>
                </a:solidFill>
                <a:latin typeface="Century Gothic"/>
                <a:ea typeface="Century Gothic"/>
                <a:cs typeface="Century Gothic"/>
                <a:sym typeface="Century Gothic"/>
              </a:defRPr>
            </a:lvl6pPr>
            <a:lvl7pPr indent="0" lvl="6" marL="0" rtl="0" algn="r">
              <a:spcBef>
                <a:spcPts val="0"/>
              </a:spcBef>
              <a:buClr>
                <a:srgbClr val="B5E5DC"/>
              </a:buClr>
              <a:buSzPts val="800"/>
              <a:buFont typeface="Century Gothic"/>
              <a:buNone/>
              <a:defRPr b="1" sz="800">
                <a:solidFill>
                  <a:srgbClr val="B5E5DC"/>
                </a:solidFill>
                <a:latin typeface="Century Gothic"/>
                <a:ea typeface="Century Gothic"/>
                <a:cs typeface="Century Gothic"/>
                <a:sym typeface="Century Gothic"/>
              </a:defRPr>
            </a:lvl7pPr>
            <a:lvl8pPr indent="0" lvl="7" marL="0" rtl="0" algn="r">
              <a:spcBef>
                <a:spcPts val="0"/>
              </a:spcBef>
              <a:buClr>
                <a:srgbClr val="B5E5DC"/>
              </a:buClr>
              <a:buSzPts val="800"/>
              <a:buFont typeface="Century Gothic"/>
              <a:buNone/>
              <a:defRPr b="1" sz="800">
                <a:solidFill>
                  <a:srgbClr val="B5E5DC"/>
                </a:solidFill>
                <a:latin typeface="Century Gothic"/>
                <a:ea typeface="Century Gothic"/>
                <a:cs typeface="Century Gothic"/>
                <a:sym typeface="Century Gothic"/>
              </a:defRPr>
            </a:lvl8pPr>
            <a:lvl9pPr indent="0" lvl="8" marL="0" rtl="0" algn="r">
              <a:spcBef>
                <a:spcPts val="0"/>
              </a:spcBef>
              <a:buClr>
                <a:srgbClr val="B5E5DC"/>
              </a:buClr>
              <a:buSzPts val="800"/>
              <a:buFont typeface="Century Gothic"/>
              <a:buNone/>
              <a:defRPr b="1" sz="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w/ Logo">
  <p:cSld name="5_Title Slide w/ Logo">
    <p:bg>
      <p:bgPr>
        <a:solidFill>
          <a:schemeClr val="dk1"/>
        </a:solidFill>
      </p:bgPr>
    </p:bg>
    <p:spTree>
      <p:nvGrpSpPr>
        <p:cNvPr id="70" name="Shape 70"/>
        <p:cNvGrpSpPr/>
        <p:nvPr/>
      </p:nvGrpSpPr>
      <p:grpSpPr>
        <a:xfrm>
          <a:off x="0" y="0"/>
          <a:ext cx="0" cy="0"/>
          <a:chOff x="0" y="0"/>
          <a:chExt cx="0" cy="0"/>
        </a:xfrm>
      </p:grpSpPr>
      <p:sp>
        <p:nvSpPr>
          <p:cNvPr id="71" name="Google Shape;71;p15"/>
          <p:cNvSpPr txBox="1"/>
          <p:nvPr>
            <p:ph type="ctrTitle"/>
          </p:nvPr>
        </p:nvSpPr>
        <p:spPr>
          <a:xfrm>
            <a:off x="1918922" y="2850583"/>
            <a:ext cx="5306100" cy="606900"/>
          </a:xfrm>
          <a:prstGeom prst="rect">
            <a:avLst/>
          </a:prstGeom>
          <a:noFill/>
          <a:ln>
            <a:noFill/>
          </a:ln>
        </p:spPr>
        <p:txBody>
          <a:bodyPr anchorCtr="0" anchor="ctr" bIns="20775" lIns="41575" spcFirstLastPara="1" rIns="41575" wrap="square" tIns="20775">
            <a:normAutofit/>
          </a:bodyPr>
          <a:lstStyle>
            <a:lvl1pPr lvl="0" rtl="0" algn="ctr">
              <a:lnSpc>
                <a:spcPct val="90000"/>
              </a:lnSpc>
              <a:spcBef>
                <a:spcPts val="0"/>
              </a:spcBef>
              <a:spcAft>
                <a:spcPts val="0"/>
              </a:spcAft>
              <a:buClr>
                <a:schemeClr val="lt1"/>
              </a:buClr>
              <a:buSzPts val="2700"/>
              <a:buFont typeface="Century Gothic"/>
              <a:buNone/>
              <a:defRPr sz="2700">
                <a:solidFill>
                  <a:schemeClr val="lt1"/>
                </a:solidFill>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pic>
        <p:nvPicPr>
          <p:cNvPr id="72" name="Google Shape;72;p15"/>
          <p:cNvPicPr preferRelativeResize="0"/>
          <p:nvPr/>
        </p:nvPicPr>
        <p:blipFill rotWithShape="1">
          <a:blip r:embed="rId2">
            <a:alphaModFix/>
          </a:blip>
          <a:srcRect b="0" l="0" r="0" t="0"/>
          <a:stretch/>
        </p:blipFill>
        <p:spPr>
          <a:xfrm>
            <a:off x="4126214" y="1562207"/>
            <a:ext cx="891510" cy="984879"/>
          </a:xfrm>
          <a:prstGeom prst="rect">
            <a:avLst/>
          </a:prstGeom>
          <a:noFill/>
          <a:ln>
            <a:noFill/>
          </a:ln>
        </p:spPr>
      </p:pic>
      <p:grpSp>
        <p:nvGrpSpPr>
          <p:cNvPr id="73" name="Google Shape;73;p15"/>
          <p:cNvGrpSpPr/>
          <p:nvPr/>
        </p:nvGrpSpPr>
        <p:grpSpPr>
          <a:xfrm>
            <a:off x="-4544" y="4278492"/>
            <a:ext cx="9149079" cy="866805"/>
            <a:chOff x="-9992" y="9387571"/>
            <a:chExt cx="20116709" cy="1905904"/>
          </a:xfrm>
        </p:grpSpPr>
        <p:grpSp>
          <p:nvGrpSpPr>
            <p:cNvPr id="74" name="Google Shape;74;p15"/>
            <p:cNvGrpSpPr/>
            <p:nvPr/>
          </p:nvGrpSpPr>
          <p:grpSpPr>
            <a:xfrm>
              <a:off x="-9992" y="9387571"/>
              <a:ext cx="20116709" cy="1905904"/>
              <a:chOff x="-9992" y="9387571"/>
              <a:chExt cx="20116709" cy="1905904"/>
            </a:xfrm>
          </p:grpSpPr>
          <p:sp>
            <p:nvSpPr>
              <p:cNvPr id="75" name="Google Shape;75;p15"/>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chemeClr val="lt1"/>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nvGrpSpPr>
              <p:cNvPr id="76" name="Google Shape;76;p15"/>
              <p:cNvGrpSpPr/>
              <p:nvPr/>
            </p:nvGrpSpPr>
            <p:grpSpPr>
              <a:xfrm>
                <a:off x="19347601" y="10743921"/>
                <a:ext cx="291723" cy="322458"/>
                <a:chOff x="19347601" y="10743921"/>
                <a:chExt cx="291723" cy="322458"/>
              </a:xfrm>
            </p:grpSpPr>
            <p:sp>
              <p:nvSpPr>
                <p:cNvPr id="77" name="Google Shape;77;p15"/>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405650"/>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
              <p:nvSpPr>
                <p:cNvPr id="78" name="Google Shape;78;p15"/>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405650"/>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grpSp>
        <p:pic>
          <p:nvPicPr>
            <p:cNvPr id="79" name="Google Shape;79;p15"/>
            <p:cNvPicPr preferRelativeResize="0"/>
            <p:nvPr/>
          </p:nvPicPr>
          <p:blipFill rotWithShape="1">
            <a:blip r:embed="rId3">
              <a:alphaModFix/>
            </a:blip>
            <a:srcRect b="0" l="0" r="0" t="0"/>
            <a:stretch/>
          </p:blipFill>
          <p:spPr>
            <a:xfrm>
              <a:off x="942383" y="10836275"/>
              <a:ext cx="1056637" cy="229893"/>
            </a:xfrm>
            <a:prstGeom prst="rect">
              <a:avLst/>
            </a:prstGeom>
            <a:noFill/>
            <a:ln>
              <a:noFill/>
            </a:ln>
          </p:spPr>
        </p:pic>
      </p:grpSp>
      <p:sp>
        <p:nvSpPr>
          <p:cNvPr id="80" name="Google Shape;80;p15"/>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chemeClr val="dk1"/>
                </a:solidFill>
                <a:latin typeface="Century Gothic"/>
                <a:ea typeface="Century Gothic"/>
                <a:cs typeface="Century Gothic"/>
                <a:sym typeface="Century Gothic"/>
              </a:defRPr>
            </a:lvl1pPr>
            <a:lvl2pPr indent="0" lvl="1" marL="0" rtl="0" algn="r">
              <a:spcBef>
                <a:spcPts val="0"/>
              </a:spcBef>
              <a:buNone/>
              <a:defRPr b="1" sz="800">
                <a:solidFill>
                  <a:schemeClr val="dk1"/>
                </a:solidFill>
                <a:latin typeface="Century Gothic"/>
                <a:ea typeface="Century Gothic"/>
                <a:cs typeface="Century Gothic"/>
                <a:sym typeface="Century Gothic"/>
              </a:defRPr>
            </a:lvl2pPr>
            <a:lvl3pPr indent="0" lvl="2" marL="0" rtl="0" algn="r">
              <a:spcBef>
                <a:spcPts val="0"/>
              </a:spcBef>
              <a:buNone/>
              <a:defRPr b="1" sz="800">
                <a:solidFill>
                  <a:schemeClr val="dk1"/>
                </a:solidFill>
                <a:latin typeface="Century Gothic"/>
                <a:ea typeface="Century Gothic"/>
                <a:cs typeface="Century Gothic"/>
                <a:sym typeface="Century Gothic"/>
              </a:defRPr>
            </a:lvl3pPr>
            <a:lvl4pPr indent="0" lvl="3" marL="0" rtl="0" algn="r">
              <a:spcBef>
                <a:spcPts val="0"/>
              </a:spcBef>
              <a:buNone/>
              <a:defRPr b="1" sz="800">
                <a:solidFill>
                  <a:schemeClr val="dk1"/>
                </a:solidFill>
                <a:latin typeface="Century Gothic"/>
                <a:ea typeface="Century Gothic"/>
                <a:cs typeface="Century Gothic"/>
                <a:sym typeface="Century Gothic"/>
              </a:defRPr>
            </a:lvl4pPr>
            <a:lvl5pPr indent="0" lvl="4" marL="0" rtl="0" algn="r">
              <a:spcBef>
                <a:spcPts val="0"/>
              </a:spcBef>
              <a:buNone/>
              <a:defRPr b="1" sz="800">
                <a:solidFill>
                  <a:schemeClr val="dk1"/>
                </a:solidFill>
                <a:latin typeface="Century Gothic"/>
                <a:ea typeface="Century Gothic"/>
                <a:cs typeface="Century Gothic"/>
                <a:sym typeface="Century Gothic"/>
              </a:defRPr>
            </a:lvl5pPr>
            <a:lvl6pPr indent="0" lvl="5" marL="0" rtl="0" algn="r">
              <a:spcBef>
                <a:spcPts val="0"/>
              </a:spcBef>
              <a:buNone/>
              <a:defRPr b="1" sz="800">
                <a:solidFill>
                  <a:schemeClr val="dk1"/>
                </a:solidFill>
                <a:latin typeface="Century Gothic"/>
                <a:ea typeface="Century Gothic"/>
                <a:cs typeface="Century Gothic"/>
                <a:sym typeface="Century Gothic"/>
              </a:defRPr>
            </a:lvl6pPr>
            <a:lvl7pPr indent="0" lvl="6" marL="0" rtl="0" algn="r">
              <a:spcBef>
                <a:spcPts val="0"/>
              </a:spcBef>
              <a:buNone/>
              <a:defRPr b="1" sz="800">
                <a:solidFill>
                  <a:schemeClr val="dk1"/>
                </a:solidFill>
                <a:latin typeface="Century Gothic"/>
                <a:ea typeface="Century Gothic"/>
                <a:cs typeface="Century Gothic"/>
                <a:sym typeface="Century Gothic"/>
              </a:defRPr>
            </a:lvl7pPr>
            <a:lvl8pPr indent="0" lvl="7" marL="0" rtl="0" algn="r">
              <a:spcBef>
                <a:spcPts val="0"/>
              </a:spcBef>
              <a:buNone/>
              <a:defRPr b="1" sz="800">
                <a:solidFill>
                  <a:schemeClr val="dk1"/>
                </a:solidFill>
                <a:latin typeface="Century Gothic"/>
                <a:ea typeface="Century Gothic"/>
                <a:cs typeface="Century Gothic"/>
                <a:sym typeface="Century Gothic"/>
              </a:defRPr>
            </a:lvl8pPr>
            <a:lvl9pPr indent="0" lvl="8" marL="0" rtl="0" algn="r">
              <a:spcBef>
                <a:spcPts val="0"/>
              </a:spcBef>
              <a:buNone/>
              <a:defRPr b="1" sz="8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81" name="Google Shape;81;p15"/>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b="1" sz="800">
                <a:solidFill>
                  <a:srgbClr val="405650"/>
                </a:solidFill>
                <a:latin typeface="Century Gothic"/>
                <a:ea typeface="Century Gothic"/>
                <a:cs typeface="Century Gothic"/>
                <a:sym typeface="Century Gothic"/>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82" name="Shape 82"/>
        <p:cNvGrpSpPr/>
        <p:nvPr/>
      </p:nvGrpSpPr>
      <p:grpSpPr>
        <a:xfrm>
          <a:off x="0" y="0"/>
          <a:ext cx="0" cy="0"/>
          <a:chOff x="0" y="0"/>
          <a:chExt cx="0" cy="0"/>
        </a:xfrm>
      </p:grpSpPr>
      <p:sp>
        <p:nvSpPr>
          <p:cNvPr id="83" name="Google Shape;83;p16"/>
          <p:cNvSpPr txBox="1"/>
          <p:nvPr>
            <p:ph type="title"/>
          </p:nvPr>
        </p:nvSpPr>
        <p:spPr>
          <a:xfrm>
            <a:off x="424216" y="341013"/>
            <a:ext cx="8306700" cy="390900"/>
          </a:xfrm>
          <a:prstGeom prst="rect">
            <a:avLst/>
          </a:prstGeom>
          <a:noFill/>
          <a:ln>
            <a:noFill/>
          </a:ln>
        </p:spPr>
        <p:txBody>
          <a:bodyPr anchorCtr="0" anchor="b" bIns="20775" lIns="41575" spcFirstLastPara="1" rIns="41575" wrap="square" tIns="20775">
            <a:normAutofit/>
          </a:bodyPr>
          <a:lstStyle>
            <a:lvl1pPr lvl="0" rtl="0" algn="l">
              <a:lnSpc>
                <a:spcPct val="90000"/>
              </a:lnSpc>
              <a:spcBef>
                <a:spcPts val="0"/>
              </a:spcBef>
              <a:spcAft>
                <a:spcPts val="0"/>
              </a:spcAft>
              <a:buClr>
                <a:schemeClr val="dk1"/>
              </a:buClr>
              <a:buSzPts val="800"/>
              <a:buNone/>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84" name="Google Shape;84;p16"/>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
        <p:nvSpPr>
          <p:cNvPr id="85" name="Google Shape;85;p16"/>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86" name="Google Shape;86;p16"/>
          <p:cNvSpPr txBox="1"/>
          <p:nvPr>
            <p:ph idx="1" type="body"/>
          </p:nvPr>
        </p:nvSpPr>
        <p:spPr>
          <a:xfrm>
            <a:off x="424563" y="1197705"/>
            <a:ext cx="8306100" cy="3389100"/>
          </a:xfrm>
          <a:prstGeom prst="rect">
            <a:avLst/>
          </a:prstGeom>
          <a:noFill/>
          <a:ln>
            <a:noFill/>
          </a:ln>
        </p:spPr>
        <p:txBody>
          <a:bodyPr anchorCtr="0" anchor="t" bIns="20775" lIns="41575" spcFirstLastPara="1" rIns="41575" wrap="square" tIns="20775">
            <a:normAutofit/>
          </a:bodyPr>
          <a:lstStyle>
            <a:lvl1pPr indent="-342900" lvl="0" marL="457200" rtl="0" algn="l">
              <a:lnSpc>
                <a:spcPct val="90000"/>
              </a:lnSpc>
              <a:spcBef>
                <a:spcPts val="800"/>
              </a:spcBef>
              <a:spcAft>
                <a:spcPts val="0"/>
              </a:spcAft>
              <a:buClr>
                <a:schemeClr val="dk1"/>
              </a:buClr>
              <a:buSzPts val="1800"/>
              <a:buChar char="•"/>
              <a:defRPr sz="1800"/>
            </a:lvl1pPr>
            <a:lvl2pPr indent="-323850" lvl="1" marL="914400" rtl="0" algn="l">
              <a:lnSpc>
                <a:spcPct val="90000"/>
              </a:lnSpc>
              <a:spcBef>
                <a:spcPts val="400"/>
              </a:spcBef>
              <a:spcAft>
                <a:spcPts val="0"/>
              </a:spcAft>
              <a:buClr>
                <a:schemeClr val="dk1"/>
              </a:buClr>
              <a:buSzPts val="1500"/>
              <a:buChar char="•"/>
              <a:defRPr sz="1500"/>
            </a:lvl2pPr>
            <a:lvl3pPr indent="-298450" lvl="2" marL="1371600" rtl="0" algn="l">
              <a:lnSpc>
                <a:spcPct val="90000"/>
              </a:lnSpc>
              <a:spcBef>
                <a:spcPts val="400"/>
              </a:spcBef>
              <a:spcAft>
                <a:spcPts val="0"/>
              </a:spcAft>
              <a:buClr>
                <a:schemeClr val="dk1"/>
              </a:buClr>
              <a:buSzPts val="1100"/>
              <a:buChar char="•"/>
              <a:defRPr sz="1100"/>
            </a:lvl3pPr>
            <a:lvl4pPr indent="-298450" lvl="3" marL="1828800" rtl="0" algn="l">
              <a:lnSpc>
                <a:spcPct val="90000"/>
              </a:lnSpc>
              <a:spcBef>
                <a:spcPts val="400"/>
              </a:spcBef>
              <a:spcAft>
                <a:spcPts val="0"/>
              </a:spcAft>
              <a:buClr>
                <a:schemeClr val="dk1"/>
              </a:buClr>
              <a:buSzPts val="1100"/>
              <a:buChar char="•"/>
              <a:defRPr sz="1100"/>
            </a:lvl4pPr>
            <a:lvl5pPr indent="-298450" lvl="4" marL="2286000" rtl="0" algn="l">
              <a:lnSpc>
                <a:spcPct val="90000"/>
              </a:lnSpc>
              <a:spcBef>
                <a:spcPts val="400"/>
              </a:spcBef>
              <a:spcAft>
                <a:spcPts val="0"/>
              </a:spcAft>
              <a:buClr>
                <a:schemeClr val="dk1"/>
              </a:buClr>
              <a:buSzPts val="1100"/>
              <a:buChar char="•"/>
              <a:defRPr sz="1100"/>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 Layout 7">
    <p:spTree>
      <p:nvGrpSpPr>
        <p:cNvPr id="87" name="Shape 87"/>
        <p:cNvGrpSpPr/>
        <p:nvPr/>
      </p:nvGrpSpPr>
      <p:grpSpPr>
        <a:xfrm>
          <a:off x="0" y="0"/>
          <a:ext cx="0" cy="0"/>
          <a:chOff x="0" y="0"/>
          <a:chExt cx="0" cy="0"/>
        </a:xfrm>
      </p:grpSpPr>
      <p:sp>
        <p:nvSpPr>
          <p:cNvPr id="88" name="Google Shape;88;p17"/>
          <p:cNvSpPr/>
          <p:nvPr/>
        </p:nvSpPr>
        <p:spPr>
          <a:xfrm>
            <a:off x="3462936" y="-2094"/>
            <a:ext cx="5675630" cy="514546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nvGrpSpPr>
          <p:cNvPr id="89" name="Google Shape;89;p17"/>
          <p:cNvGrpSpPr/>
          <p:nvPr/>
        </p:nvGrpSpPr>
        <p:grpSpPr>
          <a:xfrm>
            <a:off x="-4543" y="4278492"/>
            <a:ext cx="9149079" cy="866805"/>
            <a:chOff x="-9992" y="9387571"/>
            <a:chExt cx="20116709" cy="1905904"/>
          </a:xfrm>
        </p:grpSpPr>
        <p:grpSp>
          <p:nvGrpSpPr>
            <p:cNvPr id="90" name="Google Shape;90;p17"/>
            <p:cNvGrpSpPr/>
            <p:nvPr/>
          </p:nvGrpSpPr>
          <p:grpSpPr>
            <a:xfrm>
              <a:off x="-9992" y="9387571"/>
              <a:ext cx="20116709" cy="1905904"/>
              <a:chOff x="-9992" y="9387571"/>
              <a:chExt cx="20116709" cy="1905904"/>
            </a:xfrm>
          </p:grpSpPr>
          <p:sp>
            <p:nvSpPr>
              <p:cNvPr id="91" name="Google Shape;91;p17"/>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nvGrpSpPr>
              <p:cNvPr id="92" name="Google Shape;92;p17"/>
              <p:cNvGrpSpPr/>
              <p:nvPr/>
            </p:nvGrpSpPr>
            <p:grpSpPr>
              <a:xfrm>
                <a:off x="19347601" y="10743921"/>
                <a:ext cx="291723" cy="322458"/>
                <a:chOff x="19347601" y="10743921"/>
                <a:chExt cx="291723" cy="322458"/>
              </a:xfrm>
            </p:grpSpPr>
            <p:sp>
              <p:nvSpPr>
                <p:cNvPr id="93" name="Google Shape;93;p17"/>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
              <p:nvSpPr>
                <p:cNvPr id="94" name="Google Shape;94;p17"/>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grpSp>
        <p:pic>
          <p:nvPicPr>
            <p:cNvPr id="95" name="Google Shape;95;p17"/>
            <p:cNvPicPr preferRelativeResize="0"/>
            <p:nvPr/>
          </p:nvPicPr>
          <p:blipFill rotWithShape="1">
            <a:blip r:embed="rId2">
              <a:alphaModFix/>
            </a:blip>
            <a:srcRect b="0" l="0" r="0" t="0"/>
            <a:stretch/>
          </p:blipFill>
          <p:spPr>
            <a:xfrm>
              <a:off x="942383" y="10836275"/>
              <a:ext cx="1056637" cy="229893"/>
            </a:xfrm>
            <a:prstGeom prst="rect">
              <a:avLst/>
            </a:prstGeom>
            <a:noFill/>
            <a:ln>
              <a:noFill/>
            </a:ln>
          </p:spPr>
        </p:pic>
      </p:grpSp>
      <p:sp>
        <p:nvSpPr>
          <p:cNvPr id="96" name="Google Shape;96;p17"/>
          <p:cNvSpPr txBox="1"/>
          <p:nvPr>
            <p:ph type="title"/>
          </p:nvPr>
        </p:nvSpPr>
        <p:spPr>
          <a:xfrm>
            <a:off x="424217" y="341013"/>
            <a:ext cx="5423400" cy="390900"/>
          </a:xfrm>
          <a:prstGeom prst="rect">
            <a:avLst/>
          </a:prstGeom>
          <a:noFill/>
          <a:ln>
            <a:noFill/>
          </a:ln>
        </p:spPr>
        <p:txBody>
          <a:bodyPr anchorCtr="0" anchor="b" bIns="20775" lIns="41575" spcFirstLastPara="1" rIns="41575" wrap="square" tIns="20775">
            <a:normAutofit/>
          </a:bodyPr>
          <a:lstStyle>
            <a:lvl1pPr lvl="0" rtl="0" algn="l">
              <a:lnSpc>
                <a:spcPct val="90000"/>
              </a:lnSpc>
              <a:spcBef>
                <a:spcPts val="0"/>
              </a:spcBef>
              <a:spcAft>
                <a:spcPts val="0"/>
              </a:spcAft>
              <a:buClr>
                <a:schemeClr val="dk1"/>
              </a:buClr>
              <a:buSzPts val="2400"/>
              <a:buFont typeface="Century Gothic"/>
              <a:buNone/>
              <a:defRPr>
                <a:solidFill>
                  <a:schemeClr val="dk1"/>
                </a:solidFill>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97" name="Google Shape;97;p17"/>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
        <p:nvSpPr>
          <p:cNvPr id="98" name="Google Shape;98;p17"/>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99" name="Google Shape;99;p17"/>
          <p:cNvSpPr txBox="1"/>
          <p:nvPr>
            <p:ph idx="1" type="body"/>
          </p:nvPr>
        </p:nvSpPr>
        <p:spPr>
          <a:xfrm>
            <a:off x="6373224" y="644259"/>
            <a:ext cx="2634900" cy="3263400"/>
          </a:xfrm>
          <a:prstGeom prst="rect">
            <a:avLst/>
          </a:prstGeom>
          <a:noFill/>
          <a:ln>
            <a:noFill/>
          </a:ln>
        </p:spPr>
        <p:txBody>
          <a:bodyPr anchorCtr="0" anchor="t" bIns="20775" lIns="41575" spcFirstLastPara="1" rIns="41575" wrap="square" tIns="20775">
            <a:normAutofit/>
          </a:bodyPr>
          <a:lstStyle>
            <a:lvl1pPr indent="-342900" lvl="0" marL="457200" rtl="0" algn="l">
              <a:lnSpc>
                <a:spcPct val="90000"/>
              </a:lnSpc>
              <a:spcBef>
                <a:spcPts val="800"/>
              </a:spcBef>
              <a:spcAft>
                <a:spcPts val="0"/>
              </a:spcAft>
              <a:buClr>
                <a:schemeClr val="dk1"/>
              </a:buClr>
              <a:buSzPts val="1800"/>
              <a:buChar char="•"/>
              <a:defRPr>
                <a:solidFill>
                  <a:schemeClr val="dk1"/>
                </a:solidFill>
              </a:defRPr>
            </a:lvl1pPr>
            <a:lvl2pPr indent="-342900" lvl="1" marL="914400" rtl="0" algn="l">
              <a:lnSpc>
                <a:spcPct val="90000"/>
              </a:lnSpc>
              <a:spcBef>
                <a:spcPts val="400"/>
              </a:spcBef>
              <a:spcAft>
                <a:spcPts val="0"/>
              </a:spcAft>
              <a:buClr>
                <a:schemeClr val="dk1"/>
              </a:buClr>
              <a:buSzPts val="1800"/>
              <a:buChar char="•"/>
              <a:defRPr>
                <a:solidFill>
                  <a:schemeClr val="dk1"/>
                </a:solidFill>
              </a:defRPr>
            </a:lvl2pPr>
            <a:lvl3pPr indent="-342900" lvl="2" marL="1371600" rtl="0" algn="l">
              <a:lnSpc>
                <a:spcPct val="90000"/>
              </a:lnSpc>
              <a:spcBef>
                <a:spcPts val="400"/>
              </a:spcBef>
              <a:spcAft>
                <a:spcPts val="0"/>
              </a:spcAft>
              <a:buClr>
                <a:schemeClr val="dk1"/>
              </a:buClr>
              <a:buSzPts val="1800"/>
              <a:buChar char="•"/>
              <a:defRPr>
                <a:solidFill>
                  <a:schemeClr val="dk1"/>
                </a:solidFill>
              </a:defRPr>
            </a:lvl3pPr>
            <a:lvl4pPr indent="-342900" lvl="3" marL="1828800" rtl="0" algn="l">
              <a:lnSpc>
                <a:spcPct val="90000"/>
              </a:lnSpc>
              <a:spcBef>
                <a:spcPts val="400"/>
              </a:spcBef>
              <a:spcAft>
                <a:spcPts val="0"/>
              </a:spcAft>
              <a:buClr>
                <a:schemeClr val="dk1"/>
              </a:buClr>
              <a:buSzPts val="1800"/>
              <a:buChar char="•"/>
              <a:defRPr>
                <a:solidFill>
                  <a:schemeClr val="dk1"/>
                </a:solidFill>
              </a:defRPr>
            </a:lvl4pPr>
            <a:lvl5pPr indent="-342900" lvl="4" marL="2286000" rtl="0" algn="l">
              <a:lnSpc>
                <a:spcPct val="90000"/>
              </a:lnSpc>
              <a:spcBef>
                <a:spcPts val="400"/>
              </a:spcBef>
              <a:spcAft>
                <a:spcPts val="0"/>
              </a:spcAft>
              <a:buClr>
                <a:schemeClr val="dk1"/>
              </a:buClr>
              <a:buSzPts val="1800"/>
              <a:buChar char="•"/>
              <a:defRPr>
                <a:solidFill>
                  <a:schemeClr val="dk1"/>
                </a:solidFill>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100" name="Google Shape;100;p17"/>
          <p:cNvSpPr txBox="1"/>
          <p:nvPr>
            <p:ph idx="2" type="body"/>
          </p:nvPr>
        </p:nvSpPr>
        <p:spPr>
          <a:xfrm>
            <a:off x="6373224" y="353778"/>
            <a:ext cx="2634900" cy="214500"/>
          </a:xfrm>
          <a:prstGeom prst="rect">
            <a:avLst/>
          </a:prstGeom>
          <a:noFill/>
          <a:ln>
            <a:noFill/>
          </a:ln>
        </p:spPr>
        <p:txBody>
          <a:bodyPr anchorCtr="0" anchor="b" bIns="20775" lIns="41575" spcFirstLastPara="1" rIns="41575" wrap="square" tIns="20775">
            <a:noAutofit/>
          </a:bodyPr>
          <a:lstStyle>
            <a:lvl1pPr indent="-228600" lvl="0" marL="457200" rtl="0" algn="l">
              <a:lnSpc>
                <a:spcPct val="90000"/>
              </a:lnSpc>
              <a:spcBef>
                <a:spcPts val="800"/>
              </a:spcBef>
              <a:spcAft>
                <a:spcPts val="0"/>
              </a:spcAft>
              <a:buClr>
                <a:schemeClr val="dk1"/>
              </a:buClr>
              <a:buSzPts val="1600"/>
              <a:buNone/>
              <a:defRPr b="1" sz="1600">
                <a:solidFill>
                  <a:schemeClr val="dk1"/>
                </a:solidFill>
              </a:defRPr>
            </a:lvl1pPr>
            <a:lvl2pPr indent="-228600" lvl="1" marL="914400" rtl="0" algn="l">
              <a:lnSpc>
                <a:spcPct val="90000"/>
              </a:lnSpc>
              <a:spcBef>
                <a:spcPts val="400"/>
              </a:spcBef>
              <a:spcAft>
                <a:spcPts val="0"/>
              </a:spcAft>
              <a:buClr>
                <a:schemeClr val="dk1"/>
              </a:buClr>
              <a:buSzPts val="900"/>
              <a:buNone/>
              <a:defRPr b="1" sz="900"/>
            </a:lvl2pPr>
            <a:lvl3pPr indent="-228600" lvl="2" marL="1371600" rtl="0" algn="l">
              <a:lnSpc>
                <a:spcPct val="90000"/>
              </a:lnSpc>
              <a:spcBef>
                <a:spcPts val="400"/>
              </a:spcBef>
              <a:spcAft>
                <a:spcPts val="0"/>
              </a:spcAft>
              <a:buClr>
                <a:schemeClr val="dk1"/>
              </a:buClr>
              <a:buSzPts val="800"/>
              <a:buNone/>
              <a:defRPr b="1" sz="800"/>
            </a:lvl3pPr>
            <a:lvl4pPr indent="-228600" lvl="3" marL="1828800" rtl="0" algn="l">
              <a:lnSpc>
                <a:spcPct val="90000"/>
              </a:lnSpc>
              <a:spcBef>
                <a:spcPts val="400"/>
              </a:spcBef>
              <a:spcAft>
                <a:spcPts val="0"/>
              </a:spcAft>
              <a:buClr>
                <a:schemeClr val="dk1"/>
              </a:buClr>
              <a:buSzPts val="700"/>
              <a:buNone/>
              <a:defRPr b="1" sz="700"/>
            </a:lvl4pPr>
            <a:lvl5pPr indent="-228600" lvl="4" marL="2286000" rtl="0" algn="l">
              <a:lnSpc>
                <a:spcPct val="90000"/>
              </a:lnSpc>
              <a:spcBef>
                <a:spcPts val="400"/>
              </a:spcBef>
              <a:spcAft>
                <a:spcPts val="0"/>
              </a:spcAft>
              <a:buClr>
                <a:schemeClr val="dk1"/>
              </a:buClr>
              <a:buSzPts val="700"/>
              <a:buNone/>
              <a:defRPr b="1" sz="700"/>
            </a:lvl5pPr>
            <a:lvl6pPr indent="-228600" lvl="5" marL="2743200" rtl="0" algn="l">
              <a:lnSpc>
                <a:spcPct val="90000"/>
              </a:lnSpc>
              <a:spcBef>
                <a:spcPts val="400"/>
              </a:spcBef>
              <a:spcAft>
                <a:spcPts val="0"/>
              </a:spcAft>
              <a:buClr>
                <a:schemeClr val="dk1"/>
              </a:buClr>
              <a:buSzPts val="700"/>
              <a:buNone/>
              <a:defRPr b="1" sz="700"/>
            </a:lvl6pPr>
            <a:lvl7pPr indent="-228600" lvl="6" marL="3200400" rtl="0" algn="l">
              <a:lnSpc>
                <a:spcPct val="90000"/>
              </a:lnSpc>
              <a:spcBef>
                <a:spcPts val="400"/>
              </a:spcBef>
              <a:spcAft>
                <a:spcPts val="0"/>
              </a:spcAft>
              <a:buClr>
                <a:schemeClr val="dk1"/>
              </a:buClr>
              <a:buSzPts val="700"/>
              <a:buNone/>
              <a:defRPr b="1" sz="700"/>
            </a:lvl7pPr>
            <a:lvl8pPr indent="-228600" lvl="7" marL="3657600" rtl="0" algn="l">
              <a:lnSpc>
                <a:spcPct val="90000"/>
              </a:lnSpc>
              <a:spcBef>
                <a:spcPts val="400"/>
              </a:spcBef>
              <a:spcAft>
                <a:spcPts val="0"/>
              </a:spcAft>
              <a:buClr>
                <a:schemeClr val="dk1"/>
              </a:buClr>
              <a:buSzPts val="700"/>
              <a:buNone/>
              <a:defRPr b="1" sz="700"/>
            </a:lvl8pPr>
            <a:lvl9pPr indent="-228600" lvl="8" marL="4114800" rtl="0" algn="l">
              <a:lnSpc>
                <a:spcPct val="90000"/>
              </a:lnSpc>
              <a:spcBef>
                <a:spcPts val="400"/>
              </a:spcBef>
              <a:spcAft>
                <a:spcPts val="0"/>
              </a:spcAft>
              <a:buClr>
                <a:schemeClr val="dk1"/>
              </a:buClr>
              <a:buSzPts val="700"/>
              <a:buNone/>
              <a:defRPr b="1" sz="700"/>
            </a:lvl9pPr>
          </a:lstStyle>
          <a:p/>
        </p:txBody>
      </p:sp>
      <p:sp>
        <p:nvSpPr>
          <p:cNvPr id="101" name="Google Shape;101;p17"/>
          <p:cNvSpPr txBox="1"/>
          <p:nvPr>
            <p:ph idx="3" type="body"/>
          </p:nvPr>
        </p:nvSpPr>
        <p:spPr>
          <a:xfrm>
            <a:off x="424217" y="1197705"/>
            <a:ext cx="5423400" cy="3339900"/>
          </a:xfrm>
          <a:prstGeom prst="rect">
            <a:avLst/>
          </a:prstGeom>
          <a:noFill/>
          <a:ln>
            <a:noFill/>
          </a:ln>
        </p:spPr>
        <p:txBody>
          <a:bodyPr anchorCtr="0" anchor="t" bIns="20775" lIns="41575" spcFirstLastPara="1" rIns="41575" wrap="square" tIns="20775">
            <a:normAutofit/>
          </a:bodyPr>
          <a:lstStyle>
            <a:lvl1pPr indent="-342900" lvl="0" marL="457200" rtl="0" algn="l">
              <a:lnSpc>
                <a:spcPct val="90000"/>
              </a:lnSpc>
              <a:spcBef>
                <a:spcPts val="800"/>
              </a:spcBef>
              <a:spcAft>
                <a:spcPts val="0"/>
              </a:spcAft>
              <a:buClr>
                <a:schemeClr val="dk1"/>
              </a:buClr>
              <a:buSzPts val="1800"/>
              <a:buChar char="•"/>
              <a:defRPr sz="1800"/>
            </a:lvl1pPr>
            <a:lvl2pPr indent="-323850" lvl="1" marL="914400" rtl="0" algn="l">
              <a:lnSpc>
                <a:spcPct val="90000"/>
              </a:lnSpc>
              <a:spcBef>
                <a:spcPts val="400"/>
              </a:spcBef>
              <a:spcAft>
                <a:spcPts val="0"/>
              </a:spcAft>
              <a:buClr>
                <a:schemeClr val="dk1"/>
              </a:buClr>
              <a:buSzPts val="1500"/>
              <a:buChar char="•"/>
              <a:defRPr sz="1500"/>
            </a:lvl2pPr>
            <a:lvl3pPr indent="-298450" lvl="2" marL="1371600" rtl="0" algn="l">
              <a:lnSpc>
                <a:spcPct val="90000"/>
              </a:lnSpc>
              <a:spcBef>
                <a:spcPts val="400"/>
              </a:spcBef>
              <a:spcAft>
                <a:spcPts val="0"/>
              </a:spcAft>
              <a:buClr>
                <a:schemeClr val="dk1"/>
              </a:buClr>
              <a:buSzPts val="1100"/>
              <a:buChar char="•"/>
              <a:defRPr sz="1100"/>
            </a:lvl3pPr>
            <a:lvl4pPr indent="-298450" lvl="3" marL="1828800" rtl="0" algn="l">
              <a:lnSpc>
                <a:spcPct val="90000"/>
              </a:lnSpc>
              <a:spcBef>
                <a:spcPts val="400"/>
              </a:spcBef>
              <a:spcAft>
                <a:spcPts val="0"/>
              </a:spcAft>
              <a:buClr>
                <a:schemeClr val="dk1"/>
              </a:buClr>
              <a:buSzPts val="1100"/>
              <a:buChar char="•"/>
              <a:defRPr sz="1100"/>
            </a:lvl4pPr>
            <a:lvl5pPr indent="-298450" lvl="4" marL="2286000" rtl="0" algn="l">
              <a:lnSpc>
                <a:spcPct val="90000"/>
              </a:lnSpc>
              <a:spcBef>
                <a:spcPts val="400"/>
              </a:spcBef>
              <a:spcAft>
                <a:spcPts val="0"/>
              </a:spcAft>
              <a:buClr>
                <a:schemeClr val="dk1"/>
              </a:buClr>
              <a:buSzPts val="1100"/>
              <a:buChar char="•"/>
              <a:defRPr sz="1100"/>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02" name="Shape 102"/>
        <p:cNvGrpSpPr/>
        <p:nvPr/>
      </p:nvGrpSpPr>
      <p:grpSpPr>
        <a:xfrm>
          <a:off x="0" y="0"/>
          <a:ext cx="0" cy="0"/>
          <a:chOff x="0" y="0"/>
          <a:chExt cx="0" cy="0"/>
        </a:xfrm>
      </p:grpSpPr>
      <p:sp>
        <p:nvSpPr>
          <p:cNvPr id="103" name="Google Shape;103;p18"/>
          <p:cNvSpPr/>
          <p:nvPr/>
        </p:nvSpPr>
        <p:spPr>
          <a:xfrm>
            <a:off x="0" y="289"/>
            <a:ext cx="2582412" cy="514546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nvGrpSpPr>
          <p:cNvPr id="104" name="Google Shape;104;p18"/>
          <p:cNvGrpSpPr/>
          <p:nvPr/>
        </p:nvGrpSpPr>
        <p:grpSpPr>
          <a:xfrm>
            <a:off x="-4544" y="4278492"/>
            <a:ext cx="9149079" cy="866805"/>
            <a:chOff x="-9992" y="9387571"/>
            <a:chExt cx="20116709" cy="1905904"/>
          </a:xfrm>
        </p:grpSpPr>
        <p:grpSp>
          <p:nvGrpSpPr>
            <p:cNvPr id="105" name="Google Shape;105;p18"/>
            <p:cNvGrpSpPr/>
            <p:nvPr/>
          </p:nvGrpSpPr>
          <p:grpSpPr>
            <a:xfrm>
              <a:off x="-9992" y="9387571"/>
              <a:ext cx="20116709" cy="1905904"/>
              <a:chOff x="-9992" y="9387571"/>
              <a:chExt cx="20116709" cy="1905904"/>
            </a:xfrm>
          </p:grpSpPr>
          <p:sp>
            <p:nvSpPr>
              <p:cNvPr id="106" name="Google Shape;106;p18"/>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nvGrpSpPr>
              <p:cNvPr id="107" name="Google Shape;107;p18"/>
              <p:cNvGrpSpPr/>
              <p:nvPr/>
            </p:nvGrpSpPr>
            <p:grpSpPr>
              <a:xfrm>
                <a:off x="19347601" y="10743921"/>
                <a:ext cx="291723" cy="322458"/>
                <a:chOff x="19347601" y="10743921"/>
                <a:chExt cx="291723" cy="322458"/>
              </a:xfrm>
            </p:grpSpPr>
            <p:sp>
              <p:nvSpPr>
                <p:cNvPr id="108" name="Google Shape;108;p18"/>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
              <p:nvSpPr>
                <p:cNvPr id="109" name="Google Shape;109;p18"/>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grpSp>
        <p:pic>
          <p:nvPicPr>
            <p:cNvPr id="110" name="Google Shape;110;p18"/>
            <p:cNvPicPr preferRelativeResize="0"/>
            <p:nvPr/>
          </p:nvPicPr>
          <p:blipFill rotWithShape="1">
            <a:blip r:embed="rId2">
              <a:alphaModFix/>
            </a:blip>
            <a:srcRect b="0" l="0" r="0" t="0"/>
            <a:stretch/>
          </p:blipFill>
          <p:spPr>
            <a:xfrm>
              <a:off x="942383" y="10836275"/>
              <a:ext cx="1056637" cy="229893"/>
            </a:xfrm>
            <a:prstGeom prst="rect">
              <a:avLst/>
            </a:prstGeom>
            <a:noFill/>
            <a:ln>
              <a:noFill/>
            </a:ln>
          </p:spPr>
        </p:pic>
      </p:grpSp>
      <p:sp>
        <p:nvSpPr>
          <p:cNvPr id="111" name="Google Shape;111;p18"/>
          <p:cNvSpPr txBox="1"/>
          <p:nvPr>
            <p:ph idx="1" type="body"/>
          </p:nvPr>
        </p:nvSpPr>
        <p:spPr>
          <a:xfrm>
            <a:off x="2958679" y="1049252"/>
            <a:ext cx="5807100" cy="171000"/>
          </a:xfrm>
          <a:prstGeom prst="rect">
            <a:avLst/>
          </a:prstGeom>
          <a:noFill/>
          <a:ln>
            <a:noFill/>
          </a:ln>
        </p:spPr>
        <p:txBody>
          <a:bodyPr anchorCtr="0" anchor="t" bIns="0" lIns="0" spcFirstLastPara="1" rIns="0" wrap="square" tIns="0">
            <a:normAutofit/>
          </a:bodyPr>
          <a:lstStyle>
            <a:lvl1pPr indent="-298450" lvl="0" marL="457200" rtl="0" algn="l">
              <a:lnSpc>
                <a:spcPct val="90000"/>
              </a:lnSpc>
              <a:spcBef>
                <a:spcPts val="800"/>
              </a:spcBef>
              <a:spcAft>
                <a:spcPts val="0"/>
              </a:spcAft>
              <a:buClr>
                <a:srgbClr val="415651"/>
              </a:buClr>
              <a:buSzPts val="1100"/>
              <a:buChar char="•"/>
              <a:defRPr b="0" i="0" sz="1100">
                <a:solidFill>
                  <a:srgbClr val="415651"/>
                </a:solidFill>
                <a:latin typeface="Century Gothic"/>
                <a:ea typeface="Century Gothic"/>
                <a:cs typeface="Century Gothic"/>
                <a:sym typeface="Century Gothic"/>
              </a:defRPr>
            </a:lvl1pPr>
            <a:lvl2pPr indent="-279400" lvl="1" marL="914400" rtl="0" algn="l">
              <a:lnSpc>
                <a:spcPct val="90000"/>
              </a:lnSpc>
              <a:spcBef>
                <a:spcPts val="400"/>
              </a:spcBef>
              <a:spcAft>
                <a:spcPts val="0"/>
              </a:spcAft>
              <a:buClr>
                <a:schemeClr val="dk1"/>
              </a:buClr>
              <a:buSzPts val="800"/>
              <a:buChar char="•"/>
              <a:defRPr/>
            </a:lvl2pPr>
            <a:lvl3pPr indent="-279400" lvl="2" marL="1371600" rtl="0" algn="l">
              <a:lnSpc>
                <a:spcPct val="90000"/>
              </a:lnSpc>
              <a:spcBef>
                <a:spcPts val="400"/>
              </a:spcBef>
              <a:spcAft>
                <a:spcPts val="0"/>
              </a:spcAft>
              <a:buClr>
                <a:schemeClr val="dk1"/>
              </a:buClr>
              <a:buSzPts val="800"/>
              <a:buChar char="•"/>
              <a:defRPr/>
            </a:lvl3pPr>
            <a:lvl4pPr indent="-279400" lvl="3" marL="1828800" rtl="0" algn="l">
              <a:lnSpc>
                <a:spcPct val="90000"/>
              </a:lnSpc>
              <a:spcBef>
                <a:spcPts val="400"/>
              </a:spcBef>
              <a:spcAft>
                <a:spcPts val="0"/>
              </a:spcAft>
              <a:buClr>
                <a:schemeClr val="dk1"/>
              </a:buClr>
              <a:buSzPts val="800"/>
              <a:buChar char="•"/>
              <a:defRPr/>
            </a:lvl4pPr>
            <a:lvl5pPr indent="-279400" lvl="4" marL="2286000" rtl="0" algn="l">
              <a:lnSpc>
                <a:spcPct val="90000"/>
              </a:lnSpc>
              <a:spcBef>
                <a:spcPts val="400"/>
              </a:spcBef>
              <a:spcAft>
                <a:spcPts val="0"/>
              </a:spcAft>
              <a:buClr>
                <a:schemeClr val="dk1"/>
              </a:buClr>
              <a:buSzPts val="800"/>
              <a:buChar char="•"/>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112" name="Google Shape;112;p18"/>
          <p:cNvSpPr txBox="1"/>
          <p:nvPr>
            <p:ph type="title"/>
          </p:nvPr>
        </p:nvSpPr>
        <p:spPr>
          <a:xfrm>
            <a:off x="2952899" y="341257"/>
            <a:ext cx="5812800" cy="374400"/>
          </a:xfrm>
          <a:prstGeom prst="rect">
            <a:avLst/>
          </a:prstGeom>
          <a:noFill/>
          <a:ln>
            <a:noFill/>
          </a:ln>
        </p:spPr>
        <p:txBody>
          <a:bodyPr anchorCtr="0" anchor="b" bIns="20775" lIns="41575" spcFirstLastPara="1" rIns="41575" wrap="square" tIns="20775">
            <a:spAutoFit/>
          </a:bodyPr>
          <a:lstStyle>
            <a:lvl1pPr lvl="0" rtl="0" algn="l">
              <a:lnSpc>
                <a:spcPct val="90000"/>
              </a:lnSpc>
              <a:spcBef>
                <a:spcPts val="0"/>
              </a:spcBef>
              <a:spcAft>
                <a:spcPts val="0"/>
              </a:spcAft>
              <a:buClr>
                <a:schemeClr val="dk1"/>
              </a:buClr>
              <a:buSzPts val="2400"/>
              <a:buFont typeface="Century Gothic"/>
              <a:buNone/>
              <a:defRPr b="1">
                <a:latin typeface="Century Gothic"/>
                <a:ea typeface="Century Gothic"/>
                <a:cs typeface="Century Gothic"/>
                <a:sym typeface="Century Gothic"/>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113" name="Google Shape;113;p18"/>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rgbClr val="B5E5DC"/>
                </a:solidFill>
                <a:latin typeface="Century Gothic"/>
                <a:ea typeface="Century Gothic"/>
                <a:cs typeface="Century Gothic"/>
                <a:sym typeface="Century Gothic"/>
              </a:defRPr>
            </a:lvl1pPr>
            <a:lvl2pPr indent="0" lvl="1" marL="0" rtl="0" algn="r">
              <a:spcBef>
                <a:spcPts val="0"/>
              </a:spcBef>
              <a:buNone/>
              <a:defRPr b="1" sz="800">
                <a:solidFill>
                  <a:srgbClr val="B5E5DC"/>
                </a:solidFill>
                <a:latin typeface="Century Gothic"/>
                <a:ea typeface="Century Gothic"/>
                <a:cs typeface="Century Gothic"/>
                <a:sym typeface="Century Gothic"/>
              </a:defRPr>
            </a:lvl2pPr>
            <a:lvl3pPr indent="0" lvl="2" marL="0" rtl="0" algn="r">
              <a:spcBef>
                <a:spcPts val="0"/>
              </a:spcBef>
              <a:buNone/>
              <a:defRPr b="1" sz="800">
                <a:solidFill>
                  <a:srgbClr val="B5E5DC"/>
                </a:solidFill>
                <a:latin typeface="Century Gothic"/>
                <a:ea typeface="Century Gothic"/>
                <a:cs typeface="Century Gothic"/>
                <a:sym typeface="Century Gothic"/>
              </a:defRPr>
            </a:lvl3pPr>
            <a:lvl4pPr indent="0" lvl="3" marL="0" rtl="0" algn="r">
              <a:spcBef>
                <a:spcPts val="0"/>
              </a:spcBef>
              <a:buNone/>
              <a:defRPr b="1" sz="800">
                <a:solidFill>
                  <a:srgbClr val="B5E5DC"/>
                </a:solidFill>
                <a:latin typeface="Century Gothic"/>
                <a:ea typeface="Century Gothic"/>
                <a:cs typeface="Century Gothic"/>
                <a:sym typeface="Century Gothic"/>
              </a:defRPr>
            </a:lvl4pPr>
            <a:lvl5pPr indent="0" lvl="4" marL="0" rtl="0" algn="r">
              <a:spcBef>
                <a:spcPts val="0"/>
              </a:spcBef>
              <a:buNone/>
              <a:defRPr b="1" sz="800">
                <a:solidFill>
                  <a:srgbClr val="B5E5DC"/>
                </a:solidFill>
                <a:latin typeface="Century Gothic"/>
                <a:ea typeface="Century Gothic"/>
                <a:cs typeface="Century Gothic"/>
                <a:sym typeface="Century Gothic"/>
              </a:defRPr>
            </a:lvl5pPr>
            <a:lvl6pPr indent="0" lvl="5" marL="0" rtl="0" algn="r">
              <a:spcBef>
                <a:spcPts val="0"/>
              </a:spcBef>
              <a:buNone/>
              <a:defRPr b="1" sz="800">
                <a:solidFill>
                  <a:srgbClr val="B5E5DC"/>
                </a:solidFill>
                <a:latin typeface="Century Gothic"/>
                <a:ea typeface="Century Gothic"/>
                <a:cs typeface="Century Gothic"/>
                <a:sym typeface="Century Gothic"/>
              </a:defRPr>
            </a:lvl6pPr>
            <a:lvl7pPr indent="0" lvl="6" marL="0" rtl="0" algn="r">
              <a:spcBef>
                <a:spcPts val="0"/>
              </a:spcBef>
              <a:buNone/>
              <a:defRPr b="1" sz="800">
                <a:solidFill>
                  <a:srgbClr val="B5E5DC"/>
                </a:solidFill>
                <a:latin typeface="Century Gothic"/>
                <a:ea typeface="Century Gothic"/>
                <a:cs typeface="Century Gothic"/>
                <a:sym typeface="Century Gothic"/>
              </a:defRPr>
            </a:lvl7pPr>
            <a:lvl8pPr indent="0" lvl="7" marL="0" rtl="0" algn="r">
              <a:spcBef>
                <a:spcPts val="0"/>
              </a:spcBef>
              <a:buNone/>
              <a:defRPr b="1" sz="800">
                <a:solidFill>
                  <a:srgbClr val="B5E5DC"/>
                </a:solidFill>
                <a:latin typeface="Century Gothic"/>
                <a:ea typeface="Century Gothic"/>
                <a:cs typeface="Century Gothic"/>
                <a:sym typeface="Century Gothic"/>
              </a:defRPr>
            </a:lvl8pPr>
            <a:lvl9pPr indent="0" lvl="8" marL="0" rtl="0" algn="r">
              <a:spcBef>
                <a:spcPts val="0"/>
              </a:spcBef>
              <a:buNone/>
              <a:defRPr b="1" sz="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114" name="Google Shape;114;p18"/>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115" name="Shape 115"/>
        <p:cNvGrpSpPr/>
        <p:nvPr/>
      </p:nvGrpSpPr>
      <p:grpSpPr>
        <a:xfrm>
          <a:off x="0" y="0"/>
          <a:ext cx="0" cy="0"/>
          <a:chOff x="0" y="0"/>
          <a:chExt cx="0" cy="0"/>
        </a:xfrm>
      </p:grpSpPr>
      <p:sp>
        <p:nvSpPr>
          <p:cNvPr id="116" name="Google Shape;116;p19"/>
          <p:cNvSpPr txBox="1"/>
          <p:nvPr>
            <p:ph type="title"/>
          </p:nvPr>
        </p:nvSpPr>
        <p:spPr>
          <a:xfrm>
            <a:off x="424217" y="341013"/>
            <a:ext cx="7886700" cy="390900"/>
          </a:xfrm>
          <a:prstGeom prst="rect">
            <a:avLst/>
          </a:prstGeom>
          <a:noFill/>
          <a:ln>
            <a:noFill/>
          </a:ln>
        </p:spPr>
        <p:txBody>
          <a:bodyPr anchorCtr="0" anchor="b" bIns="20775" lIns="41575" spcFirstLastPara="1" rIns="41575" wrap="square" tIns="20775">
            <a:normAutofit/>
          </a:bodyPr>
          <a:lstStyle>
            <a:lvl1pPr lvl="0" rtl="0" algn="l">
              <a:lnSpc>
                <a:spcPct val="90000"/>
              </a:lnSpc>
              <a:spcBef>
                <a:spcPts val="0"/>
              </a:spcBef>
              <a:spcAft>
                <a:spcPts val="0"/>
              </a:spcAft>
              <a:buClr>
                <a:schemeClr val="dk1"/>
              </a:buClr>
              <a:buSzPts val="800"/>
              <a:buNone/>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117" name="Google Shape;117;p19"/>
          <p:cNvSpPr txBox="1"/>
          <p:nvPr>
            <p:ph idx="1" type="body"/>
          </p:nvPr>
        </p:nvSpPr>
        <p:spPr>
          <a:xfrm>
            <a:off x="424217" y="1197705"/>
            <a:ext cx="3783300" cy="3263400"/>
          </a:xfrm>
          <a:prstGeom prst="rect">
            <a:avLst/>
          </a:prstGeom>
          <a:noFill/>
          <a:ln>
            <a:noFill/>
          </a:ln>
        </p:spPr>
        <p:txBody>
          <a:bodyPr anchorCtr="0" anchor="t" bIns="20775" lIns="41575" spcFirstLastPara="1" rIns="41575" wrap="square" tIns="20775">
            <a:normAutofit/>
          </a:bodyPr>
          <a:lstStyle>
            <a:lvl1pPr indent="-342900" lvl="0" marL="457200" rtl="0" algn="l">
              <a:lnSpc>
                <a:spcPct val="90000"/>
              </a:lnSpc>
              <a:spcBef>
                <a:spcPts val="800"/>
              </a:spcBef>
              <a:spcAft>
                <a:spcPts val="0"/>
              </a:spcAft>
              <a:buClr>
                <a:schemeClr val="dk1"/>
              </a:buClr>
              <a:buSzPts val="1800"/>
              <a:buChar char="•"/>
              <a:defRPr sz="1800"/>
            </a:lvl1pPr>
            <a:lvl2pPr indent="-323850" lvl="1" marL="914400" rtl="0" algn="l">
              <a:lnSpc>
                <a:spcPct val="90000"/>
              </a:lnSpc>
              <a:spcBef>
                <a:spcPts val="400"/>
              </a:spcBef>
              <a:spcAft>
                <a:spcPts val="0"/>
              </a:spcAft>
              <a:buClr>
                <a:schemeClr val="dk1"/>
              </a:buClr>
              <a:buSzPts val="1500"/>
              <a:buChar char="•"/>
              <a:defRPr sz="1500"/>
            </a:lvl2pPr>
            <a:lvl3pPr indent="-279400" lvl="2" marL="1371600" rtl="0" algn="l">
              <a:lnSpc>
                <a:spcPct val="90000"/>
              </a:lnSpc>
              <a:spcBef>
                <a:spcPts val="400"/>
              </a:spcBef>
              <a:spcAft>
                <a:spcPts val="0"/>
              </a:spcAft>
              <a:buClr>
                <a:schemeClr val="dk1"/>
              </a:buClr>
              <a:buSzPts val="800"/>
              <a:buChar char="•"/>
              <a:defRPr/>
            </a:lvl3pPr>
            <a:lvl4pPr indent="-279400" lvl="3" marL="1828800" rtl="0" algn="l">
              <a:lnSpc>
                <a:spcPct val="90000"/>
              </a:lnSpc>
              <a:spcBef>
                <a:spcPts val="400"/>
              </a:spcBef>
              <a:spcAft>
                <a:spcPts val="0"/>
              </a:spcAft>
              <a:buClr>
                <a:schemeClr val="dk1"/>
              </a:buClr>
              <a:buSzPts val="800"/>
              <a:buChar char="•"/>
              <a:defRPr/>
            </a:lvl4pPr>
            <a:lvl5pPr indent="-279400" lvl="4" marL="2286000" rtl="0" algn="l">
              <a:lnSpc>
                <a:spcPct val="90000"/>
              </a:lnSpc>
              <a:spcBef>
                <a:spcPts val="400"/>
              </a:spcBef>
              <a:spcAft>
                <a:spcPts val="0"/>
              </a:spcAft>
              <a:buClr>
                <a:schemeClr val="dk1"/>
              </a:buClr>
              <a:buSzPts val="800"/>
              <a:buChar char="•"/>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118" name="Google Shape;118;p19"/>
          <p:cNvSpPr txBox="1"/>
          <p:nvPr>
            <p:ph idx="2" type="body"/>
          </p:nvPr>
        </p:nvSpPr>
        <p:spPr>
          <a:xfrm>
            <a:off x="4532101" y="1197705"/>
            <a:ext cx="3783300" cy="3263400"/>
          </a:xfrm>
          <a:prstGeom prst="rect">
            <a:avLst/>
          </a:prstGeom>
          <a:noFill/>
          <a:ln>
            <a:noFill/>
          </a:ln>
        </p:spPr>
        <p:txBody>
          <a:bodyPr anchorCtr="0" anchor="t" bIns="20775" lIns="41575" spcFirstLastPara="1" rIns="41575" wrap="square" tIns="20775">
            <a:normAutofit/>
          </a:bodyPr>
          <a:lstStyle>
            <a:lvl1pPr indent="-342900" lvl="0" marL="457200" rtl="0" algn="l">
              <a:lnSpc>
                <a:spcPct val="90000"/>
              </a:lnSpc>
              <a:spcBef>
                <a:spcPts val="800"/>
              </a:spcBef>
              <a:spcAft>
                <a:spcPts val="0"/>
              </a:spcAft>
              <a:buClr>
                <a:schemeClr val="dk1"/>
              </a:buClr>
              <a:buSzPts val="1800"/>
              <a:buChar char="•"/>
              <a:defRPr sz="1800"/>
            </a:lvl1pPr>
            <a:lvl2pPr indent="-323850" lvl="1" marL="914400" rtl="0" algn="l">
              <a:lnSpc>
                <a:spcPct val="90000"/>
              </a:lnSpc>
              <a:spcBef>
                <a:spcPts val="400"/>
              </a:spcBef>
              <a:spcAft>
                <a:spcPts val="0"/>
              </a:spcAft>
              <a:buClr>
                <a:schemeClr val="dk1"/>
              </a:buClr>
              <a:buSzPts val="1500"/>
              <a:buChar char="•"/>
              <a:defRPr sz="1500"/>
            </a:lvl2pPr>
            <a:lvl3pPr indent="-279400" lvl="2" marL="1371600" rtl="0" algn="l">
              <a:lnSpc>
                <a:spcPct val="90000"/>
              </a:lnSpc>
              <a:spcBef>
                <a:spcPts val="400"/>
              </a:spcBef>
              <a:spcAft>
                <a:spcPts val="0"/>
              </a:spcAft>
              <a:buClr>
                <a:schemeClr val="dk1"/>
              </a:buClr>
              <a:buSzPts val="800"/>
              <a:buChar char="•"/>
              <a:defRPr/>
            </a:lvl3pPr>
            <a:lvl4pPr indent="-279400" lvl="3" marL="1828800" rtl="0" algn="l">
              <a:lnSpc>
                <a:spcPct val="90000"/>
              </a:lnSpc>
              <a:spcBef>
                <a:spcPts val="400"/>
              </a:spcBef>
              <a:spcAft>
                <a:spcPts val="0"/>
              </a:spcAft>
              <a:buClr>
                <a:schemeClr val="dk1"/>
              </a:buClr>
              <a:buSzPts val="800"/>
              <a:buChar char="•"/>
              <a:defRPr/>
            </a:lvl4pPr>
            <a:lvl5pPr indent="-279400" lvl="4" marL="2286000" rtl="0" algn="l">
              <a:lnSpc>
                <a:spcPct val="90000"/>
              </a:lnSpc>
              <a:spcBef>
                <a:spcPts val="400"/>
              </a:spcBef>
              <a:spcAft>
                <a:spcPts val="0"/>
              </a:spcAft>
              <a:buClr>
                <a:schemeClr val="dk1"/>
              </a:buClr>
              <a:buSzPts val="800"/>
              <a:buChar char="•"/>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119" name="Google Shape;119;p19"/>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
        <p:nvSpPr>
          <p:cNvPr id="120" name="Google Shape;120;p19"/>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21" name="Google Shape;121;p19"/>
          <p:cNvSpPr txBox="1"/>
          <p:nvPr>
            <p:ph idx="3" type="body"/>
          </p:nvPr>
        </p:nvSpPr>
        <p:spPr>
          <a:xfrm>
            <a:off x="424217" y="906596"/>
            <a:ext cx="3783300" cy="214500"/>
          </a:xfrm>
          <a:prstGeom prst="rect">
            <a:avLst/>
          </a:prstGeom>
          <a:noFill/>
          <a:ln>
            <a:noFill/>
          </a:ln>
        </p:spPr>
        <p:txBody>
          <a:bodyPr anchorCtr="0" anchor="b" bIns="20775" lIns="41575" spcFirstLastPara="1" rIns="41575" wrap="square" tIns="20775">
            <a:noAutofit/>
          </a:bodyPr>
          <a:lstStyle>
            <a:lvl1pPr indent="-228600" lvl="0" marL="457200" rtl="0" algn="l">
              <a:lnSpc>
                <a:spcPct val="90000"/>
              </a:lnSpc>
              <a:spcBef>
                <a:spcPts val="800"/>
              </a:spcBef>
              <a:spcAft>
                <a:spcPts val="0"/>
              </a:spcAft>
              <a:buClr>
                <a:schemeClr val="dk1"/>
              </a:buClr>
              <a:buSzPts val="1600"/>
              <a:buNone/>
              <a:defRPr b="1" sz="1600">
                <a:solidFill>
                  <a:schemeClr val="dk1"/>
                </a:solidFill>
              </a:defRPr>
            </a:lvl1pPr>
            <a:lvl2pPr indent="-228600" lvl="1" marL="914400" rtl="0" algn="l">
              <a:lnSpc>
                <a:spcPct val="90000"/>
              </a:lnSpc>
              <a:spcBef>
                <a:spcPts val="400"/>
              </a:spcBef>
              <a:spcAft>
                <a:spcPts val="0"/>
              </a:spcAft>
              <a:buClr>
                <a:schemeClr val="dk1"/>
              </a:buClr>
              <a:buSzPts val="900"/>
              <a:buNone/>
              <a:defRPr b="1" sz="900"/>
            </a:lvl2pPr>
            <a:lvl3pPr indent="-228600" lvl="2" marL="1371600" rtl="0" algn="l">
              <a:lnSpc>
                <a:spcPct val="90000"/>
              </a:lnSpc>
              <a:spcBef>
                <a:spcPts val="400"/>
              </a:spcBef>
              <a:spcAft>
                <a:spcPts val="0"/>
              </a:spcAft>
              <a:buClr>
                <a:schemeClr val="dk1"/>
              </a:buClr>
              <a:buSzPts val="800"/>
              <a:buNone/>
              <a:defRPr b="1" sz="800"/>
            </a:lvl3pPr>
            <a:lvl4pPr indent="-228600" lvl="3" marL="1828800" rtl="0" algn="l">
              <a:lnSpc>
                <a:spcPct val="90000"/>
              </a:lnSpc>
              <a:spcBef>
                <a:spcPts val="400"/>
              </a:spcBef>
              <a:spcAft>
                <a:spcPts val="0"/>
              </a:spcAft>
              <a:buClr>
                <a:schemeClr val="dk1"/>
              </a:buClr>
              <a:buSzPts val="700"/>
              <a:buNone/>
              <a:defRPr b="1" sz="700"/>
            </a:lvl4pPr>
            <a:lvl5pPr indent="-228600" lvl="4" marL="2286000" rtl="0" algn="l">
              <a:lnSpc>
                <a:spcPct val="90000"/>
              </a:lnSpc>
              <a:spcBef>
                <a:spcPts val="400"/>
              </a:spcBef>
              <a:spcAft>
                <a:spcPts val="0"/>
              </a:spcAft>
              <a:buClr>
                <a:schemeClr val="dk1"/>
              </a:buClr>
              <a:buSzPts val="700"/>
              <a:buNone/>
              <a:defRPr b="1" sz="700"/>
            </a:lvl5pPr>
            <a:lvl6pPr indent="-228600" lvl="5" marL="2743200" rtl="0" algn="l">
              <a:lnSpc>
                <a:spcPct val="90000"/>
              </a:lnSpc>
              <a:spcBef>
                <a:spcPts val="400"/>
              </a:spcBef>
              <a:spcAft>
                <a:spcPts val="0"/>
              </a:spcAft>
              <a:buClr>
                <a:schemeClr val="dk1"/>
              </a:buClr>
              <a:buSzPts val="700"/>
              <a:buNone/>
              <a:defRPr b="1" sz="700"/>
            </a:lvl6pPr>
            <a:lvl7pPr indent="-228600" lvl="6" marL="3200400" rtl="0" algn="l">
              <a:lnSpc>
                <a:spcPct val="90000"/>
              </a:lnSpc>
              <a:spcBef>
                <a:spcPts val="400"/>
              </a:spcBef>
              <a:spcAft>
                <a:spcPts val="0"/>
              </a:spcAft>
              <a:buClr>
                <a:schemeClr val="dk1"/>
              </a:buClr>
              <a:buSzPts val="700"/>
              <a:buNone/>
              <a:defRPr b="1" sz="700"/>
            </a:lvl7pPr>
            <a:lvl8pPr indent="-228600" lvl="7" marL="3657600" rtl="0" algn="l">
              <a:lnSpc>
                <a:spcPct val="90000"/>
              </a:lnSpc>
              <a:spcBef>
                <a:spcPts val="400"/>
              </a:spcBef>
              <a:spcAft>
                <a:spcPts val="0"/>
              </a:spcAft>
              <a:buClr>
                <a:schemeClr val="dk1"/>
              </a:buClr>
              <a:buSzPts val="700"/>
              <a:buNone/>
              <a:defRPr b="1" sz="700"/>
            </a:lvl8pPr>
            <a:lvl9pPr indent="-228600" lvl="8" marL="4114800" rtl="0" algn="l">
              <a:lnSpc>
                <a:spcPct val="90000"/>
              </a:lnSpc>
              <a:spcBef>
                <a:spcPts val="400"/>
              </a:spcBef>
              <a:spcAft>
                <a:spcPts val="0"/>
              </a:spcAft>
              <a:buClr>
                <a:schemeClr val="dk1"/>
              </a:buClr>
              <a:buSzPts val="700"/>
              <a:buNone/>
              <a:defRPr b="1" sz="700"/>
            </a:lvl9pPr>
          </a:lstStyle>
          <a:p/>
        </p:txBody>
      </p:sp>
      <p:sp>
        <p:nvSpPr>
          <p:cNvPr id="122" name="Google Shape;122;p19"/>
          <p:cNvSpPr txBox="1"/>
          <p:nvPr>
            <p:ph idx="4" type="body"/>
          </p:nvPr>
        </p:nvSpPr>
        <p:spPr>
          <a:xfrm>
            <a:off x="4532101" y="906596"/>
            <a:ext cx="3885900" cy="214500"/>
          </a:xfrm>
          <a:prstGeom prst="rect">
            <a:avLst/>
          </a:prstGeom>
          <a:noFill/>
          <a:ln>
            <a:noFill/>
          </a:ln>
        </p:spPr>
        <p:txBody>
          <a:bodyPr anchorCtr="0" anchor="b" bIns="20775" lIns="41575" spcFirstLastPara="1" rIns="41575" wrap="square" tIns="20775">
            <a:noAutofit/>
          </a:bodyPr>
          <a:lstStyle>
            <a:lvl1pPr indent="-228600" lvl="0" marL="457200" rtl="0" algn="l">
              <a:lnSpc>
                <a:spcPct val="90000"/>
              </a:lnSpc>
              <a:spcBef>
                <a:spcPts val="800"/>
              </a:spcBef>
              <a:spcAft>
                <a:spcPts val="0"/>
              </a:spcAft>
              <a:buClr>
                <a:schemeClr val="dk1"/>
              </a:buClr>
              <a:buSzPts val="1600"/>
              <a:buNone/>
              <a:defRPr b="1" sz="1600">
                <a:solidFill>
                  <a:schemeClr val="dk1"/>
                </a:solidFill>
              </a:defRPr>
            </a:lvl1pPr>
            <a:lvl2pPr indent="-228600" lvl="1" marL="914400" rtl="0" algn="l">
              <a:lnSpc>
                <a:spcPct val="90000"/>
              </a:lnSpc>
              <a:spcBef>
                <a:spcPts val="400"/>
              </a:spcBef>
              <a:spcAft>
                <a:spcPts val="0"/>
              </a:spcAft>
              <a:buClr>
                <a:schemeClr val="dk1"/>
              </a:buClr>
              <a:buSzPts val="900"/>
              <a:buNone/>
              <a:defRPr b="1" sz="900"/>
            </a:lvl2pPr>
            <a:lvl3pPr indent="-228600" lvl="2" marL="1371600" rtl="0" algn="l">
              <a:lnSpc>
                <a:spcPct val="90000"/>
              </a:lnSpc>
              <a:spcBef>
                <a:spcPts val="400"/>
              </a:spcBef>
              <a:spcAft>
                <a:spcPts val="0"/>
              </a:spcAft>
              <a:buClr>
                <a:schemeClr val="dk1"/>
              </a:buClr>
              <a:buSzPts val="800"/>
              <a:buNone/>
              <a:defRPr b="1" sz="800"/>
            </a:lvl3pPr>
            <a:lvl4pPr indent="-228600" lvl="3" marL="1828800" rtl="0" algn="l">
              <a:lnSpc>
                <a:spcPct val="90000"/>
              </a:lnSpc>
              <a:spcBef>
                <a:spcPts val="400"/>
              </a:spcBef>
              <a:spcAft>
                <a:spcPts val="0"/>
              </a:spcAft>
              <a:buClr>
                <a:schemeClr val="dk1"/>
              </a:buClr>
              <a:buSzPts val="700"/>
              <a:buNone/>
              <a:defRPr b="1" sz="700"/>
            </a:lvl4pPr>
            <a:lvl5pPr indent="-228600" lvl="4" marL="2286000" rtl="0" algn="l">
              <a:lnSpc>
                <a:spcPct val="90000"/>
              </a:lnSpc>
              <a:spcBef>
                <a:spcPts val="400"/>
              </a:spcBef>
              <a:spcAft>
                <a:spcPts val="0"/>
              </a:spcAft>
              <a:buClr>
                <a:schemeClr val="dk1"/>
              </a:buClr>
              <a:buSzPts val="700"/>
              <a:buNone/>
              <a:defRPr b="1" sz="700"/>
            </a:lvl5pPr>
            <a:lvl6pPr indent="-228600" lvl="5" marL="2743200" rtl="0" algn="l">
              <a:lnSpc>
                <a:spcPct val="90000"/>
              </a:lnSpc>
              <a:spcBef>
                <a:spcPts val="400"/>
              </a:spcBef>
              <a:spcAft>
                <a:spcPts val="0"/>
              </a:spcAft>
              <a:buClr>
                <a:schemeClr val="dk1"/>
              </a:buClr>
              <a:buSzPts val="700"/>
              <a:buNone/>
              <a:defRPr b="1" sz="700"/>
            </a:lvl6pPr>
            <a:lvl7pPr indent="-228600" lvl="6" marL="3200400" rtl="0" algn="l">
              <a:lnSpc>
                <a:spcPct val="90000"/>
              </a:lnSpc>
              <a:spcBef>
                <a:spcPts val="400"/>
              </a:spcBef>
              <a:spcAft>
                <a:spcPts val="0"/>
              </a:spcAft>
              <a:buClr>
                <a:schemeClr val="dk1"/>
              </a:buClr>
              <a:buSzPts val="700"/>
              <a:buNone/>
              <a:defRPr b="1" sz="700"/>
            </a:lvl7pPr>
            <a:lvl8pPr indent="-228600" lvl="7" marL="3657600" rtl="0" algn="l">
              <a:lnSpc>
                <a:spcPct val="90000"/>
              </a:lnSpc>
              <a:spcBef>
                <a:spcPts val="400"/>
              </a:spcBef>
              <a:spcAft>
                <a:spcPts val="0"/>
              </a:spcAft>
              <a:buClr>
                <a:schemeClr val="dk1"/>
              </a:buClr>
              <a:buSzPts val="700"/>
              <a:buNone/>
              <a:defRPr b="1" sz="700"/>
            </a:lvl8pPr>
            <a:lvl9pPr indent="-228600" lvl="8" marL="4114800" rtl="0" algn="l">
              <a:lnSpc>
                <a:spcPct val="90000"/>
              </a:lnSpc>
              <a:spcBef>
                <a:spcPts val="400"/>
              </a:spcBef>
              <a:spcAft>
                <a:spcPts val="0"/>
              </a:spcAft>
              <a:buClr>
                <a:schemeClr val="dk1"/>
              </a:buClr>
              <a:buSzPts val="700"/>
              <a:buNone/>
              <a:defRPr b="1" sz="700"/>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123" name="Shape 123"/>
        <p:cNvGrpSpPr/>
        <p:nvPr/>
      </p:nvGrpSpPr>
      <p:grpSpPr>
        <a:xfrm>
          <a:off x="0" y="0"/>
          <a:ext cx="0" cy="0"/>
          <a:chOff x="0" y="0"/>
          <a:chExt cx="0" cy="0"/>
        </a:xfrm>
      </p:grpSpPr>
      <p:sp>
        <p:nvSpPr>
          <p:cNvPr id="124" name="Google Shape;124;p20"/>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rgbClr val="B5E5DC"/>
                </a:solidFill>
                <a:latin typeface="Century Gothic"/>
                <a:ea typeface="Century Gothic"/>
                <a:cs typeface="Century Gothic"/>
                <a:sym typeface="Century Gothic"/>
              </a:defRPr>
            </a:lvl1pPr>
            <a:lvl2pPr indent="0" lvl="1" marL="0" rtl="0" algn="r">
              <a:spcBef>
                <a:spcPts val="0"/>
              </a:spcBef>
              <a:buNone/>
              <a:defRPr b="1" sz="800">
                <a:solidFill>
                  <a:srgbClr val="B5E5DC"/>
                </a:solidFill>
                <a:latin typeface="Century Gothic"/>
                <a:ea typeface="Century Gothic"/>
                <a:cs typeface="Century Gothic"/>
                <a:sym typeface="Century Gothic"/>
              </a:defRPr>
            </a:lvl2pPr>
            <a:lvl3pPr indent="0" lvl="2" marL="0" rtl="0" algn="r">
              <a:spcBef>
                <a:spcPts val="0"/>
              </a:spcBef>
              <a:buNone/>
              <a:defRPr b="1" sz="800">
                <a:solidFill>
                  <a:srgbClr val="B5E5DC"/>
                </a:solidFill>
                <a:latin typeface="Century Gothic"/>
                <a:ea typeface="Century Gothic"/>
                <a:cs typeface="Century Gothic"/>
                <a:sym typeface="Century Gothic"/>
              </a:defRPr>
            </a:lvl3pPr>
            <a:lvl4pPr indent="0" lvl="3" marL="0" rtl="0" algn="r">
              <a:spcBef>
                <a:spcPts val="0"/>
              </a:spcBef>
              <a:buNone/>
              <a:defRPr b="1" sz="800">
                <a:solidFill>
                  <a:srgbClr val="B5E5DC"/>
                </a:solidFill>
                <a:latin typeface="Century Gothic"/>
                <a:ea typeface="Century Gothic"/>
                <a:cs typeface="Century Gothic"/>
                <a:sym typeface="Century Gothic"/>
              </a:defRPr>
            </a:lvl4pPr>
            <a:lvl5pPr indent="0" lvl="4" marL="0" rtl="0" algn="r">
              <a:spcBef>
                <a:spcPts val="0"/>
              </a:spcBef>
              <a:buNone/>
              <a:defRPr b="1" sz="800">
                <a:solidFill>
                  <a:srgbClr val="B5E5DC"/>
                </a:solidFill>
                <a:latin typeface="Century Gothic"/>
                <a:ea typeface="Century Gothic"/>
                <a:cs typeface="Century Gothic"/>
                <a:sym typeface="Century Gothic"/>
              </a:defRPr>
            </a:lvl5pPr>
            <a:lvl6pPr indent="0" lvl="5" marL="0" rtl="0" algn="r">
              <a:spcBef>
                <a:spcPts val="0"/>
              </a:spcBef>
              <a:buNone/>
              <a:defRPr b="1" sz="800">
                <a:solidFill>
                  <a:srgbClr val="B5E5DC"/>
                </a:solidFill>
                <a:latin typeface="Century Gothic"/>
                <a:ea typeface="Century Gothic"/>
                <a:cs typeface="Century Gothic"/>
                <a:sym typeface="Century Gothic"/>
              </a:defRPr>
            </a:lvl6pPr>
            <a:lvl7pPr indent="0" lvl="6" marL="0" rtl="0" algn="r">
              <a:spcBef>
                <a:spcPts val="0"/>
              </a:spcBef>
              <a:buNone/>
              <a:defRPr b="1" sz="800">
                <a:solidFill>
                  <a:srgbClr val="B5E5DC"/>
                </a:solidFill>
                <a:latin typeface="Century Gothic"/>
                <a:ea typeface="Century Gothic"/>
                <a:cs typeface="Century Gothic"/>
                <a:sym typeface="Century Gothic"/>
              </a:defRPr>
            </a:lvl7pPr>
            <a:lvl8pPr indent="0" lvl="7" marL="0" rtl="0" algn="r">
              <a:spcBef>
                <a:spcPts val="0"/>
              </a:spcBef>
              <a:buNone/>
              <a:defRPr b="1" sz="800">
                <a:solidFill>
                  <a:srgbClr val="B5E5DC"/>
                </a:solidFill>
                <a:latin typeface="Century Gothic"/>
                <a:ea typeface="Century Gothic"/>
                <a:cs typeface="Century Gothic"/>
                <a:sym typeface="Century Gothic"/>
              </a:defRPr>
            </a:lvl8pPr>
            <a:lvl9pPr indent="0" lvl="8" marL="0" rtl="0" algn="r">
              <a:spcBef>
                <a:spcPts val="0"/>
              </a:spcBef>
              <a:buNone/>
              <a:defRPr b="1" sz="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125" name="Google Shape;125;p20"/>
          <p:cNvSpPr/>
          <p:nvPr>
            <p:ph idx="2" type="chart"/>
          </p:nvPr>
        </p:nvSpPr>
        <p:spPr>
          <a:xfrm>
            <a:off x="422847" y="1046894"/>
            <a:ext cx="8092200" cy="3222900"/>
          </a:xfrm>
          <a:prstGeom prst="rect">
            <a:avLst/>
          </a:prstGeom>
          <a:noFill/>
          <a:ln>
            <a:noFill/>
          </a:ln>
        </p:spPr>
        <p:txBody>
          <a:bodyPr anchorCtr="0" anchor="ctr" bIns="41575" lIns="41575" spcFirstLastPara="1" rIns="41575" wrap="square" tIns="41575">
            <a:noAutofit/>
          </a:bodyPr>
          <a:lstStyle>
            <a:lvl1pPr lvl="0">
              <a:spcBef>
                <a:spcPts val="0"/>
              </a:spcBef>
              <a:spcAft>
                <a:spcPts val="0"/>
              </a:spcAft>
              <a:buNone/>
              <a:defRPr/>
            </a:lvl1pPr>
          </a:lstStyle>
          <a:p/>
        </p:txBody>
      </p:sp>
      <p:sp>
        <p:nvSpPr>
          <p:cNvPr id="126" name="Google Shape;126;p20"/>
          <p:cNvSpPr txBox="1"/>
          <p:nvPr>
            <p:ph type="title"/>
          </p:nvPr>
        </p:nvSpPr>
        <p:spPr>
          <a:xfrm>
            <a:off x="422847" y="323731"/>
            <a:ext cx="8092200" cy="391800"/>
          </a:xfrm>
          <a:prstGeom prst="rect">
            <a:avLst/>
          </a:prstGeom>
          <a:noFill/>
          <a:ln>
            <a:noFill/>
          </a:ln>
        </p:spPr>
        <p:txBody>
          <a:bodyPr anchorCtr="0" anchor="b" bIns="20775" lIns="41575" spcFirstLastPara="1" rIns="41575" wrap="square" tIns="20775">
            <a:spAutoFit/>
          </a:bodyPr>
          <a:lstStyle>
            <a:lvl1pPr lvl="0" rtl="0" algn="l">
              <a:lnSpc>
                <a:spcPct val="90000"/>
              </a:lnSpc>
              <a:spcBef>
                <a:spcPts val="0"/>
              </a:spcBef>
              <a:spcAft>
                <a:spcPts val="0"/>
              </a:spcAft>
              <a:buClr>
                <a:schemeClr val="dk1"/>
              </a:buClr>
              <a:buSzPts val="2400"/>
              <a:buFont typeface="Century Gothic"/>
              <a:buNone/>
              <a:defRPr b="1">
                <a:latin typeface="Century Gothic"/>
                <a:ea typeface="Century Gothic"/>
                <a:cs typeface="Century Gothic"/>
                <a:sym typeface="Century Gothic"/>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127" name="Google Shape;127;p20"/>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2_Title and Content">
    <p:spTree>
      <p:nvGrpSpPr>
        <p:cNvPr id="128" name="Shape 128"/>
        <p:cNvGrpSpPr/>
        <p:nvPr/>
      </p:nvGrpSpPr>
      <p:grpSpPr>
        <a:xfrm>
          <a:off x="0" y="0"/>
          <a:ext cx="0" cy="0"/>
          <a:chOff x="0" y="0"/>
          <a:chExt cx="0" cy="0"/>
        </a:xfrm>
      </p:grpSpPr>
      <p:sp>
        <p:nvSpPr>
          <p:cNvPr id="129" name="Google Shape;129;p21"/>
          <p:cNvSpPr txBox="1"/>
          <p:nvPr>
            <p:ph type="title"/>
          </p:nvPr>
        </p:nvSpPr>
        <p:spPr>
          <a:xfrm>
            <a:off x="424216" y="341013"/>
            <a:ext cx="8291100" cy="390900"/>
          </a:xfrm>
          <a:prstGeom prst="rect">
            <a:avLst/>
          </a:prstGeom>
          <a:noFill/>
          <a:ln>
            <a:noFill/>
          </a:ln>
        </p:spPr>
        <p:txBody>
          <a:bodyPr anchorCtr="0" anchor="ctr" bIns="20775" lIns="0" spcFirstLastPara="1" rIns="41575" wrap="square" tIns="20775">
            <a:normAutofit/>
          </a:bodyPr>
          <a:lstStyle>
            <a:lvl1pPr lvl="0" rtl="0" algn="l">
              <a:lnSpc>
                <a:spcPct val="90000"/>
              </a:lnSpc>
              <a:spcBef>
                <a:spcPts val="0"/>
              </a:spcBef>
              <a:spcAft>
                <a:spcPts val="0"/>
              </a:spcAft>
              <a:buClr>
                <a:schemeClr val="dk1"/>
              </a:buClr>
              <a:buSzPts val="800"/>
              <a:buFont typeface="Century Gothic"/>
              <a:buNone/>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130" name="Google Shape;130;p21"/>
          <p:cNvSpPr txBox="1"/>
          <p:nvPr>
            <p:ph idx="12" type="sldNum"/>
          </p:nvPr>
        </p:nvSpPr>
        <p:spPr>
          <a:xfrm>
            <a:off x="6657972" y="4848476"/>
            <a:ext cx="2057400" cy="273900"/>
          </a:xfrm>
          <a:prstGeom prst="rect">
            <a:avLst/>
          </a:prstGeom>
          <a:noFill/>
          <a:ln>
            <a:noFill/>
          </a:ln>
        </p:spPr>
        <p:txBody>
          <a:bodyPr anchorCtr="0" anchor="ctr" bIns="20775" lIns="41575" spcFirstLastPara="1" rIns="41575" wrap="square" tIns="20775">
            <a:noAutofit/>
          </a:bodyPr>
          <a:lstStyle>
            <a:lvl1pPr indent="0" lvl="0" marL="0" marR="0" rtl="0" algn="r">
              <a:spcBef>
                <a:spcPts val="0"/>
              </a:spcBef>
              <a:spcAft>
                <a:spcPts val="0"/>
              </a:spcAft>
              <a:buClr>
                <a:srgbClr val="B5E5DC"/>
              </a:buClr>
              <a:buSzPts val="800"/>
              <a:buFont typeface="Century Gothic"/>
              <a:buNone/>
              <a:defRPr b="1" sz="800">
                <a:solidFill>
                  <a:srgbClr val="B5E5DC"/>
                </a:solidFill>
                <a:latin typeface="Century Gothic"/>
                <a:ea typeface="Century Gothic"/>
                <a:cs typeface="Century Gothic"/>
                <a:sym typeface="Century Gothic"/>
              </a:defRPr>
            </a:lvl1pPr>
            <a:lvl2pPr indent="0" lvl="1" marL="0" marR="0" rtl="0" algn="r">
              <a:spcBef>
                <a:spcPts val="0"/>
              </a:spcBef>
              <a:spcAft>
                <a:spcPts val="0"/>
              </a:spcAft>
              <a:buClr>
                <a:srgbClr val="B5E5DC"/>
              </a:buClr>
              <a:buSzPts val="800"/>
              <a:buFont typeface="Century Gothic"/>
              <a:buNone/>
              <a:defRPr b="1" sz="800">
                <a:solidFill>
                  <a:srgbClr val="B5E5DC"/>
                </a:solidFill>
                <a:latin typeface="Century Gothic"/>
                <a:ea typeface="Century Gothic"/>
                <a:cs typeface="Century Gothic"/>
                <a:sym typeface="Century Gothic"/>
              </a:defRPr>
            </a:lvl2pPr>
            <a:lvl3pPr indent="0" lvl="2" marL="0" marR="0" rtl="0" algn="r">
              <a:spcBef>
                <a:spcPts val="0"/>
              </a:spcBef>
              <a:spcAft>
                <a:spcPts val="0"/>
              </a:spcAft>
              <a:buClr>
                <a:srgbClr val="B5E5DC"/>
              </a:buClr>
              <a:buSzPts val="800"/>
              <a:buFont typeface="Century Gothic"/>
              <a:buNone/>
              <a:defRPr b="1" sz="800">
                <a:solidFill>
                  <a:srgbClr val="B5E5DC"/>
                </a:solidFill>
                <a:latin typeface="Century Gothic"/>
                <a:ea typeface="Century Gothic"/>
                <a:cs typeface="Century Gothic"/>
                <a:sym typeface="Century Gothic"/>
              </a:defRPr>
            </a:lvl3pPr>
            <a:lvl4pPr indent="0" lvl="3" marL="0" marR="0" rtl="0" algn="r">
              <a:spcBef>
                <a:spcPts val="0"/>
              </a:spcBef>
              <a:spcAft>
                <a:spcPts val="0"/>
              </a:spcAft>
              <a:buClr>
                <a:srgbClr val="B5E5DC"/>
              </a:buClr>
              <a:buSzPts val="800"/>
              <a:buFont typeface="Century Gothic"/>
              <a:buNone/>
              <a:defRPr b="1" sz="800">
                <a:solidFill>
                  <a:srgbClr val="B5E5DC"/>
                </a:solidFill>
                <a:latin typeface="Century Gothic"/>
                <a:ea typeface="Century Gothic"/>
                <a:cs typeface="Century Gothic"/>
                <a:sym typeface="Century Gothic"/>
              </a:defRPr>
            </a:lvl4pPr>
            <a:lvl5pPr indent="0" lvl="4" marL="0" marR="0" rtl="0" algn="r">
              <a:spcBef>
                <a:spcPts val="0"/>
              </a:spcBef>
              <a:spcAft>
                <a:spcPts val="0"/>
              </a:spcAft>
              <a:buClr>
                <a:srgbClr val="B5E5DC"/>
              </a:buClr>
              <a:buSzPts val="800"/>
              <a:buFont typeface="Century Gothic"/>
              <a:buNone/>
              <a:defRPr b="1" sz="800">
                <a:solidFill>
                  <a:srgbClr val="B5E5DC"/>
                </a:solidFill>
                <a:latin typeface="Century Gothic"/>
                <a:ea typeface="Century Gothic"/>
                <a:cs typeface="Century Gothic"/>
                <a:sym typeface="Century Gothic"/>
              </a:defRPr>
            </a:lvl5pPr>
            <a:lvl6pPr indent="0" lvl="5" marL="0" marR="0" rtl="0" algn="r">
              <a:spcBef>
                <a:spcPts val="0"/>
              </a:spcBef>
              <a:spcAft>
                <a:spcPts val="0"/>
              </a:spcAft>
              <a:buClr>
                <a:srgbClr val="B5E5DC"/>
              </a:buClr>
              <a:buSzPts val="800"/>
              <a:buFont typeface="Century Gothic"/>
              <a:buNone/>
              <a:defRPr b="1" sz="800">
                <a:solidFill>
                  <a:srgbClr val="B5E5DC"/>
                </a:solidFill>
                <a:latin typeface="Century Gothic"/>
                <a:ea typeface="Century Gothic"/>
                <a:cs typeface="Century Gothic"/>
                <a:sym typeface="Century Gothic"/>
              </a:defRPr>
            </a:lvl6pPr>
            <a:lvl7pPr indent="0" lvl="6" marL="0" marR="0" rtl="0" algn="r">
              <a:spcBef>
                <a:spcPts val="0"/>
              </a:spcBef>
              <a:spcAft>
                <a:spcPts val="0"/>
              </a:spcAft>
              <a:buClr>
                <a:srgbClr val="B5E5DC"/>
              </a:buClr>
              <a:buSzPts val="800"/>
              <a:buFont typeface="Century Gothic"/>
              <a:buNone/>
              <a:defRPr b="1" sz="800">
                <a:solidFill>
                  <a:srgbClr val="B5E5DC"/>
                </a:solidFill>
                <a:latin typeface="Century Gothic"/>
                <a:ea typeface="Century Gothic"/>
                <a:cs typeface="Century Gothic"/>
                <a:sym typeface="Century Gothic"/>
              </a:defRPr>
            </a:lvl7pPr>
            <a:lvl8pPr indent="0" lvl="7" marL="0" marR="0" rtl="0" algn="r">
              <a:spcBef>
                <a:spcPts val="0"/>
              </a:spcBef>
              <a:spcAft>
                <a:spcPts val="0"/>
              </a:spcAft>
              <a:buClr>
                <a:srgbClr val="B5E5DC"/>
              </a:buClr>
              <a:buSzPts val="800"/>
              <a:buFont typeface="Century Gothic"/>
              <a:buNone/>
              <a:defRPr b="1" sz="800">
                <a:solidFill>
                  <a:srgbClr val="B5E5DC"/>
                </a:solidFill>
                <a:latin typeface="Century Gothic"/>
                <a:ea typeface="Century Gothic"/>
                <a:cs typeface="Century Gothic"/>
                <a:sym typeface="Century Gothic"/>
              </a:defRPr>
            </a:lvl8pPr>
            <a:lvl9pPr indent="0" lvl="8" marL="0" marR="0" rtl="0" algn="r">
              <a:spcBef>
                <a:spcPts val="0"/>
              </a:spcBef>
              <a:spcAft>
                <a:spcPts val="0"/>
              </a:spcAft>
              <a:buClr>
                <a:srgbClr val="B5E5DC"/>
              </a:buClr>
              <a:buSzPts val="800"/>
              <a:buFont typeface="Century Gothic"/>
              <a:buNone/>
              <a:defRPr b="1" sz="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131" name="Google Shape;131;p21"/>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4">
  <p:cSld name="Title and Content 4">
    <p:spTree>
      <p:nvGrpSpPr>
        <p:cNvPr id="132" name="Shape 132"/>
        <p:cNvGrpSpPr/>
        <p:nvPr/>
      </p:nvGrpSpPr>
      <p:grpSpPr>
        <a:xfrm>
          <a:off x="0" y="0"/>
          <a:ext cx="0" cy="0"/>
          <a:chOff x="0" y="0"/>
          <a:chExt cx="0" cy="0"/>
        </a:xfrm>
      </p:grpSpPr>
      <p:sp>
        <p:nvSpPr>
          <p:cNvPr id="133" name="Google Shape;133;p22"/>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rgbClr val="B5E5DC"/>
                </a:solidFill>
                <a:latin typeface="Century Gothic"/>
                <a:ea typeface="Century Gothic"/>
                <a:cs typeface="Century Gothic"/>
                <a:sym typeface="Century Gothic"/>
              </a:defRPr>
            </a:lvl1pPr>
            <a:lvl2pPr indent="0" lvl="1" marL="0" rtl="0" algn="r">
              <a:spcBef>
                <a:spcPts val="0"/>
              </a:spcBef>
              <a:buNone/>
              <a:defRPr b="1" sz="800">
                <a:solidFill>
                  <a:srgbClr val="B5E5DC"/>
                </a:solidFill>
                <a:latin typeface="Century Gothic"/>
                <a:ea typeface="Century Gothic"/>
                <a:cs typeface="Century Gothic"/>
                <a:sym typeface="Century Gothic"/>
              </a:defRPr>
            </a:lvl2pPr>
            <a:lvl3pPr indent="0" lvl="2" marL="0" rtl="0" algn="r">
              <a:spcBef>
                <a:spcPts val="0"/>
              </a:spcBef>
              <a:buNone/>
              <a:defRPr b="1" sz="800">
                <a:solidFill>
                  <a:srgbClr val="B5E5DC"/>
                </a:solidFill>
                <a:latin typeface="Century Gothic"/>
                <a:ea typeface="Century Gothic"/>
                <a:cs typeface="Century Gothic"/>
                <a:sym typeface="Century Gothic"/>
              </a:defRPr>
            </a:lvl3pPr>
            <a:lvl4pPr indent="0" lvl="3" marL="0" rtl="0" algn="r">
              <a:spcBef>
                <a:spcPts val="0"/>
              </a:spcBef>
              <a:buNone/>
              <a:defRPr b="1" sz="800">
                <a:solidFill>
                  <a:srgbClr val="B5E5DC"/>
                </a:solidFill>
                <a:latin typeface="Century Gothic"/>
                <a:ea typeface="Century Gothic"/>
                <a:cs typeface="Century Gothic"/>
                <a:sym typeface="Century Gothic"/>
              </a:defRPr>
            </a:lvl4pPr>
            <a:lvl5pPr indent="0" lvl="4" marL="0" rtl="0" algn="r">
              <a:spcBef>
                <a:spcPts val="0"/>
              </a:spcBef>
              <a:buNone/>
              <a:defRPr b="1" sz="800">
                <a:solidFill>
                  <a:srgbClr val="B5E5DC"/>
                </a:solidFill>
                <a:latin typeface="Century Gothic"/>
                <a:ea typeface="Century Gothic"/>
                <a:cs typeface="Century Gothic"/>
                <a:sym typeface="Century Gothic"/>
              </a:defRPr>
            </a:lvl5pPr>
            <a:lvl6pPr indent="0" lvl="5" marL="0" rtl="0" algn="r">
              <a:spcBef>
                <a:spcPts val="0"/>
              </a:spcBef>
              <a:buNone/>
              <a:defRPr b="1" sz="800">
                <a:solidFill>
                  <a:srgbClr val="B5E5DC"/>
                </a:solidFill>
                <a:latin typeface="Century Gothic"/>
                <a:ea typeface="Century Gothic"/>
                <a:cs typeface="Century Gothic"/>
                <a:sym typeface="Century Gothic"/>
              </a:defRPr>
            </a:lvl6pPr>
            <a:lvl7pPr indent="0" lvl="6" marL="0" rtl="0" algn="r">
              <a:spcBef>
                <a:spcPts val="0"/>
              </a:spcBef>
              <a:buNone/>
              <a:defRPr b="1" sz="800">
                <a:solidFill>
                  <a:srgbClr val="B5E5DC"/>
                </a:solidFill>
                <a:latin typeface="Century Gothic"/>
                <a:ea typeface="Century Gothic"/>
                <a:cs typeface="Century Gothic"/>
                <a:sym typeface="Century Gothic"/>
              </a:defRPr>
            </a:lvl7pPr>
            <a:lvl8pPr indent="0" lvl="7" marL="0" rtl="0" algn="r">
              <a:spcBef>
                <a:spcPts val="0"/>
              </a:spcBef>
              <a:buNone/>
              <a:defRPr b="1" sz="800">
                <a:solidFill>
                  <a:srgbClr val="B5E5DC"/>
                </a:solidFill>
                <a:latin typeface="Century Gothic"/>
                <a:ea typeface="Century Gothic"/>
                <a:cs typeface="Century Gothic"/>
                <a:sym typeface="Century Gothic"/>
              </a:defRPr>
            </a:lvl8pPr>
            <a:lvl9pPr indent="0" lvl="8" marL="0" rtl="0" algn="r">
              <a:spcBef>
                <a:spcPts val="0"/>
              </a:spcBef>
              <a:buNone/>
              <a:defRPr b="1" sz="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134" name="Google Shape;134;p22"/>
          <p:cNvSpPr txBox="1"/>
          <p:nvPr>
            <p:ph idx="1" type="body"/>
          </p:nvPr>
        </p:nvSpPr>
        <p:spPr>
          <a:xfrm>
            <a:off x="428627" y="1049252"/>
            <a:ext cx="7850700" cy="168000"/>
          </a:xfrm>
          <a:prstGeom prst="rect">
            <a:avLst/>
          </a:prstGeom>
          <a:noFill/>
          <a:ln>
            <a:noFill/>
          </a:ln>
        </p:spPr>
        <p:txBody>
          <a:bodyPr anchorCtr="0" anchor="t" bIns="0" lIns="0" spcFirstLastPara="1" rIns="0" wrap="square" tIns="0">
            <a:normAutofit/>
          </a:bodyPr>
          <a:lstStyle>
            <a:lvl1pPr indent="-298450" lvl="0" marL="457200" rtl="0" algn="l">
              <a:lnSpc>
                <a:spcPct val="90000"/>
              </a:lnSpc>
              <a:spcBef>
                <a:spcPts val="800"/>
              </a:spcBef>
              <a:spcAft>
                <a:spcPts val="0"/>
              </a:spcAft>
              <a:buClr>
                <a:srgbClr val="415651"/>
              </a:buClr>
              <a:buSzPts val="1100"/>
              <a:buChar char="•"/>
              <a:defRPr b="0" i="0" sz="1100">
                <a:solidFill>
                  <a:srgbClr val="415651"/>
                </a:solidFill>
                <a:latin typeface="Century Gothic"/>
                <a:ea typeface="Century Gothic"/>
                <a:cs typeface="Century Gothic"/>
                <a:sym typeface="Century Gothic"/>
              </a:defRPr>
            </a:lvl1pPr>
            <a:lvl2pPr indent="-279400" lvl="1" marL="914400" rtl="0" algn="l">
              <a:lnSpc>
                <a:spcPct val="90000"/>
              </a:lnSpc>
              <a:spcBef>
                <a:spcPts val="400"/>
              </a:spcBef>
              <a:spcAft>
                <a:spcPts val="0"/>
              </a:spcAft>
              <a:buClr>
                <a:schemeClr val="dk1"/>
              </a:buClr>
              <a:buSzPts val="800"/>
              <a:buChar char="•"/>
              <a:defRPr/>
            </a:lvl2pPr>
            <a:lvl3pPr indent="-279400" lvl="2" marL="1371600" rtl="0" algn="l">
              <a:lnSpc>
                <a:spcPct val="90000"/>
              </a:lnSpc>
              <a:spcBef>
                <a:spcPts val="400"/>
              </a:spcBef>
              <a:spcAft>
                <a:spcPts val="0"/>
              </a:spcAft>
              <a:buClr>
                <a:schemeClr val="dk1"/>
              </a:buClr>
              <a:buSzPts val="800"/>
              <a:buChar char="•"/>
              <a:defRPr/>
            </a:lvl3pPr>
            <a:lvl4pPr indent="-279400" lvl="3" marL="1828800" rtl="0" algn="l">
              <a:lnSpc>
                <a:spcPct val="90000"/>
              </a:lnSpc>
              <a:spcBef>
                <a:spcPts val="400"/>
              </a:spcBef>
              <a:spcAft>
                <a:spcPts val="0"/>
              </a:spcAft>
              <a:buClr>
                <a:schemeClr val="dk1"/>
              </a:buClr>
              <a:buSzPts val="800"/>
              <a:buChar char="•"/>
              <a:defRPr/>
            </a:lvl4pPr>
            <a:lvl5pPr indent="-279400" lvl="4" marL="2286000" rtl="0" algn="l">
              <a:lnSpc>
                <a:spcPct val="90000"/>
              </a:lnSpc>
              <a:spcBef>
                <a:spcPts val="400"/>
              </a:spcBef>
              <a:spcAft>
                <a:spcPts val="0"/>
              </a:spcAft>
              <a:buClr>
                <a:schemeClr val="dk1"/>
              </a:buClr>
              <a:buSzPts val="800"/>
              <a:buChar char="•"/>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135" name="Google Shape;135;p22"/>
          <p:cNvSpPr txBox="1"/>
          <p:nvPr>
            <p:ph type="title"/>
          </p:nvPr>
        </p:nvSpPr>
        <p:spPr>
          <a:xfrm>
            <a:off x="422847" y="323731"/>
            <a:ext cx="8092200" cy="391800"/>
          </a:xfrm>
          <a:prstGeom prst="rect">
            <a:avLst/>
          </a:prstGeom>
          <a:noFill/>
          <a:ln>
            <a:noFill/>
          </a:ln>
        </p:spPr>
        <p:txBody>
          <a:bodyPr anchorCtr="0" anchor="b" bIns="20775" lIns="41575" spcFirstLastPara="1" rIns="41575" wrap="square" tIns="20775">
            <a:spAutoFit/>
          </a:bodyPr>
          <a:lstStyle>
            <a:lvl1pPr lvl="0" rtl="0" algn="l">
              <a:lnSpc>
                <a:spcPct val="90000"/>
              </a:lnSpc>
              <a:spcBef>
                <a:spcPts val="0"/>
              </a:spcBef>
              <a:spcAft>
                <a:spcPts val="0"/>
              </a:spcAft>
              <a:buClr>
                <a:schemeClr val="dk1"/>
              </a:buClr>
              <a:buSzPts val="2400"/>
              <a:buFont typeface="Century Gothic"/>
              <a:buNone/>
              <a:defRPr b="1">
                <a:latin typeface="Century Gothic"/>
                <a:ea typeface="Century Gothic"/>
                <a:cs typeface="Century Gothic"/>
                <a:sym typeface="Century Gothic"/>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136" name="Google Shape;136;p22"/>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137" name="Shape 137"/>
        <p:cNvGrpSpPr/>
        <p:nvPr/>
      </p:nvGrpSpPr>
      <p:grpSpPr>
        <a:xfrm>
          <a:off x="0" y="0"/>
          <a:ext cx="0" cy="0"/>
          <a:chOff x="0" y="0"/>
          <a:chExt cx="0" cy="0"/>
        </a:xfrm>
      </p:grpSpPr>
      <p:sp>
        <p:nvSpPr>
          <p:cNvPr id="138" name="Google Shape;138;p23"/>
          <p:cNvSpPr/>
          <p:nvPr/>
        </p:nvSpPr>
        <p:spPr>
          <a:xfrm>
            <a:off x="-4545" y="0"/>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056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pic>
        <p:nvPicPr>
          <p:cNvPr id="139" name="Google Shape;139;p23"/>
          <p:cNvPicPr preferRelativeResize="0"/>
          <p:nvPr/>
        </p:nvPicPr>
        <p:blipFill rotWithShape="1">
          <a:blip r:embed="rId2">
            <a:alphaModFix/>
          </a:blip>
          <a:srcRect b="0" l="0" r="5829" t="0"/>
          <a:stretch/>
        </p:blipFill>
        <p:spPr>
          <a:xfrm>
            <a:off x="0" y="1367078"/>
            <a:ext cx="9144000" cy="3776133"/>
          </a:xfrm>
          <a:prstGeom prst="rect">
            <a:avLst/>
          </a:prstGeom>
          <a:noFill/>
          <a:ln>
            <a:noFill/>
          </a:ln>
        </p:spPr>
      </p:pic>
      <p:grpSp>
        <p:nvGrpSpPr>
          <p:cNvPr id="140" name="Google Shape;140;p23"/>
          <p:cNvGrpSpPr/>
          <p:nvPr/>
        </p:nvGrpSpPr>
        <p:grpSpPr>
          <a:xfrm>
            <a:off x="-4544" y="4278492"/>
            <a:ext cx="9149079" cy="866805"/>
            <a:chOff x="-9992" y="9387571"/>
            <a:chExt cx="20116709" cy="1905904"/>
          </a:xfrm>
        </p:grpSpPr>
        <p:grpSp>
          <p:nvGrpSpPr>
            <p:cNvPr id="141" name="Google Shape;141;p23"/>
            <p:cNvGrpSpPr/>
            <p:nvPr/>
          </p:nvGrpSpPr>
          <p:grpSpPr>
            <a:xfrm>
              <a:off x="-9992" y="9387571"/>
              <a:ext cx="20116709" cy="1905904"/>
              <a:chOff x="-9992" y="9387571"/>
              <a:chExt cx="20116709" cy="1905904"/>
            </a:xfrm>
          </p:grpSpPr>
          <p:sp>
            <p:nvSpPr>
              <p:cNvPr id="142" name="Google Shape;142;p23"/>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nvGrpSpPr>
              <p:cNvPr id="143" name="Google Shape;143;p23"/>
              <p:cNvGrpSpPr/>
              <p:nvPr/>
            </p:nvGrpSpPr>
            <p:grpSpPr>
              <a:xfrm>
                <a:off x="19347601" y="10743921"/>
                <a:ext cx="291723" cy="322458"/>
                <a:chOff x="19347601" y="10743921"/>
                <a:chExt cx="291723" cy="322458"/>
              </a:xfrm>
            </p:grpSpPr>
            <p:sp>
              <p:nvSpPr>
                <p:cNvPr id="144" name="Google Shape;144;p23"/>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
              <p:nvSpPr>
                <p:cNvPr id="145" name="Google Shape;145;p23"/>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grpSp>
        <p:pic>
          <p:nvPicPr>
            <p:cNvPr id="146" name="Google Shape;146;p23"/>
            <p:cNvPicPr preferRelativeResize="0"/>
            <p:nvPr/>
          </p:nvPicPr>
          <p:blipFill rotWithShape="1">
            <a:blip r:embed="rId3">
              <a:alphaModFix/>
            </a:blip>
            <a:srcRect b="0" l="0" r="0" t="0"/>
            <a:stretch/>
          </p:blipFill>
          <p:spPr>
            <a:xfrm>
              <a:off x="942383" y="10836275"/>
              <a:ext cx="1056637" cy="229893"/>
            </a:xfrm>
            <a:prstGeom prst="rect">
              <a:avLst/>
            </a:prstGeom>
            <a:noFill/>
            <a:ln>
              <a:noFill/>
            </a:ln>
          </p:spPr>
        </p:pic>
      </p:grpSp>
      <p:sp>
        <p:nvSpPr>
          <p:cNvPr id="147" name="Google Shape;147;p23"/>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rgbClr val="B5E5DC"/>
                </a:solidFill>
                <a:latin typeface="Century Gothic"/>
                <a:ea typeface="Century Gothic"/>
                <a:cs typeface="Century Gothic"/>
                <a:sym typeface="Century Gothic"/>
              </a:defRPr>
            </a:lvl1pPr>
            <a:lvl2pPr indent="0" lvl="1" marL="0" rtl="0" algn="r">
              <a:spcBef>
                <a:spcPts val="0"/>
              </a:spcBef>
              <a:buNone/>
              <a:defRPr b="1" sz="800">
                <a:solidFill>
                  <a:srgbClr val="B5E5DC"/>
                </a:solidFill>
                <a:latin typeface="Century Gothic"/>
                <a:ea typeface="Century Gothic"/>
                <a:cs typeface="Century Gothic"/>
                <a:sym typeface="Century Gothic"/>
              </a:defRPr>
            </a:lvl2pPr>
            <a:lvl3pPr indent="0" lvl="2" marL="0" rtl="0" algn="r">
              <a:spcBef>
                <a:spcPts val="0"/>
              </a:spcBef>
              <a:buNone/>
              <a:defRPr b="1" sz="800">
                <a:solidFill>
                  <a:srgbClr val="B5E5DC"/>
                </a:solidFill>
                <a:latin typeface="Century Gothic"/>
                <a:ea typeface="Century Gothic"/>
                <a:cs typeface="Century Gothic"/>
                <a:sym typeface="Century Gothic"/>
              </a:defRPr>
            </a:lvl3pPr>
            <a:lvl4pPr indent="0" lvl="3" marL="0" rtl="0" algn="r">
              <a:spcBef>
                <a:spcPts val="0"/>
              </a:spcBef>
              <a:buNone/>
              <a:defRPr b="1" sz="800">
                <a:solidFill>
                  <a:srgbClr val="B5E5DC"/>
                </a:solidFill>
                <a:latin typeface="Century Gothic"/>
                <a:ea typeface="Century Gothic"/>
                <a:cs typeface="Century Gothic"/>
                <a:sym typeface="Century Gothic"/>
              </a:defRPr>
            </a:lvl4pPr>
            <a:lvl5pPr indent="0" lvl="4" marL="0" rtl="0" algn="r">
              <a:spcBef>
                <a:spcPts val="0"/>
              </a:spcBef>
              <a:buNone/>
              <a:defRPr b="1" sz="800">
                <a:solidFill>
                  <a:srgbClr val="B5E5DC"/>
                </a:solidFill>
                <a:latin typeface="Century Gothic"/>
                <a:ea typeface="Century Gothic"/>
                <a:cs typeface="Century Gothic"/>
                <a:sym typeface="Century Gothic"/>
              </a:defRPr>
            </a:lvl5pPr>
            <a:lvl6pPr indent="0" lvl="5" marL="0" rtl="0" algn="r">
              <a:spcBef>
                <a:spcPts val="0"/>
              </a:spcBef>
              <a:buNone/>
              <a:defRPr b="1" sz="800">
                <a:solidFill>
                  <a:srgbClr val="B5E5DC"/>
                </a:solidFill>
                <a:latin typeface="Century Gothic"/>
                <a:ea typeface="Century Gothic"/>
                <a:cs typeface="Century Gothic"/>
                <a:sym typeface="Century Gothic"/>
              </a:defRPr>
            </a:lvl6pPr>
            <a:lvl7pPr indent="0" lvl="6" marL="0" rtl="0" algn="r">
              <a:spcBef>
                <a:spcPts val="0"/>
              </a:spcBef>
              <a:buNone/>
              <a:defRPr b="1" sz="800">
                <a:solidFill>
                  <a:srgbClr val="B5E5DC"/>
                </a:solidFill>
                <a:latin typeface="Century Gothic"/>
                <a:ea typeface="Century Gothic"/>
                <a:cs typeface="Century Gothic"/>
                <a:sym typeface="Century Gothic"/>
              </a:defRPr>
            </a:lvl7pPr>
            <a:lvl8pPr indent="0" lvl="7" marL="0" rtl="0" algn="r">
              <a:spcBef>
                <a:spcPts val="0"/>
              </a:spcBef>
              <a:buNone/>
              <a:defRPr b="1" sz="800">
                <a:solidFill>
                  <a:srgbClr val="B5E5DC"/>
                </a:solidFill>
                <a:latin typeface="Century Gothic"/>
                <a:ea typeface="Century Gothic"/>
                <a:cs typeface="Century Gothic"/>
                <a:sym typeface="Century Gothic"/>
              </a:defRPr>
            </a:lvl8pPr>
            <a:lvl9pPr indent="0" lvl="8" marL="0" rtl="0" algn="r">
              <a:spcBef>
                <a:spcPts val="0"/>
              </a:spcBef>
              <a:buNone/>
              <a:defRPr b="1" sz="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148" name="Google Shape;148;p23"/>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
        <p:nvSpPr>
          <p:cNvPr id="149" name="Google Shape;149;p23"/>
          <p:cNvSpPr txBox="1"/>
          <p:nvPr>
            <p:ph type="title"/>
          </p:nvPr>
        </p:nvSpPr>
        <p:spPr>
          <a:xfrm>
            <a:off x="1526520" y="3022276"/>
            <a:ext cx="6090900" cy="1799700"/>
          </a:xfrm>
          <a:prstGeom prst="rect">
            <a:avLst/>
          </a:prstGeom>
          <a:noFill/>
          <a:ln>
            <a:noFill/>
          </a:ln>
        </p:spPr>
        <p:txBody>
          <a:bodyPr anchorCtr="0" anchor="t" bIns="20775" lIns="41575" spcFirstLastPara="1" rIns="41575" wrap="square" tIns="20775">
            <a:noAutofit/>
          </a:bodyPr>
          <a:lstStyle>
            <a:lvl1pPr lvl="0" rtl="0" algn="ctr">
              <a:lnSpc>
                <a:spcPct val="90000"/>
              </a:lnSpc>
              <a:spcBef>
                <a:spcPts val="0"/>
              </a:spcBef>
              <a:spcAft>
                <a:spcPts val="0"/>
              </a:spcAft>
              <a:buClr>
                <a:schemeClr val="dk1"/>
              </a:buClr>
              <a:buSzPts val="2700"/>
              <a:buFont typeface="Century Gothic"/>
              <a:buNone/>
              <a:defRPr b="1" sz="2700">
                <a:latin typeface="Century Gothic"/>
                <a:ea typeface="Century Gothic"/>
                <a:cs typeface="Century Gothic"/>
                <a:sym typeface="Century Gothic"/>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150" name="Shape 150"/>
        <p:cNvGrpSpPr/>
        <p:nvPr/>
      </p:nvGrpSpPr>
      <p:grpSpPr>
        <a:xfrm>
          <a:off x="0" y="0"/>
          <a:ext cx="0" cy="0"/>
          <a:chOff x="0" y="0"/>
          <a:chExt cx="0" cy="0"/>
        </a:xfrm>
      </p:grpSpPr>
      <p:sp>
        <p:nvSpPr>
          <p:cNvPr id="151" name="Google Shape;151;p24"/>
          <p:cNvSpPr/>
          <p:nvPr/>
        </p:nvSpPr>
        <p:spPr>
          <a:xfrm>
            <a:off x="0" y="0"/>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056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pic>
        <p:nvPicPr>
          <p:cNvPr id="152" name="Google Shape;152;p24"/>
          <p:cNvPicPr preferRelativeResize="0"/>
          <p:nvPr/>
        </p:nvPicPr>
        <p:blipFill rotWithShape="1">
          <a:blip r:embed="rId2">
            <a:alphaModFix/>
          </a:blip>
          <a:srcRect b="0" l="0" r="0" t="0"/>
          <a:stretch/>
        </p:blipFill>
        <p:spPr>
          <a:xfrm>
            <a:off x="-972" y="1965140"/>
            <a:ext cx="9144331" cy="3176702"/>
          </a:xfrm>
          <a:prstGeom prst="rect">
            <a:avLst/>
          </a:prstGeom>
          <a:noFill/>
          <a:ln>
            <a:noFill/>
          </a:ln>
        </p:spPr>
      </p:pic>
      <p:grpSp>
        <p:nvGrpSpPr>
          <p:cNvPr id="153" name="Google Shape;153;p24"/>
          <p:cNvGrpSpPr/>
          <p:nvPr/>
        </p:nvGrpSpPr>
        <p:grpSpPr>
          <a:xfrm>
            <a:off x="-4544" y="4278492"/>
            <a:ext cx="9149079" cy="866805"/>
            <a:chOff x="-9992" y="9387571"/>
            <a:chExt cx="20116709" cy="1905904"/>
          </a:xfrm>
        </p:grpSpPr>
        <p:grpSp>
          <p:nvGrpSpPr>
            <p:cNvPr id="154" name="Google Shape;154;p24"/>
            <p:cNvGrpSpPr/>
            <p:nvPr/>
          </p:nvGrpSpPr>
          <p:grpSpPr>
            <a:xfrm>
              <a:off x="-9992" y="9387571"/>
              <a:ext cx="20116709" cy="1905904"/>
              <a:chOff x="-9992" y="9387571"/>
              <a:chExt cx="20116709" cy="1905904"/>
            </a:xfrm>
          </p:grpSpPr>
          <p:sp>
            <p:nvSpPr>
              <p:cNvPr id="155" name="Google Shape;155;p24"/>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nvGrpSpPr>
              <p:cNvPr id="156" name="Google Shape;156;p24"/>
              <p:cNvGrpSpPr/>
              <p:nvPr/>
            </p:nvGrpSpPr>
            <p:grpSpPr>
              <a:xfrm>
                <a:off x="19347601" y="10743921"/>
                <a:ext cx="291723" cy="322458"/>
                <a:chOff x="19347601" y="10743921"/>
                <a:chExt cx="291723" cy="322458"/>
              </a:xfrm>
            </p:grpSpPr>
            <p:sp>
              <p:nvSpPr>
                <p:cNvPr id="157" name="Google Shape;157;p24"/>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
              <p:nvSpPr>
                <p:cNvPr id="158" name="Google Shape;158;p24"/>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grpSp>
        <p:pic>
          <p:nvPicPr>
            <p:cNvPr id="159" name="Google Shape;159;p24"/>
            <p:cNvPicPr preferRelativeResize="0"/>
            <p:nvPr/>
          </p:nvPicPr>
          <p:blipFill rotWithShape="1">
            <a:blip r:embed="rId3">
              <a:alphaModFix/>
            </a:blip>
            <a:srcRect b="0" l="0" r="0" t="0"/>
            <a:stretch/>
          </p:blipFill>
          <p:spPr>
            <a:xfrm>
              <a:off x="942383" y="10836275"/>
              <a:ext cx="1056637" cy="229893"/>
            </a:xfrm>
            <a:prstGeom prst="rect">
              <a:avLst/>
            </a:prstGeom>
            <a:noFill/>
            <a:ln>
              <a:noFill/>
            </a:ln>
          </p:spPr>
        </p:pic>
      </p:grpSp>
      <p:sp>
        <p:nvSpPr>
          <p:cNvPr id="160" name="Google Shape;160;p24"/>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rgbClr val="B5E5DC"/>
                </a:solidFill>
                <a:latin typeface="Century Gothic"/>
                <a:ea typeface="Century Gothic"/>
                <a:cs typeface="Century Gothic"/>
                <a:sym typeface="Century Gothic"/>
              </a:defRPr>
            </a:lvl1pPr>
            <a:lvl2pPr indent="0" lvl="1" marL="0" rtl="0" algn="r">
              <a:spcBef>
                <a:spcPts val="0"/>
              </a:spcBef>
              <a:buNone/>
              <a:defRPr b="1" sz="800">
                <a:solidFill>
                  <a:srgbClr val="B5E5DC"/>
                </a:solidFill>
                <a:latin typeface="Century Gothic"/>
                <a:ea typeface="Century Gothic"/>
                <a:cs typeface="Century Gothic"/>
                <a:sym typeface="Century Gothic"/>
              </a:defRPr>
            </a:lvl2pPr>
            <a:lvl3pPr indent="0" lvl="2" marL="0" rtl="0" algn="r">
              <a:spcBef>
                <a:spcPts val="0"/>
              </a:spcBef>
              <a:buNone/>
              <a:defRPr b="1" sz="800">
                <a:solidFill>
                  <a:srgbClr val="B5E5DC"/>
                </a:solidFill>
                <a:latin typeface="Century Gothic"/>
                <a:ea typeface="Century Gothic"/>
                <a:cs typeface="Century Gothic"/>
                <a:sym typeface="Century Gothic"/>
              </a:defRPr>
            </a:lvl3pPr>
            <a:lvl4pPr indent="0" lvl="3" marL="0" rtl="0" algn="r">
              <a:spcBef>
                <a:spcPts val="0"/>
              </a:spcBef>
              <a:buNone/>
              <a:defRPr b="1" sz="800">
                <a:solidFill>
                  <a:srgbClr val="B5E5DC"/>
                </a:solidFill>
                <a:latin typeface="Century Gothic"/>
                <a:ea typeface="Century Gothic"/>
                <a:cs typeface="Century Gothic"/>
                <a:sym typeface="Century Gothic"/>
              </a:defRPr>
            </a:lvl4pPr>
            <a:lvl5pPr indent="0" lvl="4" marL="0" rtl="0" algn="r">
              <a:spcBef>
                <a:spcPts val="0"/>
              </a:spcBef>
              <a:buNone/>
              <a:defRPr b="1" sz="800">
                <a:solidFill>
                  <a:srgbClr val="B5E5DC"/>
                </a:solidFill>
                <a:latin typeface="Century Gothic"/>
                <a:ea typeface="Century Gothic"/>
                <a:cs typeface="Century Gothic"/>
                <a:sym typeface="Century Gothic"/>
              </a:defRPr>
            </a:lvl5pPr>
            <a:lvl6pPr indent="0" lvl="5" marL="0" rtl="0" algn="r">
              <a:spcBef>
                <a:spcPts val="0"/>
              </a:spcBef>
              <a:buNone/>
              <a:defRPr b="1" sz="800">
                <a:solidFill>
                  <a:srgbClr val="B5E5DC"/>
                </a:solidFill>
                <a:latin typeface="Century Gothic"/>
                <a:ea typeface="Century Gothic"/>
                <a:cs typeface="Century Gothic"/>
                <a:sym typeface="Century Gothic"/>
              </a:defRPr>
            </a:lvl6pPr>
            <a:lvl7pPr indent="0" lvl="6" marL="0" rtl="0" algn="r">
              <a:spcBef>
                <a:spcPts val="0"/>
              </a:spcBef>
              <a:buNone/>
              <a:defRPr b="1" sz="800">
                <a:solidFill>
                  <a:srgbClr val="B5E5DC"/>
                </a:solidFill>
                <a:latin typeface="Century Gothic"/>
                <a:ea typeface="Century Gothic"/>
                <a:cs typeface="Century Gothic"/>
                <a:sym typeface="Century Gothic"/>
              </a:defRPr>
            </a:lvl7pPr>
            <a:lvl8pPr indent="0" lvl="7" marL="0" rtl="0" algn="r">
              <a:spcBef>
                <a:spcPts val="0"/>
              </a:spcBef>
              <a:buNone/>
              <a:defRPr b="1" sz="800">
                <a:solidFill>
                  <a:srgbClr val="B5E5DC"/>
                </a:solidFill>
                <a:latin typeface="Century Gothic"/>
                <a:ea typeface="Century Gothic"/>
                <a:cs typeface="Century Gothic"/>
                <a:sym typeface="Century Gothic"/>
              </a:defRPr>
            </a:lvl8pPr>
            <a:lvl9pPr indent="0" lvl="8" marL="0" rtl="0" algn="r">
              <a:spcBef>
                <a:spcPts val="0"/>
              </a:spcBef>
              <a:buNone/>
              <a:defRPr b="1" sz="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161" name="Google Shape;161;p24"/>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
        <p:nvSpPr>
          <p:cNvPr id="162" name="Google Shape;162;p24"/>
          <p:cNvSpPr txBox="1"/>
          <p:nvPr>
            <p:ph idx="1" type="body"/>
          </p:nvPr>
        </p:nvSpPr>
        <p:spPr>
          <a:xfrm>
            <a:off x="428627" y="1049252"/>
            <a:ext cx="7850700" cy="168000"/>
          </a:xfrm>
          <a:prstGeom prst="rect">
            <a:avLst/>
          </a:prstGeom>
          <a:noFill/>
          <a:ln>
            <a:noFill/>
          </a:ln>
        </p:spPr>
        <p:txBody>
          <a:bodyPr anchorCtr="0" anchor="t" bIns="0" lIns="0" spcFirstLastPara="1" rIns="0" wrap="square" tIns="0">
            <a:normAutofit/>
          </a:bodyPr>
          <a:lstStyle>
            <a:lvl1pPr indent="-298450" lvl="0" marL="457200" rtl="0" algn="l">
              <a:lnSpc>
                <a:spcPct val="90000"/>
              </a:lnSpc>
              <a:spcBef>
                <a:spcPts val="800"/>
              </a:spcBef>
              <a:spcAft>
                <a:spcPts val="0"/>
              </a:spcAft>
              <a:buClr>
                <a:schemeClr val="lt1"/>
              </a:buClr>
              <a:buSzPts val="1100"/>
              <a:buChar char="•"/>
              <a:defRPr b="0" i="0" sz="1100">
                <a:solidFill>
                  <a:schemeClr val="lt1"/>
                </a:solidFill>
                <a:latin typeface="Century Gothic"/>
                <a:ea typeface="Century Gothic"/>
                <a:cs typeface="Century Gothic"/>
                <a:sym typeface="Century Gothic"/>
              </a:defRPr>
            </a:lvl1pPr>
            <a:lvl2pPr indent="-279400" lvl="1" marL="914400" rtl="0" algn="l">
              <a:lnSpc>
                <a:spcPct val="90000"/>
              </a:lnSpc>
              <a:spcBef>
                <a:spcPts val="400"/>
              </a:spcBef>
              <a:spcAft>
                <a:spcPts val="0"/>
              </a:spcAft>
              <a:buClr>
                <a:schemeClr val="dk1"/>
              </a:buClr>
              <a:buSzPts val="800"/>
              <a:buChar char="•"/>
              <a:defRPr/>
            </a:lvl2pPr>
            <a:lvl3pPr indent="-279400" lvl="2" marL="1371600" rtl="0" algn="l">
              <a:lnSpc>
                <a:spcPct val="90000"/>
              </a:lnSpc>
              <a:spcBef>
                <a:spcPts val="400"/>
              </a:spcBef>
              <a:spcAft>
                <a:spcPts val="0"/>
              </a:spcAft>
              <a:buClr>
                <a:schemeClr val="dk1"/>
              </a:buClr>
              <a:buSzPts val="800"/>
              <a:buChar char="•"/>
              <a:defRPr/>
            </a:lvl3pPr>
            <a:lvl4pPr indent="-279400" lvl="3" marL="1828800" rtl="0" algn="l">
              <a:lnSpc>
                <a:spcPct val="90000"/>
              </a:lnSpc>
              <a:spcBef>
                <a:spcPts val="400"/>
              </a:spcBef>
              <a:spcAft>
                <a:spcPts val="0"/>
              </a:spcAft>
              <a:buClr>
                <a:schemeClr val="dk1"/>
              </a:buClr>
              <a:buSzPts val="800"/>
              <a:buChar char="•"/>
              <a:defRPr/>
            </a:lvl4pPr>
            <a:lvl5pPr indent="-279400" lvl="4" marL="2286000" rtl="0" algn="l">
              <a:lnSpc>
                <a:spcPct val="90000"/>
              </a:lnSpc>
              <a:spcBef>
                <a:spcPts val="400"/>
              </a:spcBef>
              <a:spcAft>
                <a:spcPts val="0"/>
              </a:spcAft>
              <a:buClr>
                <a:schemeClr val="dk1"/>
              </a:buClr>
              <a:buSzPts val="800"/>
              <a:buChar char="•"/>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163" name="Google Shape;163;p24"/>
          <p:cNvSpPr txBox="1"/>
          <p:nvPr>
            <p:ph type="title"/>
          </p:nvPr>
        </p:nvSpPr>
        <p:spPr>
          <a:xfrm>
            <a:off x="422847" y="323731"/>
            <a:ext cx="8092200" cy="391800"/>
          </a:xfrm>
          <a:prstGeom prst="rect">
            <a:avLst/>
          </a:prstGeom>
          <a:noFill/>
          <a:ln>
            <a:noFill/>
          </a:ln>
        </p:spPr>
        <p:txBody>
          <a:bodyPr anchorCtr="0" anchor="b" bIns="20775" lIns="41575" spcFirstLastPara="1" rIns="41575" wrap="square" tIns="20775">
            <a:spAutoFit/>
          </a:bodyPr>
          <a:lstStyle>
            <a:lvl1pPr lvl="0" rtl="0" algn="l">
              <a:lnSpc>
                <a:spcPct val="90000"/>
              </a:lnSpc>
              <a:spcBef>
                <a:spcPts val="0"/>
              </a:spcBef>
              <a:spcAft>
                <a:spcPts val="0"/>
              </a:spcAft>
              <a:buClr>
                <a:schemeClr val="lt1"/>
              </a:buClr>
              <a:buSzPts val="2400"/>
              <a:buFont typeface="Century Gothic"/>
              <a:buNone/>
              <a:defRPr b="1">
                <a:solidFill>
                  <a:schemeClr val="lt1"/>
                </a:solidFill>
                <a:latin typeface="Century Gothic"/>
                <a:ea typeface="Century Gothic"/>
                <a:cs typeface="Century Gothic"/>
                <a:sym typeface="Century Gothic"/>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164" name="Shape 164"/>
        <p:cNvGrpSpPr/>
        <p:nvPr/>
      </p:nvGrpSpPr>
      <p:grpSpPr>
        <a:xfrm>
          <a:off x="0" y="0"/>
          <a:ext cx="0" cy="0"/>
          <a:chOff x="0" y="0"/>
          <a:chExt cx="0" cy="0"/>
        </a:xfrm>
      </p:grpSpPr>
      <p:sp>
        <p:nvSpPr>
          <p:cNvPr id="165" name="Google Shape;165;p25"/>
          <p:cNvSpPr/>
          <p:nvPr/>
        </p:nvSpPr>
        <p:spPr>
          <a:xfrm>
            <a:off x="-4545" y="0"/>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05650"/>
          </a:solidFill>
          <a:ln>
            <a:noFill/>
          </a:ln>
        </p:spPr>
        <p:txBody>
          <a:bodyPr anchorCtr="0" anchor="t" bIns="0" lIns="0" spcFirstLastPara="1" rIns="0" wrap="square" tIns="0">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pic>
        <p:nvPicPr>
          <p:cNvPr id="166" name="Google Shape;166;p25"/>
          <p:cNvPicPr preferRelativeResize="0"/>
          <p:nvPr/>
        </p:nvPicPr>
        <p:blipFill rotWithShape="1">
          <a:blip r:embed="rId2">
            <a:alphaModFix/>
          </a:blip>
          <a:srcRect b="0" l="0" r="0" t="0"/>
          <a:stretch/>
        </p:blipFill>
        <p:spPr>
          <a:xfrm>
            <a:off x="0" y="1827041"/>
            <a:ext cx="9143356" cy="3301383"/>
          </a:xfrm>
          <a:prstGeom prst="rect">
            <a:avLst/>
          </a:prstGeom>
          <a:noFill/>
          <a:ln>
            <a:noFill/>
          </a:ln>
        </p:spPr>
      </p:pic>
      <p:grpSp>
        <p:nvGrpSpPr>
          <p:cNvPr id="167" name="Google Shape;167;p25"/>
          <p:cNvGrpSpPr/>
          <p:nvPr/>
        </p:nvGrpSpPr>
        <p:grpSpPr>
          <a:xfrm>
            <a:off x="-4544" y="4278492"/>
            <a:ext cx="9149079" cy="866805"/>
            <a:chOff x="-9992" y="9387571"/>
            <a:chExt cx="20116709" cy="1905904"/>
          </a:xfrm>
        </p:grpSpPr>
        <p:grpSp>
          <p:nvGrpSpPr>
            <p:cNvPr id="168" name="Google Shape;168;p25"/>
            <p:cNvGrpSpPr/>
            <p:nvPr/>
          </p:nvGrpSpPr>
          <p:grpSpPr>
            <a:xfrm>
              <a:off x="-9992" y="9387571"/>
              <a:ext cx="20116709" cy="1905904"/>
              <a:chOff x="-9992" y="9387571"/>
              <a:chExt cx="20116709" cy="1905904"/>
            </a:xfrm>
          </p:grpSpPr>
          <p:sp>
            <p:nvSpPr>
              <p:cNvPr id="169" name="Google Shape;169;p25"/>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nvGrpSpPr>
              <p:cNvPr id="170" name="Google Shape;170;p25"/>
              <p:cNvGrpSpPr/>
              <p:nvPr/>
            </p:nvGrpSpPr>
            <p:grpSpPr>
              <a:xfrm>
                <a:off x="19347601" y="10743921"/>
                <a:ext cx="291723" cy="322458"/>
                <a:chOff x="19347601" y="10743921"/>
                <a:chExt cx="291723" cy="322458"/>
              </a:xfrm>
            </p:grpSpPr>
            <p:sp>
              <p:nvSpPr>
                <p:cNvPr id="171" name="Google Shape;171;p25"/>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
              <p:nvSpPr>
                <p:cNvPr id="172" name="Google Shape;172;p25"/>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grpSp>
        <p:pic>
          <p:nvPicPr>
            <p:cNvPr id="173" name="Google Shape;173;p25"/>
            <p:cNvPicPr preferRelativeResize="0"/>
            <p:nvPr/>
          </p:nvPicPr>
          <p:blipFill rotWithShape="1">
            <a:blip r:embed="rId3">
              <a:alphaModFix/>
            </a:blip>
            <a:srcRect b="0" l="0" r="0" t="0"/>
            <a:stretch/>
          </p:blipFill>
          <p:spPr>
            <a:xfrm>
              <a:off x="942383" y="10836275"/>
              <a:ext cx="1056637" cy="229893"/>
            </a:xfrm>
            <a:prstGeom prst="rect">
              <a:avLst/>
            </a:prstGeom>
            <a:noFill/>
            <a:ln>
              <a:noFill/>
            </a:ln>
          </p:spPr>
        </p:pic>
      </p:grpSp>
      <p:sp>
        <p:nvSpPr>
          <p:cNvPr id="174" name="Google Shape;174;p25"/>
          <p:cNvSpPr txBox="1"/>
          <p:nvPr>
            <p:ph idx="1" type="body"/>
          </p:nvPr>
        </p:nvSpPr>
        <p:spPr>
          <a:xfrm>
            <a:off x="428627" y="1049252"/>
            <a:ext cx="7850700" cy="168000"/>
          </a:xfrm>
          <a:prstGeom prst="rect">
            <a:avLst/>
          </a:prstGeom>
          <a:noFill/>
          <a:ln>
            <a:noFill/>
          </a:ln>
        </p:spPr>
        <p:txBody>
          <a:bodyPr anchorCtr="0" anchor="t" bIns="0" lIns="0" spcFirstLastPara="1" rIns="0" wrap="square" tIns="0">
            <a:normAutofit/>
          </a:bodyPr>
          <a:lstStyle>
            <a:lvl1pPr indent="-298450" lvl="0" marL="457200" rtl="0" algn="l">
              <a:lnSpc>
                <a:spcPct val="90000"/>
              </a:lnSpc>
              <a:spcBef>
                <a:spcPts val="800"/>
              </a:spcBef>
              <a:spcAft>
                <a:spcPts val="0"/>
              </a:spcAft>
              <a:buClr>
                <a:schemeClr val="lt1"/>
              </a:buClr>
              <a:buSzPts val="1100"/>
              <a:buChar char="•"/>
              <a:defRPr b="0" i="0" sz="1100">
                <a:solidFill>
                  <a:schemeClr val="lt1"/>
                </a:solidFill>
                <a:latin typeface="Century Gothic"/>
                <a:ea typeface="Century Gothic"/>
                <a:cs typeface="Century Gothic"/>
                <a:sym typeface="Century Gothic"/>
              </a:defRPr>
            </a:lvl1pPr>
            <a:lvl2pPr indent="-279400" lvl="1" marL="914400" rtl="0" algn="l">
              <a:lnSpc>
                <a:spcPct val="90000"/>
              </a:lnSpc>
              <a:spcBef>
                <a:spcPts val="400"/>
              </a:spcBef>
              <a:spcAft>
                <a:spcPts val="0"/>
              </a:spcAft>
              <a:buClr>
                <a:schemeClr val="dk1"/>
              </a:buClr>
              <a:buSzPts val="800"/>
              <a:buChar char="•"/>
              <a:defRPr/>
            </a:lvl2pPr>
            <a:lvl3pPr indent="-279400" lvl="2" marL="1371600" rtl="0" algn="l">
              <a:lnSpc>
                <a:spcPct val="90000"/>
              </a:lnSpc>
              <a:spcBef>
                <a:spcPts val="400"/>
              </a:spcBef>
              <a:spcAft>
                <a:spcPts val="0"/>
              </a:spcAft>
              <a:buClr>
                <a:schemeClr val="dk1"/>
              </a:buClr>
              <a:buSzPts val="800"/>
              <a:buChar char="•"/>
              <a:defRPr/>
            </a:lvl3pPr>
            <a:lvl4pPr indent="-279400" lvl="3" marL="1828800" rtl="0" algn="l">
              <a:lnSpc>
                <a:spcPct val="90000"/>
              </a:lnSpc>
              <a:spcBef>
                <a:spcPts val="400"/>
              </a:spcBef>
              <a:spcAft>
                <a:spcPts val="0"/>
              </a:spcAft>
              <a:buClr>
                <a:schemeClr val="dk1"/>
              </a:buClr>
              <a:buSzPts val="800"/>
              <a:buChar char="•"/>
              <a:defRPr/>
            </a:lvl4pPr>
            <a:lvl5pPr indent="-279400" lvl="4" marL="2286000" rtl="0" algn="l">
              <a:lnSpc>
                <a:spcPct val="90000"/>
              </a:lnSpc>
              <a:spcBef>
                <a:spcPts val="400"/>
              </a:spcBef>
              <a:spcAft>
                <a:spcPts val="0"/>
              </a:spcAft>
              <a:buClr>
                <a:schemeClr val="dk1"/>
              </a:buClr>
              <a:buSzPts val="800"/>
              <a:buChar char="•"/>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175" name="Google Shape;175;p25"/>
          <p:cNvSpPr txBox="1"/>
          <p:nvPr>
            <p:ph type="title"/>
          </p:nvPr>
        </p:nvSpPr>
        <p:spPr>
          <a:xfrm>
            <a:off x="422847" y="323731"/>
            <a:ext cx="8092200" cy="391800"/>
          </a:xfrm>
          <a:prstGeom prst="rect">
            <a:avLst/>
          </a:prstGeom>
          <a:noFill/>
          <a:ln>
            <a:noFill/>
          </a:ln>
        </p:spPr>
        <p:txBody>
          <a:bodyPr anchorCtr="0" anchor="b" bIns="20775" lIns="41575" spcFirstLastPara="1" rIns="41575" wrap="square" tIns="20775">
            <a:spAutoFit/>
          </a:bodyPr>
          <a:lstStyle>
            <a:lvl1pPr lvl="0" rtl="0" algn="l">
              <a:lnSpc>
                <a:spcPct val="90000"/>
              </a:lnSpc>
              <a:spcBef>
                <a:spcPts val="0"/>
              </a:spcBef>
              <a:spcAft>
                <a:spcPts val="0"/>
              </a:spcAft>
              <a:buClr>
                <a:schemeClr val="lt1"/>
              </a:buClr>
              <a:buSzPts val="2400"/>
              <a:buFont typeface="Century Gothic"/>
              <a:buNone/>
              <a:defRPr b="1">
                <a:solidFill>
                  <a:schemeClr val="lt1"/>
                </a:solidFill>
                <a:latin typeface="Century Gothic"/>
                <a:ea typeface="Century Gothic"/>
                <a:cs typeface="Century Gothic"/>
                <a:sym typeface="Century Gothic"/>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176" name="Google Shape;176;p25"/>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rgbClr val="B5E5DC"/>
                </a:solidFill>
                <a:latin typeface="Century Gothic"/>
                <a:ea typeface="Century Gothic"/>
                <a:cs typeface="Century Gothic"/>
                <a:sym typeface="Century Gothic"/>
              </a:defRPr>
            </a:lvl1pPr>
            <a:lvl2pPr indent="0" lvl="1" marL="0" rtl="0" algn="r">
              <a:spcBef>
                <a:spcPts val="0"/>
              </a:spcBef>
              <a:buNone/>
              <a:defRPr b="1" sz="800">
                <a:solidFill>
                  <a:srgbClr val="B5E5DC"/>
                </a:solidFill>
                <a:latin typeface="Century Gothic"/>
                <a:ea typeface="Century Gothic"/>
                <a:cs typeface="Century Gothic"/>
                <a:sym typeface="Century Gothic"/>
              </a:defRPr>
            </a:lvl2pPr>
            <a:lvl3pPr indent="0" lvl="2" marL="0" rtl="0" algn="r">
              <a:spcBef>
                <a:spcPts val="0"/>
              </a:spcBef>
              <a:buNone/>
              <a:defRPr b="1" sz="800">
                <a:solidFill>
                  <a:srgbClr val="B5E5DC"/>
                </a:solidFill>
                <a:latin typeface="Century Gothic"/>
                <a:ea typeface="Century Gothic"/>
                <a:cs typeface="Century Gothic"/>
                <a:sym typeface="Century Gothic"/>
              </a:defRPr>
            </a:lvl3pPr>
            <a:lvl4pPr indent="0" lvl="3" marL="0" rtl="0" algn="r">
              <a:spcBef>
                <a:spcPts val="0"/>
              </a:spcBef>
              <a:buNone/>
              <a:defRPr b="1" sz="800">
                <a:solidFill>
                  <a:srgbClr val="B5E5DC"/>
                </a:solidFill>
                <a:latin typeface="Century Gothic"/>
                <a:ea typeface="Century Gothic"/>
                <a:cs typeface="Century Gothic"/>
                <a:sym typeface="Century Gothic"/>
              </a:defRPr>
            </a:lvl4pPr>
            <a:lvl5pPr indent="0" lvl="4" marL="0" rtl="0" algn="r">
              <a:spcBef>
                <a:spcPts val="0"/>
              </a:spcBef>
              <a:buNone/>
              <a:defRPr b="1" sz="800">
                <a:solidFill>
                  <a:srgbClr val="B5E5DC"/>
                </a:solidFill>
                <a:latin typeface="Century Gothic"/>
                <a:ea typeface="Century Gothic"/>
                <a:cs typeface="Century Gothic"/>
                <a:sym typeface="Century Gothic"/>
              </a:defRPr>
            </a:lvl5pPr>
            <a:lvl6pPr indent="0" lvl="5" marL="0" rtl="0" algn="r">
              <a:spcBef>
                <a:spcPts val="0"/>
              </a:spcBef>
              <a:buNone/>
              <a:defRPr b="1" sz="800">
                <a:solidFill>
                  <a:srgbClr val="B5E5DC"/>
                </a:solidFill>
                <a:latin typeface="Century Gothic"/>
                <a:ea typeface="Century Gothic"/>
                <a:cs typeface="Century Gothic"/>
                <a:sym typeface="Century Gothic"/>
              </a:defRPr>
            </a:lvl6pPr>
            <a:lvl7pPr indent="0" lvl="6" marL="0" rtl="0" algn="r">
              <a:spcBef>
                <a:spcPts val="0"/>
              </a:spcBef>
              <a:buNone/>
              <a:defRPr b="1" sz="800">
                <a:solidFill>
                  <a:srgbClr val="B5E5DC"/>
                </a:solidFill>
                <a:latin typeface="Century Gothic"/>
                <a:ea typeface="Century Gothic"/>
                <a:cs typeface="Century Gothic"/>
                <a:sym typeface="Century Gothic"/>
              </a:defRPr>
            </a:lvl7pPr>
            <a:lvl8pPr indent="0" lvl="7" marL="0" rtl="0" algn="r">
              <a:spcBef>
                <a:spcPts val="0"/>
              </a:spcBef>
              <a:buNone/>
              <a:defRPr b="1" sz="800">
                <a:solidFill>
                  <a:srgbClr val="B5E5DC"/>
                </a:solidFill>
                <a:latin typeface="Century Gothic"/>
                <a:ea typeface="Century Gothic"/>
                <a:cs typeface="Century Gothic"/>
                <a:sym typeface="Century Gothic"/>
              </a:defRPr>
            </a:lvl8pPr>
            <a:lvl9pPr indent="0" lvl="8" marL="0" rtl="0" algn="r">
              <a:spcBef>
                <a:spcPts val="0"/>
              </a:spcBef>
              <a:buNone/>
              <a:defRPr b="1" sz="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177" name="Google Shape;177;p25"/>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78" name="Shape 178"/>
        <p:cNvGrpSpPr/>
        <p:nvPr/>
      </p:nvGrpSpPr>
      <p:grpSpPr>
        <a:xfrm>
          <a:off x="0" y="0"/>
          <a:ext cx="0" cy="0"/>
          <a:chOff x="0" y="0"/>
          <a:chExt cx="0" cy="0"/>
        </a:xfrm>
      </p:grpSpPr>
      <p:pic>
        <p:nvPicPr>
          <p:cNvPr id="179" name="Google Shape;179;p26"/>
          <p:cNvPicPr preferRelativeResize="0"/>
          <p:nvPr/>
        </p:nvPicPr>
        <p:blipFill rotWithShape="1">
          <a:blip r:embed="rId2">
            <a:alphaModFix/>
          </a:blip>
          <a:srcRect b="0" l="0" r="0" t="0"/>
          <a:stretch/>
        </p:blipFill>
        <p:spPr>
          <a:xfrm>
            <a:off x="0" y="0"/>
            <a:ext cx="2492331" cy="4831598"/>
          </a:xfrm>
          <a:prstGeom prst="rect">
            <a:avLst/>
          </a:prstGeom>
          <a:noFill/>
          <a:ln>
            <a:noFill/>
          </a:ln>
        </p:spPr>
      </p:pic>
      <p:sp>
        <p:nvSpPr>
          <p:cNvPr id="180" name="Google Shape;180;p26"/>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rgbClr val="B5E5DC"/>
                </a:solidFill>
                <a:latin typeface="Century Gothic"/>
                <a:ea typeface="Century Gothic"/>
                <a:cs typeface="Century Gothic"/>
                <a:sym typeface="Century Gothic"/>
              </a:defRPr>
            </a:lvl1pPr>
            <a:lvl2pPr indent="0" lvl="1" marL="0" rtl="0" algn="r">
              <a:spcBef>
                <a:spcPts val="0"/>
              </a:spcBef>
              <a:buNone/>
              <a:defRPr b="1" sz="800">
                <a:solidFill>
                  <a:srgbClr val="B5E5DC"/>
                </a:solidFill>
                <a:latin typeface="Century Gothic"/>
                <a:ea typeface="Century Gothic"/>
                <a:cs typeface="Century Gothic"/>
                <a:sym typeface="Century Gothic"/>
              </a:defRPr>
            </a:lvl2pPr>
            <a:lvl3pPr indent="0" lvl="2" marL="0" rtl="0" algn="r">
              <a:spcBef>
                <a:spcPts val="0"/>
              </a:spcBef>
              <a:buNone/>
              <a:defRPr b="1" sz="800">
                <a:solidFill>
                  <a:srgbClr val="B5E5DC"/>
                </a:solidFill>
                <a:latin typeface="Century Gothic"/>
                <a:ea typeface="Century Gothic"/>
                <a:cs typeface="Century Gothic"/>
                <a:sym typeface="Century Gothic"/>
              </a:defRPr>
            </a:lvl3pPr>
            <a:lvl4pPr indent="0" lvl="3" marL="0" rtl="0" algn="r">
              <a:spcBef>
                <a:spcPts val="0"/>
              </a:spcBef>
              <a:buNone/>
              <a:defRPr b="1" sz="800">
                <a:solidFill>
                  <a:srgbClr val="B5E5DC"/>
                </a:solidFill>
                <a:latin typeface="Century Gothic"/>
                <a:ea typeface="Century Gothic"/>
                <a:cs typeface="Century Gothic"/>
                <a:sym typeface="Century Gothic"/>
              </a:defRPr>
            </a:lvl4pPr>
            <a:lvl5pPr indent="0" lvl="4" marL="0" rtl="0" algn="r">
              <a:spcBef>
                <a:spcPts val="0"/>
              </a:spcBef>
              <a:buNone/>
              <a:defRPr b="1" sz="800">
                <a:solidFill>
                  <a:srgbClr val="B5E5DC"/>
                </a:solidFill>
                <a:latin typeface="Century Gothic"/>
                <a:ea typeface="Century Gothic"/>
                <a:cs typeface="Century Gothic"/>
                <a:sym typeface="Century Gothic"/>
              </a:defRPr>
            </a:lvl5pPr>
            <a:lvl6pPr indent="0" lvl="5" marL="0" rtl="0" algn="r">
              <a:spcBef>
                <a:spcPts val="0"/>
              </a:spcBef>
              <a:buNone/>
              <a:defRPr b="1" sz="800">
                <a:solidFill>
                  <a:srgbClr val="B5E5DC"/>
                </a:solidFill>
                <a:latin typeface="Century Gothic"/>
                <a:ea typeface="Century Gothic"/>
                <a:cs typeface="Century Gothic"/>
                <a:sym typeface="Century Gothic"/>
              </a:defRPr>
            </a:lvl6pPr>
            <a:lvl7pPr indent="0" lvl="6" marL="0" rtl="0" algn="r">
              <a:spcBef>
                <a:spcPts val="0"/>
              </a:spcBef>
              <a:buNone/>
              <a:defRPr b="1" sz="800">
                <a:solidFill>
                  <a:srgbClr val="B5E5DC"/>
                </a:solidFill>
                <a:latin typeface="Century Gothic"/>
                <a:ea typeface="Century Gothic"/>
                <a:cs typeface="Century Gothic"/>
                <a:sym typeface="Century Gothic"/>
              </a:defRPr>
            </a:lvl7pPr>
            <a:lvl8pPr indent="0" lvl="7" marL="0" rtl="0" algn="r">
              <a:spcBef>
                <a:spcPts val="0"/>
              </a:spcBef>
              <a:buNone/>
              <a:defRPr b="1" sz="800">
                <a:solidFill>
                  <a:srgbClr val="B5E5DC"/>
                </a:solidFill>
                <a:latin typeface="Century Gothic"/>
                <a:ea typeface="Century Gothic"/>
                <a:cs typeface="Century Gothic"/>
                <a:sym typeface="Century Gothic"/>
              </a:defRPr>
            </a:lvl8pPr>
            <a:lvl9pPr indent="0" lvl="8" marL="0" rtl="0" algn="r">
              <a:spcBef>
                <a:spcPts val="0"/>
              </a:spcBef>
              <a:buNone/>
              <a:defRPr b="1" sz="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181" name="Google Shape;181;p26"/>
          <p:cNvSpPr txBox="1"/>
          <p:nvPr>
            <p:ph type="ctrTitle"/>
          </p:nvPr>
        </p:nvSpPr>
        <p:spPr>
          <a:xfrm>
            <a:off x="2492506" y="596369"/>
            <a:ext cx="5306100" cy="606900"/>
          </a:xfrm>
          <a:prstGeom prst="rect">
            <a:avLst/>
          </a:prstGeom>
          <a:noFill/>
          <a:ln>
            <a:noFill/>
          </a:ln>
        </p:spPr>
        <p:txBody>
          <a:bodyPr anchorCtr="0" anchor="ctr" bIns="20775" lIns="41575" spcFirstLastPara="1" rIns="41575" wrap="square" tIns="20775">
            <a:normAutofit/>
          </a:bodyPr>
          <a:lstStyle>
            <a:lvl1pPr lvl="0" rtl="0" algn="ctr">
              <a:lnSpc>
                <a:spcPct val="90000"/>
              </a:lnSpc>
              <a:spcBef>
                <a:spcPts val="0"/>
              </a:spcBef>
              <a:spcAft>
                <a:spcPts val="0"/>
              </a:spcAft>
              <a:buClr>
                <a:schemeClr val="dk1"/>
              </a:buClr>
              <a:buSzPts val="2700"/>
              <a:buFont typeface="Century Gothic"/>
              <a:buNone/>
              <a:defRPr sz="2700">
                <a:solidFill>
                  <a:schemeClr val="dk1"/>
                </a:solidFill>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182" name="Google Shape;182;p26"/>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 Logo">
  <p:cSld name="Title Slide w/ Logo">
    <p:spTree>
      <p:nvGrpSpPr>
        <p:cNvPr id="183" name="Shape 183"/>
        <p:cNvGrpSpPr/>
        <p:nvPr/>
      </p:nvGrpSpPr>
      <p:grpSpPr>
        <a:xfrm>
          <a:off x="0" y="0"/>
          <a:ext cx="0" cy="0"/>
          <a:chOff x="0" y="0"/>
          <a:chExt cx="0" cy="0"/>
        </a:xfrm>
      </p:grpSpPr>
      <p:pic>
        <p:nvPicPr>
          <p:cNvPr id="184" name="Google Shape;184;p27"/>
          <p:cNvPicPr preferRelativeResize="0"/>
          <p:nvPr/>
        </p:nvPicPr>
        <p:blipFill rotWithShape="1">
          <a:blip r:embed="rId2">
            <a:alphaModFix/>
          </a:blip>
          <a:srcRect b="0" l="0" r="0" t="0"/>
          <a:stretch/>
        </p:blipFill>
        <p:spPr>
          <a:xfrm>
            <a:off x="3352595" y="1378913"/>
            <a:ext cx="2438638" cy="531133"/>
          </a:xfrm>
          <a:prstGeom prst="rect">
            <a:avLst/>
          </a:prstGeom>
          <a:noFill/>
          <a:ln>
            <a:noFill/>
          </a:ln>
        </p:spPr>
      </p:pic>
      <p:sp>
        <p:nvSpPr>
          <p:cNvPr id="185" name="Google Shape;185;p27"/>
          <p:cNvSpPr txBox="1"/>
          <p:nvPr>
            <p:ph type="ctrTitle"/>
          </p:nvPr>
        </p:nvSpPr>
        <p:spPr>
          <a:xfrm>
            <a:off x="1908386" y="2479108"/>
            <a:ext cx="5306100" cy="606900"/>
          </a:xfrm>
          <a:prstGeom prst="rect">
            <a:avLst/>
          </a:prstGeom>
          <a:noFill/>
          <a:ln>
            <a:noFill/>
          </a:ln>
        </p:spPr>
        <p:txBody>
          <a:bodyPr anchorCtr="0" anchor="ctr" bIns="20775" lIns="41575" spcFirstLastPara="1" rIns="41575" wrap="square" tIns="20775">
            <a:normAutofit/>
          </a:bodyPr>
          <a:lstStyle>
            <a:lvl1pPr lvl="0" rtl="0" algn="ctr">
              <a:lnSpc>
                <a:spcPct val="90000"/>
              </a:lnSpc>
              <a:spcBef>
                <a:spcPts val="0"/>
              </a:spcBef>
              <a:spcAft>
                <a:spcPts val="0"/>
              </a:spcAft>
              <a:buClr>
                <a:schemeClr val="dk1"/>
              </a:buClr>
              <a:buSzPts val="2700"/>
              <a:buFont typeface="Century Gothic"/>
              <a:buNone/>
              <a:defRPr sz="2700">
                <a:solidFill>
                  <a:schemeClr val="dk1"/>
                </a:solidFill>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186" name="Google Shape;186;p27"/>
          <p:cNvSpPr txBox="1"/>
          <p:nvPr>
            <p:ph idx="1" type="subTitle"/>
          </p:nvPr>
        </p:nvSpPr>
        <p:spPr>
          <a:xfrm>
            <a:off x="1997161" y="3086101"/>
            <a:ext cx="5149800" cy="760200"/>
          </a:xfrm>
          <a:prstGeom prst="rect">
            <a:avLst/>
          </a:prstGeom>
          <a:noFill/>
          <a:ln>
            <a:noFill/>
          </a:ln>
        </p:spPr>
        <p:txBody>
          <a:bodyPr anchorCtr="0" anchor="t" bIns="20775" lIns="41575" spcFirstLastPara="1" rIns="41575" wrap="square" tIns="20775">
            <a:normAutofit/>
          </a:bodyPr>
          <a:lstStyle>
            <a:lvl1pPr lvl="0" rtl="0" algn="ctr">
              <a:lnSpc>
                <a:spcPct val="90000"/>
              </a:lnSpc>
              <a:spcBef>
                <a:spcPts val="800"/>
              </a:spcBef>
              <a:spcAft>
                <a:spcPts val="0"/>
              </a:spcAft>
              <a:buClr>
                <a:schemeClr val="dk1"/>
              </a:buClr>
              <a:buSzPts val="1300"/>
              <a:buNone/>
              <a:defRPr b="1" i="0" sz="1300">
                <a:solidFill>
                  <a:schemeClr val="dk1"/>
                </a:solidFill>
                <a:latin typeface="Century Gothic"/>
                <a:ea typeface="Century Gothic"/>
                <a:cs typeface="Century Gothic"/>
                <a:sym typeface="Century Gothic"/>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300"/>
              <a:buNone/>
              <a:defRPr sz="13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87" name="Google Shape;187;p27"/>
          <p:cNvSpPr txBox="1"/>
          <p:nvPr>
            <p:ph idx="12" type="sldNum"/>
          </p:nvPr>
        </p:nvSpPr>
        <p:spPr>
          <a:xfrm>
            <a:off x="8488382" y="4924554"/>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rgbClr val="B5E5DC"/>
                </a:solidFill>
                <a:latin typeface="Century Gothic"/>
                <a:ea typeface="Century Gothic"/>
                <a:cs typeface="Century Gothic"/>
                <a:sym typeface="Century Gothic"/>
              </a:defRPr>
            </a:lvl1pPr>
            <a:lvl2pPr indent="0" lvl="1" marL="0" rtl="0" algn="r">
              <a:spcBef>
                <a:spcPts val="0"/>
              </a:spcBef>
              <a:buNone/>
              <a:defRPr b="1" sz="800">
                <a:solidFill>
                  <a:srgbClr val="B5E5DC"/>
                </a:solidFill>
                <a:latin typeface="Century Gothic"/>
                <a:ea typeface="Century Gothic"/>
                <a:cs typeface="Century Gothic"/>
                <a:sym typeface="Century Gothic"/>
              </a:defRPr>
            </a:lvl2pPr>
            <a:lvl3pPr indent="0" lvl="2" marL="0" rtl="0" algn="r">
              <a:spcBef>
                <a:spcPts val="0"/>
              </a:spcBef>
              <a:buNone/>
              <a:defRPr b="1" sz="800">
                <a:solidFill>
                  <a:srgbClr val="B5E5DC"/>
                </a:solidFill>
                <a:latin typeface="Century Gothic"/>
                <a:ea typeface="Century Gothic"/>
                <a:cs typeface="Century Gothic"/>
                <a:sym typeface="Century Gothic"/>
              </a:defRPr>
            </a:lvl3pPr>
            <a:lvl4pPr indent="0" lvl="3" marL="0" rtl="0" algn="r">
              <a:spcBef>
                <a:spcPts val="0"/>
              </a:spcBef>
              <a:buNone/>
              <a:defRPr b="1" sz="800">
                <a:solidFill>
                  <a:srgbClr val="B5E5DC"/>
                </a:solidFill>
                <a:latin typeface="Century Gothic"/>
                <a:ea typeface="Century Gothic"/>
                <a:cs typeface="Century Gothic"/>
                <a:sym typeface="Century Gothic"/>
              </a:defRPr>
            </a:lvl4pPr>
            <a:lvl5pPr indent="0" lvl="4" marL="0" rtl="0" algn="r">
              <a:spcBef>
                <a:spcPts val="0"/>
              </a:spcBef>
              <a:buNone/>
              <a:defRPr b="1" sz="800">
                <a:solidFill>
                  <a:srgbClr val="B5E5DC"/>
                </a:solidFill>
                <a:latin typeface="Century Gothic"/>
                <a:ea typeface="Century Gothic"/>
                <a:cs typeface="Century Gothic"/>
                <a:sym typeface="Century Gothic"/>
              </a:defRPr>
            </a:lvl5pPr>
            <a:lvl6pPr indent="0" lvl="5" marL="0" rtl="0" algn="r">
              <a:spcBef>
                <a:spcPts val="0"/>
              </a:spcBef>
              <a:buNone/>
              <a:defRPr b="1" sz="800">
                <a:solidFill>
                  <a:srgbClr val="B5E5DC"/>
                </a:solidFill>
                <a:latin typeface="Century Gothic"/>
                <a:ea typeface="Century Gothic"/>
                <a:cs typeface="Century Gothic"/>
                <a:sym typeface="Century Gothic"/>
              </a:defRPr>
            </a:lvl6pPr>
            <a:lvl7pPr indent="0" lvl="6" marL="0" rtl="0" algn="r">
              <a:spcBef>
                <a:spcPts val="0"/>
              </a:spcBef>
              <a:buNone/>
              <a:defRPr b="1" sz="800">
                <a:solidFill>
                  <a:srgbClr val="B5E5DC"/>
                </a:solidFill>
                <a:latin typeface="Century Gothic"/>
                <a:ea typeface="Century Gothic"/>
                <a:cs typeface="Century Gothic"/>
                <a:sym typeface="Century Gothic"/>
              </a:defRPr>
            </a:lvl7pPr>
            <a:lvl8pPr indent="0" lvl="7" marL="0" rtl="0" algn="r">
              <a:spcBef>
                <a:spcPts val="0"/>
              </a:spcBef>
              <a:buNone/>
              <a:defRPr b="1" sz="800">
                <a:solidFill>
                  <a:srgbClr val="B5E5DC"/>
                </a:solidFill>
                <a:latin typeface="Century Gothic"/>
                <a:ea typeface="Century Gothic"/>
                <a:cs typeface="Century Gothic"/>
                <a:sym typeface="Century Gothic"/>
              </a:defRPr>
            </a:lvl8pPr>
            <a:lvl9pPr indent="0" lvl="8" marL="0" rtl="0" algn="r">
              <a:spcBef>
                <a:spcPts val="0"/>
              </a:spcBef>
              <a:buNone/>
              <a:defRPr b="1" sz="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188" name="Google Shape;188;p27"/>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 Icon">
  <p:cSld name="Title Slide w/ Icon">
    <p:spTree>
      <p:nvGrpSpPr>
        <p:cNvPr id="189" name="Shape 189"/>
        <p:cNvGrpSpPr/>
        <p:nvPr/>
      </p:nvGrpSpPr>
      <p:grpSpPr>
        <a:xfrm>
          <a:off x="0" y="0"/>
          <a:ext cx="0" cy="0"/>
          <a:chOff x="0" y="0"/>
          <a:chExt cx="0" cy="0"/>
        </a:xfrm>
      </p:grpSpPr>
      <p:sp>
        <p:nvSpPr>
          <p:cNvPr id="190" name="Google Shape;190;p28"/>
          <p:cNvSpPr/>
          <p:nvPr>
            <p:ph idx="2" type="pic"/>
          </p:nvPr>
        </p:nvSpPr>
        <p:spPr>
          <a:xfrm>
            <a:off x="4073843" y="1135464"/>
            <a:ext cx="996300" cy="997500"/>
          </a:xfrm>
          <a:prstGeom prst="rect">
            <a:avLst/>
          </a:prstGeom>
          <a:noFill/>
          <a:ln>
            <a:noFill/>
          </a:ln>
        </p:spPr>
      </p:sp>
      <p:sp>
        <p:nvSpPr>
          <p:cNvPr id="191" name="Google Shape;191;p28"/>
          <p:cNvSpPr txBox="1"/>
          <p:nvPr>
            <p:ph type="ctrTitle"/>
          </p:nvPr>
        </p:nvSpPr>
        <p:spPr>
          <a:xfrm>
            <a:off x="1908386" y="2479108"/>
            <a:ext cx="5306100" cy="606900"/>
          </a:xfrm>
          <a:prstGeom prst="rect">
            <a:avLst/>
          </a:prstGeom>
          <a:noFill/>
          <a:ln>
            <a:noFill/>
          </a:ln>
        </p:spPr>
        <p:txBody>
          <a:bodyPr anchorCtr="0" anchor="ctr" bIns="20775" lIns="41575" spcFirstLastPara="1" rIns="41575" wrap="square" tIns="20775">
            <a:normAutofit/>
          </a:bodyPr>
          <a:lstStyle>
            <a:lvl1pPr lvl="0" rtl="0" algn="ctr">
              <a:lnSpc>
                <a:spcPct val="90000"/>
              </a:lnSpc>
              <a:spcBef>
                <a:spcPts val="0"/>
              </a:spcBef>
              <a:spcAft>
                <a:spcPts val="0"/>
              </a:spcAft>
              <a:buClr>
                <a:schemeClr val="dk1"/>
              </a:buClr>
              <a:buSzPts val="2700"/>
              <a:buFont typeface="Century Gothic"/>
              <a:buNone/>
              <a:defRPr sz="2700">
                <a:solidFill>
                  <a:schemeClr val="dk1"/>
                </a:solidFill>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192" name="Google Shape;192;p28"/>
          <p:cNvSpPr txBox="1"/>
          <p:nvPr>
            <p:ph idx="1" type="subTitle"/>
          </p:nvPr>
        </p:nvSpPr>
        <p:spPr>
          <a:xfrm>
            <a:off x="1997161" y="3086101"/>
            <a:ext cx="5149800" cy="760200"/>
          </a:xfrm>
          <a:prstGeom prst="rect">
            <a:avLst/>
          </a:prstGeom>
          <a:noFill/>
          <a:ln>
            <a:noFill/>
          </a:ln>
        </p:spPr>
        <p:txBody>
          <a:bodyPr anchorCtr="0" anchor="t" bIns="20775" lIns="41575" spcFirstLastPara="1" rIns="41575" wrap="square" tIns="20775">
            <a:normAutofit/>
          </a:bodyPr>
          <a:lstStyle>
            <a:lvl1pPr lvl="0" rtl="0" algn="ctr">
              <a:lnSpc>
                <a:spcPct val="90000"/>
              </a:lnSpc>
              <a:spcBef>
                <a:spcPts val="800"/>
              </a:spcBef>
              <a:spcAft>
                <a:spcPts val="0"/>
              </a:spcAft>
              <a:buClr>
                <a:schemeClr val="dk1"/>
              </a:buClr>
              <a:buSzPts val="1300"/>
              <a:buNone/>
              <a:defRPr b="1" i="0" sz="1300">
                <a:solidFill>
                  <a:schemeClr val="dk1"/>
                </a:solidFill>
                <a:latin typeface="Century Gothic"/>
                <a:ea typeface="Century Gothic"/>
                <a:cs typeface="Century Gothic"/>
                <a:sym typeface="Century Gothic"/>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300"/>
              <a:buNone/>
              <a:defRPr sz="13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93" name="Google Shape;193;p28"/>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rgbClr val="B5E5DC"/>
                </a:solidFill>
                <a:latin typeface="Century Gothic"/>
                <a:ea typeface="Century Gothic"/>
                <a:cs typeface="Century Gothic"/>
                <a:sym typeface="Century Gothic"/>
              </a:defRPr>
            </a:lvl1pPr>
            <a:lvl2pPr indent="0" lvl="1" marL="0" rtl="0" algn="r">
              <a:spcBef>
                <a:spcPts val="0"/>
              </a:spcBef>
              <a:buNone/>
              <a:defRPr b="1" sz="800">
                <a:solidFill>
                  <a:srgbClr val="B5E5DC"/>
                </a:solidFill>
                <a:latin typeface="Century Gothic"/>
                <a:ea typeface="Century Gothic"/>
                <a:cs typeface="Century Gothic"/>
                <a:sym typeface="Century Gothic"/>
              </a:defRPr>
            </a:lvl2pPr>
            <a:lvl3pPr indent="0" lvl="2" marL="0" rtl="0" algn="r">
              <a:spcBef>
                <a:spcPts val="0"/>
              </a:spcBef>
              <a:buNone/>
              <a:defRPr b="1" sz="800">
                <a:solidFill>
                  <a:srgbClr val="B5E5DC"/>
                </a:solidFill>
                <a:latin typeface="Century Gothic"/>
                <a:ea typeface="Century Gothic"/>
                <a:cs typeface="Century Gothic"/>
                <a:sym typeface="Century Gothic"/>
              </a:defRPr>
            </a:lvl3pPr>
            <a:lvl4pPr indent="0" lvl="3" marL="0" rtl="0" algn="r">
              <a:spcBef>
                <a:spcPts val="0"/>
              </a:spcBef>
              <a:buNone/>
              <a:defRPr b="1" sz="800">
                <a:solidFill>
                  <a:srgbClr val="B5E5DC"/>
                </a:solidFill>
                <a:latin typeface="Century Gothic"/>
                <a:ea typeface="Century Gothic"/>
                <a:cs typeface="Century Gothic"/>
                <a:sym typeface="Century Gothic"/>
              </a:defRPr>
            </a:lvl4pPr>
            <a:lvl5pPr indent="0" lvl="4" marL="0" rtl="0" algn="r">
              <a:spcBef>
                <a:spcPts val="0"/>
              </a:spcBef>
              <a:buNone/>
              <a:defRPr b="1" sz="800">
                <a:solidFill>
                  <a:srgbClr val="B5E5DC"/>
                </a:solidFill>
                <a:latin typeface="Century Gothic"/>
                <a:ea typeface="Century Gothic"/>
                <a:cs typeface="Century Gothic"/>
                <a:sym typeface="Century Gothic"/>
              </a:defRPr>
            </a:lvl5pPr>
            <a:lvl6pPr indent="0" lvl="5" marL="0" rtl="0" algn="r">
              <a:spcBef>
                <a:spcPts val="0"/>
              </a:spcBef>
              <a:buNone/>
              <a:defRPr b="1" sz="800">
                <a:solidFill>
                  <a:srgbClr val="B5E5DC"/>
                </a:solidFill>
                <a:latin typeface="Century Gothic"/>
                <a:ea typeface="Century Gothic"/>
                <a:cs typeface="Century Gothic"/>
                <a:sym typeface="Century Gothic"/>
              </a:defRPr>
            </a:lvl6pPr>
            <a:lvl7pPr indent="0" lvl="6" marL="0" rtl="0" algn="r">
              <a:spcBef>
                <a:spcPts val="0"/>
              </a:spcBef>
              <a:buNone/>
              <a:defRPr b="1" sz="800">
                <a:solidFill>
                  <a:srgbClr val="B5E5DC"/>
                </a:solidFill>
                <a:latin typeface="Century Gothic"/>
                <a:ea typeface="Century Gothic"/>
                <a:cs typeface="Century Gothic"/>
                <a:sym typeface="Century Gothic"/>
              </a:defRPr>
            </a:lvl7pPr>
            <a:lvl8pPr indent="0" lvl="7" marL="0" rtl="0" algn="r">
              <a:spcBef>
                <a:spcPts val="0"/>
              </a:spcBef>
              <a:buNone/>
              <a:defRPr b="1" sz="800">
                <a:solidFill>
                  <a:srgbClr val="B5E5DC"/>
                </a:solidFill>
                <a:latin typeface="Century Gothic"/>
                <a:ea typeface="Century Gothic"/>
                <a:cs typeface="Century Gothic"/>
                <a:sym typeface="Century Gothic"/>
              </a:defRPr>
            </a:lvl8pPr>
            <a:lvl9pPr indent="0" lvl="8" marL="0" rtl="0" algn="r">
              <a:spcBef>
                <a:spcPts val="0"/>
              </a:spcBef>
              <a:buNone/>
              <a:defRPr b="1" sz="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194" name="Google Shape;194;p28"/>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95" name="Shape 195"/>
        <p:cNvGrpSpPr/>
        <p:nvPr/>
      </p:nvGrpSpPr>
      <p:grpSpPr>
        <a:xfrm>
          <a:off x="0" y="0"/>
          <a:ext cx="0" cy="0"/>
          <a:chOff x="0" y="0"/>
          <a:chExt cx="0" cy="0"/>
        </a:xfrm>
      </p:grpSpPr>
      <p:sp>
        <p:nvSpPr>
          <p:cNvPr id="196" name="Google Shape;196;p29"/>
          <p:cNvSpPr txBox="1"/>
          <p:nvPr>
            <p:ph type="ctrTitle"/>
          </p:nvPr>
        </p:nvSpPr>
        <p:spPr>
          <a:xfrm>
            <a:off x="1908386" y="1964757"/>
            <a:ext cx="5306100" cy="606900"/>
          </a:xfrm>
          <a:prstGeom prst="rect">
            <a:avLst/>
          </a:prstGeom>
          <a:noFill/>
          <a:ln>
            <a:noFill/>
          </a:ln>
        </p:spPr>
        <p:txBody>
          <a:bodyPr anchorCtr="0" anchor="ctr" bIns="20775" lIns="41575" spcFirstLastPara="1" rIns="41575" wrap="square" tIns="20775">
            <a:normAutofit/>
          </a:bodyPr>
          <a:lstStyle>
            <a:lvl1pPr lvl="0" rtl="0" algn="ctr">
              <a:lnSpc>
                <a:spcPct val="90000"/>
              </a:lnSpc>
              <a:spcBef>
                <a:spcPts val="0"/>
              </a:spcBef>
              <a:spcAft>
                <a:spcPts val="0"/>
              </a:spcAft>
              <a:buClr>
                <a:schemeClr val="dk1"/>
              </a:buClr>
              <a:buSzPts val="2700"/>
              <a:buFont typeface="Century Gothic"/>
              <a:buNone/>
              <a:defRPr sz="2700">
                <a:solidFill>
                  <a:schemeClr val="dk1"/>
                </a:solidFill>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197" name="Google Shape;197;p29"/>
          <p:cNvSpPr txBox="1"/>
          <p:nvPr>
            <p:ph idx="1" type="subTitle"/>
          </p:nvPr>
        </p:nvSpPr>
        <p:spPr>
          <a:xfrm>
            <a:off x="1997161" y="2571750"/>
            <a:ext cx="5149800" cy="760200"/>
          </a:xfrm>
          <a:prstGeom prst="rect">
            <a:avLst/>
          </a:prstGeom>
          <a:noFill/>
          <a:ln>
            <a:noFill/>
          </a:ln>
        </p:spPr>
        <p:txBody>
          <a:bodyPr anchorCtr="0" anchor="t" bIns="20775" lIns="41575" spcFirstLastPara="1" rIns="41575" wrap="square" tIns="20775">
            <a:normAutofit/>
          </a:bodyPr>
          <a:lstStyle>
            <a:lvl1pPr lvl="0" rtl="0" algn="ctr">
              <a:lnSpc>
                <a:spcPct val="90000"/>
              </a:lnSpc>
              <a:spcBef>
                <a:spcPts val="800"/>
              </a:spcBef>
              <a:spcAft>
                <a:spcPts val="0"/>
              </a:spcAft>
              <a:buClr>
                <a:schemeClr val="dk1"/>
              </a:buClr>
              <a:buSzPts val="1300"/>
              <a:buNone/>
              <a:defRPr b="1" i="0" sz="1300">
                <a:solidFill>
                  <a:schemeClr val="dk1"/>
                </a:solidFill>
                <a:latin typeface="Century Gothic"/>
                <a:ea typeface="Century Gothic"/>
                <a:cs typeface="Century Gothic"/>
                <a:sym typeface="Century Gothic"/>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300"/>
              <a:buNone/>
              <a:defRPr sz="13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198" name="Google Shape;198;p29"/>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rgbClr val="B5E5DC"/>
                </a:solidFill>
                <a:latin typeface="Century Gothic"/>
                <a:ea typeface="Century Gothic"/>
                <a:cs typeface="Century Gothic"/>
                <a:sym typeface="Century Gothic"/>
              </a:defRPr>
            </a:lvl1pPr>
            <a:lvl2pPr indent="0" lvl="1" marL="0" rtl="0" algn="r">
              <a:spcBef>
                <a:spcPts val="0"/>
              </a:spcBef>
              <a:buNone/>
              <a:defRPr b="1" sz="800">
                <a:solidFill>
                  <a:srgbClr val="B5E5DC"/>
                </a:solidFill>
                <a:latin typeface="Century Gothic"/>
                <a:ea typeface="Century Gothic"/>
                <a:cs typeface="Century Gothic"/>
                <a:sym typeface="Century Gothic"/>
              </a:defRPr>
            </a:lvl2pPr>
            <a:lvl3pPr indent="0" lvl="2" marL="0" rtl="0" algn="r">
              <a:spcBef>
                <a:spcPts val="0"/>
              </a:spcBef>
              <a:buNone/>
              <a:defRPr b="1" sz="800">
                <a:solidFill>
                  <a:srgbClr val="B5E5DC"/>
                </a:solidFill>
                <a:latin typeface="Century Gothic"/>
                <a:ea typeface="Century Gothic"/>
                <a:cs typeface="Century Gothic"/>
                <a:sym typeface="Century Gothic"/>
              </a:defRPr>
            </a:lvl3pPr>
            <a:lvl4pPr indent="0" lvl="3" marL="0" rtl="0" algn="r">
              <a:spcBef>
                <a:spcPts val="0"/>
              </a:spcBef>
              <a:buNone/>
              <a:defRPr b="1" sz="800">
                <a:solidFill>
                  <a:srgbClr val="B5E5DC"/>
                </a:solidFill>
                <a:latin typeface="Century Gothic"/>
                <a:ea typeface="Century Gothic"/>
                <a:cs typeface="Century Gothic"/>
                <a:sym typeface="Century Gothic"/>
              </a:defRPr>
            </a:lvl4pPr>
            <a:lvl5pPr indent="0" lvl="4" marL="0" rtl="0" algn="r">
              <a:spcBef>
                <a:spcPts val="0"/>
              </a:spcBef>
              <a:buNone/>
              <a:defRPr b="1" sz="800">
                <a:solidFill>
                  <a:srgbClr val="B5E5DC"/>
                </a:solidFill>
                <a:latin typeface="Century Gothic"/>
                <a:ea typeface="Century Gothic"/>
                <a:cs typeface="Century Gothic"/>
                <a:sym typeface="Century Gothic"/>
              </a:defRPr>
            </a:lvl5pPr>
            <a:lvl6pPr indent="0" lvl="5" marL="0" rtl="0" algn="r">
              <a:spcBef>
                <a:spcPts val="0"/>
              </a:spcBef>
              <a:buNone/>
              <a:defRPr b="1" sz="800">
                <a:solidFill>
                  <a:srgbClr val="B5E5DC"/>
                </a:solidFill>
                <a:latin typeface="Century Gothic"/>
                <a:ea typeface="Century Gothic"/>
                <a:cs typeface="Century Gothic"/>
                <a:sym typeface="Century Gothic"/>
              </a:defRPr>
            </a:lvl6pPr>
            <a:lvl7pPr indent="0" lvl="6" marL="0" rtl="0" algn="r">
              <a:spcBef>
                <a:spcPts val="0"/>
              </a:spcBef>
              <a:buNone/>
              <a:defRPr b="1" sz="800">
                <a:solidFill>
                  <a:srgbClr val="B5E5DC"/>
                </a:solidFill>
                <a:latin typeface="Century Gothic"/>
                <a:ea typeface="Century Gothic"/>
                <a:cs typeface="Century Gothic"/>
                <a:sym typeface="Century Gothic"/>
              </a:defRPr>
            </a:lvl7pPr>
            <a:lvl8pPr indent="0" lvl="7" marL="0" rtl="0" algn="r">
              <a:spcBef>
                <a:spcPts val="0"/>
              </a:spcBef>
              <a:buNone/>
              <a:defRPr b="1" sz="800">
                <a:solidFill>
                  <a:srgbClr val="B5E5DC"/>
                </a:solidFill>
                <a:latin typeface="Century Gothic"/>
                <a:ea typeface="Century Gothic"/>
                <a:cs typeface="Century Gothic"/>
                <a:sym typeface="Century Gothic"/>
              </a:defRPr>
            </a:lvl8pPr>
            <a:lvl9pPr indent="0" lvl="8" marL="0" rtl="0" algn="r">
              <a:spcBef>
                <a:spcPts val="0"/>
              </a:spcBef>
              <a:buNone/>
              <a:defRPr b="1" sz="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199" name="Google Shape;199;p29"/>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Image">
  <p:cSld name="Title, Body, Image">
    <p:spTree>
      <p:nvGrpSpPr>
        <p:cNvPr id="200" name="Shape 200"/>
        <p:cNvGrpSpPr/>
        <p:nvPr/>
      </p:nvGrpSpPr>
      <p:grpSpPr>
        <a:xfrm>
          <a:off x="0" y="0"/>
          <a:ext cx="0" cy="0"/>
          <a:chOff x="0" y="0"/>
          <a:chExt cx="0" cy="0"/>
        </a:xfrm>
      </p:grpSpPr>
      <p:sp>
        <p:nvSpPr>
          <p:cNvPr id="201" name="Google Shape;201;p30"/>
          <p:cNvSpPr txBox="1"/>
          <p:nvPr>
            <p:ph type="title"/>
          </p:nvPr>
        </p:nvSpPr>
        <p:spPr>
          <a:xfrm>
            <a:off x="628650" y="273844"/>
            <a:ext cx="3888600" cy="726900"/>
          </a:xfrm>
          <a:prstGeom prst="rect">
            <a:avLst/>
          </a:prstGeom>
          <a:noFill/>
          <a:ln>
            <a:noFill/>
          </a:ln>
        </p:spPr>
        <p:txBody>
          <a:bodyPr anchorCtr="0" anchor="b" bIns="20775" lIns="41575" spcFirstLastPara="1" rIns="41575" wrap="square" tIns="20775">
            <a:normAutofit/>
          </a:bodyPr>
          <a:lstStyle>
            <a:lvl1pPr lvl="0" rtl="0" algn="l">
              <a:lnSpc>
                <a:spcPct val="90000"/>
              </a:lnSpc>
              <a:spcBef>
                <a:spcPts val="0"/>
              </a:spcBef>
              <a:spcAft>
                <a:spcPts val="0"/>
              </a:spcAft>
              <a:buClr>
                <a:schemeClr val="dk1"/>
              </a:buClr>
              <a:buSzPts val="800"/>
              <a:buNone/>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202" name="Google Shape;202;p30"/>
          <p:cNvSpPr txBox="1"/>
          <p:nvPr>
            <p:ph idx="1" type="body"/>
          </p:nvPr>
        </p:nvSpPr>
        <p:spPr>
          <a:xfrm>
            <a:off x="628650" y="1268016"/>
            <a:ext cx="3886200" cy="3263400"/>
          </a:xfrm>
          <a:prstGeom prst="rect">
            <a:avLst/>
          </a:prstGeom>
          <a:noFill/>
          <a:ln>
            <a:noFill/>
          </a:ln>
        </p:spPr>
        <p:txBody>
          <a:bodyPr anchorCtr="0" anchor="t" bIns="20775" lIns="41575" spcFirstLastPara="1" rIns="41575" wrap="square" tIns="20775">
            <a:normAutofit/>
          </a:bodyPr>
          <a:lstStyle>
            <a:lvl1pPr indent="-342900" lvl="0" marL="457200" rtl="0" algn="l">
              <a:lnSpc>
                <a:spcPct val="90000"/>
              </a:lnSpc>
              <a:spcBef>
                <a:spcPts val="800"/>
              </a:spcBef>
              <a:spcAft>
                <a:spcPts val="0"/>
              </a:spcAft>
              <a:buClr>
                <a:schemeClr val="dk1"/>
              </a:buClr>
              <a:buSzPts val="1800"/>
              <a:buChar char="•"/>
              <a:defRPr>
                <a:solidFill>
                  <a:schemeClr val="dk1"/>
                </a:solidFill>
              </a:defRPr>
            </a:lvl1pPr>
            <a:lvl2pPr indent="-342900" lvl="1" marL="914400" rtl="0" algn="l">
              <a:lnSpc>
                <a:spcPct val="90000"/>
              </a:lnSpc>
              <a:spcBef>
                <a:spcPts val="400"/>
              </a:spcBef>
              <a:spcAft>
                <a:spcPts val="0"/>
              </a:spcAft>
              <a:buClr>
                <a:schemeClr val="dk1"/>
              </a:buClr>
              <a:buSzPts val="1800"/>
              <a:buChar char="•"/>
              <a:defRPr>
                <a:solidFill>
                  <a:schemeClr val="dk1"/>
                </a:solidFill>
              </a:defRPr>
            </a:lvl2pPr>
            <a:lvl3pPr indent="-342900" lvl="2" marL="1371600" rtl="0" algn="l">
              <a:lnSpc>
                <a:spcPct val="90000"/>
              </a:lnSpc>
              <a:spcBef>
                <a:spcPts val="400"/>
              </a:spcBef>
              <a:spcAft>
                <a:spcPts val="0"/>
              </a:spcAft>
              <a:buClr>
                <a:schemeClr val="dk1"/>
              </a:buClr>
              <a:buSzPts val="1800"/>
              <a:buChar char="•"/>
              <a:defRPr>
                <a:solidFill>
                  <a:schemeClr val="dk1"/>
                </a:solidFill>
              </a:defRPr>
            </a:lvl3pPr>
            <a:lvl4pPr indent="-342900" lvl="3" marL="1828800" rtl="0" algn="l">
              <a:lnSpc>
                <a:spcPct val="90000"/>
              </a:lnSpc>
              <a:spcBef>
                <a:spcPts val="400"/>
              </a:spcBef>
              <a:spcAft>
                <a:spcPts val="0"/>
              </a:spcAft>
              <a:buClr>
                <a:schemeClr val="dk1"/>
              </a:buClr>
              <a:buSzPts val="1800"/>
              <a:buChar char="•"/>
              <a:defRPr>
                <a:solidFill>
                  <a:schemeClr val="dk1"/>
                </a:solidFill>
              </a:defRPr>
            </a:lvl4pPr>
            <a:lvl5pPr indent="-342900" lvl="4" marL="2286000" rtl="0" algn="l">
              <a:lnSpc>
                <a:spcPct val="90000"/>
              </a:lnSpc>
              <a:spcBef>
                <a:spcPts val="400"/>
              </a:spcBef>
              <a:spcAft>
                <a:spcPts val="0"/>
              </a:spcAft>
              <a:buClr>
                <a:schemeClr val="dk1"/>
              </a:buClr>
              <a:buSzPts val="1800"/>
              <a:buChar char="•"/>
              <a:defRPr>
                <a:solidFill>
                  <a:schemeClr val="dk1"/>
                </a:solidFill>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203" name="Google Shape;203;p30"/>
          <p:cNvSpPr/>
          <p:nvPr>
            <p:ph idx="2" type="pic"/>
          </p:nvPr>
        </p:nvSpPr>
        <p:spPr>
          <a:xfrm>
            <a:off x="4668441" y="0"/>
            <a:ext cx="4475700" cy="5143500"/>
          </a:xfrm>
          <a:prstGeom prst="rect">
            <a:avLst/>
          </a:prstGeom>
          <a:noFill/>
          <a:ln>
            <a:noFill/>
          </a:ln>
        </p:spPr>
      </p:sp>
      <p:sp>
        <p:nvSpPr>
          <p:cNvPr id="204" name="Google Shape;204;p30"/>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rgbClr val="B5E5DC"/>
                </a:solidFill>
                <a:latin typeface="Century Gothic"/>
                <a:ea typeface="Century Gothic"/>
                <a:cs typeface="Century Gothic"/>
                <a:sym typeface="Century Gothic"/>
              </a:defRPr>
            </a:lvl1pPr>
            <a:lvl2pPr indent="0" lvl="1" marL="0" rtl="0" algn="r">
              <a:spcBef>
                <a:spcPts val="0"/>
              </a:spcBef>
              <a:buNone/>
              <a:defRPr b="1" sz="800">
                <a:solidFill>
                  <a:srgbClr val="B5E5DC"/>
                </a:solidFill>
                <a:latin typeface="Century Gothic"/>
                <a:ea typeface="Century Gothic"/>
                <a:cs typeface="Century Gothic"/>
                <a:sym typeface="Century Gothic"/>
              </a:defRPr>
            </a:lvl2pPr>
            <a:lvl3pPr indent="0" lvl="2" marL="0" rtl="0" algn="r">
              <a:spcBef>
                <a:spcPts val="0"/>
              </a:spcBef>
              <a:buNone/>
              <a:defRPr b="1" sz="800">
                <a:solidFill>
                  <a:srgbClr val="B5E5DC"/>
                </a:solidFill>
                <a:latin typeface="Century Gothic"/>
                <a:ea typeface="Century Gothic"/>
                <a:cs typeface="Century Gothic"/>
                <a:sym typeface="Century Gothic"/>
              </a:defRPr>
            </a:lvl3pPr>
            <a:lvl4pPr indent="0" lvl="3" marL="0" rtl="0" algn="r">
              <a:spcBef>
                <a:spcPts val="0"/>
              </a:spcBef>
              <a:buNone/>
              <a:defRPr b="1" sz="800">
                <a:solidFill>
                  <a:srgbClr val="B5E5DC"/>
                </a:solidFill>
                <a:latin typeface="Century Gothic"/>
                <a:ea typeface="Century Gothic"/>
                <a:cs typeface="Century Gothic"/>
                <a:sym typeface="Century Gothic"/>
              </a:defRPr>
            </a:lvl4pPr>
            <a:lvl5pPr indent="0" lvl="4" marL="0" rtl="0" algn="r">
              <a:spcBef>
                <a:spcPts val="0"/>
              </a:spcBef>
              <a:buNone/>
              <a:defRPr b="1" sz="800">
                <a:solidFill>
                  <a:srgbClr val="B5E5DC"/>
                </a:solidFill>
                <a:latin typeface="Century Gothic"/>
                <a:ea typeface="Century Gothic"/>
                <a:cs typeface="Century Gothic"/>
                <a:sym typeface="Century Gothic"/>
              </a:defRPr>
            </a:lvl5pPr>
            <a:lvl6pPr indent="0" lvl="5" marL="0" rtl="0" algn="r">
              <a:spcBef>
                <a:spcPts val="0"/>
              </a:spcBef>
              <a:buNone/>
              <a:defRPr b="1" sz="800">
                <a:solidFill>
                  <a:srgbClr val="B5E5DC"/>
                </a:solidFill>
                <a:latin typeface="Century Gothic"/>
                <a:ea typeface="Century Gothic"/>
                <a:cs typeface="Century Gothic"/>
                <a:sym typeface="Century Gothic"/>
              </a:defRPr>
            </a:lvl6pPr>
            <a:lvl7pPr indent="0" lvl="6" marL="0" rtl="0" algn="r">
              <a:spcBef>
                <a:spcPts val="0"/>
              </a:spcBef>
              <a:buNone/>
              <a:defRPr b="1" sz="800">
                <a:solidFill>
                  <a:srgbClr val="B5E5DC"/>
                </a:solidFill>
                <a:latin typeface="Century Gothic"/>
                <a:ea typeface="Century Gothic"/>
                <a:cs typeface="Century Gothic"/>
                <a:sym typeface="Century Gothic"/>
              </a:defRPr>
            </a:lvl7pPr>
            <a:lvl8pPr indent="0" lvl="7" marL="0" rtl="0" algn="r">
              <a:spcBef>
                <a:spcPts val="0"/>
              </a:spcBef>
              <a:buNone/>
              <a:defRPr b="1" sz="800">
                <a:solidFill>
                  <a:srgbClr val="B5E5DC"/>
                </a:solidFill>
                <a:latin typeface="Century Gothic"/>
                <a:ea typeface="Century Gothic"/>
                <a:cs typeface="Century Gothic"/>
                <a:sym typeface="Century Gothic"/>
              </a:defRPr>
            </a:lvl8pPr>
            <a:lvl9pPr indent="0" lvl="8" marL="0" rtl="0" algn="r">
              <a:spcBef>
                <a:spcPts val="0"/>
              </a:spcBef>
              <a:buNone/>
              <a:defRPr b="1" sz="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205" name="Google Shape;205;p30"/>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creen Image">
  <p:cSld name="Full Screen Image">
    <p:spTree>
      <p:nvGrpSpPr>
        <p:cNvPr id="206" name="Shape 206"/>
        <p:cNvGrpSpPr/>
        <p:nvPr/>
      </p:nvGrpSpPr>
      <p:grpSpPr>
        <a:xfrm>
          <a:off x="0" y="0"/>
          <a:ext cx="0" cy="0"/>
          <a:chOff x="0" y="0"/>
          <a:chExt cx="0" cy="0"/>
        </a:xfrm>
      </p:grpSpPr>
      <p:sp>
        <p:nvSpPr>
          <p:cNvPr id="207" name="Google Shape;207;p31"/>
          <p:cNvSpPr/>
          <p:nvPr>
            <p:ph idx="2" type="pic"/>
          </p:nvPr>
        </p:nvSpPr>
        <p:spPr>
          <a:xfrm>
            <a:off x="0" y="0"/>
            <a:ext cx="9144000" cy="5143500"/>
          </a:xfrm>
          <a:prstGeom prst="rect">
            <a:avLst/>
          </a:prstGeom>
          <a:noFill/>
          <a:ln>
            <a:noFill/>
          </a:ln>
        </p:spPr>
      </p:sp>
      <p:sp>
        <p:nvSpPr>
          <p:cNvPr id="208" name="Google Shape;208;p31"/>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rgbClr val="B5E5DC"/>
                </a:solidFill>
                <a:latin typeface="Century Gothic"/>
                <a:ea typeface="Century Gothic"/>
                <a:cs typeface="Century Gothic"/>
                <a:sym typeface="Century Gothic"/>
              </a:defRPr>
            </a:lvl1pPr>
            <a:lvl2pPr indent="0" lvl="1" marL="0" rtl="0" algn="r">
              <a:spcBef>
                <a:spcPts val="0"/>
              </a:spcBef>
              <a:buNone/>
              <a:defRPr b="1" sz="800">
                <a:solidFill>
                  <a:srgbClr val="B5E5DC"/>
                </a:solidFill>
                <a:latin typeface="Century Gothic"/>
                <a:ea typeface="Century Gothic"/>
                <a:cs typeface="Century Gothic"/>
                <a:sym typeface="Century Gothic"/>
              </a:defRPr>
            </a:lvl2pPr>
            <a:lvl3pPr indent="0" lvl="2" marL="0" rtl="0" algn="r">
              <a:spcBef>
                <a:spcPts val="0"/>
              </a:spcBef>
              <a:buNone/>
              <a:defRPr b="1" sz="800">
                <a:solidFill>
                  <a:srgbClr val="B5E5DC"/>
                </a:solidFill>
                <a:latin typeface="Century Gothic"/>
                <a:ea typeface="Century Gothic"/>
                <a:cs typeface="Century Gothic"/>
                <a:sym typeface="Century Gothic"/>
              </a:defRPr>
            </a:lvl3pPr>
            <a:lvl4pPr indent="0" lvl="3" marL="0" rtl="0" algn="r">
              <a:spcBef>
                <a:spcPts val="0"/>
              </a:spcBef>
              <a:buNone/>
              <a:defRPr b="1" sz="800">
                <a:solidFill>
                  <a:srgbClr val="B5E5DC"/>
                </a:solidFill>
                <a:latin typeface="Century Gothic"/>
                <a:ea typeface="Century Gothic"/>
                <a:cs typeface="Century Gothic"/>
                <a:sym typeface="Century Gothic"/>
              </a:defRPr>
            </a:lvl4pPr>
            <a:lvl5pPr indent="0" lvl="4" marL="0" rtl="0" algn="r">
              <a:spcBef>
                <a:spcPts val="0"/>
              </a:spcBef>
              <a:buNone/>
              <a:defRPr b="1" sz="800">
                <a:solidFill>
                  <a:srgbClr val="B5E5DC"/>
                </a:solidFill>
                <a:latin typeface="Century Gothic"/>
                <a:ea typeface="Century Gothic"/>
                <a:cs typeface="Century Gothic"/>
                <a:sym typeface="Century Gothic"/>
              </a:defRPr>
            </a:lvl5pPr>
            <a:lvl6pPr indent="0" lvl="5" marL="0" rtl="0" algn="r">
              <a:spcBef>
                <a:spcPts val="0"/>
              </a:spcBef>
              <a:buNone/>
              <a:defRPr b="1" sz="800">
                <a:solidFill>
                  <a:srgbClr val="B5E5DC"/>
                </a:solidFill>
                <a:latin typeface="Century Gothic"/>
                <a:ea typeface="Century Gothic"/>
                <a:cs typeface="Century Gothic"/>
                <a:sym typeface="Century Gothic"/>
              </a:defRPr>
            </a:lvl6pPr>
            <a:lvl7pPr indent="0" lvl="6" marL="0" rtl="0" algn="r">
              <a:spcBef>
                <a:spcPts val="0"/>
              </a:spcBef>
              <a:buNone/>
              <a:defRPr b="1" sz="800">
                <a:solidFill>
                  <a:srgbClr val="B5E5DC"/>
                </a:solidFill>
                <a:latin typeface="Century Gothic"/>
                <a:ea typeface="Century Gothic"/>
                <a:cs typeface="Century Gothic"/>
                <a:sym typeface="Century Gothic"/>
              </a:defRPr>
            </a:lvl7pPr>
            <a:lvl8pPr indent="0" lvl="7" marL="0" rtl="0" algn="r">
              <a:spcBef>
                <a:spcPts val="0"/>
              </a:spcBef>
              <a:buNone/>
              <a:defRPr b="1" sz="800">
                <a:solidFill>
                  <a:srgbClr val="B5E5DC"/>
                </a:solidFill>
                <a:latin typeface="Century Gothic"/>
                <a:ea typeface="Century Gothic"/>
                <a:cs typeface="Century Gothic"/>
                <a:sym typeface="Century Gothic"/>
              </a:defRPr>
            </a:lvl8pPr>
            <a:lvl9pPr indent="0" lvl="8" marL="0" rtl="0" algn="r">
              <a:spcBef>
                <a:spcPts val="0"/>
              </a:spcBef>
              <a:buNone/>
              <a:defRPr b="1" sz="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209" name="Google Shape;209;p31"/>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w/ Logo" showMasterSp="0">
  <p:cSld name="4_Title Slide w/ Logo">
    <p:bg>
      <p:bgPr>
        <a:solidFill>
          <a:schemeClr val="lt2"/>
        </a:solidFill>
      </p:bgPr>
    </p:bg>
    <p:spTree>
      <p:nvGrpSpPr>
        <p:cNvPr id="210" name="Shape 210"/>
        <p:cNvGrpSpPr/>
        <p:nvPr/>
      </p:nvGrpSpPr>
      <p:grpSpPr>
        <a:xfrm>
          <a:off x="0" y="0"/>
          <a:ext cx="0" cy="0"/>
          <a:chOff x="0" y="0"/>
          <a:chExt cx="0" cy="0"/>
        </a:xfrm>
      </p:grpSpPr>
      <p:pic>
        <p:nvPicPr>
          <p:cNvPr id="211" name="Google Shape;211;p32"/>
          <p:cNvPicPr preferRelativeResize="0"/>
          <p:nvPr/>
        </p:nvPicPr>
        <p:blipFill rotWithShape="1">
          <a:blip r:embed="rId2">
            <a:alphaModFix/>
          </a:blip>
          <a:srcRect b="0" l="0" r="5829" t="0"/>
          <a:stretch/>
        </p:blipFill>
        <p:spPr>
          <a:xfrm>
            <a:off x="0" y="1367102"/>
            <a:ext cx="9143269" cy="3776096"/>
          </a:xfrm>
          <a:prstGeom prst="rect">
            <a:avLst/>
          </a:prstGeom>
          <a:noFill/>
          <a:ln>
            <a:noFill/>
          </a:ln>
        </p:spPr>
      </p:pic>
      <p:sp>
        <p:nvSpPr>
          <p:cNvPr id="212" name="Google Shape;212;p32"/>
          <p:cNvSpPr txBox="1"/>
          <p:nvPr>
            <p:ph type="ctrTitle"/>
          </p:nvPr>
        </p:nvSpPr>
        <p:spPr>
          <a:xfrm>
            <a:off x="1918922" y="3159377"/>
            <a:ext cx="5306100" cy="606900"/>
          </a:xfrm>
          <a:prstGeom prst="rect">
            <a:avLst/>
          </a:prstGeom>
          <a:noFill/>
          <a:ln>
            <a:noFill/>
          </a:ln>
        </p:spPr>
        <p:txBody>
          <a:bodyPr anchorCtr="0" anchor="ctr" bIns="20775" lIns="41575" spcFirstLastPara="1" rIns="41575" wrap="square" tIns="20775">
            <a:normAutofit/>
          </a:bodyPr>
          <a:lstStyle>
            <a:lvl1pPr lvl="0" rtl="0" algn="ctr">
              <a:lnSpc>
                <a:spcPct val="90000"/>
              </a:lnSpc>
              <a:spcBef>
                <a:spcPts val="0"/>
              </a:spcBef>
              <a:spcAft>
                <a:spcPts val="0"/>
              </a:spcAft>
              <a:buClr>
                <a:schemeClr val="dk1"/>
              </a:buClr>
              <a:buSzPts val="2700"/>
              <a:buFont typeface="Century Gothic"/>
              <a:buNone/>
              <a:defRPr sz="2700">
                <a:solidFill>
                  <a:schemeClr val="dk1"/>
                </a:solidFill>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213" name="Google Shape;213;p32"/>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chemeClr val="dk1"/>
                </a:solidFill>
                <a:latin typeface="Century Gothic"/>
                <a:ea typeface="Century Gothic"/>
                <a:cs typeface="Century Gothic"/>
                <a:sym typeface="Century Gothic"/>
              </a:defRPr>
            </a:lvl1pPr>
            <a:lvl2pPr indent="0" lvl="1" marL="0" rtl="0" algn="r">
              <a:spcBef>
                <a:spcPts val="0"/>
              </a:spcBef>
              <a:buNone/>
              <a:defRPr b="1" sz="800">
                <a:solidFill>
                  <a:schemeClr val="dk1"/>
                </a:solidFill>
                <a:latin typeface="Century Gothic"/>
                <a:ea typeface="Century Gothic"/>
                <a:cs typeface="Century Gothic"/>
                <a:sym typeface="Century Gothic"/>
              </a:defRPr>
            </a:lvl2pPr>
            <a:lvl3pPr indent="0" lvl="2" marL="0" rtl="0" algn="r">
              <a:spcBef>
                <a:spcPts val="0"/>
              </a:spcBef>
              <a:buNone/>
              <a:defRPr b="1" sz="800">
                <a:solidFill>
                  <a:schemeClr val="dk1"/>
                </a:solidFill>
                <a:latin typeface="Century Gothic"/>
                <a:ea typeface="Century Gothic"/>
                <a:cs typeface="Century Gothic"/>
                <a:sym typeface="Century Gothic"/>
              </a:defRPr>
            </a:lvl3pPr>
            <a:lvl4pPr indent="0" lvl="3" marL="0" rtl="0" algn="r">
              <a:spcBef>
                <a:spcPts val="0"/>
              </a:spcBef>
              <a:buNone/>
              <a:defRPr b="1" sz="800">
                <a:solidFill>
                  <a:schemeClr val="dk1"/>
                </a:solidFill>
                <a:latin typeface="Century Gothic"/>
                <a:ea typeface="Century Gothic"/>
                <a:cs typeface="Century Gothic"/>
                <a:sym typeface="Century Gothic"/>
              </a:defRPr>
            </a:lvl4pPr>
            <a:lvl5pPr indent="0" lvl="4" marL="0" rtl="0" algn="r">
              <a:spcBef>
                <a:spcPts val="0"/>
              </a:spcBef>
              <a:buNone/>
              <a:defRPr b="1" sz="800">
                <a:solidFill>
                  <a:schemeClr val="dk1"/>
                </a:solidFill>
                <a:latin typeface="Century Gothic"/>
                <a:ea typeface="Century Gothic"/>
                <a:cs typeface="Century Gothic"/>
                <a:sym typeface="Century Gothic"/>
              </a:defRPr>
            </a:lvl5pPr>
            <a:lvl6pPr indent="0" lvl="5" marL="0" rtl="0" algn="r">
              <a:spcBef>
                <a:spcPts val="0"/>
              </a:spcBef>
              <a:buNone/>
              <a:defRPr b="1" sz="800">
                <a:solidFill>
                  <a:schemeClr val="dk1"/>
                </a:solidFill>
                <a:latin typeface="Century Gothic"/>
                <a:ea typeface="Century Gothic"/>
                <a:cs typeface="Century Gothic"/>
                <a:sym typeface="Century Gothic"/>
              </a:defRPr>
            </a:lvl6pPr>
            <a:lvl7pPr indent="0" lvl="6" marL="0" rtl="0" algn="r">
              <a:spcBef>
                <a:spcPts val="0"/>
              </a:spcBef>
              <a:buNone/>
              <a:defRPr b="1" sz="800">
                <a:solidFill>
                  <a:schemeClr val="dk1"/>
                </a:solidFill>
                <a:latin typeface="Century Gothic"/>
                <a:ea typeface="Century Gothic"/>
                <a:cs typeface="Century Gothic"/>
                <a:sym typeface="Century Gothic"/>
              </a:defRPr>
            </a:lvl7pPr>
            <a:lvl8pPr indent="0" lvl="7" marL="0" rtl="0" algn="r">
              <a:spcBef>
                <a:spcPts val="0"/>
              </a:spcBef>
              <a:buNone/>
              <a:defRPr b="1" sz="800">
                <a:solidFill>
                  <a:schemeClr val="dk1"/>
                </a:solidFill>
                <a:latin typeface="Century Gothic"/>
                <a:ea typeface="Century Gothic"/>
                <a:cs typeface="Century Gothic"/>
                <a:sym typeface="Century Gothic"/>
              </a:defRPr>
            </a:lvl8pPr>
            <a:lvl9pPr indent="0" lvl="8" marL="0" rtl="0" algn="r">
              <a:spcBef>
                <a:spcPts val="0"/>
              </a:spcBef>
              <a:buNone/>
              <a:defRPr b="1" sz="8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214" name="Google Shape;214;p32"/>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b="1" sz="800">
                <a:solidFill>
                  <a:schemeClr val="dk1"/>
                </a:solidFill>
                <a:latin typeface="Century Gothic"/>
                <a:ea typeface="Century Gothic"/>
                <a:cs typeface="Century Gothic"/>
                <a:sym typeface="Century Gothic"/>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pic>
        <p:nvPicPr>
          <p:cNvPr id="215" name="Google Shape;215;p32"/>
          <p:cNvPicPr preferRelativeResize="0"/>
          <p:nvPr/>
        </p:nvPicPr>
        <p:blipFill rotWithShape="1">
          <a:blip r:embed="rId3">
            <a:alphaModFix/>
          </a:blip>
          <a:srcRect b="0" l="0" r="0" t="0"/>
          <a:stretch/>
        </p:blipFill>
        <p:spPr>
          <a:xfrm>
            <a:off x="428627" y="4937370"/>
            <a:ext cx="480562" cy="104555"/>
          </a:xfrm>
          <a:prstGeom prst="rect">
            <a:avLst/>
          </a:prstGeom>
          <a:noFill/>
          <a:ln>
            <a:noFill/>
          </a:ln>
        </p:spPr>
      </p:pic>
      <p:sp>
        <p:nvSpPr>
          <p:cNvPr id="216" name="Google Shape;216;p32"/>
          <p:cNvSpPr/>
          <p:nvPr/>
        </p:nvSpPr>
        <p:spPr>
          <a:xfrm>
            <a:off x="8799920" y="5004115"/>
            <a:ext cx="132734" cy="37924"/>
          </a:xfrm>
          <a:custGeom>
            <a:rect b="b" l="l" r="r" t="t"/>
            <a:pathLst>
              <a:path extrusionOk="0" h="83349" w="291723">
                <a:moveTo>
                  <a:pt x="8393" y="8393"/>
                </a:moveTo>
                <a:lnTo>
                  <a:pt x="288031" y="8393"/>
                </a:lnTo>
                <a:lnTo>
                  <a:pt x="288031" y="78198"/>
                </a:lnTo>
                <a:lnTo>
                  <a:pt x="8393" y="78198"/>
                </a:lnTo>
                <a:close/>
              </a:path>
            </a:pathLst>
          </a:custGeom>
          <a:solidFill>
            <a:schemeClr val="dk1"/>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
        <p:nvSpPr>
          <p:cNvPr id="217" name="Google Shape;217;p32"/>
          <p:cNvSpPr/>
          <p:nvPr/>
        </p:nvSpPr>
        <p:spPr>
          <a:xfrm>
            <a:off x="8799920" y="4895368"/>
            <a:ext cx="132734" cy="90070"/>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chemeClr val="dk1"/>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
        <p:nvSpPr>
          <p:cNvPr id="218" name="Google Shape;218;p32"/>
          <p:cNvSpPr/>
          <p:nvPr>
            <p:ph idx="2" type="pic"/>
          </p:nvPr>
        </p:nvSpPr>
        <p:spPr>
          <a:xfrm>
            <a:off x="4073843" y="1670699"/>
            <a:ext cx="996300" cy="997500"/>
          </a:xfrm>
          <a:prstGeom prst="rect">
            <a:avLst/>
          </a:prstGeom>
          <a:noFill/>
          <a:ln>
            <a:noFill/>
          </a:ln>
        </p:spPr>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w/ Logo" showMasterSp="0">
  <p:cSld name="6_Title Slide w/ Logo">
    <p:bg>
      <p:bgPr>
        <a:solidFill>
          <a:schemeClr val="lt2"/>
        </a:solidFill>
      </p:bgPr>
    </p:bg>
    <p:spTree>
      <p:nvGrpSpPr>
        <p:cNvPr id="219" name="Shape 219"/>
        <p:cNvGrpSpPr/>
        <p:nvPr/>
      </p:nvGrpSpPr>
      <p:grpSpPr>
        <a:xfrm>
          <a:off x="0" y="0"/>
          <a:ext cx="0" cy="0"/>
          <a:chOff x="0" y="0"/>
          <a:chExt cx="0" cy="0"/>
        </a:xfrm>
      </p:grpSpPr>
      <p:pic>
        <p:nvPicPr>
          <p:cNvPr id="220" name="Google Shape;220;p33"/>
          <p:cNvPicPr preferRelativeResize="0"/>
          <p:nvPr/>
        </p:nvPicPr>
        <p:blipFill rotWithShape="1">
          <a:blip r:embed="rId2">
            <a:alphaModFix/>
          </a:blip>
          <a:srcRect b="0" l="0" r="5829" t="0"/>
          <a:stretch/>
        </p:blipFill>
        <p:spPr>
          <a:xfrm>
            <a:off x="0" y="1367102"/>
            <a:ext cx="9143269" cy="3776096"/>
          </a:xfrm>
          <a:prstGeom prst="rect">
            <a:avLst/>
          </a:prstGeom>
          <a:noFill/>
          <a:ln>
            <a:noFill/>
          </a:ln>
        </p:spPr>
      </p:pic>
      <p:sp>
        <p:nvSpPr>
          <p:cNvPr id="221" name="Google Shape;221;p33"/>
          <p:cNvSpPr txBox="1"/>
          <p:nvPr>
            <p:ph type="ctrTitle"/>
          </p:nvPr>
        </p:nvSpPr>
        <p:spPr>
          <a:xfrm>
            <a:off x="1918922" y="3159377"/>
            <a:ext cx="5306100" cy="606900"/>
          </a:xfrm>
          <a:prstGeom prst="rect">
            <a:avLst/>
          </a:prstGeom>
          <a:noFill/>
          <a:ln>
            <a:noFill/>
          </a:ln>
        </p:spPr>
        <p:txBody>
          <a:bodyPr anchorCtr="0" anchor="ctr" bIns="20775" lIns="41575" spcFirstLastPara="1" rIns="41575" wrap="square" tIns="20775">
            <a:normAutofit/>
          </a:bodyPr>
          <a:lstStyle>
            <a:lvl1pPr lvl="0" rtl="0" algn="ctr">
              <a:lnSpc>
                <a:spcPct val="90000"/>
              </a:lnSpc>
              <a:spcBef>
                <a:spcPts val="0"/>
              </a:spcBef>
              <a:spcAft>
                <a:spcPts val="0"/>
              </a:spcAft>
              <a:buClr>
                <a:schemeClr val="dk1"/>
              </a:buClr>
              <a:buSzPts val="2700"/>
              <a:buFont typeface="Century Gothic"/>
              <a:buNone/>
              <a:defRPr sz="2700">
                <a:solidFill>
                  <a:schemeClr val="dk1"/>
                </a:solidFill>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222" name="Google Shape;222;p33"/>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chemeClr val="dk1"/>
                </a:solidFill>
                <a:latin typeface="Century Gothic"/>
                <a:ea typeface="Century Gothic"/>
                <a:cs typeface="Century Gothic"/>
                <a:sym typeface="Century Gothic"/>
              </a:defRPr>
            </a:lvl1pPr>
            <a:lvl2pPr indent="0" lvl="1" marL="0" rtl="0" algn="r">
              <a:spcBef>
                <a:spcPts val="0"/>
              </a:spcBef>
              <a:buNone/>
              <a:defRPr b="1" sz="800">
                <a:solidFill>
                  <a:schemeClr val="dk1"/>
                </a:solidFill>
                <a:latin typeface="Century Gothic"/>
                <a:ea typeface="Century Gothic"/>
                <a:cs typeface="Century Gothic"/>
                <a:sym typeface="Century Gothic"/>
              </a:defRPr>
            </a:lvl2pPr>
            <a:lvl3pPr indent="0" lvl="2" marL="0" rtl="0" algn="r">
              <a:spcBef>
                <a:spcPts val="0"/>
              </a:spcBef>
              <a:buNone/>
              <a:defRPr b="1" sz="800">
                <a:solidFill>
                  <a:schemeClr val="dk1"/>
                </a:solidFill>
                <a:latin typeface="Century Gothic"/>
                <a:ea typeface="Century Gothic"/>
                <a:cs typeface="Century Gothic"/>
                <a:sym typeface="Century Gothic"/>
              </a:defRPr>
            </a:lvl3pPr>
            <a:lvl4pPr indent="0" lvl="3" marL="0" rtl="0" algn="r">
              <a:spcBef>
                <a:spcPts val="0"/>
              </a:spcBef>
              <a:buNone/>
              <a:defRPr b="1" sz="800">
                <a:solidFill>
                  <a:schemeClr val="dk1"/>
                </a:solidFill>
                <a:latin typeface="Century Gothic"/>
                <a:ea typeface="Century Gothic"/>
                <a:cs typeface="Century Gothic"/>
                <a:sym typeface="Century Gothic"/>
              </a:defRPr>
            </a:lvl4pPr>
            <a:lvl5pPr indent="0" lvl="4" marL="0" rtl="0" algn="r">
              <a:spcBef>
                <a:spcPts val="0"/>
              </a:spcBef>
              <a:buNone/>
              <a:defRPr b="1" sz="800">
                <a:solidFill>
                  <a:schemeClr val="dk1"/>
                </a:solidFill>
                <a:latin typeface="Century Gothic"/>
                <a:ea typeface="Century Gothic"/>
                <a:cs typeface="Century Gothic"/>
                <a:sym typeface="Century Gothic"/>
              </a:defRPr>
            </a:lvl5pPr>
            <a:lvl6pPr indent="0" lvl="5" marL="0" rtl="0" algn="r">
              <a:spcBef>
                <a:spcPts val="0"/>
              </a:spcBef>
              <a:buNone/>
              <a:defRPr b="1" sz="800">
                <a:solidFill>
                  <a:schemeClr val="dk1"/>
                </a:solidFill>
                <a:latin typeface="Century Gothic"/>
                <a:ea typeface="Century Gothic"/>
                <a:cs typeface="Century Gothic"/>
                <a:sym typeface="Century Gothic"/>
              </a:defRPr>
            </a:lvl6pPr>
            <a:lvl7pPr indent="0" lvl="6" marL="0" rtl="0" algn="r">
              <a:spcBef>
                <a:spcPts val="0"/>
              </a:spcBef>
              <a:buNone/>
              <a:defRPr b="1" sz="800">
                <a:solidFill>
                  <a:schemeClr val="dk1"/>
                </a:solidFill>
                <a:latin typeface="Century Gothic"/>
                <a:ea typeface="Century Gothic"/>
                <a:cs typeface="Century Gothic"/>
                <a:sym typeface="Century Gothic"/>
              </a:defRPr>
            </a:lvl7pPr>
            <a:lvl8pPr indent="0" lvl="7" marL="0" rtl="0" algn="r">
              <a:spcBef>
                <a:spcPts val="0"/>
              </a:spcBef>
              <a:buNone/>
              <a:defRPr b="1" sz="800">
                <a:solidFill>
                  <a:schemeClr val="dk1"/>
                </a:solidFill>
                <a:latin typeface="Century Gothic"/>
                <a:ea typeface="Century Gothic"/>
                <a:cs typeface="Century Gothic"/>
                <a:sym typeface="Century Gothic"/>
              </a:defRPr>
            </a:lvl8pPr>
            <a:lvl9pPr indent="0" lvl="8" marL="0" rtl="0" algn="r">
              <a:spcBef>
                <a:spcPts val="0"/>
              </a:spcBef>
              <a:buNone/>
              <a:defRPr b="1" sz="800">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223" name="Google Shape;223;p33"/>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b="1" sz="800">
                <a:solidFill>
                  <a:schemeClr val="dk1"/>
                </a:solidFill>
                <a:latin typeface="Century Gothic"/>
                <a:ea typeface="Century Gothic"/>
                <a:cs typeface="Century Gothic"/>
                <a:sym typeface="Century Gothic"/>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pic>
        <p:nvPicPr>
          <p:cNvPr id="224" name="Google Shape;224;p33"/>
          <p:cNvPicPr preferRelativeResize="0"/>
          <p:nvPr/>
        </p:nvPicPr>
        <p:blipFill rotWithShape="1">
          <a:blip r:embed="rId3">
            <a:alphaModFix/>
          </a:blip>
          <a:srcRect b="0" l="0" r="0" t="0"/>
          <a:stretch/>
        </p:blipFill>
        <p:spPr>
          <a:xfrm>
            <a:off x="428627" y="4937370"/>
            <a:ext cx="480562" cy="104555"/>
          </a:xfrm>
          <a:prstGeom prst="rect">
            <a:avLst/>
          </a:prstGeom>
          <a:noFill/>
          <a:ln>
            <a:noFill/>
          </a:ln>
        </p:spPr>
      </p:pic>
      <p:sp>
        <p:nvSpPr>
          <p:cNvPr id="225" name="Google Shape;225;p33"/>
          <p:cNvSpPr/>
          <p:nvPr/>
        </p:nvSpPr>
        <p:spPr>
          <a:xfrm>
            <a:off x="8799920" y="5004115"/>
            <a:ext cx="132734" cy="37924"/>
          </a:xfrm>
          <a:custGeom>
            <a:rect b="b" l="l" r="r" t="t"/>
            <a:pathLst>
              <a:path extrusionOk="0" h="83349" w="291723">
                <a:moveTo>
                  <a:pt x="8393" y="8393"/>
                </a:moveTo>
                <a:lnTo>
                  <a:pt x="288031" y="8393"/>
                </a:lnTo>
                <a:lnTo>
                  <a:pt x="288031" y="78198"/>
                </a:lnTo>
                <a:lnTo>
                  <a:pt x="8393" y="78198"/>
                </a:lnTo>
                <a:close/>
              </a:path>
            </a:pathLst>
          </a:custGeom>
          <a:solidFill>
            <a:schemeClr val="dk1"/>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
        <p:nvSpPr>
          <p:cNvPr id="226" name="Google Shape;226;p33"/>
          <p:cNvSpPr/>
          <p:nvPr/>
        </p:nvSpPr>
        <p:spPr>
          <a:xfrm>
            <a:off x="8799920" y="4895368"/>
            <a:ext cx="132734" cy="90070"/>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chemeClr val="dk1"/>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227" name="Shape 227"/>
        <p:cNvGrpSpPr/>
        <p:nvPr/>
      </p:nvGrpSpPr>
      <p:grpSpPr>
        <a:xfrm>
          <a:off x="0" y="0"/>
          <a:ext cx="0" cy="0"/>
          <a:chOff x="0" y="0"/>
          <a:chExt cx="0" cy="0"/>
        </a:xfrm>
      </p:grpSpPr>
      <p:pic>
        <p:nvPicPr>
          <p:cNvPr id="228" name="Google Shape;228;p34"/>
          <p:cNvPicPr preferRelativeResize="0"/>
          <p:nvPr/>
        </p:nvPicPr>
        <p:blipFill rotWithShape="1">
          <a:blip r:embed="rId2">
            <a:alphaModFix/>
          </a:blip>
          <a:srcRect b="0" l="0" r="0" t="0"/>
          <a:stretch/>
        </p:blipFill>
        <p:spPr>
          <a:xfrm>
            <a:off x="-972" y="2398471"/>
            <a:ext cx="9144975" cy="2500782"/>
          </a:xfrm>
          <a:prstGeom prst="rect">
            <a:avLst/>
          </a:prstGeom>
          <a:noFill/>
          <a:ln>
            <a:noFill/>
          </a:ln>
        </p:spPr>
      </p:pic>
      <p:grpSp>
        <p:nvGrpSpPr>
          <p:cNvPr id="229" name="Google Shape;229;p34"/>
          <p:cNvGrpSpPr/>
          <p:nvPr/>
        </p:nvGrpSpPr>
        <p:grpSpPr>
          <a:xfrm>
            <a:off x="-4544" y="4278492"/>
            <a:ext cx="9149079" cy="866805"/>
            <a:chOff x="-9992" y="9387571"/>
            <a:chExt cx="20116709" cy="1905904"/>
          </a:xfrm>
        </p:grpSpPr>
        <p:grpSp>
          <p:nvGrpSpPr>
            <p:cNvPr id="230" name="Google Shape;230;p34"/>
            <p:cNvGrpSpPr/>
            <p:nvPr/>
          </p:nvGrpSpPr>
          <p:grpSpPr>
            <a:xfrm>
              <a:off x="-9992" y="9387571"/>
              <a:ext cx="20116709" cy="1905904"/>
              <a:chOff x="-9992" y="9387571"/>
              <a:chExt cx="20116709" cy="1905904"/>
            </a:xfrm>
          </p:grpSpPr>
          <p:sp>
            <p:nvSpPr>
              <p:cNvPr id="231" name="Google Shape;231;p34"/>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nvGrpSpPr>
              <p:cNvPr id="232" name="Google Shape;232;p34"/>
              <p:cNvGrpSpPr/>
              <p:nvPr/>
            </p:nvGrpSpPr>
            <p:grpSpPr>
              <a:xfrm>
                <a:off x="19347601" y="10743921"/>
                <a:ext cx="291723" cy="322458"/>
                <a:chOff x="19347601" y="10743921"/>
                <a:chExt cx="291723" cy="322458"/>
              </a:xfrm>
            </p:grpSpPr>
            <p:sp>
              <p:nvSpPr>
                <p:cNvPr id="233" name="Google Shape;233;p34"/>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
              <p:nvSpPr>
                <p:cNvPr id="234" name="Google Shape;234;p34"/>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grpSp>
        <p:pic>
          <p:nvPicPr>
            <p:cNvPr id="235" name="Google Shape;235;p34"/>
            <p:cNvPicPr preferRelativeResize="0"/>
            <p:nvPr/>
          </p:nvPicPr>
          <p:blipFill rotWithShape="1">
            <a:blip r:embed="rId3">
              <a:alphaModFix/>
            </a:blip>
            <a:srcRect b="0" l="0" r="0" t="0"/>
            <a:stretch/>
          </p:blipFill>
          <p:spPr>
            <a:xfrm>
              <a:off x="942383" y="10836275"/>
              <a:ext cx="1056637" cy="229893"/>
            </a:xfrm>
            <a:prstGeom prst="rect">
              <a:avLst/>
            </a:prstGeom>
            <a:noFill/>
            <a:ln>
              <a:noFill/>
            </a:ln>
          </p:spPr>
        </p:pic>
      </p:grpSp>
      <p:sp>
        <p:nvSpPr>
          <p:cNvPr id="236" name="Google Shape;236;p34"/>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rtl="0" algn="r">
              <a:spcBef>
                <a:spcPts val="0"/>
              </a:spcBef>
              <a:buNone/>
              <a:defRPr b="1" sz="800">
                <a:solidFill>
                  <a:srgbClr val="B5E5DC"/>
                </a:solidFill>
                <a:latin typeface="Century Gothic"/>
                <a:ea typeface="Century Gothic"/>
                <a:cs typeface="Century Gothic"/>
                <a:sym typeface="Century Gothic"/>
              </a:defRPr>
            </a:lvl1pPr>
            <a:lvl2pPr indent="0" lvl="1" marL="0" rtl="0" algn="r">
              <a:spcBef>
                <a:spcPts val="0"/>
              </a:spcBef>
              <a:buNone/>
              <a:defRPr b="1" sz="800">
                <a:solidFill>
                  <a:srgbClr val="B5E5DC"/>
                </a:solidFill>
                <a:latin typeface="Century Gothic"/>
                <a:ea typeface="Century Gothic"/>
                <a:cs typeface="Century Gothic"/>
                <a:sym typeface="Century Gothic"/>
              </a:defRPr>
            </a:lvl2pPr>
            <a:lvl3pPr indent="0" lvl="2" marL="0" rtl="0" algn="r">
              <a:spcBef>
                <a:spcPts val="0"/>
              </a:spcBef>
              <a:buNone/>
              <a:defRPr b="1" sz="800">
                <a:solidFill>
                  <a:srgbClr val="B5E5DC"/>
                </a:solidFill>
                <a:latin typeface="Century Gothic"/>
                <a:ea typeface="Century Gothic"/>
                <a:cs typeface="Century Gothic"/>
                <a:sym typeface="Century Gothic"/>
              </a:defRPr>
            </a:lvl3pPr>
            <a:lvl4pPr indent="0" lvl="3" marL="0" rtl="0" algn="r">
              <a:spcBef>
                <a:spcPts val="0"/>
              </a:spcBef>
              <a:buNone/>
              <a:defRPr b="1" sz="800">
                <a:solidFill>
                  <a:srgbClr val="B5E5DC"/>
                </a:solidFill>
                <a:latin typeface="Century Gothic"/>
                <a:ea typeface="Century Gothic"/>
                <a:cs typeface="Century Gothic"/>
                <a:sym typeface="Century Gothic"/>
              </a:defRPr>
            </a:lvl4pPr>
            <a:lvl5pPr indent="0" lvl="4" marL="0" rtl="0" algn="r">
              <a:spcBef>
                <a:spcPts val="0"/>
              </a:spcBef>
              <a:buNone/>
              <a:defRPr b="1" sz="800">
                <a:solidFill>
                  <a:srgbClr val="B5E5DC"/>
                </a:solidFill>
                <a:latin typeface="Century Gothic"/>
                <a:ea typeface="Century Gothic"/>
                <a:cs typeface="Century Gothic"/>
                <a:sym typeface="Century Gothic"/>
              </a:defRPr>
            </a:lvl5pPr>
            <a:lvl6pPr indent="0" lvl="5" marL="0" rtl="0" algn="r">
              <a:spcBef>
                <a:spcPts val="0"/>
              </a:spcBef>
              <a:buNone/>
              <a:defRPr b="1" sz="800">
                <a:solidFill>
                  <a:srgbClr val="B5E5DC"/>
                </a:solidFill>
                <a:latin typeface="Century Gothic"/>
                <a:ea typeface="Century Gothic"/>
                <a:cs typeface="Century Gothic"/>
                <a:sym typeface="Century Gothic"/>
              </a:defRPr>
            </a:lvl6pPr>
            <a:lvl7pPr indent="0" lvl="6" marL="0" rtl="0" algn="r">
              <a:spcBef>
                <a:spcPts val="0"/>
              </a:spcBef>
              <a:buNone/>
              <a:defRPr b="1" sz="800">
                <a:solidFill>
                  <a:srgbClr val="B5E5DC"/>
                </a:solidFill>
                <a:latin typeface="Century Gothic"/>
                <a:ea typeface="Century Gothic"/>
                <a:cs typeface="Century Gothic"/>
                <a:sym typeface="Century Gothic"/>
              </a:defRPr>
            </a:lvl7pPr>
            <a:lvl8pPr indent="0" lvl="7" marL="0" rtl="0" algn="r">
              <a:spcBef>
                <a:spcPts val="0"/>
              </a:spcBef>
              <a:buNone/>
              <a:defRPr b="1" sz="800">
                <a:solidFill>
                  <a:srgbClr val="B5E5DC"/>
                </a:solidFill>
                <a:latin typeface="Century Gothic"/>
                <a:ea typeface="Century Gothic"/>
                <a:cs typeface="Century Gothic"/>
                <a:sym typeface="Century Gothic"/>
              </a:defRPr>
            </a:lvl8pPr>
            <a:lvl9pPr indent="0" lvl="8" marL="0" rtl="0" algn="r">
              <a:spcBef>
                <a:spcPts val="0"/>
              </a:spcBef>
              <a:buNone/>
              <a:defRPr b="1" sz="800">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237" name="Google Shape;237;p34"/>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
        <p:nvSpPr>
          <p:cNvPr id="238" name="Google Shape;238;p34"/>
          <p:cNvSpPr txBox="1"/>
          <p:nvPr>
            <p:ph idx="1" type="body"/>
          </p:nvPr>
        </p:nvSpPr>
        <p:spPr>
          <a:xfrm>
            <a:off x="428627" y="1049252"/>
            <a:ext cx="7850700" cy="168000"/>
          </a:xfrm>
          <a:prstGeom prst="rect">
            <a:avLst/>
          </a:prstGeom>
          <a:noFill/>
          <a:ln>
            <a:noFill/>
          </a:ln>
        </p:spPr>
        <p:txBody>
          <a:bodyPr anchorCtr="0" anchor="t" bIns="0" lIns="0" spcFirstLastPara="1" rIns="0" wrap="square" tIns="0">
            <a:normAutofit/>
          </a:bodyPr>
          <a:lstStyle>
            <a:lvl1pPr indent="-298450" lvl="0" marL="457200" rtl="0" algn="l">
              <a:lnSpc>
                <a:spcPct val="90000"/>
              </a:lnSpc>
              <a:spcBef>
                <a:spcPts val="800"/>
              </a:spcBef>
              <a:spcAft>
                <a:spcPts val="0"/>
              </a:spcAft>
              <a:buClr>
                <a:srgbClr val="415651"/>
              </a:buClr>
              <a:buSzPts val="1100"/>
              <a:buChar char="•"/>
              <a:defRPr b="0" i="0" sz="1100">
                <a:solidFill>
                  <a:srgbClr val="415651"/>
                </a:solidFill>
                <a:latin typeface="Century Gothic"/>
                <a:ea typeface="Century Gothic"/>
                <a:cs typeface="Century Gothic"/>
                <a:sym typeface="Century Gothic"/>
              </a:defRPr>
            </a:lvl1pPr>
            <a:lvl2pPr indent="-279400" lvl="1" marL="914400" rtl="0" algn="l">
              <a:lnSpc>
                <a:spcPct val="90000"/>
              </a:lnSpc>
              <a:spcBef>
                <a:spcPts val="400"/>
              </a:spcBef>
              <a:spcAft>
                <a:spcPts val="0"/>
              </a:spcAft>
              <a:buClr>
                <a:schemeClr val="dk1"/>
              </a:buClr>
              <a:buSzPts val="800"/>
              <a:buChar char="•"/>
              <a:defRPr/>
            </a:lvl2pPr>
            <a:lvl3pPr indent="-279400" lvl="2" marL="1371600" rtl="0" algn="l">
              <a:lnSpc>
                <a:spcPct val="90000"/>
              </a:lnSpc>
              <a:spcBef>
                <a:spcPts val="400"/>
              </a:spcBef>
              <a:spcAft>
                <a:spcPts val="0"/>
              </a:spcAft>
              <a:buClr>
                <a:schemeClr val="dk1"/>
              </a:buClr>
              <a:buSzPts val="800"/>
              <a:buChar char="•"/>
              <a:defRPr/>
            </a:lvl3pPr>
            <a:lvl4pPr indent="-279400" lvl="3" marL="1828800" rtl="0" algn="l">
              <a:lnSpc>
                <a:spcPct val="90000"/>
              </a:lnSpc>
              <a:spcBef>
                <a:spcPts val="400"/>
              </a:spcBef>
              <a:spcAft>
                <a:spcPts val="0"/>
              </a:spcAft>
              <a:buClr>
                <a:schemeClr val="dk1"/>
              </a:buClr>
              <a:buSzPts val="800"/>
              <a:buChar char="•"/>
              <a:defRPr/>
            </a:lvl4pPr>
            <a:lvl5pPr indent="-279400" lvl="4" marL="2286000" rtl="0" algn="l">
              <a:lnSpc>
                <a:spcPct val="90000"/>
              </a:lnSpc>
              <a:spcBef>
                <a:spcPts val="400"/>
              </a:spcBef>
              <a:spcAft>
                <a:spcPts val="0"/>
              </a:spcAft>
              <a:buClr>
                <a:schemeClr val="dk1"/>
              </a:buClr>
              <a:buSzPts val="800"/>
              <a:buChar char="•"/>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239" name="Google Shape;239;p34"/>
          <p:cNvSpPr txBox="1"/>
          <p:nvPr>
            <p:ph type="title"/>
          </p:nvPr>
        </p:nvSpPr>
        <p:spPr>
          <a:xfrm>
            <a:off x="422847" y="323731"/>
            <a:ext cx="8092200" cy="391800"/>
          </a:xfrm>
          <a:prstGeom prst="rect">
            <a:avLst/>
          </a:prstGeom>
          <a:noFill/>
          <a:ln>
            <a:noFill/>
          </a:ln>
        </p:spPr>
        <p:txBody>
          <a:bodyPr anchorCtr="0" anchor="b" bIns="20775" lIns="41575" spcFirstLastPara="1" rIns="41575" wrap="square" tIns="20775">
            <a:spAutoFit/>
          </a:bodyPr>
          <a:lstStyle>
            <a:lvl1pPr lvl="0" rtl="0" algn="l">
              <a:lnSpc>
                <a:spcPct val="90000"/>
              </a:lnSpc>
              <a:spcBef>
                <a:spcPts val="0"/>
              </a:spcBef>
              <a:spcAft>
                <a:spcPts val="0"/>
              </a:spcAft>
              <a:buClr>
                <a:schemeClr val="dk1"/>
              </a:buClr>
              <a:buSzPts val="2400"/>
              <a:buFont typeface="Century Gothic"/>
              <a:buNone/>
              <a:defRPr b="1">
                <a:latin typeface="Century Gothic"/>
                <a:ea typeface="Century Gothic"/>
                <a:cs typeface="Century Gothic"/>
                <a:sym typeface="Century Gothic"/>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240" name="Shape 240"/>
        <p:cNvGrpSpPr/>
        <p:nvPr/>
      </p:nvGrpSpPr>
      <p:grpSpPr>
        <a:xfrm>
          <a:off x="0" y="0"/>
          <a:ext cx="0" cy="0"/>
          <a:chOff x="0" y="0"/>
          <a:chExt cx="0" cy="0"/>
        </a:xfrm>
      </p:grpSpPr>
      <p:sp>
        <p:nvSpPr>
          <p:cNvPr id="241" name="Google Shape;241;p35"/>
          <p:cNvSpPr txBox="1"/>
          <p:nvPr>
            <p:ph type="ctrTitle"/>
          </p:nvPr>
        </p:nvSpPr>
        <p:spPr>
          <a:xfrm>
            <a:off x="1908386" y="2479108"/>
            <a:ext cx="5306100" cy="606900"/>
          </a:xfrm>
          <a:prstGeom prst="rect">
            <a:avLst/>
          </a:prstGeom>
          <a:noFill/>
          <a:ln>
            <a:noFill/>
          </a:ln>
        </p:spPr>
        <p:txBody>
          <a:bodyPr anchorCtr="0" anchor="ctr" bIns="20775" lIns="41575" spcFirstLastPara="1" rIns="41575" wrap="square" tIns="20775">
            <a:normAutofit/>
          </a:bodyPr>
          <a:lstStyle>
            <a:lvl1pPr lvl="0" rtl="0" algn="ctr">
              <a:lnSpc>
                <a:spcPct val="90000"/>
              </a:lnSpc>
              <a:spcBef>
                <a:spcPts val="0"/>
              </a:spcBef>
              <a:spcAft>
                <a:spcPts val="0"/>
              </a:spcAft>
              <a:buClr>
                <a:schemeClr val="dk1"/>
              </a:buClr>
              <a:buSzPts val="2700"/>
              <a:buFont typeface="Century Gothic"/>
              <a:buNone/>
              <a:defRPr sz="2700">
                <a:solidFill>
                  <a:schemeClr val="dk1"/>
                </a:solidFill>
              </a:defRPr>
            </a:lvl1pPr>
            <a:lvl2pPr lvl="1" rtl="0">
              <a:spcBef>
                <a:spcPts val="0"/>
              </a:spcBef>
              <a:spcAft>
                <a:spcPts val="0"/>
              </a:spcAft>
              <a:buSzPts val="600"/>
              <a:buNone/>
              <a:defRPr/>
            </a:lvl2pPr>
            <a:lvl3pPr lvl="2" rtl="0">
              <a:spcBef>
                <a:spcPts val="0"/>
              </a:spcBef>
              <a:spcAft>
                <a:spcPts val="0"/>
              </a:spcAft>
              <a:buSzPts val="600"/>
              <a:buNone/>
              <a:defRPr/>
            </a:lvl3pPr>
            <a:lvl4pPr lvl="3" rtl="0">
              <a:spcBef>
                <a:spcPts val="0"/>
              </a:spcBef>
              <a:spcAft>
                <a:spcPts val="0"/>
              </a:spcAft>
              <a:buSzPts val="600"/>
              <a:buNone/>
              <a:defRPr/>
            </a:lvl4pPr>
            <a:lvl5pPr lvl="4" rtl="0">
              <a:spcBef>
                <a:spcPts val="0"/>
              </a:spcBef>
              <a:spcAft>
                <a:spcPts val="0"/>
              </a:spcAft>
              <a:buSzPts val="600"/>
              <a:buNone/>
              <a:defRPr/>
            </a:lvl5pPr>
            <a:lvl6pPr lvl="5" rtl="0">
              <a:spcBef>
                <a:spcPts val="0"/>
              </a:spcBef>
              <a:spcAft>
                <a:spcPts val="0"/>
              </a:spcAft>
              <a:buSzPts val="600"/>
              <a:buNone/>
              <a:defRPr/>
            </a:lvl6pPr>
            <a:lvl7pPr lvl="6" rtl="0">
              <a:spcBef>
                <a:spcPts val="0"/>
              </a:spcBef>
              <a:spcAft>
                <a:spcPts val="0"/>
              </a:spcAft>
              <a:buSzPts val="600"/>
              <a:buNone/>
              <a:defRPr/>
            </a:lvl7pPr>
            <a:lvl8pPr lvl="7" rtl="0">
              <a:spcBef>
                <a:spcPts val="0"/>
              </a:spcBef>
              <a:spcAft>
                <a:spcPts val="0"/>
              </a:spcAft>
              <a:buSzPts val="600"/>
              <a:buNone/>
              <a:defRPr/>
            </a:lvl8pPr>
            <a:lvl9pPr lvl="8" rtl="0">
              <a:spcBef>
                <a:spcPts val="0"/>
              </a:spcBef>
              <a:spcAft>
                <a:spcPts val="0"/>
              </a:spcAft>
              <a:buSzPts val="600"/>
              <a:buNone/>
              <a:defRPr/>
            </a:lvl9pPr>
          </a:lstStyle>
          <a:p/>
        </p:txBody>
      </p:sp>
      <p:sp>
        <p:nvSpPr>
          <p:cNvPr id="242" name="Google Shape;242;p35"/>
          <p:cNvSpPr txBox="1"/>
          <p:nvPr>
            <p:ph idx="1" type="subTitle"/>
          </p:nvPr>
        </p:nvSpPr>
        <p:spPr>
          <a:xfrm>
            <a:off x="1997161" y="3086101"/>
            <a:ext cx="5149800" cy="760200"/>
          </a:xfrm>
          <a:prstGeom prst="rect">
            <a:avLst/>
          </a:prstGeom>
          <a:noFill/>
          <a:ln>
            <a:noFill/>
          </a:ln>
        </p:spPr>
        <p:txBody>
          <a:bodyPr anchorCtr="0" anchor="t" bIns="20775" lIns="41575" spcFirstLastPara="1" rIns="41575" wrap="square" tIns="20775">
            <a:normAutofit/>
          </a:bodyPr>
          <a:lstStyle>
            <a:lvl1pPr lvl="0" rtl="0" algn="ctr">
              <a:lnSpc>
                <a:spcPct val="90000"/>
              </a:lnSpc>
              <a:spcBef>
                <a:spcPts val="800"/>
              </a:spcBef>
              <a:spcAft>
                <a:spcPts val="0"/>
              </a:spcAft>
              <a:buClr>
                <a:schemeClr val="dk1"/>
              </a:buClr>
              <a:buSzPts val="1300"/>
              <a:buNone/>
              <a:defRPr b="1" i="0" sz="1300">
                <a:solidFill>
                  <a:schemeClr val="dk1"/>
                </a:solidFill>
                <a:latin typeface="Century Gothic"/>
                <a:ea typeface="Century Gothic"/>
                <a:cs typeface="Century Gothic"/>
                <a:sym typeface="Century Gothic"/>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300"/>
              <a:buNone/>
              <a:defRPr sz="13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243" name="Google Shape;243;p35"/>
          <p:cNvPicPr preferRelativeResize="0"/>
          <p:nvPr/>
        </p:nvPicPr>
        <p:blipFill rotWithShape="1">
          <a:blip r:embed="rId2">
            <a:alphaModFix/>
          </a:blip>
          <a:srcRect b="0" l="0" r="0" t="0"/>
          <a:stretch/>
        </p:blipFill>
        <p:spPr>
          <a:xfrm>
            <a:off x="4313649" y="1354364"/>
            <a:ext cx="495595" cy="547497"/>
          </a:xfrm>
          <a:prstGeom prst="rect">
            <a:avLst/>
          </a:prstGeom>
          <a:noFill/>
          <a:ln>
            <a:noFill/>
          </a:ln>
        </p:spPr>
      </p:pic>
      <p:sp>
        <p:nvSpPr>
          <p:cNvPr id="244" name="Google Shape;244;p35"/>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spcBef>
                <a:spcPts val="0"/>
              </a:spcBef>
              <a:spcAft>
                <a:spcPts val="0"/>
              </a:spcAft>
              <a:buSzPts val="600"/>
              <a:buNone/>
              <a:defRPr/>
            </a:lvl2pPr>
            <a:lvl3pPr lvl="2" rtl="0" algn="l">
              <a:spcBef>
                <a:spcPts val="0"/>
              </a:spcBef>
              <a:spcAft>
                <a:spcPts val="0"/>
              </a:spcAft>
              <a:buSzPts val="600"/>
              <a:buNone/>
              <a:defRPr/>
            </a:lvl3pPr>
            <a:lvl4pPr lvl="3" rtl="0" algn="l">
              <a:spcBef>
                <a:spcPts val="0"/>
              </a:spcBef>
              <a:spcAft>
                <a:spcPts val="0"/>
              </a:spcAft>
              <a:buSzPts val="600"/>
              <a:buNone/>
              <a:defRPr/>
            </a:lvl4pPr>
            <a:lvl5pPr lvl="4" rtl="0" algn="l">
              <a:spcBef>
                <a:spcPts val="0"/>
              </a:spcBef>
              <a:spcAft>
                <a:spcPts val="0"/>
              </a:spcAft>
              <a:buSzPts val="600"/>
              <a:buNone/>
              <a:defRPr/>
            </a:lvl5pPr>
            <a:lvl6pPr lvl="5" rtl="0" algn="l">
              <a:spcBef>
                <a:spcPts val="0"/>
              </a:spcBef>
              <a:spcAft>
                <a:spcPts val="0"/>
              </a:spcAft>
              <a:buSzPts val="600"/>
              <a:buNone/>
              <a:defRPr/>
            </a:lvl6pPr>
            <a:lvl7pPr lvl="6" rtl="0" algn="l">
              <a:spcBef>
                <a:spcPts val="0"/>
              </a:spcBef>
              <a:spcAft>
                <a:spcPts val="0"/>
              </a:spcAft>
              <a:buSzPts val="600"/>
              <a:buNone/>
              <a:defRPr/>
            </a:lvl7pPr>
            <a:lvl8pPr lvl="7" rtl="0" algn="l">
              <a:spcBef>
                <a:spcPts val="0"/>
              </a:spcBef>
              <a:spcAft>
                <a:spcPts val="0"/>
              </a:spcAft>
              <a:buSzPts val="600"/>
              <a:buNone/>
              <a:defRPr/>
            </a:lvl8pPr>
            <a:lvl9pPr lvl="8" rtl="0" algn="l">
              <a:spcBef>
                <a:spcPts val="0"/>
              </a:spcBef>
              <a:spcAft>
                <a:spcPts val="0"/>
              </a:spcAft>
              <a:buSzPts val="600"/>
              <a:buNone/>
              <a:defRPr/>
            </a:lvl9pPr>
          </a:lstStyle>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and Content">
  <p:cSld name="6_Title and Content">
    <p:spTree>
      <p:nvGrpSpPr>
        <p:cNvPr id="259" name="Shape 259"/>
        <p:cNvGrpSpPr/>
        <p:nvPr/>
      </p:nvGrpSpPr>
      <p:grpSpPr>
        <a:xfrm>
          <a:off x="0" y="0"/>
          <a:ext cx="0" cy="0"/>
          <a:chOff x="0" y="0"/>
          <a:chExt cx="0" cy="0"/>
        </a:xfrm>
      </p:grpSpPr>
      <p:sp>
        <p:nvSpPr>
          <p:cNvPr id="260" name="Google Shape;260;p37"/>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261" name="Google Shape;261;p37"/>
          <p:cNvSpPr/>
          <p:nvPr>
            <p:ph idx="2" type="chart"/>
          </p:nvPr>
        </p:nvSpPr>
        <p:spPr>
          <a:xfrm>
            <a:off x="422847" y="1046894"/>
            <a:ext cx="8092200" cy="3222900"/>
          </a:xfrm>
          <a:prstGeom prst="rect">
            <a:avLst/>
          </a:prstGeom>
          <a:noFill/>
          <a:ln>
            <a:noFill/>
          </a:ln>
        </p:spPr>
        <p:txBody>
          <a:bodyPr anchorCtr="0" anchor="ctr" bIns="41575" lIns="41575" spcFirstLastPara="1" rIns="41575" wrap="square" tIns="41575">
            <a:noAutofit/>
          </a:bodyPr>
          <a:lstStyle>
            <a:lvl1pPr lvl="0" marR="0" rtl="0" algn="l">
              <a:lnSpc>
                <a:spcPct val="90000"/>
              </a:lnSpc>
              <a:spcBef>
                <a:spcPts val="0"/>
              </a:spcBef>
              <a:spcAft>
                <a:spcPts val="0"/>
              </a:spcAft>
              <a:buClr>
                <a:schemeClr val="dk1"/>
              </a:buClr>
              <a:buSzPts val="1800"/>
              <a:buFont typeface="Arial"/>
              <a:buNone/>
              <a:defRPr b="0" i="0" sz="1800" u="none" cap="none" strike="noStrike">
                <a:solidFill>
                  <a:schemeClr val="dk1"/>
                </a:solidFill>
                <a:latin typeface="Century Gothic"/>
                <a:ea typeface="Century Gothic"/>
                <a:cs typeface="Century Gothic"/>
                <a:sym typeface="Century Gothic"/>
              </a:defRPr>
            </a:lvl1pPr>
            <a:lvl2pPr lvl="1"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lvl="2"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lvl="3"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lvl="4"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lvl="5"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entury Gothic"/>
                <a:ea typeface="Century Gothic"/>
                <a:cs typeface="Century Gothic"/>
                <a:sym typeface="Century Gothic"/>
              </a:defRPr>
            </a:lvl6pPr>
            <a:lvl7pPr lvl="6"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entury Gothic"/>
                <a:ea typeface="Century Gothic"/>
                <a:cs typeface="Century Gothic"/>
                <a:sym typeface="Century Gothic"/>
              </a:defRPr>
            </a:lvl7pPr>
            <a:lvl8pPr lvl="7"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entury Gothic"/>
                <a:ea typeface="Century Gothic"/>
                <a:cs typeface="Century Gothic"/>
                <a:sym typeface="Century Gothic"/>
              </a:defRPr>
            </a:lvl8pPr>
            <a:lvl9pPr lvl="8"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entury Gothic"/>
                <a:ea typeface="Century Gothic"/>
                <a:cs typeface="Century Gothic"/>
                <a:sym typeface="Century Gothic"/>
              </a:defRPr>
            </a:lvl9pPr>
          </a:lstStyle>
          <a:p/>
        </p:txBody>
      </p:sp>
      <p:sp>
        <p:nvSpPr>
          <p:cNvPr id="262" name="Google Shape;262;p37"/>
          <p:cNvSpPr txBox="1"/>
          <p:nvPr>
            <p:ph type="title"/>
          </p:nvPr>
        </p:nvSpPr>
        <p:spPr>
          <a:xfrm>
            <a:off x="422847" y="323731"/>
            <a:ext cx="8092200" cy="391800"/>
          </a:xfrm>
          <a:prstGeom prst="rect">
            <a:avLst/>
          </a:prstGeom>
          <a:noFill/>
          <a:ln>
            <a:noFill/>
          </a:ln>
        </p:spPr>
        <p:txBody>
          <a:bodyPr anchorCtr="0" anchor="b" bIns="20775" lIns="41575" spcFirstLastPara="1" rIns="41575" wrap="square" tIns="20775">
            <a:spAutoFit/>
          </a:bodyPr>
          <a:lstStyle>
            <a:lvl1pPr lvl="0" rtl="0" algn="l">
              <a:lnSpc>
                <a:spcPct val="90000"/>
              </a:lnSpc>
              <a:spcBef>
                <a:spcPts val="0"/>
              </a:spcBef>
              <a:spcAft>
                <a:spcPts val="0"/>
              </a:spcAft>
              <a:buClr>
                <a:schemeClr val="dk1"/>
              </a:buClr>
              <a:buSzPts val="2400"/>
              <a:buFont typeface="Century Gothic"/>
              <a:buNone/>
              <a:defRPr b="1">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263" name="Google Shape;263;p37"/>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64" name="Shape 264"/>
        <p:cNvGrpSpPr/>
        <p:nvPr/>
      </p:nvGrpSpPr>
      <p:grpSpPr>
        <a:xfrm>
          <a:off x="0" y="0"/>
          <a:ext cx="0" cy="0"/>
          <a:chOff x="0" y="0"/>
          <a:chExt cx="0" cy="0"/>
        </a:xfrm>
      </p:grpSpPr>
      <p:sp>
        <p:nvSpPr>
          <p:cNvPr id="265" name="Google Shape;265;p38"/>
          <p:cNvSpPr txBox="1"/>
          <p:nvPr>
            <p:ph type="ctrTitle"/>
          </p:nvPr>
        </p:nvSpPr>
        <p:spPr>
          <a:xfrm>
            <a:off x="1908976" y="2478584"/>
            <a:ext cx="5307000" cy="607200"/>
          </a:xfrm>
          <a:prstGeom prst="rect">
            <a:avLst/>
          </a:prstGeom>
          <a:noFill/>
          <a:ln>
            <a:noFill/>
          </a:ln>
        </p:spPr>
        <p:txBody>
          <a:bodyPr anchorCtr="0" anchor="b" bIns="20775" lIns="0" spcFirstLastPara="1" rIns="41575" wrap="square" tIns="20775">
            <a:normAutofit/>
          </a:bodyPr>
          <a:lstStyle>
            <a:lvl1pPr lvl="0" rtl="0" algn="ctr">
              <a:lnSpc>
                <a:spcPct val="90000"/>
              </a:lnSpc>
              <a:spcBef>
                <a:spcPts val="0"/>
              </a:spcBef>
              <a:spcAft>
                <a:spcPts val="0"/>
              </a:spcAft>
              <a:buClr>
                <a:schemeClr val="dk1"/>
              </a:buClr>
              <a:buSzPts val="1600"/>
              <a:buFont typeface="Century Gothic"/>
              <a:buNone/>
              <a:defRPr sz="2700"/>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266" name="Google Shape;266;p38"/>
          <p:cNvSpPr txBox="1"/>
          <p:nvPr>
            <p:ph idx="1" type="subTitle"/>
          </p:nvPr>
        </p:nvSpPr>
        <p:spPr>
          <a:xfrm>
            <a:off x="1996315" y="3085753"/>
            <a:ext cx="5148900" cy="761100"/>
          </a:xfrm>
          <a:prstGeom prst="rect">
            <a:avLst/>
          </a:prstGeom>
          <a:noFill/>
          <a:ln>
            <a:noFill/>
          </a:ln>
        </p:spPr>
        <p:txBody>
          <a:bodyPr anchorCtr="0" anchor="t" bIns="20775" lIns="41575" spcFirstLastPara="1" rIns="41575" wrap="square" tIns="20775">
            <a:normAutofit/>
          </a:bodyPr>
          <a:lstStyle>
            <a:lvl1pPr lvl="0" rtl="0" algn="ctr">
              <a:lnSpc>
                <a:spcPct val="90000"/>
              </a:lnSpc>
              <a:spcBef>
                <a:spcPts val="800"/>
              </a:spcBef>
              <a:spcAft>
                <a:spcPts val="0"/>
              </a:spcAft>
              <a:buClr>
                <a:schemeClr val="dk1"/>
              </a:buClr>
              <a:buSzPts val="800"/>
              <a:buNone/>
              <a:defRPr b="1" sz="1400"/>
            </a:lvl1pPr>
            <a:lvl2pPr lvl="1" rtl="0" algn="ctr">
              <a:lnSpc>
                <a:spcPct val="90000"/>
              </a:lnSpc>
              <a:spcBef>
                <a:spcPts val="400"/>
              </a:spcBef>
              <a:spcAft>
                <a:spcPts val="0"/>
              </a:spcAft>
              <a:buClr>
                <a:schemeClr val="dk1"/>
              </a:buClr>
              <a:buSzPts val="900"/>
              <a:buNone/>
              <a:defRPr sz="1500"/>
            </a:lvl2pPr>
            <a:lvl3pPr lvl="2" rtl="0" algn="ctr">
              <a:lnSpc>
                <a:spcPct val="90000"/>
              </a:lnSpc>
              <a:spcBef>
                <a:spcPts val="400"/>
              </a:spcBef>
              <a:spcAft>
                <a:spcPts val="0"/>
              </a:spcAft>
              <a:buClr>
                <a:schemeClr val="dk1"/>
              </a:buClr>
              <a:buSzPts val="800"/>
              <a:buNone/>
              <a:defRPr sz="1300"/>
            </a:lvl3pPr>
            <a:lvl4pPr lvl="3" rtl="0" algn="ctr">
              <a:lnSpc>
                <a:spcPct val="90000"/>
              </a:lnSpc>
              <a:spcBef>
                <a:spcPts val="400"/>
              </a:spcBef>
              <a:spcAft>
                <a:spcPts val="0"/>
              </a:spcAft>
              <a:buClr>
                <a:schemeClr val="dk1"/>
              </a:buClr>
              <a:buSzPts val="700"/>
              <a:buNone/>
              <a:defRPr sz="1200"/>
            </a:lvl4pPr>
            <a:lvl5pPr lvl="4" rtl="0" algn="ctr">
              <a:lnSpc>
                <a:spcPct val="90000"/>
              </a:lnSpc>
              <a:spcBef>
                <a:spcPts val="400"/>
              </a:spcBef>
              <a:spcAft>
                <a:spcPts val="0"/>
              </a:spcAft>
              <a:buClr>
                <a:schemeClr val="dk1"/>
              </a:buClr>
              <a:buSzPts val="700"/>
              <a:buNone/>
              <a:defRPr sz="1200"/>
            </a:lvl5pPr>
            <a:lvl6pPr lvl="5" rtl="0" algn="ctr">
              <a:lnSpc>
                <a:spcPct val="90000"/>
              </a:lnSpc>
              <a:spcBef>
                <a:spcPts val="400"/>
              </a:spcBef>
              <a:spcAft>
                <a:spcPts val="0"/>
              </a:spcAft>
              <a:buClr>
                <a:schemeClr val="dk1"/>
              </a:buClr>
              <a:buSzPts val="700"/>
              <a:buNone/>
              <a:defRPr sz="1200"/>
            </a:lvl6pPr>
            <a:lvl7pPr lvl="6" rtl="0" algn="ctr">
              <a:lnSpc>
                <a:spcPct val="90000"/>
              </a:lnSpc>
              <a:spcBef>
                <a:spcPts val="400"/>
              </a:spcBef>
              <a:spcAft>
                <a:spcPts val="0"/>
              </a:spcAft>
              <a:buClr>
                <a:schemeClr val="dk1"/>
              </a:buClr>
              <a:buSzPts val="700"/>
              <a:buNone/>
              <a:defRPr sz="1200"/>
            </a:lvl7pPr>
            <a:lvl8pPr lvl="7" rtl="0" algn="ctr">
              <a:lnSpc>
                <a:spcPct val="90000"/>
              </a:lnSpc>
              <a:spcBef>
                <a:spcPts val="400"/>
              </a:spcBef>
              <a:spcAft>
                <a:spcPts val="0"/>
              </a:spcAft>
              <a:buClr>
                <a:schemeClr val="dk1"/>
              </a:buClr>
              <a:buSzPts val="700"/>
              <a:buNone/>
              <a:defRPr sz="1200"/>
            </a:lvl8pPr>
            <a:lvl9pPr lvl="8" rtl="0" algn="ctr">
              <a:lnSpc>
                <a:spcPct val="90000"/>
              </a:lnSpc>
              <a:spcBef>
                <a:spcPts val="400"/>
              </a:spcBef>
              <a:spcAft>
                <a:spcPts val="0"/>
              </a:spcAft>
              <a:buClr>
                <a:schemeClr val="dk1"/>
              </a:buClr>
              <a:buSzPts val="700"/>
              <a:buNone/>
              <a:defRPr sz="1200"/>
            </a:lvl9pPr>
          </a:lstStyle>
          <a:p/>
        </p:txBody>
      </p:sp>
      <p:sp>
        <p:nvSpPr>
          <p:cNvPr id="267" name="Google Shape;267;p38"/>
          <p:cNvSpPr txBox="1"/>
          <p:nvPr>
            <p:ph idx="11" type="ftr"/>
          </p:nvPr>
        </p:nvSpPr>
        <p:spPr>
          <a:xfrm>
            <a:off x="3035902" y="4855407"/>
            <a:ext cx="3086100" cy="2739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Clr>
                <a:srgbClr val="B5E5DC"/>
              </a:buClr>
              <a:buSzPts val="600"/>
              <a:buFont typeface="Century Gothic"/>
              <a:buNone/>
              <a:defRPr/>
            </a:lvl1pPr>
            <a:lvl2pPr lvl="1" rtl="0" algn="l">
              <a:lnSpc>
                <a:spcPct val="100000"/>
              </a:lnSpc>
              <a:spcBef>
                <a:spcPts val="0"/>
              </a:spcBef>
              <a:spcAft>
                <a:spcPts val="0"/>
              </a:spcAft>
              <a:buClr>
                <a:schemeClr val="dk1"/>
              </a:buClr>
              <a:buSzPts val="600"/>
              <a:buFont typeface="Century Gothic"/>
              <a:buNone/>
              <a:defRPr/>
            </a:lvl2pPr>
            <a:lvl3pPr lvl="2" rtl="0" algn="l">
              <a:lnSpc>
                <a:spcPct val="100000"/>
              </a:lnSpc>
              <a:spcBef>
                <a:spcPts val="0"/>
              </a:spcBef>
              <a:spcAft>
                <a:spcPts val="0"/>
              </a:spcAft>
              <a:buClr>
                <a:schemeClr val="dk1"/>
              </a:buClr>
              <a:buSzPts val="600"/>
              <a:buFont typeface="Century Gothic"/>
              <a:buNone/>
              <a:defRPr/>
            </a:lvl3pPr>
            <a:lvl4pPr lvl="3" rtl="0" algn="l">
              <a:lnSpc>
                <a:spcPct val="100000"/>
              </a:lnSpc>
              <a:spcBef>
                <a:spcPts val="0"/>
              </a:spcBef>
              <a:spcAft>
                <a:spcPts val="0"/>
              </a:spcAft>
              <a:buClr>
                <a:schemeClr val="dk1"/>
              </a:buClr>
              <a:buSzPts val="600"/>
              <a:buFont typeface="Century Gothic"/>
              <a:buNone/>
              <a:defRPr/>
            </a:lvl4pPr>
            <a:lvl5pPr lvl="4" rtl="0" algn="l">
              <a:lnSpc>
                <a:spcPct val="100000"/>
              </a:lnSpc>
              <a:spcBef>
                <a:spcPts val="0"/>
              </a:spcBef>
              <a:spcAft>
                <a:spcPts val="0"/>
              </a:spcAft>
              <a:buClr>
                <a:schemeClr val="dk1"/>
              </a:buClr>
              <a:buSzPts val="600"/>
              <a:buFont typeface="Century Gothic"/>
              <a:buNone/>
              <a:defRPr/>
            </a:lvl5pPr>
            <a:lvl6pPr lvl="5" rtl="0" algn="l">
              <a:lnSpc>
                <a:spcPct val="100000"/>
              </a:lnSpc>
              <a:spcBef>
                <a:spcPts val="0"/>
              </a:spcBef>
              <a:spcAft>
                <a:spcPts val="0"/>
              </a:spcAft>
              <a:buClr>
                <a:schemeClr val="dk1"/>
              </a:buClr>
              <a:buSzPts val="600"/>
              <a:buFont typeface="Century Gothic"/>
              <a:buNone/>
              <a:defRPr/>
            </a:lvl6pPr>
            <a:lvl7pPr lvl="6" rtl="0" algn="l">
              <a:lnSpc>
                <a:spcPct val="100000"/>
              </a:lnSpc>
              <a:spcBef>
                <a:spcPts val="0"/>
              </a:spcBef>
              <a:spcAft>
                <a:spcPts val="0"/>
              </a:spcAft>
              <a:buClr>
                <a:schemeClr val="dk1"/>
              </a:buClr>
              <a:buSzPts val="600"/>
              <a:buFont typeface="Century Gothic"/>
              <a:buNone/>
              <a:defRPr/>
            </a:lvl7pPr>
            <a:lvl8pPr lvl="7" rtl="0" algn="l">
              <a:lnSpc>
                <a:spcPct val="100000"/>
              </a:lnSpc>
              <a:spcBef>
                <a:spcPts val="0"/>
              </a:spcBef>
              <a:spcAft>
                <a:spcPts val="0"/>
              </a:spcAft>
              <a:buClr>
                <a:schemeClr val="dk1"/>
              </a:buClr>
              <a:buSzPts val="600"/>
              <a:buFont typeface="Century Gothic"/>
              <a:buNone/>
              <a:defRPr/>
            </a:lvl8pPr>
            <a:lvl9pPr lvl="8" rtl="0" algn="l">
              <a:lnSpc>
                <a:spcPct val="100000"/>
              </a:lnSpc>
              <a:spcBef>
                <a:spcPts val="0"/>
              </a:spcBef>
              <a:spcAft>
                <a:spcPts val="0"/>
              </a:spcAft>
              <a:buClr>
                <a:schemeClr val="dk1"/>
              </a:buClr>
              <a:buSzPts val="600"/>
              <a:buFont typeface="Century Gothic"/>
              <a:buNone/>
              <a:defRPr/>
            </a:lvl9pPr>
          </a:lstStyle>
          <a:p/>
        </p:txBody>
      </p:sp>
      <p:pic>
        <p:nvPicPr>
          <p:cNvPr id="268" name="Google Shape;268;p38"/>
          <p:cNvPicPr preferRelativeResize="0"/>
          <p:nvPr/>
        </p:nvPicPr>
        <p:blipFill rotWithShape="1">
          <a:blip r:embed="rId2">
            <a:alphaModFix/>
          </a:blip>
          <a:srcRect b="0" l="0" r="0" t="0"/>
          <a:stretch/>
        </p:blipFill>
        <p:spPr>
          <a:xfrm>
            <a:off x="3352596" y="1378913"/>
            <a:ext cx="2438638" cy="531133"/>
          </a:xfrm>
          <a:prstGeom prst="rect">
            <a:avLst/>
          </a:prstGeom>
          <a:noFill/>
          <a:ln>
            <a:noFill/>
          </a:ln>
        </p:spPr>
      </p:pic>
      <p:sp>
        <p:nvSpPr>
          <p:cNvPr id="269" name="Google Shape;269;p38"/>
          <p:cNvSpPr txBox="1"/>
          <p:nvPr>
            <p:ph idx="12" type="sldNum"/>
          </p:nvPr>
        </p:nvSpPr>
        <p:spPr>
          <a:xfrm>
            <a:off x="6657973" y="4848476"/>
            <a:ext cx="2057400" cy="2739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Slide w/ Logo">
  <p:cSld name="5_Title Slide w/ Logo">
    <p:bg>
      <p:bgPr>
        <a:solidFill>
          <a:schemeClr val="dk1"/>
        </a:solidFill>
      </p:bgPr>
    </p:bg>
    <p:spTree>
      <p:nvGrpSpPr>
        <p:cNvPr id="270" name="Shape 270"/>
        <p:cNvGrpSpPr/>
        <p:nvPr/>
      </p:nvGrpSpPr>
      <p:grpSpPr>
        <a:xfrm>
          <a:off x="0" y="0"/>
          <a:ext cx="0" cy="0"/>
          <a:chOff x="0" y="0"/>
          <a:chExt cx="0" cy="0"/>
        </a:xfrm>
      </p:grpSpPr>
      <p:sp>
        <p:nvSpPr>
          <p:cNvPr id="271" name="Google Shape;271;p39"/>
          <p:cNvSpPr txBox="1"/>
          <p:nvPr>
            <p:ph type="ctrTitle"/>
          </p:nvPr>
        </p:nvSpPr>
        <p:spPr>
          <a:xfrm>
            <a:off x="1918922" y="2850583"/>
            <a:ext cx="5306100" cy="606900"/>
          </a:xfrm>
          <a:prstGeom prst="rect">
            <a:avLst/>
          </a:prstGeom>
          <a:noFill/>
          <a:ln>
            <a:noFill/>
          </a:ln>
        </p:spPr>
        <p:txBody>
          <a:bodyPr anchorCtr="0" anchor="ctr" bIns="20775" lIns="41575" spcFirstLastPara="1" rIns="41575" wrap="square" tIns="20775">
            <a:normAutofit/>
          </a:bodyPr>
          <a:lstStyle>
            <a:lvl1pPr lvl="0" rtl="0" algn="ctr">
              <a:lnSpc>
                <a:spcPct val="90000"/>
              </a:lnSpc>
              <a:spcBef>
                <a:spcPts val="0"/>
              </a:spcBef>
              <a:spcAft>
                <a:spcPts val="0"/>
              </a:spcAft>
              <a:buClr>
                <a:schemeClr val="lt1"/>
              </a:buClr>
              <a:buSzPts val="2700"/>
              <a:buFont typeface="Century Gothic"/>
              <a:buNone/>
              <a:defRPr sz="2700">
                <a:solidFill>
                  <a:schemeClr val="lt1"/>
                </a:solidFill>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pic>
        <p:nvPicPr>
          <p:cNvPr id="272" name="Google Shape;272;p39"/>
          <p:cNvPicPr preferRelativeResize="0"/>
          <p:nvPr/>
        </p:nvPicPr>
        <p:blipFill rotWithShape="1">
          <a:blip r:embed="rId2">
            <a:alphaModFix/>
          </a:blip>
          <a:srcRect b="0" l="0" r="0" t="0"/>
          <a:stretch/>
        </p:blipFill>
        <p:spPr>
          <a:xfrm>
            <a:off x="4126214" y="1562207"/>
            <a:ext cx="891510" cy="984879"/>
          </a:xfrm>
          <a:prstGeom prst="rect">
            <a:avLst/>
          </a:prstGeom>
          <a:noFill/>
          <a:ln>
            <a:noFill/>
          </a:ln>
        </p:spPr>
      </p:pic>
      <p:grpSp>
        <p:nvGrpSpPr>
          <p:cNvPr id="273" name="Google Shape;273;p39"/>
          <p:cNvGrpSpPr/>
          <p:nvPr/>
        </p:nvGrpSpPr>
        <p:grpSpPr>
          <a:xfrm>
            <a:off x="-4545" y="4278495"/>
            <a:ext cx="9149079" cy="866805"/>
            <a:chOff x="-9992" y="9387571"/>
            <a:chExt cx="20116709" cy="1905904"/>
          </a:xfrm>
        </p:grpSpPr>
        <p:grpSp>
          <p:nvGrpSpPr>
            <p:cNvPr id="274" name="Google Shape;274;p39"/>
            <p:cNvGrpSpPr/>
            <p:nvPr/>
          </p:nvGrpSpPr>
          <p:grpSpPr>
            <a:xfrm>
              <a:off x="-9992" y="9387571"/>
              <a:ext cx="20116709" cy="1905904"/>
              <a:chOff x="-9992" y="9387571"/>
              <a:chExt cx="20116709" cy="1905904"/>
            </a:xfrm>
          </p:grpSpPr>
          <p:sp>
            <p:nvSpPr>
              <p:cNvPr id="275" name="Google Shape;275;p39"/>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chemeClr val="lt1"/>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nvGrpSpPr>
              <p:cNvPr id="276" name="Google Shape;276;p39"/>
              <p:cNvGrpSpPr/>
              <p:nvPr/>
            </p:nvGrpSpPr>
            <p:grpSpPr>
              <a:xfrm>
                <a:off x="19347601" y="10743921"/>
                <a:ext cx="291723" cy="322458"/>
                <a:chOff x="19347601" y="10743921"/>
                <a:chExt cx="291723" cy="322458"/>
              </a:xfrm>
            </p:grpSpPr>
            <p:sp>
              <p:nvSpPr>
                <p:cNvPr id="277" name="Google Shape;277;p39"/>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405650"/>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
              <p:nvSpPr>
                <p:cNvPr id="278" name="Google Shape;278;p39"/>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405650"/>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grpSp>
        <p:pic>
          <p:nvPicPr>
            <p:cNvPr id="279" name="Google Shape;279;p39"/>
            <p:cNvPicPr preferRelativeResize="0"/>
            <p:nvPr/>
          </p:nvPicPr>
          <p:blipFill rotWithShape="1">
            <a:blip r:embed="rId3">
              <a:alphaModFix/>
            </a:blip>
            <a:srcRect b="0" l="0" r="0" t="0"/>
            <a:stretch/>
          </p:blipFill>
          <p:spPr>
            <a:xfrm>
              <a:off x="942383" y="10836275"/>
              <a:ext cx="1056637" cy="229893"/>
            </a:xfrm>
            <a:prstGeom prst="rect">
              <a:avLst/>
            </a:prstGeom>
            <a:noFill/>
            <a:ln>
              <a:noFill/>
            </a:ln>
          </p:spPr>
        </p:pic>
      </p:grpSp>
      <p:sp>
        <p:nvSpPr>
          <p:cNvPr id="280" name="Google Shape;280;p39"/>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281" name="Google Shape;281;p39"/>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b="1" sz="800">
                <a:solidFill>
                  <a:srgbClr val="405650"/>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82" name="Shape 282"/>
        <p:cNvGrpSpPr/>
        <p:nvPr/>
      </p:nvGrpSpPr>
      <p:grpSpPr>
        <a:xfrm>
          <a:off x="0" y="0"/>
          <a:ext cx="0" cy="0"/>
          <a:chOff x="0" y="0"/>
          <a:chExt cx="0" cy="0"/>
        </a:xfrm>
      </p:grpSpPr>
      <p:sp>
        <p:nvSpPr>
          <p:cNvPr id="283" name="Google Shape;283;p40"/>
          <p:cNvSpPr txBox="1"/>
          <p:nvPr>
            <p:ph type="title"/>
          </p:nvPr>
        </p:nvSpPr>
        <p:spPr>
          <a:xfrm>
            <a:off x="424216" y="341013"/>
            <a:ext cx="8306700" cy="390900"/>
          </a:xfrm>
          <a:prstGeom prst="rect">
            <a:avLst/>
          </a:prstGeom>
          <a:noFill/>
          <a:ln>
            <a:noFill/>
          </a:ln>
        </p:spPr>
        <p:txBody>
          <a:bodyPr anchorCtr="0" anchor="b" bIns="20775" lIns="41575" spcFirstLastPara="1" rIns="41575" wrap="square" tIns="20775">
            <a:normAutofit/>
          </a:bodyPr>
          <a:lstStyle>
            <a:lvl1pPr lvl="0" rtl="0" algn="l">
              <a:lnSpc>
                <a:spcPct val="90000"/>
              </a:lnSpc>
              <a:spcBef>
                <a:spcPts val="0"/>
              </a:spcBef>
              <a:spcAft>
                <a:spcPts val="0"/>
              </a:spcAft>
              <a:buClr>
                <a:schemeClr val="dk1"/>
              </a:buClr>
              <a:buSzPts val="800"/>
              <a:buNone/>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284" name="Google Shape;284;p40"/>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285" name="Google Shape;285;p40"/>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286" name="Google Shape;286;p40"/>
          <p:cNvSpPr txBox="1"/>
          <p:nvPr>
            <p:ph idx="1" type="body"/>
          </p:nvPr>
        </p:nvSpPr>
        <p:spPr>
          <a:xfrm>
            <a:off x="424563" y="1197705"/>
            <a:ext cx="8306100" cy="3389100"/>
          </a:xfrm>
          <a:prstGeom prst="rect">
            <a:avLst/>
          </a:prstGeom>
          <a:noFill/>
          <a:ln>
            <a:noFill/>
          </a:ln>
        </p:spPr>
        <p:txBody>
          <a:bodyPr anchorCtr="0" anchor="t" bIns="20775" lIns="41575" spcFirstLastPara="1" rIns="41575" wrap="square" tIns="20775">
            <a:normAutofit/>
          </a:bodyPr>
          <a:lstStyle>
            <a:lvl1pPr indent="-342900" lvl="0" marL="457200" rtl="0" algn="l">
              <a:lnSpc>
                <a:spcPct val="90000"/>
              </a:lnSpc>
              <a:spcBef>
                <a:spcPts val="800"/>
              </a:spcBef>
              <a:spcAft>
                <a:spcPts val="0"/>
              </a:spcAft>
              <a:buClr>
                <a:schemeClr val="dk1"/>
              </a:buClr>
              <a:buSzPts val="1800"/>
              <a:buChar char="•"/>
              <a:defRPr sz="1800"/>
            </a:lvl1pPr>
            <a:lvl2pPr indent="-323850" lvl="1" marL="914400" rtl="0" algn="l">
              <a:lnSpc>
                <a:spcPct val="90000"/>
              </a:lnSpc>
              <a:spcBef>
                <a:spcPts val="400"/>
              </a:spcBef>
              <a:spcAft>
                <a:spcPts val="0"/>
              </a:spcAft>
              <a:buClr>
                <a:schemeClr val="dk1"/>
              </a:buClr>
              <a:buSzPts val="1500"/>
              <a:buChar char="•"/>
              <a:defRPr sz="1500"/>
            </a:lvl2pPr>
            <a:lvl3pPr indent="-298450" lvl="2" marL="1371600" rtl="0" algn="l">
              <a:lnSpc>
                <a:spcPct val="90000"/>
              </a:lnSpc>
              <a:spcBef>
                <a:spcPts val="400"/>
              </a:spcBef>
              <a:spcAft>
                <a:spcPts val="0"/>
              </a:spcAft>
              <a:buClr>
                <a:schemeClr val="dk1"/>
              </a:buClr>
              <a:buSzPts val="1100"/>
              <a:buChar char="•"/>
              <a:defRPr sz="1100"/>
            </a:lvl3pPr>
            <a:lvl4pPr indent="-298450" lvl="3" marL="1828800" rtl="0" algn="l">
              <a:lnSpc>
                <a:spcPct val="90000"/>
              </a:lnSpc>
              <a:spcBef>
                <a:spcPts val="400"/>
              </a:spcBef>
              <a:spcAft>
                <a:spcPts val="0"/>
              </a:spcAft>
              <a:buClr>
                <a:schemeClr val="dk1"/>
              </a:buClr>
              <a:buSzPts val="1100"/>
              <a:buChar char="•"/>
              <a:defRPr sz="1100"/>
            </a:lvl4pPr>
            <a:lvl5pPr indent="-298450" lvl="4" marL="2286000" rtl="0" algn="l">
              <a:lnSpc>
                <a:spcPct val="90000"/>
              </a:lnSpc>
              <a:spcBef>
                <a:spcPts val="400"/>
              </a:spcBef>
              <a:spcAft>
                <a:spcPts val="0"/>
              </a:spcAft>
              <a:buClr>
                <a:schemeClr val="dk1"/>
              </a:buClr>
              <a:buSzPts val="1100"/>
              <a:buChar char="•"/>
              <a:defRPr sz="1100"/>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Custom Layout 7">
    <p:spTree>
      <p:nvGrpSpPr>
        <p:cNvPr id="287" name="Shape 287"/>
        <p:cNvGrpSpPr/>
        <p:nvPr/>
      </p:nvGrpSpPr>
      <p:grpSpPr>
        <a:xfrm>
          <a:off x="0" y="0"/>
          <a:ext cx="0" cy="0"/>
          <a:chOff x="0" y="0"/>
          <a:chExt cx="0" cy="0"/>
        </a:xfrm>
      </p:grpSpPr>
      <p:sp>
        <p:nvSpPr>
          <p:cNvPr id="288" name="Google Shape;288;p41"/>
          <p:cNvSpPr/>
          <p:nvPr/>
        </p:nvSpPr>
        <p:spPr>
          <a:xfrm>
            <a:off x="3462936" y="-2094"/>
            <a:ext cx="5675630" cy="514546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nvGrpSpPr>
          <p:cNvPr id="289" name="Google Shape;289;p41"/>
          <p:cNvGrpSpPr/>
          <p:nvPr/>
        </p:nvGrpSpPr>
        <p:grpSpPr>
          <a:xfrm>
            <a:off x="-4544" y="4278495"/>
            <a:ext cx="9149079" cy="866805"/>
            <a:chOff x="-9992" y="9387571"/>
            <a:chExt cx="20116709" cy="1905904"/>
          </a:xfrm>
        </p:grpSpPr>
        <p:grpSp>
          <p:nvGrpSpPr>
            <p:cNvPr id="290" name="Google Shape;290;p41"/>
            <p:cNvGrpSpPr/>
            <p:nvPr/>
          </p:nvGrpSpPr>
          <p:grpSpPr>
            <a:xfrm>
              <a:off x="-9992" y="9387571"/>
              <a:ext cx="20116709" cy="1905904"/>
              <a:chOff x="-9992" y="9387571"/>
              <a:chExt cx="20116709" cy="1905904"/>
            </a:xfrm>
          </p:grpSpPr>
          <p:sp>
            <p:nvSpPr>
              <p:cNvPr id="291" name="Google Shape;291;p41"/>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nvGrpSpPr>
              <p:cNvPr id="292" name="Google Shape;292;p41"/>
              <p:cNvGrpSpPr/>
              <p:nvPr/>
            </p:nvGrpSpPr>
            <p:grpSpPr>
              <a:xfrm>
                <a:off x="19347601" y="10743921"/>
                <a:ext cx="291723" cy="322458"/>
                <a:chOff x="19347601" y="10743921"/>
                <a:chExt cx="291723" cy="322458"/>
              </a:xfrm>
            </p:grpSpPr>
            <p:sp>
              <p:nvSpPr>
                <p:cNvPr id="293" name="Google Shape;293;p41"/>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
              <p:nvSpPr>
                <p:cNvPr id="294" name="Google Shape;294;p41"/>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grpSp>
        <p:pic>
          <p:nvPicPr>
            <p:cNvPr id="295" name="Google Shape;295;p41"/>
            <p:cNvPicPr preferRelativeResize="0"/>
            <p:nvPr/>
          </p:nvPicPr>
          <p:blipFill rotWithShape="1">
            <a:blip r:embed="rId2">
              <a:alphaModFix/>
            </a:blip>
            <a:srcRect b="0" l="0" r="0" t="0"/>
            <a:stretch/>
          </p:blipFill>
          <p:spPr>
            <a:xfrm>
              <a:off x="942383" y="10836275"/>
              <a:ext cx="1056637" cy="229893"/>
            </a:xfrm>
            <a:prstGeom prst="rect">
              <a:avLst/>
            </a:prstGeom>
            <a:noFill/>
            <a:ln>
              <a:noFill/>
            </a:ln>
          </p:spPr>
        </p:pic>
      </p:grpSp>
      <p:sp>
        <p:nvSpPr>
          <p:cNvPr id="296" name="Google Shape;296;p41"/>
          <p:cNvSpPr txBox="1"/>
          <p:nvPr>
            <p:ph type="title"/>
          </p:nvPr>
        </p:nvSpPr>
        <p:spPr>
          <a:xfrm>
            <a:off x="424217" y="341013"/>
            <a:ext cx="5423400" cy="390900"/>
          </a:xfrm>
          <a:prstGeom prst="rect">
            <a:avLst/>
          </a:prstGeom>
          <a:noFill/>
          <a:ln>
            <a:noFill/>
          </a:ln>
        </p:spPr>
        <p:txBody>
          <a:bodyPr anchorCtr="0" anchor="b" bIns="20775" lIns="41575" spcFirstLastPara="1" rIns="41575" wrap="square" tIns="20775">
            <a:normAutofit/>
          </a:bodyPr>
          <a:lstStyle>
            <a:lvl1pPr lvl="0" rtl="0" algn="l">
              <a:lnSpc>
                <a:spcPct val="90000"/>
              </a:lnSpc>
              <a:spcBef>
                <a:spcPts val="0"/>
              </a:spcBef>
              <a:spcAft>
                <a:spcPts val="0"/>
              </a:spcAft>
              <a:buClr>
                <a:schemeClr val="dk1"/>
              </a:buClr>
              <a:buSzPts val="2400"/>
              <a:buFont typeface="Century Gothic"/>
              <a:buNone/>
              <a:defRPr>
                <a:solidFill>
                  <a:schemeClr val="dk1"/>
                </a:solidFill>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297" name="Google Shape;297;p41"/>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298" name="Google Shape;298;p41"/>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299" name="Google Shape;299;p41"/>
          <p:cNvSpPr txBox="1"/>
          <p:nvPr>
            <p:ph idx="1" type="body"/>
          </p:nvPr>
        </p:nvSpPr>
        <p:spPr>
          <a:xfrm>
            <a:off x="6373224" y="644259"/>
            <a:ext cx="2634900" cy="3263400"/>
          </a:xfrm>
          <a:prstGeom prst="rect">
            <a:avLst/>
          </a:prstGeom>
          <a:noFill/>
          <a:ln>
            <a:noFill/>
          </a:ln>
        </p:spPr>
        <p:txBody>
          <a:bodyPr anchorCtr="0" anchor="t" bIns="20775" lIns="41575" spcFirstLastPara="1" rIns="41575" wrap="square" tIns="20775">
            <a:normAutofit/>
          </a:bodyPr>
          <a:lstStyle>
            <a:lvl1pPr indent="-342900" lvl="0" marL="457200" rtl="0" algn="l">
              <a:lnSpc>
                <a:spcPct val="90000"/>
              </a:lnSpc>
              <a:spcBef>
                <a:spcPts val="800"/>
              </a:spcBef>
              <a:spcAft>
                <a:spcPts val="0"/>
              </a:spcAft>
              <a:buClr>
                <a:schemeClr val="dk1"/>
              </a:buClr>
              <a:buSzPts val="1800"/>
              <a:buChar char="•"/>
              <a:defRPr>
                <a:solidFill>
                  <a:schemeClr val="dk1"/>
                </a:solidFill>
              </a:defRPr>
            </a:lvl1pPr>
            <a:lvl2pPr indent="-342900" lvl="1" marL="914400" rtl="0" algn="l">
              <a:lnSpc>
                <a:spcPct val="90000"/>
              </a:lnSpc>
              <a:spcBef>
                <a:spcPts val="400"/>
              </a:spcBef>
              <a:spcAft>
                <a:spcPts val="0"/>
              </a:spcAft>
              <a:buClr>
                <a:schemeClr val="dk1"/>
              </a:buClr>
              <a:buSzPts val="1800"/>
              <a:buChar char="•"/>
              <a:defRPr>
                <a:solidFill>
                  <a:schemeClr val="dk1"/>
                </a:solidFill>
              </a:defRPr>
            </a:lvl2pPr>
            <a:lvl3pPr indent="-342900" lvl="2" marL="1371600" rtl="0" algn="l">
              <a:lnSpc>
                <a:spcPct val="90000"/>
              </a:lnSpc>
              <a:spcBef>
                <a:spcPts val="400"/>
              </a:spcBef>
              <a:spcAft>
                <a:spcPts val="0"/>
              </a:spcAft>
              <a:buClr>
                <a:schemeClr val="dk1"/>
              </a:buClr>
              <a:buSzPts val="1800"/>
              <a:buChar char="•"/>
              <a:defRPr>
                <a:solidFill>
                  <a:schemeClr val="dk1"/>
                </a:solidFill>
              </a:defRPr>
            </a:lvl3pPr>
            <a:lvl4pPr indent="-342900" lvl="3" marL="1828800" rtl="0" algn="l">
              <a:lnSpc>
                <a:spcPct val="90000"/>
              </a:lnSpc>
              <a:spcBef>
                <a:spcPts val="400"/>
              </a:spcBef>
              <a:spcAft>
                <a:spcPts val="0"/>
              </a:spcAft>
              <a:buClr>
                <a:schemeClr val="dk1"/>
              </a:buClr>
              <a:buSzPts val="1800"/>
              <a:buChar char="•"/>
              <a:defRPr>
                <a:solidFill>
                  <a:schemeClr val="dk1"/>
                </a:solidFill>
              </a:defRPr>
            </a:lvl4pPr>
            <a:lvl5pPr indent="-342900" lvl="4" marL="2286000" rtl="0" algn="l">
              <a:lnSpc>
                <a:spcPct val="90000"/>
              </a:lnSpc>
              <a:spcBef>
                <a:spcPts val="400"/>
              </a:spcBef>
              <a:spcAft>
                <a:spcPts val="0"/>
              </a:spcAft>
              <a:buClr>
                <a:schemeClr val="dk1"/>
              </a:buClr>
              <a:buSzPts val="1800"/>
              <a:buChar char="•"/>
              <a:defRPr>
                <a:solidFill>
                  <a:schemeClr val="dk1"/>
                </a:solidFill>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300" name="Google Shape;300;p41"/>
          <p:cNvSpPr txBox="1"/>
          <p:nvPr>
            <p:ph idx="2" type="body"/>
          </p:nvPr>
        </p:nvSpPr>
        <p:spPr>
          <a:xfrm>
            <a:off x="6373224" y="353778"/>
            <a:ext cx="2634900" cy="214500"/>
          </a:xfrm>
          <a:prstGeom prst="rect">
            <a:avLst/>
          </a:prstGeom>
          <a:noFill/>
          <a:ln>
            <a:noFill/>
          </a:ln>
        </p:spPr>
        <p:txBody>
          <a:bodyPr anchorCtr="0" anchor="b" bIns="20775" lIns="41575" spcFirstLastPara="1" rIns="41575" wrap="square" tIns="20775">
            <a:noAutofit/>
          </a:bodyPr>
          <a:lstStyle>
            <a:lvl1pPr indent="-228600" lvl="0" marL="457200" rtl="0" algn="l">
              <a:lnSpc>
                <a:spcPct val="90000"/>
              </a:lnSpc>
              <a:spcBef>
                <a:spcPts val="800"/>
              </a:spcBef>
              <a:spcAft>
                <a:spcPts val="0"/>
              </a:spcAft>
              <a:buClr>
                <a:schemeClr val="dk1"/>
              </a:buClr>
              <a:buSzPts val="1600"/>
              <a:buNone/>
              <a:defRPr b="1" sz="1600">
                <a:solidFill>
                  <a:schemeClr val="dk1"/>
                </a:solidFill>
              </a:defRPr>
            </a:lvl1pPr>
            <a:lvl2pPr indent="-228600" lvl="1" marL="914400" rtl="0" algn="l">
              <a:lnSpc>
                <a:spcPct val="90000"/>
              </a:lnSpc>
              <a:spcBef>
                <a:spcPts val="400"/>
              </a:spcBef>
              <a:spcAft>
                <a:spcPts val="0"/>
              </a:spcAft>
              <a:buClr>
                <a:schemeClr val="dk1"/>
              </a:buClr>
              <a:buSzPts val="900"/>
              <a:buNone/>
              <a:defRPr b="1" sz="900"/>
            </a:lvl2pPr>
            <a:lvl3pPr indent="-228600" lvl="2" marL="1371600" rtl="0" algn="l">
              <a:lnSpc>
                <a:spcPct val="90000"/>
              </a:lnSpc>
              <a:spcBef>
                <a:spcPts val="400"/>
              </a:spcBef>
              <a:spcAft>
                <a:spcPts val="0"/>
              </a:spcAft>
              <a:buClr>
                <a:schemeClr val="dk1"/>
              </a:buClr>
              <a:buSzPts val="800"/>
              <a:buNone/>
              <a:defRPr b="1" sz="800"/>
            </a:lvl3pPr>
            <a:lvl4pPr indent="-228600" lvl="3" marL="1828800" rtl="0" algn="l">
              <a:lnSpc>
                <a:spcPct val="90000"/>
              </a:lnSpc>
              <a:spcBef>
                <a:spcPts val="400"/>
              </a:spcBef>
              <a:spcAft>
                <a:spcPts val="0"/>
              </a:spcAft>
              <a:buClr>
                <a:schemeClr val="dk1"/>
              </a:buClr>
              <a:buSzPts val="700"/>
              <a:buNone/>
              <a:defRPr b="1" sz="700"/>
            </a:lvl4pPr>
            <a:lvl5pPr indent="-228600" lvl="4" marL="2286000" rtl="0" algn="l">
              <a:lnSpc>
                <a:spcPct val="90000"/>
              </a:lnSpc>
              <a:spcBef>
                <a:spcPts val="400"/>
              </a:spcBef>
              <a:spcAft>
                <a:spcPts val="0"/>
              </a:spcAft>
              <a:buClr>
                <a:schemeClr val="dk1"/>
              </a:buClr>
              <a:buSzPts val="700"/>
              <a:buNone/>
              <a:defRPr b="1" sz="700"/>
            </a:lvl5pPr>
            <a:lvl6pPr indent="-228600" lvl="5" marL="2743200" rtl="0" algn="l">
              <a:lnSpc>
                <a:spcPct val="90000"/>
              </a:lnSpc>
              <a:spcBef>
                <a:spcPts val="400"/>
              </a:spcBef>
              <a:spcAft>
                <a:spcPts val="0"/>
              </a:spcAft>
              <a:buClr>
                <a:schemeClr val="dk1"/>
              </a:buClr>
              <a:buSzPts val="700"/>
              <a:buNone/>
              <a:defRPr b="1" sz="700"/>
            </a:lvl6pPr>
            <a:lvl7pPr indent="-228600" lvl="6" marL="3200400" rtl="0" algn="l">
              <a:lnSpc>
                <a:spcPct val="90000"/>
              </a:lnSpc>
              <a:spcBef>
                <a:spcPts val="400"/>
              </a:spcBef>
              <a:spcAft>
                <a:spcPts val="0"/>
              </a:spcAft>
              <a:buClr>
                <a:schemeClr val="dk1"/>
              </a:buClr>
              <a:buSzPts val="700"/>
              <a:buNone/>
              <a:defRPr b="1" sz="700"/>
            </a:lvl7pPr>
            <a:lvl8pPr indent="-228600" lvl="7" marL="3657600" rtl="0" algn="l">
              <a:lnSpc>
                <a:spcPct val="90000"/>
              </a:lnSpc>
              <a:spcBef>
                <a:spcPts val="400"/>
              </a:spcBef>
              <a:spcAft>
                <a:spcPts val="0"/>
              </a:spcAft>
              <a:buClr>
                <a:schemeClr val="dk1"/>
              </a:buClr>
              <a:buSzPts val="700"/>
              <a:buNone/>
              <a:defRPr b="1" sz="700"/>
            </a:lvl8pPr>
            <a:lvl9pPr indent="-228600" lvl="8" marL="4114800" rtl="0" algn="l">
              <a:lnSpc>
                <a:spcPct val="90000"/>
              </a:lnSpc>
              <a:spcBef>
                <a:spcPts val="400"/>
              </a:spcBef>
              <a:spcAft>
                <a:spcPts val="0"/>
              </a:spcAft>
              <a:buClr>
                <a:schemeClr val="dk1"/>
              </a:buClr>
              <a:buSzPts val="700"/>
              <a:buNone/>
              <a:defRPr b="1" sz="700"/>
            </a:lvl9pPr>
          </a:lstStyle>
          <a:p/>
        </p:txBody>
      </p:sp>
      <p:sp>
        <p:nvSpPr>
          <p:cNvPr id="301" name="Google Shape;301;p41"/>
          <p:cNvSpPr txBox="1"/>
          <p:nvPr>
            <p:ph idx="3" type="body"/>
          </p:nvPr>
        </p:nvSpPr>
        <p:spPr>
          <a:xfrm>
            <a:off x="424217" y="1197705"/>
            <a:ext cx="5423400" cy="3339900"/>
          </a:xfrm>
          <a:prstGeom prst="rect">
            <a:avLst/>
          </a:prstGeom>
          <a:noFill/>
          <a:ln>
            <a:noFill/>
          </a:ln>
        </p:spPr>
        <p:txBody>
          <a:bodyPr anchorCtr="0" anchor="t" bIns="20775" lIns="41575" spcFirstLastPara="1" rIns="41575" wrap="square" tIns="20775">
            <a:normAutofit/>
          </a:bodyPr>
          <a:lstStyle>
            <a:lvl1pPr indent="-342900" lvl="0" marL="457200" rtl="0" algn="l">
              <a:lnSpc>
                <a:spcPct val="90000"/>
              </a:lnSpc>
              <a:spcBef>
                <a:spcPts val="800"/>
              </a:spcBef>
              <a:spcAft>
                <a:spcPts val="0"/>
              </a:spcAft>
              <a:buClr>
                <a:schemeClr val="dk1"/>
              </a:buClr>
              <a:buSzPts val="1800"/>
              <a:buChar char="•"/>
              <a:defRPr sz="1800"/>
            </a:lvl1pPr>
            <a:lvl2pPr indent="-323850" lvl="1" marL="914400" rtl="0" algn="l">
              <a:lnSpc>
                <a:spcPct val="90000"/>
              </a:lnSpc>
              <a:spcBef>
                <a:spcPts val="400"/>
              </a:spcBef>
              <a:spcAft>
                <a:spcPts val="0"/>
              </a:spcAft>
              <a:buClr>
                <a:schemeClr val="dk1"/>
              </a:buClr>
              <a:buSzPts val="1500"/>
              <a:buChar char="•"/>
              <a:defRPr sz="1500"/>
            </a:lvl2pPr>
            <a:lvl3pPr indent="-298450" lvl="2" marL="1371600" rtl="0" algn="l">
              <a:lnSpc>
                <a:spcPct val="90000"/>
              </a:lnSpc>
              <a:spcBef>
                <a:spcPts val="400"/>
              </a:spcBef>
              <a:spcAft>
                <a:spcPts val="0"/>
              </a:spcAft>
              <a:buClr>
                <a:schemeClr val="dk1"/>
              </a:buClr>
              <a:buSzPts val="1100"/>
              <a:buChar char="•"/>
              <a:defRPr sz="1100"/>
            </a:lvl3pPr>
            <a:lvl4pPr indent="-298450" lvl="3" marL="1828800" rtl="0" algn="l">
              <a:lnSpc>
                <a:spcPct val="90000"/>
              </a:lnSpc>
              <a:spcBef>
                <a:spcPts val="400"/>
              </a:spcBef>
              <a:spcAft>
                <a:spcPts val="0"/>
              </a:spcAft>
              <a:buClr>
                <a:schemeClr val="dk1"/>
              </a:buClr>
              <a:buSzPts val="1100"/>
              <a:buChar char="•"/>
              <a:defRPr sz="1100"/>
            </a:lvl4pPr>
            <a:lvl5pPr indent="-298450" lvl="4" marL="2286000" rtl="0" algn="l">
              <a:lnSpc>
                <a:spcPct val="90000"/>
              </a:lnSpc>
              <a:spcBef>
                <a:spcPts val="400"/>
              </a:spcBef>
              <a:spcAft>
                <a:spcPts val="0"/>
              </a:spcAft>
              <a:buClr>
                <a:schemeClr val="dk1"/>
              </a:buClr>
              <a:buSzPts val="1100"/>
              <a:buChar char="•"/>
              <a:defRPr sz="1100"/>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302" name="Shape 302"/>
        <p:cNvGrpSpPr/>
        <p:nvPr/>
      </p:nvGrpSpPr>
      <p:grpSpPr>
        <a:xfrm>
          <a:off x="0" y="0"/>
          <a:ext cx="0" cy="0"/>
          <a:chOff x="0" y="0"/>
          <a:chExt cx="0" cy="0"/>
        </a:xfrm>
      </p:grpSpPr>
      <p:sp>
        <p:nvSpPr>
          <p:cNvPr id="303" name="Google Shape;303;p42"/>
          <p:cNvSpPr/>
          <p:nvPr/>
        </p:nvSpPr>
        <p:spPr>
          <a:xfrm>
            <a:off x="0" y="289"/>
            <a:ext cx="2582412" cy="5145465"/>
          </a:xfrm>
          <a:custGeom>
            <a:rect b="b" l="l" r="r" t="t"/>
            <a:pathLst>
              <a:path extrusionOk="0" h="11308715" w="5675630">
                <a:moveTo>
                  <a:pt x="0" y="11308556"/>
                </a:moveTo>
                <a:lnTo>
                  <a:pt x="5675219" y="11308556"/>
                </a:lnTo>
                <a:lnTo>
                  <a:pt x="5675219" y="0"/>
                </a:lnTo>
                <a:lnTo>
                  <a:pt x="0" y="0"/>
                </a:lnTo>
                <a:lnTo>
                  <a:pt x="0" y="11308556"/>
                </a:lnTo>
                <a:close/>
              </a:path>
            </a:pathLst>
          </a:custGeom>
          <a:solidFill>
            <a:srgbClr val="B5E5DC"/>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nvGrpSpPr>
          <p:cNvPr id="304" name="Google Shape;304;p42"/>
          <p:cNvGrpSpPr/>
          <p:nvPr/>
        </p:nvGrpSpPr>
        <p:grpSpPr>
          <a:xfrm>
            <a:off x="-4545" y="4278495"/>
            <a:ext cx="9149079" cy="866805"/>
            <a:chOff x="-9992" y="9387571"/>
            <a:chExt cx="20116709" cy="1905904"/>
          </a:xfrm>
        </p:grpSpPr>
        <p:grpSp>
          <p:nvGrpSpPr>
            <p:cNvPr id="305" name="Google Shape;305;p42"/>
            <p:cNvGrpSpPr/>
            <p:nvPr/>
          </p:nvGrpSpPr>
          <p:grpSpPr>
            <a:xfrm>
              <a:off x="-9992" y="9387571"/>
              <a:ext cx="20116709" cy="1905904"/>
              <a:chOff x="-9992" y="9387571"/>
              <a:chExt cx="20116709" cy="1905904"/>
            </a:xfrm>
          </p:grpSpPr>
          <p:sp>
            <p:nvSpPr>
              <p:cNvPr id="306" name="Google Shape;306;p42"/>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nvGrpSpPr>
              <p:cNvPr id="307" name="Google Shape;307;p42"/>
              <p:cNvGrpSpPr/>
              <p:nvPr/>
            </p:nvGrpSpPr>
            <p:grpSpPr>
              <a:xfrm>
                <a:off x="19347601" y="10743921"/>
                <a:ext cx="291723" cy="322458"/>
                <a:chOff x="19347601" y="10743921"/>
                <a:chExt cx="291723" cy="322458"/>
              </a:xfrm>
            </p:grpSpPr>
            <p:sp>
              <p:nvSpPr>
                <p:cNvPr id="308" name="Google Shape;308;p42"/>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
              <p:nvSpPr>
                <p:cNvPr id="309" name="Google Shape;309;p42"/>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grpSp>
        <p:pic>
          <p:nvPicPr>
            <p:cNvPr id="310" name="Google Shape;310;p42"/>
            <p:cNvPicPr preferRelativeResize="0"/>
            <p:nvPr/>
          </p:nvPicPr>
          <p:blipFill rotWithShape="1">
            <a:blip r:embed="rId2">
              <a:alphaModFix/>
            </a:blip>
            <a:srcRect b="0" l="0" r="0" t="0"/>
            <a:stretch/>
          </p:blipFill>
          <p:spPr>
            <a:xfrm>
              <a:off x="942383" y="10836275"/>
              <a:ext cx="1056637" cy="229893"/>
            </a:xfrm>
            <a:prstGeom prst="rect">
              <a:avLst/>
            </a:prstGeom>
            <a:noFill/>
            <a:ln>
              <a:noFill/>
            </a:ln>
          </p:spPr>
        </p:pic>
      </p:grpSp>
      <p:sp>
        <p:nvSpPr>
          <p:cNvPr id="311" name="Google Shape;311;p42"/>
          <p:cNvSpPr txBox="1"/>
          <p:nvPr>
            <p:ph idx="1" type="body"/>
          </p:nvPr>
        </p:nvSpPr>
        <p:spPr>
          <a:xfrm>
            <a:off x="2958679" y="1049252"/>
            <a:ext cx="5807100" cy="171000"/>
          </a:xfrm>
          <a:prstGeom prst="rect">
            <a:avLst/>
          </a:prstGeom>
          <a:noFill/>
          <a:ln>
            <a:noFill/>
          </a:ln>
        </p:spPr>
        <p:txBody>
          <a:bodyPr anchorCtr="0" anchor="t" bIns="0" lIns="0" spcFirstLastPara="1" rIns="0" wrap="square" tIns="0">
            <a:normAutofit/>
          </a:bodyPr>
          <a:lstStyle>
            <a:lvl1pPr indent="-298450" lvl="0" marL="457200" rtl="0" algn="l">
              <a:lnSpc>
                <a:spcPct val="90000"/>
              </a:lnSpc>
              <a:spcBef>
                <a:spcPts val="800"/>
              </a:spcBef>
              <a:spcAft>
                <a:spcPts val="0"/>
              </a:spcAft>
              <a:buClr>
                <a:srgbClr val="415651"/>
              </a:buClr>
              <a:buSzPts val="1100"/>
              <a:buChar char="•"/>
              <a:defRPr b="0" i="0" sz="1100">
                <a:solidFill>
                  <a:srgbClr val="415651"/>
                </a:solidFill>
                <a:latin typeface="Century Gothic"/>
                <a:ea typeface="Century Gothic"/>
                <a:cs typeface="Century Gothic"/>
                <a:sym typeface="Century Gothic"/>
              </a:defRPr>
            </a:lvl1pPr>
            <a:lvl2pPr indent="-279400" lvl="1" marL="914400" rtl="0" algn="l">
              <a:lnSpc>
                <a:spcPct val="90000"/>
              </a:lnSpc>
              <a:spcBef>
                <a:spcPts val="400"/>
              </a:spcBef>
              <a:spcAft>
                <a:spcPts val="0"/>
              </a:spcAft>
              <a:buClr>
                <a:schemeClr val="dk1"/>
              </a:buClr>
              <a:buSzPts val="800"/>
              <a:buChar char="•"/>
              <a:defRPr/>
            </a:lvl2pPr>
            <a:lvl3pPr indent="-279400" lvl="2" marL="1371600" rtl="0" algn="l">
              <a:lnSpc>
                <a:spcPct val="90000"/>
              </a:lnSpc>
              <a:spcBef>
                <a:spcPts val="400"/>
              </a:spcBef>
              <a:spcAft>
                <a:spcPts val="0"/>
              </a:spcAft>
              <a:buClr>
                <a:schemeClr val="dk1"/>
              </a:buClr>
              <a:buSzPts val="800"/>
              <a:buChar char="•"/>
              <a:defRPr/>
            </a:lvl3pPr>
            <a:lvl4pPr indent="-279400" lvl="3" marL="1828800" rtl="0" algn="l">
              <a:lnSpc>
                <a:spcPct val="90000"/>
              </a:lnSpc>
              <a:spcBef>
                <a:spcPts val="400"/>
              </a:spcBef>
              <a:spcAft>
                <a:spcPts val="0"/>
              </a:spcAft>
              <a:buClr>
                <a:schemeClr val="dk1"/>
              </a:buClr>
              <a:buSzPts val="800"/>
              <a:buChar char="•"/>
              <a:defRPr/>
            </a:lvl4pPr>
            <a:lvl5pPr indent="-279400" lvl="4" marL="2286000" rtl="0" algn="l">
              <a:lnSpc>
                <a:spcPct val="90000"/>
              </a:lnSpc>
              <a:spcBef>
                <a:spcPts val="400"/>
              </a:spcBef>
              <a:spcAft>
                <a:spcPts val="0"/>
              </a:spcAft>
              <a:buClr>
                <a:schemeClr val="dk1"/>
              </a:buClr>
              <a:buSzPts val="800"/>
              <a:buChar char="•"/>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312" name="Google Shape;312;p42"/>
          <p:cNvSpPr txBox="1"/>
          <p:nvPr>
            <p:ph type="title"/>
          </p:nvPr>
        </p:nvSpPr>
        <p:spPr>
          <a:xfrm>
            <a:off x="2952899" y="341257"/>
            <a:ext cx="5812800" cy="374400"/>
          </a:xfrm>
          <a:prstGeom prst="rect">
            <a:avLst/>
          </a:prstGeom>
          <a:noFill/>
          <a:ln>
            <a:noFill/>
          </a:ln>
        </p:spPr>
        <p:txBody>
          <a:bodyPr anchorCtr="0" anchor="b" bIns="20775" lIns="41575" spcFirstLastPara="1" rIns="41575" wrap="square" tIns="20775">
            <a:spAutoFit/>
          </a:bodyPr>
          <a:lstStyle>
            <a:lvl1pPr lvl="0" rtl="0" algn="l">
              <a:lnSpc>
                <a:spcPct val="90000"/>
              </a:lnSpc>
              <a:spcBef>
                <a:spcPts val="0"/>
              </a:spcBef>
              <a:spcAft>
                <a:spcPts val="0"/>
              </a:spcAft>
              <a:buClr>
                <a:schemeClr val="dk1"/>
              </a:buClr>
              <a:buSzPts val="2400"/>
              <a:buFont typeface="Century Gothic"/>
              <a:buNone/>
              <a:defRPr b="1">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313" name="Google Shape;313;p42"/>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314" name="Google Shape;314;p42"/>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315" name="Shape 315"/>
        <p:cNvGrpSpPr/>
        <p:nvPr/>
      </p:nvGrpSpPr>
      <p:grpSpPr>
        <a:xfrm>
          <a:off x="0" y="0"/>
          <a:ext cx="0" cy="0"/>
          <a:chOff x="0" y="0"/>
          <a:chExt cx="0" cy="0"/>
        </a:xfrm>
      </p:grpSpPr>
      <p:sp>
        <p:nvSpPr>
          <p:cNvPr id="316" name="Google Shape;316;p43"/>
          <p:cNvSpPr txBox="1"/>
          <p:nvPr>
            <p:ph type="title"/>
          </p:nvPr>
        </p:nvSpPr>
        <p:spPr>
          <a:xfrm>
            <a:off x="424217" y="341013"/>
            <a:ext cx="7886700" cy="390900"/>
          </a:xfrm>
          <a:prstGeom prst="rect">
            <a:avLst/>
          </a:prstGeom>
          <a:noFill/>
          <a:ln>
            <a:noFill/>
          </a:ln>
        </p:spPr>
        <p:txBody>
          <a:bodyPr anchorCtr="0" anchor="b" bIns="20775" lIns="41575" spcFirstLastPara="1" rIns="41575" wrap="square" tIns="20775">
            <a:normAutofit/>
          </a:bodyPr>
          <a:lstStyle>
            <a:lvl1pPr lvl="0" rtl="0" algn="l">
              <a:lnSpc>
                <a:spcPct val="90000"/>
              </a:lnSpc>
              <a:spcBef>
                <a:spcPts val="0"/>
              </a:spcBef>
              <a:spcAft>
                <a:spcPts val="0"/>
              </a:spcAft>
              <a:buClr>
                <a:schemeClr val="dk1"/>
              </a:buClr>
              <a:buSzPts val="800"/>
              <a:buNone/>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317" name="Google Shape;317;p43"/>
          <p:cNvSpPr txBox="1"/>
          <p:nvPr>
            <p:ph idx="1" type="body"/>
          </p:nvPr>
        </p:nvSpPr>
        <p:spPr>
          <a:xfrm>
            <a:off x="424217" y="1197705"/>
            <a:ext cx="3783300" cy="3263400"/>
          </a:xfrm>
          <a:prstGeom prst="rect">
            <a:avLst/>
          </a:prstGeom>
          <a:noFill/>
          <a:ln>
            <a:noFill/>
          </a:ln>
        </p:spPr>
        <p:txBody>
          <a:bodyPr anchorCtr="0" anchor="t" bIns="20775" lIns="41575" spcFirstLastPara="1" rIns="41575" wrap="square" tIns="20775">
            <a:normAutofit/>
          </a:bodyPr>
          <a:lstStyle>
            <a:lvl1pPr indent="-342900" lvl="0" marL="457200" rtl="0" algn="l">
              <a:lnSpc>
                <a:spcPct val="90000"/>
              </a:lnSpc>
              <a:spcBef>
                <a:spcPts val="800"/>
              </a:spcBef>
              <a:spcAft>
                <a:spcPts val="0"/>
              </a:spcAft>
              <a:buClr>
                <a:schemeClr val="dk1"/>
              </a:buClr>
              <a:buSzPts val="1800"/>
              <a:buChar char="•"/>
              <a:defRPr sz="1800"/>
            </a:lvl1pPr>
            <a:lvl2pPr indent="-323850" lvl="1" marL="914400" rtl="0" algn="l">
              <a:lnSpc>
                <a:spcPct val="90000"/>
              </a:lnSpc>
              <a:spcBef>
                <a:spcPts val="400"/>
              </a:spcBef>
              <a:spcAft>
                <a:spcPts val="0"/>
              </a:spcAft>
              <a:buClr>
                <a:schemeClr val="dk1"/>
              </a:buClr>
              <a:buSzPts val="1500"/>
              <a:buChar char="•"/>
              <a:defRPr sz="1500"/>
            </a:lvl2pPr>
            <a:lvl3pPr indent="-279400" lvl="2" marL="1371600" rtl="0" algn="l">
              <a:lnSpc>
                <a:spcPct val="90000"/>
              </a:lnSpc>
              <a:spcBef>
                <a:spcPts val="400"/>
              </a:spcBef>
              <a:spcAft>
                <a:spcPts val="0"/>
              </a:spcAft>
              <a:buClr>
                <a:schemeClr val="dk1"/>
              </a:buClr>
              <a:buSzPts val="800"/>
              <a:buChar char="•"/>
              <a:defRPr/>
            </a:lvl3pPr>
            <a:lvl4pPr indent="-279400" lvl="3" marL="1828800" rtl="0" algn="l">
              <a:lnSpc>
                <a:spcPct val="90000"/>
              </a:lnSpc>
              <a:spcBef>
                <a:spcPts val="400"/>
              </a:spcBef>
              <a:spcAft>
                <a:spcPts val="0"/>
              </a:spcAft>
              <a:buClr>
                <a:schemeClr val="dk1"/>
              </a:buClr>
              <a:buSzPts val="800"/>
              <a:buChar char="•"/>
              <a:defRPr/>
            </a:lvl4pPr>
            <a:lvl5pPr indent="-279400" lvl="4" marL="2286000" rtl="0" algn="l">
              <a:lnSpc>
                <a:spcPct val="90000"/>
              </a:lnSpc>
              <a:spcBef>
                <a:spcPts val="400"/>
              </a:spcBef>
              <a:spcAft>
                <a:spcPts val="0"/>
              </a:spcAft>
              <a:buClr>
                <a:schemeClr val="dk1"/>
              </a:buClr>
              <a:buSzPts val="800"/>
              <a:buChar char="•"/>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318" name="Google Shape;318;p43"/>
          <p:cNvSpPr txBox="1"/>
          <p:nvPr>
            <p:ph idx="2" type="body"/>
          </p:nvPr>
        </p:nvSpPr>
        <p:spPr>
          <a:xfrm>
            <a:off x="4532101" y="1197705"/>
            <a:ext cx="3783300" cy="3263400"/>
          </a:xfrm>
          <a:prstGeom prst="rect">
            <a:avLst/>
          </a:prstGeom>
          <a:noFill/>
          <a:ln>
            <a:noFill/>
          </a:ln>
        </p:spPr>
        <p:txBody>
          <a:bodyPr anchorCtr="0" anchor="t" bIns="20775" lIns="41575" spcFirstLastPara="1" rIns="41575" wrap="square" tIns="20775">
            <a:normAutofit/>
          </a:bodyPr>
          <a:lstStyle>
            <a:lvl1pPr indent="-342900" lvl="0" marL="457200" rtl="0" algn="l">
              <a:lnSpc>
                <a:spcPct val="90000"/>
              </a:lnSpc>
              <a:spcBef>
                <a:spcPts val="800"/>
              </a:spcBef>
              <a:spcAft>
                <a:spcPts val="0"/>
              </a:spcAft>
              <a:buClr>
                <a:schemeClr val="dk1"/>
              </a:buClr>
              <a:buSzPts val="1800"/>
              <a:buChar char="•"/>
              <a:defRPr sz="1800"/>
            </a:lvl1pPr>
            <a:lvl2pPr indent="-323850" lvl="1" marL="914400" rtl="0" algn="l">
              <a:lnSpc>
                <a:spcPct val="90000"/>
              </a:lnSpc>
              <a:spcBef>
                <a:spcPts val="400"/>
              </a:spcBef>
              <a:spcAft>
                <a:spcPts val="0"/>
              </a:spcAft>
              <a:buClr>
                <a:schemeClr val="dk1"/>
              </a:buClr>
              <a:buSzPts val="1500"/>
              <a:buChar char="•"/>
              <a:defRPr sz="1500"/>
            </a:lvl2pPr>
            <a:lvl3pPr indent="-279400" lvl="2" marL="1371600" rtl="0" algn="l">
              <a:lnSpc>
                <a:spcPct val="90000"/>
              </a:lnSpc>
              <a:spcBef>
                <a:spcPts val="400"/>
              </a:spcBef>
              <a:spcAft>
                <a:spcPts val="0"/>
              </a:spcAft>
              <a:buClr>
                <a:schemeClr val="dk1"/>
              </a:buClr>
              <a:buSzPts val="800"/>
              <a:buChar char="•"/>
              <a:defRPr/>
            </a:lvl3pPr>
            <a:lvl4pPr indent="-279400" lvl="3" marL="1828800" rtl="0" algn="l">
              <a:lnSpc>
                <a:spcPct val="90000"/>
              </a:lnSpc>
              <a:spcBef>
                <a:spcPts val="400"/>
              </a:spcBef>
              <a:spcAft>
                <a:spcPts val="0"/>
              </a:spcAft>
              <a:buClr>
                <a:schemeClr val="dk1"/>
              </a:buClr>
              <a:buSzPts val="800"/>
              <a:buChar char="•"/>
              <a:defRPr/>
            </a:lvl4pPr>
            <a:lvl5pPr indent="-279400" lvl="4" marL="2286000" rtl="0" algn="l">
              <a:lnSpc>
                <a:spcPct val="90000"/>
              </a:lnSpc>
              <a:spcBef>
                <a:spcPts val="400"/>
              </a:spcBef>
              <a:spcAft>
                <a:spcPts val="0"/>
              </a:spcAft>
              <a:buClr>
                <a:schemeClr val="dk1"/>
              </a:buClr>
              <a:buSzPts val="800"/>
              <a:buChar char="•"/>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319" name="Google Shape;319;p43"/>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320" name="Google Shape;320;p43"/>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321" name="Google Shape;321;p43"/>
          <p:cNvSpPr txBox="1"/>
          <p:nvPr>
            <p:ph idx="3" type="body"/>
          </p:nvPr>
        </p:nvSpPr>
        <p:spPr>
          <a:xfrm>
            <a:off x="424217" y="906596"/>
            <a:ext cx="3783300" cy="214500"/>
          </a:xfrm>
          <a:prstGeom prst="rect">
            <a:avLst/>
          </a:prstGeom>
          <a:noFill/>
          <a:ln>
            <a:noFill/>
          </a:ln>
        </p:spPr>
        <p:txBody>
          <a:bodyPr anchorCtr="0" anchor="b" bIns="20775" lIns="41575" spcFirstLastPara="1" rIns="41575" wrap="square" tIns="20775">
            <a:noAutofit/>
          </a:bodyPr>
          <a:lstStyle>
            <a:lvl1pPr indent="-228600" lvl="0" marL="457200" rtl="0" algn="l">
              <a:lnSpc>
                <a:spcPct val="90000"/>
              </a:lnSpc>
              <a:spcBef>
                <a:spcPts val="800"/>
              </a:spcBef>
              <a:spcAft>
                <a:spcPts val="0"/>
              </a:spcAft>
              <a:buClr>
                <a:schemeClr val="dk1"/>
              </a:buClr>
              <a:buSzPts val="1600"/>
              <a:buNone/>
              <a:defRPr b="1" sz="1600">
                <a:solidFill>
                  <a:schemeClr val="dk1"/>
                </a:solidFill>
              </a:defRPr>
            </a:lvl1pPr>
            <a:lvl2pPr indent="-228600" lvl="1" marL="914400" rtl="0" algn="l">
              <a:lnSpc>
                <a:spcPct val="90000"/>
              </a:lnSpc>
              <a:spcBef>
                <a:spcPts val="400"/>
              </a:spcBef>
              <a:spcAft>
                <a:spcPts val="0"/>
              </a:spcAft>
              <a:buClr>
                <a:schemeClr val="dk1"/>
              </a:buClr>
              <a:buSzPts val="900"/>
              <a:buNone/>
              <a:defRPr b="1" sz="900"/>
            </a:lvl2pPr>
            <a:lvl3pPr indent="-228600" lvl="2" marL="1371600" rtl="0" algn="l">
              <a:lnSpc>
                <a:spcPct val="90000"/>
              </a:lnSpc>
              <a:spcBef>
                <a:spcPts val="400"/>
              </a:spcBef>
              <a:spcAft>
                <a:spcPts val="0"/>
              </a:spcAft>
              <a:buClr>
                <a:schemeClr val="dk1"/>
              </a:buClr>
              <a:buSzPts val="800"/>
              <a:buNone/>
              <a:defRPr b="1" sz="800"/>
            </a:lvl3pPr>
            <a:lvl4pPr indent="-228600" lvl="3" marL="1828800" rtl="0" algn="l">
              <a:lnSpc>
                <a:spcPct val="90000"/>
              </a:lnSpc>
              <a:spcBef>
                <a:spcPts val="400"/>
              </a:spcBef>
              <a:spcAft>
                <a:spcPts val="0"/>
              </a:spcAft>
              <a:buClr>
                <a:schemeClr val="dk1"/>
              </a:buClr>
              <a:buSzPts val="700"/>
              <a:buNone/>
              <a:defRPr b="1" sz="700"/>
            </a:lvl4pPr>
            <a:lvl5pPr indent="-228600" lvl="4" marL="2286000" rtl="0" algn="l">
              <a:lnSpc>
                <a:spcPct val="90000"/>
              </a:lnSpc>
              <a:spcBef>
                <a:spcPts val="400"/>
              </a:spcBef>
              <a:spcAft>
                <a:spcPts val="0"/>
              </a:spcAft>
              <a:buClr>
                <a:schemeClr val="dk1"/>
              </a:buClr>
              <a:buSzPts val="700"/>
              <a:buNone/>
              <a:defRPr b="1" sz="700"/>
            </a:lvl5pPr>
            <a:lvl6pPr indent="-228600" lvl="5" marL="2743200" rtl="0" algn="l">
              <a:lnSpc>
                <a:spcPct val="90000"/>
              </a:lnSpc>
              <a:spcBef>
                <a:spcPts val="400"/>
              </a:spcBef>
              <a:spcAft>
                <a:spcPts val="0"/>
              </a:spcAft>
              <a:buClr>
                <a:schemeClr val="dk1"/>
              </a:buClr>
              <a:buSzPts val="700"/>
              <a:buNone/>
              <a:defRPr b="1" sz="700"/>
            </a:lvl6pPr>
            <a:lvl7pPr indent="-228600" lvl="6" marL="3200400" rtl="0" algn="l">
              <a:lnSpc>
                <a:spcPct val="90000"/>
              </a:lnSpc>
              <a:spcBef>
                <a:spcPts val="400"/>
              </a:spcBef>
              <a:spcAft>
                <a:spcPts val="0"/>
              </a:spcAft>
              <a:buClr>
                <a:schemeClr val="dk1"/>
              </a:buClr>
              <a:buSzPts val="700"/>
              <a:buNone/>
              <a:defRPr b="1" sz="700"/>
            </a:lvl7pPr>
            <a:lvl8pPr indent="-228600" lvl="7" marL="3657600" rtl="0" algn="l">
              <a:lnSpc>
                <a:spcPct val="90000"/>
              </a:lnSpc>
              <a:spcBef>
                <a:spcPts val="400"/>
              </a:spcBef>
              <a:spcAft>
                <a:spcPts val="0"/>
              </a:spcAft>
              <a:buClr>
                <a:schemeClr val="dk1"/>
              </a:buClr>
              <a:buSzPts val="700"/>
              <a:buNone/>
              <a:defRPr b="1" sz="700"/>
            </a:lvl8pPr>
            <a:lvl9pPr indent="-228600" lvl="8" marL="4114800" rtl="0" algn="l">
              <a:lnSpc>
                <a:spcPct val="90000"/>
              </a:lnSpc>
              <a:spcBef>
                <a:spcPts val="400"/>
              </a:spcBef>
              <a:spcAft>
                <a:spcPts val="0"/>
              </a:spcAft>
              <a:buClr>
                <a:schemeClr val="dk1"/>
              </a:buClr>
              <a:buSzPts val="700"/>
              <a:buNone/>
              <a:defRPr b="1" sz="700"/>
            </a:lvl9pPr>
          </a:lstStyle>
          <a:p/>
        </p:txBody>
      </p:sp>
      <p:sp>
        <p:nvSpPr>
          <p:cNvPr id="322" name="Google Shape;322;p43"/>
          <p:cNvSpPr txBox="1"/>
          <p:nvPr>
            <p:ph idx="4" type="body"/>
          </p:nvPr>
        </p:nvSpPr>
        <p:spPr>
          <a:xfrm>
            <a:off x="4532101" y="906596"/>
            <a:ext cx="3885900" cy="214500"/>
          </a:xfrm>
          <a:prstGeom prst="rect">
            <a:avLst/>
          </a:prstGeom>
          <a:noFill/>
          <a:ln>
            <a:noFill/>
          </a:ln>
        </p:spPr>
        <p:txBody>
          <a:bodyPr anchorCtr="0" anchor="b" bIns="20775" lIns="41575" spcFirstLastPara="1" rIns="41575" wrap="square" tIns="20775">
            <a:noAutofit/>
          </a:bodyPr>
          <a:lstStyle>
            <a:lvl1pPr indent="-228600" lvl="0" marL="457200" rtl="0" algn="l">
              <a:lnSpc>
                <a:spcPct val="90000"/>
              </a:lnSpc>
              <a:spcBef>
                <a:spcPts val="800"/>
              </a:spcBef>
              <a:spcAft>
                <a:spcPts val="0"/>
              </a:spcAft>
              <a:buClr>
                <a:schemeClr val="dk1"/>
              </a:buClr>
              <a:buSzPts val="1600"/>
              <a:buNone/>
              <a:defRPr b="1" sz="1600">
                <a:solidFill>
                  <a:schemeClr val="dk1"/>
                </a:solidFill>
              </a:defRPr>
            </a:lvl1pPr>
            <a:lvl2pPr indent="-228600" lvl="1" marL="914400" rtl="0" algn="l">
              <a:lnSpc>
                <a:spcPct val="90000"/>
              </a:lnSpc>
              <a:spcBef>
                <a:spcPts val="400"/>
              </a:spcBef>
              <a:spcAft>
                <a:spcPts val="0"/>
              </a:spcAft>
              <a:buClr>
                <a:schemeClr val="dk1"/>
              </a:buClr>
              <a:buSzPts val="900"/>
              <a:buNone/>
              <a:defRPr b="1" sz="900"/>
            </a:lvl2pPr>
            <a:lvl3pPr indent="-228600" lvl="2" marL="1371600" rtl="0" algn="l">
              <a:lnSpc>
                <a:spcPct val="90000"/>
              </a:lnSpc>
              <a:spcBef>
                <a:spcPts val="400"/>
              </a:spcBef>
              <a:spcAft>
                <a:spcPts val="0"/>
              </a:spcAft>
              <a:buClr>
                <a:schemeClr val="dk1"/>
              </a:buClr>
              <a:buSzPts val="800"/>
              <a:buNone/>
              <a:defRPr b="1" sz="800"/>
            </a:lvl3pPr>
            <a:lvl4pPr indent="-228600" lvl="3" marL="1828800" rtl="0" algn="l">
              <a:lnSpc>
                <a:spcPct val="90000"/>
              </a:lnSpc>
              <a:spcBef>
                <a:spcPts val="400"/>
              </a:spcBef>
              <a:spcAft>
                <a:spcPts val="0"/>
              </a:spcAft>
              <a:buClr>
                <a:schemeClr val="dk1"/>
              </a:buClr>
              <a:buSzPts val="700"/>
              <a:buNone/>
              <a:defRPr b="1" sz="700"/>
            </a:lvl4pPr>
            <a:lvl5pPr indent="-228600" lvl="4" marL="2286000" rtl="0" algn="l">
              <a:lnSpc>
                <a:spcPct val="90000"/>
              </a:lnSpc>
              <a:spcBef>
                <a:spcPts val="400"/>
              </a:spcBef>
              <a:spcAft>
                <a:spcPts val="0"/>
              </a:spcAft>
              <a:buClr>
                <a:schemeClr val="dk1"/>
              </a:buClr>
              <a:buSzPts val="700"/>
              <a:buNone/>
              <a:defRPr b="1" sz="700"/>
            </a:lvl5pPr>
            <a:lvl6pPr indent="-228600" lvl="5" marL="2743200" rtl="0" algn="l">
              <a:lnSpc>
                <a:spcPct val="90000"/>
              </a:lnSpc>
              <a:spcBef>
                <a:spcPts val="400"/>
              </a:spcBef>
              <a:spcAft>
                <a:spcPts val="0"/>
              </a:spcAft>
              <a:buClr>
                <a:schemeClr val="dk1"/>
              </a:buClr>
              <a:buSzPts val="700"/>
              <a:buNone/>
              <a:defRPr b="1" sz="700"/>
            </a:lvl6pPr>
            <a:lvl7pPr indent="-228600" lvl="6" marL="3200400" rtl="0" algn="l">
              <a:lnSpc>
                <a:spcPct val="90000"/>
              </a:lnSpc>
              <a:spcBef>
                <a:spcPts val="400"/>
              </a:spcBef>
              <a:spcAft>
                <a:spcPts val="0"/>
              </a:spcAft>
              <a:buClr>
                <a:schemeClr val="dk1"/>
              </a:buClr>
              <a:buSzPts val="700"/>
              <a:buNone/>
              <a:defRPr b="1" sz="700"/>
            </a:lvl7pPr>
            <a:lvl8pPr indent="-228600" lvl="7" marL="3657600" rtl="0" algn="l">
              <a:lnSpc>
                <a:spcPct val="90000"/>
              </a:lnSpc>
              <a:spcBef>
                <a:spcPts val="400"/>
              </a:spcBef>
              <a:spcAft>
                <a:spcPts val="0"/>
              </a:spcAft>
              <a:buClr>
                <a:schemeClr val="dk1"/>
              </a:buClr>
              <a:buSzPts val="700"/>
              <a:buNone/>
              <a:defRPr b="1" sz="700"/>
            </a:lvl8pPr>
            <a:lvl9pPr indent="-228600" lvl="8" marL="4114800" rtl="0" algn="l">
              <a:lnSpc>
                <a:spcPct val="90000"/>
              </a:lnSpc>
              <a:spcBef>
                <a:spcPts val="400"/>
              </a:spcBef>
              <a:spcAft>
                <a:spcPts val="0"/>
              </a:spcAft>
              <a:buClr>
                <a:schemeClr val="dk1"/>
              </a:buClr>
              <a:buSzPts val="700"/>
              <a:buNone/>
              <a:defRPr b="1" sz="700"/>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2_Title and Content">
    <p:spTree>
      <p:nvGrpSpPr>
        <p:cNvPr id="323" name="Shape 323"/>
        <p:cNvGrpSpPr/>
        <p:nvPr/>
      </p:nvGrpSpPr>
      <p:grpSpPr>
        <a:xfrm>
          <a:off x="0" y="0"/>
          <a:ext cx="0" cy="0"/>
          <a:chOff x="0" y="0"/>
          <a:chExt cx="0" cy="0"/>
        </a:xfrm>
      </p:grpSpPr>
      <p:sp>
        <p:nvSpPr>
          <p:cNvPr id="324" name="Google Shape;324;p44"/>
          <p:cNvSpPr txBox="1"/>
          <p:nvPr>
            <p:ph type="title"/>
          </p:nvPr>
        </p:nvSpPr>
        <p:spPr>
          <a:xfrm>
            <a:off x="424216" y="341013"/>
            <a:ext cx="8291100" cy="390900"/>
          </a:xfrm>
          <a:prstGeom prst="rect">
            <a:avLst/>
          </a:prstGeom>
          <a:noFill/>
          <a:ln>
            <a:noFill/>
          </a:ln>
        </p:spPr>
        <p:txBody>
          <a:bodyPr anchorCtr="0" anchor="ctr" bIns="20775" lIns="0" spcFirstLastPara="1" rIns="41575" wrap="square" tIns="20775">
            <a:normAutofit/>
          </a:bodyPr>
          <a:lstStyle>
            <a:lvl1pPr lvl="0" rtl="0" algn="l">
              <a:lnSpc>
                <a:spcPct val="90000"/>
              </a:lnSpc>
              <a:spcBef>
                <a:spcPts val="0"/>
              </a:spcBef>
              <a:spcAft>
                <a:spcPts val="0"/>
              </a:spcAft>
              <a:buClr>
                <a:schemeClr val="dk1"/>
              </a:buClr>
              <a:buSzPts val="800"/>
              <a:buFont typeface="Century Gothic"/>
              <a:buNone/>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325" name="Google Shape;325;p44"/>
          <p:cNvSpPr txBox="1"/>
          <p:nvPr>
            <p:ph idx="12" type="sldNum"/>
          </p:nvPr>
        </p:nvSpPr>
        <p:spPr>
          <a:xfrm>
            <a:off x="6657972" y="4848476"/>
            <a:ext cx="2057400" cy="2739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B5E5DC"/>
              </a:buClr>
              <a:buSzPts val="800"/>
              <a:buFont typeface="Century Gothic"/>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326" name="Google Shape;326;p44"/>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4">
  <p:cSld name="Title and Content 4">
    <p:spTree>
      <p:nvGrpSpPr>
        <p:cNvPr id="327" name="Shape 327"/>
        <p:cNvGrpSpPr/>
        <p:nvPr/>
      </p:nvGrpSpPr>
      <p:grpSpPr>
        <a:xfrm>
          <a:off x="0" y="0"/>
          <a:ext cx="0" cy="0"/>
          <a:chOff x="0" y="0"/>
          <a:chExt cx="0" cy="0"/>
        </a:xfrm>
      </p:grpSpPr>
      <p:sp>
        <p:nvSpPr>
          <p:cNvPr id="328" name="Google Shape;328;p45"/>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329" name="Google Shape;329;p45"/>
          <p:cNvSpPr txBox="1"/>
          <p:nvPr>
            <p:ph idx="1" type="body"/>
          </p:nvPr>
        </p:nvSpPr>
        <p:spPr>
          <a:xfrm>
            <a:off x="428627" y="1049252"/>
            <a:ext cx="7850700" cy="168000"/>
          </a:xfrm>
          <a:prstGeom prst="rect">
            <a:avLst/>
          </a:prstGeom>
          <a:noFill/>
          <a:ln>
            <a:noFill/>
          </a:ln>
        </p:spPr>
        <p:txBody>
          <a:bodyPr anchorCtr="0" anchor="t" bIns="0" lIns="0" spcFirstLastPara="1" rIns="0" wrap="square" tIns="0">
            <a:normAutofit/>
          </a:bodyPr>
          <a:lstStyle>
            <a:lvl1pPr indent="-298450" lvl="0" marL="457200" rtl="0" algn="l">
              <a:lnSpc>
                <a:spcPct val="90000"/>
              </a:lnSpc>
              <a:spcBef>
                <a:spcPts val="800"/>
              </a:spcBef>
              <a:spcAft>
                <a:spcPts val="0"/>
              </a:spcAft>
              <a:buClr>
                <a:srgbClr val="415651"/>
              </a:buClr>
              <a:buSzPts val="1100"/>
              <a:buChar char="•"/>
              <a:defRPr b="0" i="0" sz="1100">
                <a:solidFill>
                  <a:srgbClr val="415651"/>
                </a:solidFill>
                <a:latin typeface="Century Gothic"/>
                <a:ea typeface="Century Gothic"/>
                <a:cs typeface="Century Gothic"/>
                <a:sym typeface="Century Gothic"/>
              </a:defRPr>
            </a:lvl1pPr>
            <a:lvl2pPr indent="-279400" lvl="1" marL="914400" rtl="0" algn="l">
              <a:lnSpc>
                <a:spcPct val="90000"/>
              </a:lnSpc>
              <a:spcBef>
                <a:spcPts val="400"/>
              </a:spcBef>
              <a:spcAft>
                <a:spcPts val="0"/>
              </a:spcAft>
              <a:buClr>
                <a:schemeClr val="dk1"/>
              </a:buClr>
              <a:buSzPts val="800"/>
              <a:buChar char="•"/>
              <a:defRPr/>
            </a:lvl2pPr>
            <a:lvl3pPr indent="-279400" lvl="2" marL="1371600" rtl="0" algn="l">
              <a:lnSpc>
                <a:spcPct val="90000"/>
              </a:lnSpc>
              <a:spcBef>
                <a:spcPts val="400"/>
              </a:spcBef>
              <a:spcAft>
                <a:spcPts val="0"/>
              </a:spcAft>
              <a:buClr>
                <a:schemeClr val="dk1"/>
              </a:buClr>
              <a:buSzPts val="800"/>
              <a:buChar char="•"/>
              <a:defRPr/>
            </a:lvl3pPr>
            <a:lvl4pPr indent="-279400" lvl="3" marL="1828800" rtl="0" algn="l">
              <a:lnSpc>
                <a:spcPct val="90000"/>
              </a:lnSpc>
              <a:spcBef>
                <a:spcPts val="400"/>
              </a:spcBef>
              <a:spcAft>
                <a:spcPts val="0"/>
              </a:spcAft>
              <a:buClr>
                <a:schemeClr val="dk1"/>
              </a:buClr>
              <a:buSzPts val="800"/>
              <a:buChar char="•"/>
              <a:defRPr/>
            </a:lvl4pPr>
            <a:lvl5pPr indent="-279400" lvl="4" marL="2286000" rtl="0" algn="l">
              <a:lnSpc>
                <a:spcPct val="90000"/>
              </a:lnSpc>
              <a:spcBef>
                <a:spcPts val="400"/>
              </a:spcBef>
              <a:spcAft>
                <a:spcPts val="0"/>
              </a:spcAft>
              <a:buClr>
                <a:schemeClr val="dk1"/>
              </a:buClr>
              <a:buSzPts val="800"/>
              <a:buChar char="•"/>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330" name="Google Shape;330;p45"/>
          <p:cNvSpPr txBox="1"/>
          <p:nvPr>
            <p:ph type="title"/>
          </p:nvPr>
        </p:nvSpPr>
        <p:spPr>
          <a:xfrm>
            <a:off x="422847" y="323731"/>
            <a:ext cx="8092200" cy="391800"/>
          </a:xfrm>
          <a:prstGeom prst="rect">
            <a:avLst/>
          </a:prstGeom>
          <a:noFill/>
          <a:ln>
            <a:noFill/>
          </a:ln>
        </p:spPr>
        <p:txBody>
          <a:bodyPr anchorCtr="0" anchor="b" bIns="20775" lIns="41575" spcFirstLastPara="1" rIns="41575" wrap="square" tIns="20775">
            <a:spAutoFit/>
          </a:bodyPr>
          <a:lstStyle>
            <a:lvl1pPr lvl="0" rtl="0" algn="l">
              <a:lnSpc>
                <a:spcPct val="90000"/>
              </a:lnSpc>
              <a:spcBef>
                <a:spcPts val="0"/>
              </a:spcBef>
              <a:spcAft>
                <a:spcPts val="0"/>
              </a:spcAft>
              <a:buClr>
                <a:schemeClr val="dk1"/>
              </a:buClr>
              <a:buSzPts val="2400"/>
              <a:buFont typeface="Century Gothic"/>
              <a:buNone/>
              <a:defRPr b="1">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331" name="Google Shape;331;p45"/>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and Content">
  <p:cSld name="11_Title and Content">
    <p:spTree>
      <p:nvGrpSpPr>
        <p:cNvPr id="332" name="Shape 332"/>
        <p:cNvGrpSpPr/>
        <p:nvPr/>
      </p:nvGrpSpPr>
      <p:grpSpPr>
        <a:xfrm>
          <a:off x="0" y="0"/>
          <a:ext cx="0" cy="0"/>
          <a:chOff x="0" y="0"/>
          <a:chExt cx="0" cy="0"/>
        </a:xfrm>
      </p:grpSpPr>
      <p:sp>
        <p:nvSpPr>
          <p:cNvPr id="333" name="Google Shape;333;p46"/>
          <p:cNvSpPr/>
          <p:nvPr/>
        </p:nvSpPr>
        <p:spPr>
          <a:xfrm>
            <a:off x="-4545" y="0"/>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056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pic>
        <p:nvPicPr>
          <p:cNvPr id="334" name="Google Shape;334;p46"/>
          <p:cNvPicPr preferRelativeResize="0"/>
          <p:nvPr/>
        </p:nvPicPr>
        <p:blipFill rotWithShape="1">
          <a:blip r:embed="rId2">
            <a:alphaModFix/>
          </a:blip>
          <a:srcRect b="0" l="0" r="5829" t="0"/>
          <a:stretch/>
        </p:blipFill>
        <p:spPr>
          <a:xfrm>
            <a:off x="0" y="1367078"/>
            <a:ext cx="9144000" cy="3776135"/>
          </a:xfrm>
          <a:prstGeom prst="rect">
            <a:avLst/>
          </a:prstGeom>
          <a:noFill/>
          <a:ln>
            <a:noFill/>
          </a:ln>
        </p:spPr>
      </p:pic>
      <p:grpSp>
        <p:nvGrpSpPr>
          <p:cNvPr id="335" name="Google Shape;335;p46"/>
          <p:cNvGrpSpPr/>
          <p:nvPr/>
        </p:nvGrpSpPr>
        <p:grpSpPr>
          <a:xfrm>
            <a:off x="-4545" y="4278495"/>
            <a:ext cx="9149079" cy="866805"/>
            <a:chOff x="-9992" y="9387571"/>
            <a:chExt cx="20116709" cy="1905904"/>
          </a:xfrm>
        </p:grpSpPr>
        <p:grpSp>
          <p:nvGrpSpPr>
            <p:cNvPr id="336" name="Google Shape;336;p46"/>
            <p:cNvGrpSpPr/>
            <p:nvPr/>
          </p:nvGrpSpPr>
          <p:grpSpPr>
            <a:xfrm>
              <a:off x="-9992" y="9387571"/>
              <a:ext cx="20116709" cy="1905904"/>
              <a:chOff x="-9992" y="9387571"/>
              <a:chExt cx="20116709" cy="1905904"/>
            </a:xfrm>
          </p:grpSpPr>
          <p:sp>
            <p:nvSpPr>
              <p:cNvPr id="337" name="Google Shape;337;p46"/>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nvGrpSpPr>
              <p:cNvPr id="338" name="Google Shape;338;p46"/>
              <p:cNvGrpSpPr/>
              <p:nvPr/>
            </p:nvGrpSpPr>
            <p:grpSpPr>
              <a:xfrm>
                <a:off x="19347601" y="10743921"/>
                <a:ext cx="291723" cy="322458"/>
                <a:chOff x="19347601" y="10743921"/>
                <a:chExt cx="291723" cy="322458"/>
              </a:xfrm>
            </p:grpSpPr>
            <p:sp>
              <p:nvSpPr>
                <p:cNvPr id="339" name="Google Shape;339;p46"/>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
              <p:nvSpPr>
                <p:cNvPr id="340" name="Google Shape;340;p46"/>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grpSp>
        <p:pic>
          <p:nvPicPr>
            <p:cNvPr id="341" name="Google Shape;341;p46"/>
            <p:cNvPicPr preferRelativeResize="0"/>
            <p:nvPr/>
          </p:nvPicPr>
          <p:blipFill rotWithShape="1">
            <a:blip r:embed="rId3">
              <a:alphaModFix/>
            </a:blip>
            <a:srcRect b="0" l="0" r="0" t="0"/>
            <a:stretch/>
          </p:blipFill>
          <p:spPr>
            <a:xfrm>
              <a:off x="942383" y="10836275"/>
              <a:ext cx="1056637" cy="229893"/>
            </a:xfrm>
            <a:prstGeom prst="rect">
              <a:avLst/>
            </a:prstGeom>
            <a:noFill/>
            <a:ln>
              <a:noFill/>
            </a:ln>
          </p:spPr>
        </p:pic>
      </p:grpSp>
      <p:sp>
        <p:nvSpPr>
          <p:cNvPr id="342" name="Google Shape;342;p46"/>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343" name="Google Shape;343;p46"/>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344" name="Google Shape;344;p46"/>
          <p:cNvSpPr txBox="1"/>
          <p:nvPr>
            <p:ph type="title"/>
          </p:nvPr>
        </p:nvSpPr>
        <p:spPr>
          <a:xfrm>
            <a:off x="1526520" y="3022276"/>
            <a:ext cx="6090900" cy="1799700"/>
          </a:xfrm>
          <a:prstGeom prst="rect">
            <a:avLst/>
          </a:prstGeom>
          <a:noFill/>
          <a:ln>
            <a:noFill/>
          </a:ln>
        </p:spPr>
        <p:txBody>
          <a:bodyPr anchorCtr="0" anchor="t" bIns="20775" lIns="41575" spcFirstLastPara="1" rIns="41575" wrap="square" tIns="20775">
            <a:noAutofit/>
          </a:bodyPr>
          <a:lstStyle>
            <a:lvl1pPr lvl="0" rtl="0" algn="ctr">
              <a:lnSpc>
                <a:spcPct val="90000"/>
              </a:lnSpc>
              <a:spcBef>
                <a:spcPts val="0"/>
              </a:spcBef>
              <a:spcAft>
                <a:spcPts val="0"/>
              </a:spcAft>
              <a:buClr>
                <a:schemeClr val="dk1"/>
              </a:buClr>
              <a:buSzPts val="2700"/>
              <a:buFont typeface="Century Gothic"/>
              <a:buNone/>
              <a:defRPr b="1" sz="2700">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and Content">
  <p:cSld name="4_Title and Content">
    <p:spTree>
      <p:nvGrpSpPr>
        <p:cNvPr id="345" name="Shape 345"/>
        <p:cNvGrpSpPr/>
        <p:nvPr/>
      </p:nvGrpSpPr>
      <p:grpSpPr>
        <a:xfrm>
          <a:off x="0" y="0"/>
          <a:ext cx="0" cy="0"/>
          <a:chOff x="0" y="0"/>
          <a:chExt cx="0" cy="0"/>
        </a:xfrm>
      </p:grpSpPr>
      <p:sp>
        <p:nvSpPr>
          <p:cNvPr id="346" name="Google Shape;346;p47"/>
          <p:cNvSpPr/>
          <p:nvPr/>
        </p:nvSpPr>
        <p:spPr>
          <a:xfrm>
            <a:off x="0" y="0"/>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056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pic>
        <p:nvPicPr>
          <p:cNvPr id="347" name="Google Shape;347;p47"/>
          <p:cNvPicPr preferRelativeResize="0"/>
          <p:nvPr/>
        </p:nvPicPr>
        <p:blipFill rotWithShape="1">
          <a:blip r:embed="rId2">
            <a:alphaModFix/>
          </a:blip>
          <a:srcRect b="0" l="0" r="0" t="0"/>
          <a:stretch/>
        </p:blipFill>
        <p:spPr>
          <a:xfrm>
            <a:off x="-972" y="1965140"/>
            <a:ext cx="9144331" cy="3176702"/>
          </a:xfrm>
          <a:prstGeom prst="rect">
            <a:avLst/>
          </a:prstGeom>
          <a:noFill/>
          <a:ln>
            <a:noFill/>
          </a:ln>
        </p:spPr>
      </p:pic>
      <p:grpSp>
        <p:nvGrpSpPr>
          <p:cNvPr id="348" name="Google Shape;348;p47"/>
          <p:cNvGrpSpPr/>
          <p:nvPr/>
        </p:nvGrpSpPr>
        <p:grpSpPr>
          <a:xfrm>
            <a:off x="-4545" y="4278495"/>
            <a:ext cx="9149079" cy="866805"/>
            <a:chOff x="-9992" y="9387571"/>
            <a:chExt cx="20116709" cy="1905904"/>
          </a:xfrm>
        </p:grpSpPr>
        <p:grpSp>
          <p:nvGrpSpPr>
            <p:cNvPr id="349" name="Google Shape;349;p47"/>
            <p:cNvGrpSpPr/>
            <p:nvPr/>
          </p:nvGrpSpPr>
          <p:grpSpPr>
            <a:xfrm>
              <a:off x="-9992" y="9387571"/>
              <a:ext cx="20116709" cy="1905904"/>
              <a:chOff x="-9992" y="9387571"/>
              <a:chExt cx="20116709" cy="1905904"/>
            </a:xfrm>
          </p:grpSpPr>
          <p:sp>
            <p:nvSpPr>
              <p:cNvPr id="350" name="Google Shape;350;p47"/>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nvGrpSpPr>
              <p:cNvPr id="351" name="Google Shape;351;p47"/>
              <p:cNvGrpSpPr/>
              <p:nvPr/>
            </p:nvGrpSpPr>
            <p:grpSpPr>
              <a:xfrm>
                <a:off x="19347601" y="10743921"/>
                <a:ext cx="291723" cy="322458"/>
                <a:chOff x="19347601" y="10743921"/>
                <a:chExt cx="291723" cy="322458"/>
              </a:xfrm>
            </p:grpSpPr>
            <p:sp>
              <p:nvSpPr>
                <p:cNvPr id="352" name="Google Shape;352;p47"/>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
              <p:nvSpPr>
                <p:cNvPr id="353" name="Google Shape;353;p47"/>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grpSp>
        <p:pic>
          <p:nvPicPr>
            <p:cNvPr id="354" name="Google Shape;354;p47"/>
            <p:cNvPicPr preferRelativeResize="0"/>
            <p:nvPr/>
          </p:nvPicPr>
          <p:blipFill rotWithShape="1">
            <a:blip r:embed="rId3">
              <a:alphaModFix/>
            </a:blip>
            <a:srcRect b="0" l="0" r="0" t="0"/>
            <a:stretch/>
          </p:blipFill>
          <p:spPr>
            <a:xfrm>
              <a:off x="942383" y="10836275"/>
              <a:ext cx="1056637" cy="229893"/>
            </a:xfrm>
            <a:prstGeom prst="rect">
              <a:avLst/>
            </a:prstGeom>
            <a:noFill/>
            <a:ln>
              <a:noFill/>
            </a:ln>
          </p:spPr>
        </p:pic>
      </p:grpSp>
      <p:sp>
        <p:nvSpPr>
          <p:cNvPr id="355" name="Google Shape;355;p47"/>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356" name="Google Shape;356;p47"/>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357" name="Google Shape;357;p47"/>
          <p:cNvSpPr txBox="1"/>
          <p:nvPr>
            <p:ph idx="1" type="body"/>
          </p:nvPr>
        </p:nvSpPr>
        <p:spPr>
          <a:xfrm>
            <a:off x="428627" y="1049252"/>
            <a:ext cx="7850700" cy="168000"/>
          </a:xfrm>
          <a:prstGeom prst="rect">
            <a:avLst/>
          </a:prstGeom>
          <a:noFill/>
          <a:ln>
            <a:noFill/>
          </a:ln>
        </p:spPr>
        <p:txBody>
          <a:bodyPr anchorCtr="0" anchor="t" bIns="0" lIns="0" spcFirstLastPara="1" rIns="0" wrap="square" tIns="0">
            <a:normAutofit/>
          </a:bodyPr>
          <a:lstStyle>
            <a:lvl1pPr indent="-298450" lvl="0" marL="457200" rtl="0" algn="l">
              <a:lnSpc>
                <a:spcPct val="90000"/>
              </a:lnSpc>
              <a:spcBef>
                <a:spcPts val="800"/>
              </a:spcBef>
              <a:spcAft>
                <a:spcPts val="0"/>
              </a:spcAft>
              <a:buClr>
                <a:schemeClr val="lt1"/>
              </a:buClr>
              <a:buSzPts val="1100"/>
              <a:buChar char="•"/>
              <a:defRPr b="0" i="0" sz="1100">
                <a:solidFill>
                  <a:schemeClr val="lt1"/>
                </a:solidFill>
                <a:latin typeface="Century Gothic"/>
                <a:ea typeface="Century Gothic"/>
                <a:cs typeface="Century Gothic"/>
                <a:sym typeface="Century Gothic"/>
              </a:defRPr>
            </a:lvl1pPr>
            <a:lvl2pPr indent="-279400" lvl="1" marL="914400" rtl="0" algn="l">
              <a:lnSpc>
                <a:spcPct val="90000"/>
              </a:lnSpc>
              <a:spcBef>
                <a:spcPts val="400"/>
              </a:spcBef>
              <a:spcAft>
                <a:spcPts val="0"/>
              </a:spcAft>
              <a:buClr>
                <a:schemeClr val="dk1"/>
              </a:buClr>
              <a:buSzPts val="800"/>
              <a:buChar char="•"/>
              <a:defRPr/>
            </a:lvl2pPr>
            <a:lvl3pPr indent="-279400" lvl="2" marL="1371600" rtl="0" algn="l">
              <a:lnSpc>
                <a:spcPct val="90000"/>
              </a:lnSpc>
              <a:spcBef>
                <a:spcPts val="400"/>
              </a:spcBef>
              <a:spcAft>
                <a:spcPts val="0"/>
              </a:spcAft>
              <a:buClr>
                <a:schemeClr val="dk1"/>
              </a:buClr>
              <a:buSzPts val="800"/>
              <a:buChar char="•"/>
              <a:defRPr/>
            </a:lvl3pPr>
            <a:lvl4pPr indent="-279400" lvl="3" marL="1828800" rtl="0" algn="l">
              <a:lnSpc>
                <a:spcPct val="90000"/>
              </a:lnSpc>
              <a:spcBef>
                <a:spcPts val="400"/>
              </a:spcBef>
              <a:spcAft>
                <a:spcPts val="0"/>
              </a:spcAft>
              <a:buClr>
                <a:schemeClr val="dk1"/>
              </a:buClr>
              <a:buSzPts val="800"/>
              <a:buChar char="•"/>
              <a:defRPr/>
            </a:lvl4pPr>
            <a:lvl5pPr indent="-279400" lvl="4" marL="2286000" rtl="0" algn="l">
              <a:lnSpc>
                <a:spcPct val="90000"/>
              </a:lnSpc>
              <a:spcBef>
                <a:spcPts val="400"/>
              </a:spcBef>
              <a:spcAft>
                <a:spcPts val="0"/>
              </a:spcAft>
              <a:buClr>
                <a:schemeClr val="dk1"/>
              </a:buClr>
              <a:buSzPts val="800"/>
              <a:buChar char="•"/>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358" name="Google Shape;358;p47"/>
          <p:cNvSpPr txBox="1"/>
          <p:nvPr>
            <p:ph type="title"/>
          </p:nvPr>
        </p:nvSpPr>
        <p:spPr>
          <a:xfrm>
            <a:off x="422847" y="323731"/>
            <a:ext cx="8092200" cy="391800"/>
          </a:xfrm>
          <a:prstGeom prst="rect">
            <a:avLst/>
          </a:prstGeom>
          <a:noFill/>
          <a:ln>
            <a:noFill/>
          </a:ln>
        </p:spPr>
        <p:txBody>
          <a:bodyPr anchorCtr="0" anchor="b" bIns="20775" lIns="41575" spcFirstLastPara="1" rIns="41575" wrap="square" tIns="20775">
            <a:spAutoFit/>
          </a:bodyPr>
          <a:lstStyle>
            <a:lvl1pPr lvl="0" rtl="0" algn="l">
              <a:lnSpc>
                <a:spcPct val="90000"/>
              </a:lnSpc>
              <a:spcBef>
                <a:spcPts val="0"/>
              </a:spcBef>
              <a:spcAft>
                <a:spcPts val="0"/>
              </a:spcAft>
              <a:buClr>
                <a:schemeClr val="lt1"/>
              </a:buClr>
              <a:buSzPts val="2400"/>
              <a:buFont typeface="Century Gothic"/>
              <a:buNone/>
              <a:defRPr b="1">
                <a:solidFill>
                  <a:schemeClr val="lt1"/>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Tree>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p:cSld name="10_Title and Content">
    <p:spTree>
      <p:nvGrpSpPr>
        <p:cNvPr id="359" name="Shape 359"/>
        <p:cNvGrpSpPr/>
        <p:nvPr/>
      </p:nvGrpSpPr>
      <p:grpSpPr>
        <a:xfrm>
          <a:off x="0" y="0"/>
          <a:ext cx="0" cy="0"/>
          <a:chOff x="0" y="0"/>
          <a:chExt cx="0" cy="0"/>
        </a:xfrm>
      </p:grpSpPr>
      <p:sp>
        <p:nvSpPr>
          <p:cNvPr id="360" name="Google Shape;360;p48"/>
          <p:cNvSpPr/>
          <p:nvPr/>
        </p:nvSpPr>
        <p:spPr>
          <a:xfrm>
            <a:off x="-4545" y="0"/>
            <a:ext cx="9147366" cy="5145465"/>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40565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pic>
        <p:nvPicPr>
          <p:cNvPr id="361" name="Google Shape;361;p48"/>
          <p:cNvPicPr preferRelativeResize="0"/>
          <p:nvPr/>
        </p:nvPicPr>
        <p:blipFill rotWithShape="1">
          <a:blip r:embed="rId2">
            <a:alphaModFix/>
          </a:blip>
          <a:srcRect b="0" l="0" r="0" t="0"/>
          <a:stretch/>
        </p:blipFill>
        <p:spPr>
          <a:xfrm>
            <a:off x="0" y="1827041"/>
            <a:ext cx="9143356" cy="3301383"/>
          </a:xfrm>
          <a:prstGeom prst="rect">
            <a:avLst/>
          </a:prstGeom>
          <a:noFill/>
          <a:ln>
            <a:noFill/>
          </a:ln>
        </p:spPr>
      </p:pic>
      <p:grpSp>
        <p:nvGrpSpPr>
          <p:cNvPr id="362" name="Google Shape;362;p48"/>
          <p:cNvGrpSpPr/>
          <p:nvPr/>
        </p:nvGrpSpPr>
        <p:grpSpPr>
          <a:xfrm>
            <a:off x="-4545" y="4278495"/>
            <a:ext cx="9149079" cy="866805"/>
            <a:chOff x="-9992" y="9387571"/>
            <a:chExt cx="20116709" cy="1905904"/>
          </a:xfrm>
        </p:grpSpPr>
        <p:grpSp>
          <p:nvGrpSpPr>
            <p:cNvPr id="363" name="Google Shape;363;p48"/>
            <p:cNvGrpSpPr/>
            <p:nvPr/>
          </p:nvGrpSpPr>
          <p:grpSpPr>
            <a:xfrm>
              <a:off x="-9992" y="9387571"/>
              <a:ext cx="20116709" cy="1905904"/>
              <a:chOff x="-9992" y="9387571"/>
              <a:chExt cx="20116709" cy="1905904"/>
            </a:xfrm>
          </p:grpSpPr>
          <p:sp>
            <p:nvSpPr>
              <p:cNvPr id="364" name="Google Shape;364;p48"/>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nvGrpSpPr>
              <p:cNvPr id="365" name="Google Shape;365;p48"/>
              <p:cNvGrpSpPr/>
              <p:nvPr/>
            </p:nvGrpSpPr>
            <p:grpSpPr>
              <a:xfrm>
                <a:off x="19347601" y="10743921"/>
                <a:ext cx="291723" cy="322458"/>
                <a:chOff x="19347601" y="10743921"/>
                <a:chExt cx="291723" cy="322458"/>
              </a:xfrm>
            </p:grpSpPr>
            <p:sp>
              <p:nvSpPr>
                <p:cNvPr id="366" name="Google Shape;366;p48"/>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
              <p:nvSpPr>
                <p:cNvPr id="367" name="Google Shape;367;p48"/>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grpSp>
        <p:pic>
          <p:nvPicPr>
            <p:cNvPr id="368" name="Google Shape;368;p48"/>
            <p:cNvPicPr preferRelativeResize="0"/>
            <p:nvPr/>
          </p:nvPicPr>
          <p:blipFill rotWithShape="1">
            <a:blip r:embed="rId3">
              <a:alphaModFix/>
            </a:blip>
            <a:srcRect b="0" l="0" r="0" t="0"/>
            <a:stretch/>
          </p:blipFill>
          <p:spPr>
            <a:xfrm>
              <a:off x="942383" y="10836275"/>
              <a:ext cx="1056637" cy="229893"/>
            </a:xfrm>
            <a:prstGeom prst="rect">
              <a:avLst/>
            </a:prstGeom>
            <a:noFill/>
            <a:ln>
              <a:noFill/>
            </a:ln>
          </p:spPr>
        </p:pic>
      </p:grpSp>
      <p:sp>
        <p:nvSpPr>
          <p:cNvPr id="369" name="Google Shape;369;p48"/>
          <p:cNvSpPr txBox="1"/>
          <p:nvPr>
            <p:ph idx="1" type="body"/>
          </p:nvPr>
        </p:nvSpPr>
        <p:spPr>
          <a:xfrm>
            <a:off x="428627" y="1049252"/>
            <a:ext cx="7850700" cy="168000"/>
          </a:xfrm>
          <a:prstGeom prst="rect">
            <a:avLst/>
          </a:prstGeom>
          <a:noFill/>
          <a:ln>
            <a:noFill/>
          </a:ln>
        </p:spPr>
        <p:txBody>
          <a:bodyPr anchorCtr="0" anchor="t" bIns="0" lIns="0" spcFirstLastPara="1" rIns="0" wrap="square" tIns="0">
            <a:normAutofit/>
          </a:bodyPr>
          <a:lstStyle>
            <a:lvl1pPr indent="-298450" lvl="0" marL="457200" rtl="0" algn="l">
              <a:lnSpc>
                <a:spcPct val="90000"/>
              </a:lnSpc>
              <a:spcBef>
                <a:spcPts val="800"/>
              </a:spcBef>
              <a:spcAft>
                <a:spcPts val="0"/>
              </a:spcAft>
              <a:buClr>
                <a:schemeClr val="lt1"/>
              </a:buClr>
              <a:buSzPts val="1100"/>
              <a:buChar char="•"/>
              <a:defRPr b="0" i="0" sz="1100">
                <a:solidFill>
                  <a:schemeClr val="lt1"/>
                </a:solidFill>
                <a:latin typeface="Century Gothic"/>
                <a:ea typeface="Century Gothic"/>
                <a:cs typeface="Century Gothic"/>
                <a:sym typeface="Century Gothic"/>
              </a:defRPr>
            </a:lvl1pPr>
            <a:lvl2pPr indent="-279400" lvl="1" marL="914400" rtl="0" algn="l">
              <a:lnSpc>
                <a:spcPct val="90000"/>
              </a:lnSpc>
              <a:spcBef>
                <a:spcPts val="400"/>
              </a:spcBef>
              <a:spcAft>
                <a:spcPts val="0"/>
              </a:spcAft>
              <a:buClr>
                <a:schemeClr val="dk1"/>
              </a:buClr>
              <a:buSzPts val="800"/>
              <a:buChar char="•"/>
              <a:defRPr/>
            </a:lvl2pPr>
            <a:lvl3pPr indent="-279400" lvl="2" marL="1371600" rtl="0" algn="l">
              <a:lnSpc>
                <a:spcPct val="90000"/>
              </a:lnSpc>
              <a:spcBef>
                <a:spcPts val="400"/>
              </a:spcBef>
              <a:spcAft>
                <a:spcPts val="0"/>
              </a:spcAft>
              <a:buClr>
                <a:schemeClr val="dk1"/>
              </a:buClr>
              <a:buSzPts val="800"/>
              <a:buChar char="•"/>
              <a:defRPr/>
            </a:lvl3pPr>
            <a:lvl4pPr indent="-279400" lvl="3" marL="1828800" rtl="0" algn="l">
              <a:lnSpc>
                <a:spcPct val="90000"/>
              </a:lnSpc>
              <a:spcBef>
                <a:spcPts val="400"/>
              </a:spcBef>
              <a:spcAft>
                <a:spcPts val="0"/>
              </a:spcAft>
              <a:buClr>
                <a:schemeClr val="dk1"/>
              </a:buClr>
              <a:buSzPts val="800"/>
              <a:buChar char="•"/>
              <a:defRPr/>
            </a:lvl4pPr>
            <a:lvl5pPr indent="-279400" lvl="4" marL="2286000" rtl="0" algn="l">
              <a:lnSpc>
                <a:spcPct val="90000"/>
              </a:lnSpc>
              <a:spcBef>
                <a:spcPts val="400"/>
              </a:spcBef>
              <a:spcAft>
                <a:spcPts val="0"/>
              </a:spcAft>
              <a:buClr>
                <a:schemeClr val="dk1"/>
              </a:buClr>
              <a:buSzPts val="800"/>
              <a:buChar char="•"/>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370" name="Google Shape;370;p48"/>
          <p:cNvSpPr txBox="1"/>
          <p:nvPr>
            <p:ph type="title"/>
          </p:nvPr>
        </p:nvSpPr>
        <p:spPr>
          <a:xfrm>
            <a:off x="422847" y="323731"/>
            <a:ext cx="8092200" cy="391800"/>
          </a:xfrm>
          <a:prstGeom prst="rect">
            <a:avLst/>
          </a:prstGeom>
          <a:noFill/>
          <a:ln>
            <a:noFill/>
          </a:ln>
        </p:spPr>
        <p:txBody>
          <a:bodyPr anchorCtr="0" anchor="b" bIns="20775" lIns="41575" spcFirstLastPara="1" rIns="41575" wrap="square" tIns="20775">
            <a:spAutoFit/>
          </a:bodyPr>
          <a:lstStyle>
            <a:lvl1pPr lvl="0" rtl="0" algn="l">
              <a:lnSpc>
                <a:spcPct val="90000"/>
              </a:lnSpc>
              <a:spcBef>
                <a:spcPts val="0"/>
              </a:spcBef>
              <a:spcAft>
                <a:spcPts val="0"/>
              </a:spcAft>
              <a:buClr>
                <a:schemeClr val="lt1"/>
              </a:buClr>
              <a:buSzPts val="2400"/>
              <a:buFont typeface="Century Gothic"/>
              <a:buNone/>
              <a:defRPr b="1">
                <a:solidFill>
                  <a:schemeClr val="lt1"/>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371" name="Google Shape;371;p48"/>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372" name="Google Shape;372;p48"/>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Tree>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373" name="Shape 373"/>
        <p:cNvGrpSpPr/>
        <p:nvPr/>
      </p:nvGrpSpPr>
      <p:grpSpPr>
        <a:xfrm>
          <a:off x="0" y="0"/>
          <a:ext cx="0" cy="0"/>
          <a:chOff x="0" y="0"/>
          <a:chExt cx="0" cy="0"/>
        </a:xfrm>
      </p:grpSpPr>
      <p:pic>
        <p:nvPicPr>
          <p:cNvPr id="374" name="Google Shape;374;p49"/>
          <p:cNvPicPr preferRelativeResize="0"/>
          <p:nvPr/>
        </p:nvPicPr>
        <p:blipFill rotWithShape="1">
          <a:blip r:embed="rId2">
            <a:alphaModFix/>
          </a:blip>
          <a:srcRect b="0" l="0" r="0" t="0"/>
          <a:stretch/>
        </p:blipFill>
        <p:spPr>
          <a:xfrm>
            <a:off x="0" y="0"/>
            <a:ext cx="2492331" cy="4831598"/>
          </a:xfrm>
          <a:prstGeom prst="rect">
            <a:avLst/>
          </a:prstGeom>
          <a:noFill/>
          <a:ln>
            <a:noFill/>
          </a:ln>
        </p:spPr>
      </p:pic>
      <p:sp>
        <p:nvSpPr>
          <p:cNvPr id="375" name="Google Shape;375;p49"/>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376" name="Google Shape;376;p49"/>
          <p:cNvSpPr txBox="1"/>
          <p:nvPr>
            <p:ph type="ctrTitle"/>
          </p:nvPr>
        </p:nvSpPr>
        <p:spPr>
          <a:xfrm>
            <a:off x="2492506" y="596369"/>
            <a:ext cx="5306100" cy="606900"/>
          </a:xfrm>
          <a:prstGeom prst="rect">
            <a:avLst/>
          </a:prstGeom>
          <a:noFill/>
          <a:ln>
            <a:noFill/>
          </a:ln>
        </p:spPr>
        <p:txBody>
          <a:bodyPr anchorCtr="0" anchor="ctr" bIns="20775" lIns="41575" spcFirstLastPara="1" rIns="41575" wrap="square" tIns="20775">
            <a:normAutofit/>
          </a:bodyPr>
          <a:lstStyle>
            <a:lvl1pPr lvl="0" rtl="0" algn="ctr">
              <a:lnSpc>
                <a:spcPct val="90000"/>
              </a:lnSpc>
              <a:spcBef>
                <a:spcPts val="0"/>
              </a:spcBef>
              <a:spcAft>
                <a:spcPts val="0"/>
              </a:spcAft>
              <a:buClr>
                <a:schemeClr val="dk1"/>
              </a:buClr>
              <a:buSzPts val="2700"/>
              <a:buFont typeface="Century Gothic"/>
              <a:buNone/>
              <a:defRPr sz="2700">
                <a:solidFill>
                  <a:schemeClr val="dk1"/>
                </a:solidFill>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377" name="Google Shape;377;p49"/>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Tree>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 Logo">
  <p:cSld name="Title Slide w/ Logo">
    <p:spTree>
      <p:nvGrpSpPr>
        <p:cNvPr id="378" name="Shape 378"/>
        <p:cNvGrpSpPr/>
        <p:nvPr/>
      </p:nvGrpSpPr>
      <p:grpSpPr>
        <a:xfrm>
          <a:off x="0" y="0"/>
          <a:ext cx="0" cy="0"/>
          <a:chOff x="0" y="0"/>
          <a:chExt cx="0" cy="0"/>
        </a:xfrm>
      </p:grpSpPr>
      <p:pic>
        <p:nvPicPr>
          <p:cNvPr id="379" name="Google Shape;379;p50"/>
          <p:cNvPicPr preferRelativeResize="0"/>
          <p:nvPr/>
        </p:nvPicPr>
        <p:blipFill rotWithShape="1">
          <a:blip r:embed="rId2">
            <a:alphaModFix/>
          </a:blip>
          <a:srcRect b="0" l="0" r="0" t="0"/>
          <a:stretch/>
        </p:blipFill>
        <p:spPr>
          <a:xfrm>
            <a:off x="3352595" y="1378913"/>
            <a:ext cx="2438638" cy="531133"/>
          </a:xfrm>
          <a:prstGeom prst="rect">
            <a:avLst/>
          </a:prstGeom>
          <a:noFill/>
          <a:ln>
            <a:noFill/>
          </a:ln>
        </p:spPr>
      </p:pic>
      <p:sp>
        <p:nvSpPr>
          <p:cNvPr id="380" name="Google Shape;380;p50"/>
          <p:cNvSpPr txBox="1"/>
          <p:nvPr>
            <p:ph type="ctrTitle"/>
          </p:nvPr>
        </p:nvSpPr>
        <p:spPr>
          <a:xfrm>
            <a:off x="1908386" y="2479108"/>
            <a:ext cx="5306100" cy="606900"/>
          </a:xfrm>
          <a:prstGeom prst="rect">
            <a:avLst/>
          </a:prstGeom>
          <a:noFill/>
          <a:ln>
            <a:noFill/>
          </a:ln>
        </p:spPr>
        <p:txBody>
          <a:bodyPr anchorCtr="0" anchor="ctr" bIns="20775" lIns="41575" spcFirstLastPara="1" rIns="41575" wrap="square" tIns="20775">
            <a:normAutofit/>
          </a:bodyPr>
          <a:lstStyle>
            <a:lvl1pPr lvl="0" rtl="0" algn="ctr">
              <a:lnSpc>
                <a:spcPct val="90000"/>
              </a:lnSpc>
              <a:spcBef>
                <a:spcPts val="0"/>
              </a:spcBef>
              <a:spcAft>
                <a:spcPts val="0"/>
              </a:spcAft>
              <a:buClr>
                <a:schemeClr val="dk1"/>
              </a:buClr>
              <a:buSzPts val="2700"/>
              <a:buFont typeface="Century Gothic"/>
              <a:buNone/>
              <a:defRPr sz="2700">
                <a:solidFill>
                  <a:schemeClr val="dk1"/>
                </a:solidFill>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381" name="Google Shape;381;p50"/>
          <p:cNvSpPr txBox="1"/>
          <p:nvPr>
            <p:ph idx="1" type="subTitle"/>
          </p:nvPr>
        </p:nvSpPr>
        <p:spPr>
          <a:xfrm>
            <a:off x="1997161" y="3086101"/>
            <a:ext cx="5149800" cy="760200"/>
          </a:xfrm>
          <a:prstGeom prst="rect">
            <a:avLst/>
          </a:prstGeom>
          <a:noFill/>
          <a:ln>
            <a:noFill/>
          </a:ln>
        </p:spPr>
        <p:txBody>
          <a:bodyPr anchorCtr="0" anchor="t" bIns="20775" lIns="41575" spcFirstLastPara="1" rIns="41575" wrap="square" tIns="20775">
            <a:normAutofit/>
          </a:bodyPr>
          <a:lstStyle>
            <a:lvl1pPr lvl="0" rtl="0" algn="ctr">
              <a:lnSpc>
                <a:spcPct val="90000"/>
              </a:lnSpc>
              <a:spcBef>
                <a:spcPts val="800"/>
              </a:spcBef>
              <a:spcAft>
                <a:spcPts val="0"/>
              </a:spcAft>
              <a:buClr>
                <a:schemeClr val="dk1"/>
              </a:buClr>
              <a:buSzPts val="1300"/>
              <a:buNone/>
              <a:defRPr b="1" i="0" sz="1300">
                <a:solidFill>
                  <a:schemeClr val="dk1"/>
                </a:solidFill>
                <a:latin typeface="Century Gothic"/>
                <a:ea typeface="Century Gothic"/>
                <a:cs typeface="Century Gothic"/>
                <a:sym typeface="Century Gothic"/>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300"/>
              <a:buNone/>
              <a:defRPr sz="13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382" name="Google Shape;382;p50"/>
          <p:cNvSpPr txBox="1"/>
          <p:nvPr>
            <p:ph idx="12" type="sldNum"/>
          </p:nvPr>
        </p:nvSpPr>
        <p:spPr>
          <a:xfrm>
            <a:off x="8488382" y="4924554"/>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383" name="Google Shape;383;p50"/>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Tree>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 Icon">
  <p:cSld name="Title Slide w/ Icon">
    <p:spTree>
      <p:nvGrpSpPr>
        <p:cNvPr id="384" name="Shape 384"/>
        <p:cNvGrpSpPr/>
        <p:nvPr/>
      </p:nvGrpSpPr>
      <p:grpSpPr>
        <a:xfrm>
          <a:off x="0" y="0"/>
          <a:ext cx="0" cy="0"/>
          <a:chOff x="0" y="0"/>
          <a:chExt cx="0" cy="0"/>
        </a:xfrm>
      </p:grpSpPr>
      <p:sp>
        <p:nvSpPr>
          <p:cNvPr id="385" name="Google Shape;385;p51"/>
          <p:cNvSpPr/>
          <p:nvPr>
            <p:ph idx="2" type="pic"/>
          </p:nvPr>
        </p:nvSpPr>
        <p:spPr>
          <a:xfrm>
            <a:off x="4073843" y="1135464"/>
            <a:ext cx="996300" cy="997500"/>
          </a:xfrm>
          <a:prstGeom prst="rect">
            <a:avLst/>
          </a:prstGeom>
          <a:noFill/>
          <a:ln>
            <a:noFill/>
          </a:ln>
        </p:spPr>
      </p:sp>
      <p:sp>
        <p:nvSpPr>
          <p:cNvPr id="386" name="Google Shape;386;p51"/>
          <p:cNvSpPr txBox="1"/>
          <p:nvPr>
            <p:ph type="ctrTitle"/>
          </p:nvPr>
        </p:nvSpPr>
        <p:spPr>
          <a:xfrm>
            <a:off x="1908386" y="2479108"/>
            <a:ext cx="5306100" cy="606900"/>
          </a:xfrm>
          <a:prstGeom prst="rect">
            <a:avLst/>
          </a:prstGeom>
          <a:noFill/>
          <a:ln>
            <a:noFill/>
          </a:ln>
        </p:spPr>
        <p:txBody>
          <a:bodyPr anchorCtr="0" anchor="ctr" bIns="20775" lIns="41575" spcFirstLastPara="1" rIns="41575" wrap="square" tIns="20775">
            <a:normAutofit/>
          </a:bodyPr>
          <a:lstStyle>
            <a:lvl1pPr lvl="0" rtl="0" algn="ctr">
              <a:lnSpc>
                <a:spcPct val="90000"/>
              </a:lnSpc>
              <a:spcBef>
                <a:spcPts val="0"/>
              </a:spcBef>
              <a:spcAft>
                <a:spcPts val="0"/>
              </a:spcAft>
              <a:buClr>
                <a:schemeClr val="dk1"/>
              </a:buClr>
              <a:buSzPts val="2700"/>
              <a:buFont typeface="Century Gothic"/>
              <a:buNone/>
              <a:defRPr sz="2700">
                <a:solidFill>
                  <a:schemeClr val="dk1"/>
                </a:solidFill>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387" name="Google Shape;387;p51"/>
          <p:cNvSpPr txBox="1"/>
          <p:nvPr>
            <p:ph idx="1" type="subTitle"/>
          </p:nvPr>
        </p:nvSpPr>
        <p:spPr>
          <a:xfrm>
            <a:off x="1997161" y="3086101"/>
            <a:ext cx="5149800" cy="760200"/>
          </a:xfrm>
          <a:prstGeom prst="rect">
            <a:avLst/>
          </a:prstGeom>
          <a:noFill/>
          <a:ln>
            <a:noFill/>
          </a:ln>
        </p:spPr>
        <p:txBody>
          <a:bodyPr anchorCtr="0" anchor="t" bIns="20775" lIns="41575" spcFirstLastPara="1" rIns="41575" wrap="square" tIns="20775">
            <a:normAutofit/>
          </a:bodyPr>
          <a:lstStyle>
            <a:lvl1pPr lvl="0" rtl="0" algn="ctr">
              <a:lnSpc>
                <a:spcPct val="90000"/>
              </a:lnSpc>
              <a:spcBef>
                <a:spcPts val="800"/>
              </a:spcBef>
              <a:spcAft>
                <a:spcPts val="0"/>
              </a:spcAft>
              <a:buClr>
                <a:schemeClr val="dk1"/>
              </a:buClr>
              <a:buSzPts val="1300"/>
              <a:buNone/>
              <a:defRPr b="1" i="0" sz="1300">
                <a:solidFill>
                  <a:schemeClr val="dk1"/>
                </a:solidFill>
                <a:latin typeface="Century Gothic"/>
                <a:ea typeface="Century Gothic"/>
                <a:cs typeface="Century Gothic"/>
                <a:sym typeface="Century Gothic"/>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300"/>
              <a:buNone/>
              <a:defRPr sz="13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388" name="Google Shape;388;p51"/>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389" name="Google Shape;389;p51"/>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Tree>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90" name="Shape 390"/>
        <p:cNvGrpSpPr/>
        <p:nvPr/>
      </p:nvGrpSpPr>
      <p:grpSpPr>
        <a:xfrm>
          <a:off x="0" y="0"/>
          <a:ext cx="0" cy="0"/>
          <a:chOff x="0" y="0"/>
          <a:chExt cx="0" cy="0"/>
        </a:xfrm>
      </p:grpSpPr>
      <p:sp>
        <p:nvSpPr>
          <p:cNvPr id="391" name="Google Shape;391;p52"/>
          <p:cNvSpPr txBox="1"/>
          <p:nvPr>
            <p:ph type="ctrTitle"/>
          </p:nvPr>
        </p:nvSpPr>
        <p:spPr>
          <a:xfrm>
            <a:off x="1908386" y="1964757"/>
            <a:ext cx="5306100" cy="606900"/>
          </a:xfrm>
          <a:prstGeom prst="rect">
            <a:avLst/>
          </a:prstGeom>
          <a:noFill/>
          <a:ln>
            <a:noFill/>
          </a:ln>
        </p:spPr>
        <p:txBody>
          <a:bodyPr anchorCtr="0" anchor="ctr" bIns="20775" lIns="41575" spcFirstLastPara="1" rIns="41575" wrap="square" tIns="20775">
            <a:normAutofit/>
          </a:bodyPr>
          <a:lstStyle>
            <a:lvl1pPr lvl="0" rtl="0" algn="ctr">
              <a:lnSpc>
                <a:spcPct val="90000"/>
              </a:lnSpc>
              <a:spcBef>
                <a:spcPts val="0"/>
              </a:spcBef>
              <a:spcAft>
                <a:spcPts val="0"/>
              </a:spcAft>
              <a:buClr>
                <a:schemeClr val="dk1"/>
              </a:buClr>
              <a:buSzPts val="2700"/>
              <a:buFont typeface="Century Gothic"/>
              <a:buNone/>
              <a:defRPr sz="2700">
                <a:solidFill>
                  <a:schemeClr val="dk1"/>
                </a:solidFill>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392" name="Google Shape;392;p52"/>
          <p:cNvSpPr txBox="1"/>
          <p:nvPr>
            <p:ph idx="1" type="subTitle"/>
          </p:nvPr>
        </p:nvSpPr>
        <p:spPr>
          <a:xfrm>
            <a:off x="1997161" y="2571750"/>
            <a:ext cx="5149800" cy="760200"/>
          </a:xfrm>
          <a:prstGeom prst="rect">
            <a:avLst/>
          </a:prstGeom>
          <a:noFill/>
          <a:ln>
            <a:noFill/>
          </a:ln>
        </p:spPr>
        <p:txBody>
          <a:bodyPr anchorCtr="0" anchor="t" bIns="20775" lIns="41575" spcFirstLastPara="1" rIns="41575" wrap="square" tIns="20775">
            <a:normAutofit/>
          </a:bodyPr>
          <a:lstStyle>
            <a:lvl1pPr lvl="0" rtl="0" algn="ctr">
              <a:lnSpc>
                <a:spcPct val="90000"/>
              </a:lnSpc>
              <a:spcBef>
                <a:spcPts val="800"/>
              </a:spcBef>
              <a:spcAft>
                <a:spcPts val="0"/>
              </a:spcAft>
              <a:buClr>
                <a:schemeClr val="dk1"/>
              </a:buClr>
              <a:buSzPts val="1300"/>
              <a:buNone/>
              <a:defRPr b="1" i="0" sz="1300">
                <a:solidFill>
                  <a:schemeClr val="dk1"/>
                </a:solidFill>
                <a:latin typeface="Century Gothic"/>
                <a:ea typeface="Century Gothic"/>
                <a:cs typeface="Century Gothic"/>
                <a:sym typeface="Century Gothic"/>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300"/>
              <a:buNone/>
              <a:defRPr sz="13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
        <p:nvSpPr>
          <p:cNvPr id="393" name="Google Shape;393;p52"/>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394" name="Google Shape;394;p52"/>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Body, Image">
  <p:cSld name="Title, Body, Image">
    <p:spTree>
      <p:nvGrpSpPr>
        <p:cNvPr id="395" name="Shape 395"/>
        <p:cNvGrpSpPr/>
        <p:nvPr/>
      </p:nvGrpSpPr>
      <p:grpSpPr>
        <a:xfrm>
          <a:off x="0" y="0"/>
          <a:ext cx="0" cy="0"/>
          <a:chOff x="0" y="0"/>
          <a:chExt cx="0" cy="0"/>
        </a:xfrm>
      </p:grpSpPr>
      <p:sp>
        <p:nvSpPr>
          <p:cNvPr id="396" name="Google Shape;396;p53"/>
          <p:cNvSpPr txBox="1"/>
          <p:nvPr>
            <p:ph type="title"/>
          </p:nvPr>
        </p:nvSpPr>
        <p:spPr>
          <a:xfrm>
            <a:off x="628650" y="273844"/>
            <a:ext cx="3888600" cy="726900"/>
          </a:xfrm>
          <a:prstGeom prst="rect">
            <a:avLst/>
          </a:prstGeom>
          <a:noFill/>
          <a:ln>
            <a:noFill/>
          </a:ln>
        </p:spPr>
        <p:txBody>
          <a:bodyPr anchorCtr="0" anchor="b" bIns="20775" lIns="41575" spcFirstLastPara="1" rIns="41575" wrap="square" tIns="20775">
            <a:normAutofit/>
          </a:bodyPr>
          <a:lstStyle>
            <a:lvl1pPr lvl="0" rtl="0" algn="l">
              <a:lnSpc>
                <a:spcPct val="90000"/>
              </a:lnSpc>
              <a:spcBef>
                <a:spcPts val="0"/>
              </a:spcBef>
              <a:spcAft>
                <a:spcPts val="0"/>
              </a:spcAft>
              <a:buClr>
                <a:schemeClr val="dk1"/>
              </a:buClr>
              <a:buSzPts val="800"/>
              <a:buNone/>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397" name="Google Shape;397;p53"/>
          <p:cNvSpPr txBox="1"/>
          <p:nvPr>
            <p:ph idx="1" type="body"/>
          </p:nvPr>
        </p:nvSpPr>
        <p:spPr>
          <a:xfrm>
            <a:off x="628650" y="1268016"/>
            <a:ext cx="3886200" cy="3263400"/>
          </a:xfrm>
          <a:prstGeom prst="rect">
            <a:avLst/>
          </a:prstGeom>
          <a:noFill/>
          <a:ln>
            <a:noFill/>
          </a:ln>
        </p:spPr>
        <p:txBody>
          <a:bodyPr anchorCtr="0" anchor="t" bIns="20775" lIns="41575" spcFirstLastPara="1" rIns="41575" wrap="square" tIns="20775">
            <a:normAutofit/>
          </a:bodyPr>
          <a:lstStyle>
            <a:lvl1pPr indent="-342900" lvl="0" marL="457200" rtl="0" algn="l">
              <a:lnSpc>
                <a:spcPct val="90000"/>
              </a:lnSpc>
              <a:spcBef>
                <a:spcPts val="800"/>
              </a:spcBef>
              <a:spcAft>
                <a:spcPts val="0"/>
              </a:spcAft>
              <a:buClr>
                <a:schemeClr val="dk1"/>
              </a:buClr>
              <a:buSzPts val="1800"/>
              <a:buChar char="•"/>
              <a:defRPr>
                <a:solidFill>
                  <a:schemeClr val="dk1"/>
                </a:solidFill>
              </a:defRPr>
            </a:lvl1pPr>
            <a:lvl2pPr indent="-342900" lvl="1" marL="914400" rtl="0" algn="l">
              <a:lnSpc>
                <a:spcPct val="90000"/>
              </a:lnSpc>
              <a:spcBef>
                <a:spcPts val="400"/>
              </a:spcBef>
              <a:spcAft>
                <a:spcPts val="0"/>
              </a:spcAft>
              <a:buClr>
                <a:schemeClr val="dk1"/>
              </a:buClr>
              <a:buSzPts val="1800"/>
              <a:buChar char="•"/>
              <a:defRPr>
                <a:solidFill>
                  <a:schemeClr val="dk1"/>
                </a:solidFill>
              </a:defRPr>
            </a:lvl2pPr>
            <a:lvl3pPr indent="-342900" lvl="2" marL="1371600" rtl="0" algn="l">
              <a:lnSpc>
                <a:spcPct val="90000"/>
              </a:lnSpc>
              <a:spcBef>
                <a:spcPts val="400"/>
              </a:spcBef>
              <a:spcAft>
                <a:spcPts val="0"/>
              </a:spcAft>
              <a:buClr>
                <a:schemeClr val="dk1"/>
              </a:buClr>
              <a:buSzPts val="1800"/>
              <a:buChar char="•"/>
              <a:defRPr>
                <a:solidFill>
                  <a:schemeClr val="dk1"/>
                </a:solidFill>
              </a:defRPr>
            </a:lvl3pPr>
            <a:lvl4pPr indent="-342900" lvl="3" marL="1828800" rtl="0" algn="l">
              <a:lnSpc>
                <a:spcPct val="90000"/>
              </a:lnSpc>
              <a:spcBef>
                <a:spcPts val="400"/>
              </a:spcBef>
              <a:spcAft>
                <a:spcPts val="0"/>
              </a:spcAft>
              <a:buClr>
                <a:schemeClr val="dk1"/>
              </a:buClr>
              <a:buSzPts val="1800"/>
              <a:buChar char="•"/>
              <a:defRPr>
                <a:solidFill>
                  <a:schemeClr val="dk1"/>
                </a:solidFill>
              </a:defRPr>
            </a:lvl4pPr>
            <a:lvl5pPr indent="-342900" lvl="4" marL="2286000" rtl="0" algn="l">
              <a:lnSpc>
                <a:spcPct val="90000"/>
              </a:lnSpc>
              <a:spcBef>
                <a:spcPts val="400"/>
              </a:spcBef>
              <a:spcAft>
                <a:spcPts val="0"/>
              </a:spcAft>
              <a:buClr>
                <a:schemeClr val="dk1"/>
              </a:buClr>
              <a:buSzPts val="1800"/>
              <a:buChar char="•"/>
              <a:defRPr>
                <a:solidFill>
                  <a:schemeClr val="dk1"/>
                </a:solidFill>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398" name="Google Shape;398;p53"/>
          <p:cNvSpPr/>
          <p:nvPr>
            <p:ph idx="2" type="pic"/>
          </p:nvPr>
        </p:nvSpPr>
        <p:spPr>
          <a:xfrm>
            <a:off x="4668441" y="0"/>
            <a:ext cx="4475700" cy="5143500"/>
          </a:xfrm>
          <a:prstGeom prst="rect">
            <a:avLst/>
          </a:prstGeom>
          <a:noFill/>
          <a:ln>
            <a:noFill/>
          </a:ln>
        </p:spPr>
      </p:sp>
      <p:sp>
        <p:nvSpPr>
          <p:cNvPr id="399" name="Google Shape;399;p53"/>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400" name="Google Shape;400;p53"/>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Tree>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ull Screen Image">
  <p:cSld name="Full Screen Image">
    <p:spTree>
      <p:nvGrpSpPr>
        <p:cNvPr id="401" name="Shape 401"/>
        <p:cNvGrpSpPr/>
        <p:nvPr/>
      </p:nvGrpSpPr>
      <p:grpSpPr>
        <a:xfrm>
          <a:off x="0" y="0"/>
          <a:ext cx="0" cy="0"/>
          <a:chOff x="0" y="0"/>
          <a:chExt cx="0" cy="0"/>
        </a:xfrm>
      </p:grpSpPr>
      <p:sp>
        <p:nvSpPr>
          <p:cNvPr id="402" name="Google Shape;402;p54"/>
          <p:cNvSpPr/>
          <p:nvPr>
            <p:ph idx="2" type="pic"/>
          </p:nvPr>
        </p:nvSpPr>
        <p:spPr>
          <a:xfrm>
            <a:off x="0" y="0"/>
            <a:ext cx="9144000" cy="5143500"/>
          </a:xfrm>
          <a:prstGeom prst="rect">
            <a:avLst/>
          </a:prstGeom>
          <a:noFill/>
          <a:ln>
            <a:noFill/>
          </a:ln>
        </p:spPr>
      </p:sp>
      <p:sp>
        <p:nvSpPr>
          <p:cNvPr id="403" name="Google Shape;403;p54"/>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404" name="Google Shape;404;p54"/>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w/ Logo" showMasterSp="0">
  <p:cSld name="4_Title Slide w/ Logo">
    <p:bg>
      <p:bgPr>
        <a:solidFill>
          <a:schemeClr val="lt2"/>
        </a:solidFill>
      </p:bgPr>
    </p:bg>
    <p:spTree>
      <p:nvGrpSpPr>
        <p:cNvPr id="405" name="Shape 405"/>
        <p:cNvGrpSpPr/>
        <p:nvPr/>
      </p:nvGrpSpPr>
      <p:grpSpPr>
        <a:xfrm>
          <a:off x="0" y="0"/>
          <a:ext cx="0" cy="0"/>
          <a:chOff x="0" y="0"/>
          <a:chExt cx="0" cy="0"/>
        </a:xfrm>
      </p:grpSpPr>
      <p:pic>
        <p:nvPicPr>
          <p:cNvPr id="406" name="Google Shape;406;p55"/>
          <p:cNvPicPr preferRelativeResize="0"/>
          <p:nvPr/>
        </p:nvPicPr>
        <p:blipFill rotWithShape="1">
          <a:blip r:embed="rId2">
            <a:alphaModFix/>
          </a:blip>
          <a:srcRect b="0" l="0" r="5829" t="0"/>
          <a:stretch/>
        </p:blipFill>
        <p:spPr>
          <a:xfrm>
            <a:off x="0" y="1367102"/>
            <a:ext cx="9143269" cy="3776096"/>
          </a:xfrm>
          <a:prstGeom prst="rect">
            <a:avLst/>
          </a:prstGeom>
          <a:noFill/>
          <a:ln>
            <a:noFill/>
          </a:ln>
        </p:spPr>
      </p:pic>
      <p:sp>
        <p:nvSpPr>
          <p:cNvPr id="407" name="Google Shape;407;p55"/>
          <p:cNvSpPr txBox="1"/>
          <p:nvPr>
            <p:ph type="ctrTitle"/>
          </p:nvPr>
        </p:nvSpPr>
        <p:spPr>
          <a:xfrm>
            <a:off x="1918922" y="3159377"/>
            <a:ext cx="5306100" cy="606900"/>
          </a:xfrm>
          <a:prstGeom prst="rect">
            <a:avLst/>
          </a:prstGeom>
          <a:noFill/>
          <a:ln>
            <a:noFill/>
          </a:ln>
        </p:spPr>
        <p:txBody>
          <a:bodyPr anchorCtr="0" anchor="ctr" bIns="20775" lIns="41575" spcFirstLastPara="1" rIns="41575" wrap="square" tIns="20775">
            <a:normAutofit/>
          </a:bodyPr>
          <a:lstStyle>
            <a:lvl1pPr lvl="0" rtl="0" algn="ctr">
              <a:lnSpc>
                <a:spcPct val="90000"/>
              </a:lnSpc>
              <a:spcBef>
                <a:spcPts val="0"/>
              </a:spcBef>
              <a:spcAft>
                <a:spcPts val="0"/>
              </a:spcAft>
              <a:buClr>
                <a:schemeClr val="dk1"/>
              </a:buClr>
              <a:buSzPts val="2700"/>
              <a:buFont typeface="Century Gothic"/>
              <a:buNone/>
              <a:defRPr sz="2700">
                <a:solidFill>
                  <a:schemeClr val="dk1"/>
                </a:solidFill>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408" name="Google Shape;408;p55"/>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409" name="Google Shape;409;p55"/>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b="1" sz="800">
                <a:solidFill>
                  <a:schemeClr val="dk1"/>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pic>
        <p:nvPicPr>
          <p:cNvPr id="410" name="Google Shape;410;p55"/>
          <p:cNvPicPr preferRelativeResize="0"/>
          <p:nvPr/>
        </p:nvPicPr>
        <p:blipFill rotWithShape="1">
          <a:blip r:embed="rId3">
            <a:alphaModFix/>
          </a:blip>
          <a:srcRect b="0" l="0" r="0" t="0"/>
          <a:stretch/>
        </p:blipFill>
        <p:spPr>
          <a:xfrm>
            <a:off x="428627" y="4937370"/>
            <a:ext cx="480563" cy="104555"/>
          </a:xfrm>
          <a:prstGeom prst="rect">
            <a:avLst/>
          </a:prstGeom>
          <a:noFill/>
          <a:ln>
            <a:noFill/>
          </a:ln>
        </p:spPr>
      </p:pic>
      <p:sp>
        <p:nvSpPr>
          <p:cNvPr id="411" name="Google Shape;411;p55"/>
          <p:cNvSpPr/>
          <p:nvPr/>
        </p:nvSpPr>
        <p:spPr>
          <a:xfrm>
            <a:off x="8799920" y="5004115"/>
            <a:ext cx="132734" cy="37924"/>
          </a:xfrm>
          <a:custGeom>
            <a:rect b="b" l="l" r="r" t="t"/>
            <a:pathLst>
              <a:path extrusionOk="0" h="83349" w="291723">
                <a:moveTo>
                  <a:pt x="8393" y="8393"/>
                </a:moveTo>
                <a:lnTo>
                  <a:pt x="288031" y="8393"/>
                </a:lnTo>
                <a:lnTo>
                  <a:pt x="288031" y="78198"/>
                </a:lnTo>
                <a:lnTo>
                  <a:pt x="8393" y="78198"/>
                </a:lnTo>
                <a:close/>
              </a:path>
            </a:pathLst>
          </a:custGeom>
          <a:solidFill>
            <a:schemeClr val="dk1"/>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
        <p:nvSpPr>
          <p:cNvPr id="412" name="Google Shape;412;p55"/>
          <p:cNvSpPr/>
          <p:nvPr/>
        </p:nvSpPr>
        <p:spPr>
          <a:xfrm>
            <a:off x="8799920" y="4895368"/>
            <a:ext cx="132734" cy="90070"/>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chemeClr val="dk1"/>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
        <p:nvSpPr>
          <p:cNvPr id="413" name="Google Shape;413;p55"/>
          <p:cNvSpPr/>
          <p:nvPr>
            <p:ph idx="2" type="pic"/>
          </p:nvPr>
        </p:nvSpPr>
        <p:spPr>
          <a:xfrm>
            <a:off x="4073843" y="1670699"/>
            <a:ext cx="996300" cy="997500"/>
          </a:xfrm>
          <a:prstGeom prst="rect">
            <a:avLst/>
          </a:prstGeom>
          <a:noFill/>
          <a:ln>
            <a:noFill/>
          </a:ln>
        </p:spPr>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w/ Logo" showMasterSp="0">
  <p:cSld name="6_Title Slide w/ Logo">
    <p:bg>
      <p:bgPr>
        <a:solidFill>
          <a:schemeClr val="lt2"/>
        </a:solidFill>
      </p:bgPr>
    </p:bg>
    <p:spTree>
      <p:nvGrpSpPr>
        <p:cNvPr id="414" name="Shape 414"/>
        <p:cNvGrpSpPr/>
        <p:nvPr/>
      </p:nvGrpSpPr>
      <p:grpSpPr>
        <a:xfrm>
          <a:off x="0" y="0"/>
          <a:ext cx="0" cy="0"/>
          <a:chOff x="0" y="0"/>
          <a:chExt cx="0" cy="0"/>
        </a:xfrm>
      </p:grpSpPr>
      <p:pic>
        <p:nvPicPr>
          <p:cNvPr id="415" name="Google Shape;415;p56"/>
          <p:cNvPicPr preferRelativeResize="0"/>
          <p:nvPr/>
        </p:nvPicPr>
        <p:blipFill rotWithShape="1">
          <a:blip r:embed="rId2">
            <a:alphaModFix/>
          </a:blip>
          <a:srcRect b="0" l="0" r="5829" t="0"/>
          <a:stretch/>
        </p:blipFill>
        <p:spPr>
          <a:xfrm>
            <a:off x="0" y="1367102"/>
            <a:ext cx="9143269" cy="3776096"/>
          </a:xfrm>
          <a:prstGeom prst="rect">
            <a:avLst/>
          </a:prstGeom>
          <a:noFill/>
          <a:ln>
            <a:noFill/>
          </a:ln>
        </p:spPr>
      </p:pic>
      <p:sp>
        <p:nvSpPr>
          <p:cNvPr id="416" name="Google Shape;416;p56"/>
          <p:cNvSpPr txBox="1"/>
          <p:nvPr>
            <p:ph type="ctrTitle"/>
          </p:nvPr>
        </p:nvSpPr>
        <p:spPr>
          <a:xfrm>
            <a:off x="1918922" y="3159377"/>
            <a:ext cx="5306100" cy="606900"/>
          </a:xfrm>
          <a:prstGeom prst="rect">
            <a:avLst/>
          </a:prstGeom>
          <a:noFill/>
          <a:ln>
            <a:noFill/>
          </a:ln>
        </p:spPr>
        <p:txBody>
          <a:bodyPr anchorCtr="0" anchor="ctr" bIns="20775" lIns="41575" spcFirstLastPara="1" rIns="41575" wrap="square" tIns="20775">
            <a:normAutofit/>
          </a:bodyPr>
          <a:lstStyle>
            <a:lvl1pPr lvl="0" rtl="0" algn="ctr">
              <a:lnSpc>
                <a:spcPct val="90000"/>
              </a:lnSpc>
              <a:spcBef>
                <a:spcPts val="0"/>
              </a:spcBef>
              <a:spcAft>
                <a:spcPts val="0"/>
              </a:spcAft>
              <a:buClr>
                <a:schemeClr val="dk1"/>
              </a:buClr>
              <a:buSzPts val="2700"/>
              <a:buFont typeface="Century Gothic"/>
              <a:buNone/>
              <a:defRPr sz="2700">
                <a:solidFill>
                  <a:schemeClr val="dk1"/>
                </a:solidFill>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417" name="Google Shape;417;p56"/>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chemeClr val="dk1"/>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418" name="Google Shape;418;p56"/>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b="1" sz="800">
                <a:solidFill>
                  <a:schemeClr val="dk1"/>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pic>
        <p:nvPicPr>
          <p:cNvPr id="419" name="Google Shape;419;p56"/>
          <p:cNvPicPr preferRelativeResize="0"/>
          <p:nvPr/>
        </p:nvPicPr>
        <p:blipFill rotWithShape="1">
          <a:blip r:embed="rId3">
            <a:alphaModFix/>
          </a:blip>
          <a:srcRect b="0" l="0" r="0" t="0"/>
          <a:stretch/>
        </p:blipFill>
        <p:spPr>
          <a:xfrm>
            <a:off x="428627" y="4937370"/>
            <a:ext cx="480563" cy="104555"/>
          </a:xfrm>
          <a:prstGeom prst="rect">
            <a:avLst/>
          </a:prstGeom>
          <a:noFill/>
          <a:ln>
            <a:noFill/>
          </a:ln>
        </p:spPr>
      </p:pic>
      <p:sp>
        <p:nvSpPr>
          <p:cNvPr id="420" name="Google Shape;420;p56"/>
          <p:cNvSpPr/>
          <p:nvPr/>
        </p:nvSpPr>
        <p:spPr>
          <a:xfrm>
            <a:off x="8799920" y="5004115"/>
            <a:ext cx="132734" cy="37924"/>
          </a:xfrm>
          <a:custGeom>
            <a:rect b="b" l="l" r="r" t="t"/>
            <a:pathLst>
              <a:path extrusionOk="0" h="83349" w="291723">
                <a:moveTo>
                  <a:pt x="8393" y="8393"/>
                </a:moveTo>
                <a:lnTo>
                  <a:pt x="288031" y="8393"/>
                </a:lnTo>
                <a:lnTo>
                  <a:pt x="288031" y="78198"/>
                </a:lnTo>
                <a:lnTo>
                  <a:pt x="8393" y="78198"/>
                </a:lnTo>
                <a:close/>
              </a:path>
            </a:pathLst>
          </a:custGeom>
          <a:solidFill>
            <a:schemeClr val="dk1"/>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
        <p:nvSpPr>
          <p:cNvPr id="421" name="Google Shape;421;p56"/>
          <p:cNvSpPr/>
          <p:nvPr/>
        </p:nvSpPr>
        <p:spPr>
          <a:xfrm>
            <a:off x="8799920" y="4895368"/>
            <a:ext cx="132734" cy="90070"/>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chemeClr val="dk1"/>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and Content">
  <p:cSld name="9_Title and Content">
    <p:spTree>
      <p:nvGrpSpPr>
        <p:cNvPr id="422" name="Shape 422"/>
        <p:cNvGrpSpPr/>
        <p:nvPr/>
      </p:nvGrpSpPr>
      <p:grpSpPr>
        <a:xfrm>
          <a:off x="0" y="0"/>
          <a:ext cx="0" cy="0"/>
          <a:chOff x="0" y="0"/>
          <a:chExt cx="0" cy="0"/>
        </a:xfrm>
      </p:grpSpPr>
      <p:pic>
        <p:nvPicPr>
          <p:cNvPr id="423" name="Google Shape;423;p57"/>
          <p:cNvPicPr preferRelativeResize="0"/>
          <p:nvPr/>
        </p:nvPicPr>
        <p:blipFill rotWithShape="1">
          <a:blip r:embed="rId2">
            <a:alphaModFix/>
          </a:blip>
          <a:srcRect b="0" l="0" r="0" t="0"/>
          <a:stretch/>
        </p:blipFill>
        <p:spPr>
          <a:xfrm>
            <a:off x="-972" y="2398471"/>
            <a:ext cx="9144975" cy="2500782"/>
          </a:xfrm>
          <a:prstGeom prst="rect">
            <a:avLst/>
          </a:prstGeom>
          <a:noFill/>
          <a:ln>
            <a:noFill/>
          </a:ln>
        </p:spPr>
      </p:pic>
      <p:grpSp>
        <p:nvGrpSpPr>
          <p:cNvPr id="424" name="Google Shape;424;p57"/>
          <p:cNvGrpSpPr/>
          <p:nvPr/>
        </p:nvGrpSpPr>
        <p:grpSpPr>
          <a:xfrm>
            <a:off x="-4545" y="4278495"/>
            <a:ext cx="9149079" cy="866805"/>
            <a:chOff x="-9992" y="9387571"/>
            <a:chExt cx="20116709" cy="1905904"/>
          </a:xfrm>
        </p:grpSpPr>
        <p:grpSp>
          <p:nvGrpSpPr>
            <p:cNvPr id="425" name="Google Shape;425;p57"/>
            <p:cNvGrpSpPr/>
            <p:nvPr/>
          </p:nvGrpSpPr>
          <p:grpSpPr>
            <a:xfrm>
              <a:off x="-9992" y="9387571"/>
              <a:ext cx="20116709" cy="1905904"/>
              <a:chOff x="-9992" y="9387571"/>
              <a:chExt cx="20116709" cy="1905904"/>
            </a:xfrm>
          </p:grpSpPr>
          <p:sp>
            <p:nvSpPr>
              <p:cNvPr id="426" name="Google Shape;426;p57"/>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nvGrpSpPr>
              <p:cNvPr id="427" name="Google Shape;427;p57"/>
              <p:cNvGrpSpPr/>
              <p:nvPr/>
            </p:nvGrpSpPr>
            <p:grpSpPr>
              <a:xfrm>
                <a:off x="19347601" y="10743921"/>
                <a:ext cx="291723" cy="322458"/>
                <a:chOff x="19347601" y="10743921"/>
                <a:chExt cx="291723" cy="322458"/>
              </a:xfrm>
            </p:grpSpPr>
            <p:sp>
              <p:nvSpPr>
                <p:cNvPr id="428" name="Google Shape;428;p57"/>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
              <p:nvSpPr>
                <p:cNvPr id="429" name="Google Shape;429;p57"/>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grpSp>
        <p:pic>
          <p:nvPicPr>
            <p:cNvPr id="430" name="Google Shape;430;p57"/>
            <p:cNvPicPr preferRelativeResize="0"/>
            <p:nvPr/>
          </p:nvPicPr>
          <p:blipFill rotWithShape="1">
            <a:blip r:embed="rId3">
              <a:alphaModFix/>
            </a:blip>
            <a:srcRect b="0" l="0" r="0" t="0"/>
            <a:stretch/>
          </p:blipFill>
          <p:spPr>
            <a:xfrm>
              <a:off x="942383" y="10836275"/>
              <a:ext cx="1056637" cy="229893"/>
            </a:xfrm>
            <a:prstGeom prst="rect">
              <a:avLst/>
            </a:prstGeom>
            <a:noFill/>
            <a:ln>
              <a:noFill/>
            </a:ln>
          </p:spPr>
        </p:pic>
      </p:grpSp>
      <p:sp>
        <p:nvSpPr>
          <p:cNvPr id="431" name="Google Shape;431;p57"/>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432" name="Google Shape;432;p57"/>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433" name="Google Shape;433;p57"/>
          <p:cNvSpPr txBox="1"/>
          <p:nvPr>
            <p:ph idx="1" type="body"/>
          </p:nvPr>
        </p:nvSpPr>
        <p:spPr>
          <a:xfrm>
            <a:off x="428627" y="1049252"/>
            <a:ext cx="7850700" cy="168000"/>
          </a:xfrm>
          <a:prstGeom prst="rect">
            <a:avLst/>
          </a:prstGeom>
          <a:noFill/>
          <a:ln>
            <a:noFill/>
          </a:ln>
        </p:spPr>
        <p:txBody>
          <a:bodyPr anchorCtr="0" anchor="t" bIns="0" lIns="0" spcFirstLastPara="1" rIns="0" wrap="square" tIns="0">
            <a:normAutofit/>
          </a:bodyPr>
          <a:lstStyle>
            <a:lvl1pPr indent="-298450" lvl="0" marL="457200" rtl="0" algn="l">
              <a:lnSpc>
                <a:spcPct val="90000"/>
              </a:lnSpc>
              <a:spcBef>
                <a:spcPts val="800"/>
              </a:spcBef>
              <a:spcAft>
                <a:spcPts val="0"/>
              </a:spcAft>
              <a:buClr>
                <a:srgbClr val="415651"/>
              </a:buClr>
              <a:buSzPts val="1100"/>
              <a:buChar char="•"/>
              <a:defRPr b="0" i="0" sz="1100">
                <a:solidFill>
                  <a:srgbClr val="415651"/>
                </a:solidFill>
                <a:latin typeface="Century Gothic"/>
                <a:ea typeface="Century Gothic"/>
                <a:cs typeface="Century Gothic"/>
                <a:sym typeface="Century Gothic"/>
              </a:defRPr>
            </a:lvl1pPr>
            <a:lvl2pPr indent="-279400" lvl="1" marL="914400" rtl="0" algn="l">
              <a:lnSpc>
                <a:spcPct val="90000"/>
              </a:lnSpc>
              <a:spcBef>
                <a:spcPts val="400"/>
              </a:spcBef>
              <a:spcAft>
                <a:spcPts val="0"/>
              </a:spcAft>
              <a:buClr>
                <a:schemeClr val="dk1"/>
              </a:buClr>
              <a:buSzPts val="800"/>
              <a:buChar char="•"/>
              <a:defRPr/>
            </a:lvl2pPr>
            <a:lvl3pPr indent="-279400" lvl="2" marL="1371600" rtl="0" algn="l">
              <a:lnSpc>
                <a:spcPct val="90000"/>
              </a:lnSpc>
              <a:spcBef>
                <a:spcPts val="400"/>
              </a:spcBef>
              <a:spcAft>
                <a:spcPts val="0"/>
              </a:spcAft>
              <a:buClr>
                <a:schemeClr val="dk1"/>
              </a:buClr>
              <a:buSzPts val="800"/>
              <a:buChar char="•"/>
              <a:defRPr/>
            </a:lvl3pPr>
            <a:lvl4pPr indent="-279400" lvl="3" marL="1828800" rtl="0" algn="l">
              <a:lnSpc>
                <a:spcPct val="90000"/>
              </a:lnSpc>
              <a:spcBef>
                <a:spcPts val="400"/>
              </a:spcBef>
              <a:spcAft>
                <a:spcPts val="0"/>
              </a:spcAft>
              <a:buClr>
                <a:schemeClr val="dk1"/>
              </a:buClr>
              <a:buSzPts val="800"/>
              <a:buChar char="•"/>
              <a:defRPr/>
            </a:lvl4pPr>
            <a:lvl5pPr indent="-279400" lvl="4" marL="2286000" rtl="0" algn="l">
              <a:lnSpc>
                <a:spcPct val="90000"/>
              </a:lnSpc>
              <a:spcBef>
                <a:spcPts val="400"/>
              </a:spcBef>
              <a:spcAft>
                <a:spcPts val="0"/>
              </a:spcAft>
              <a:buClr>
                <a:schemeClr val="dk1"/>
              </a:buClr>
              <a:buSzPts val="800"/>
              <a:buChar char="•"/>
              <a:defRPr/>
            </a:lvl5pPr>
            <a:lvl6pPr indent="-279400" lvl="5" marL="2743200" rtl="0" algn="l">
              <a:lnSpc>
                <a:spcPct val="90000"/>
              </a:lnSpc>
              <a:spcBef>
                <a:spcPts val="400"/>
              </a:spcBef>
              <a:spcAft>
                <a:spcPts val="0"/>
              </a:spcAft>
              <a:buClr>
                <a:schemeClr val="dk1"/>
              </a:buClr>
              <a:buSzPts val="800"/>
              <a:buChar char="•"/>
              <a:defRPr/>
            </a:lvl6pPr>
            <a:lvl7pPr indent="-279400" lvl="6" marL="3200400" rtl="0" algn="l">
              <a:lnSpc>
                <a:spcPct val="90000"/>
              </a:lnSpc>
              <a:spcBef>
                <a:spcPts val="400"/>
              </a:spcBef>
              <a:spcAft>
                <a:spcPts val="0"/>
              </a:spcAft>
              <a:buClr>
                <a:schemeClr val="dk1"/>
              </a:buClr>
              <a:buSzPts val="800"/>
              <a:buChar char="•"/>
              <a:defRPr/>
            </a:lvl7pPr>
            <a:lvl8pPr indent="-279400" lvl="7" marL="3657600" rtl="0" algn="l">
              <a:lnSpc>
                <a:spcPct val="90000"/>
              </a:lnSpc>
              <a:spcBef>
                <a:spcPts val="400"/>
              </a:spcBef>
              <a:spcAft>
                <a:spcPts val="0"/>
              </a:spcAft>
              <a:buClr>
                <a:schemeClr val="dk1"/>
              </a:buClr>
              <a:buSzPts val="800"/>
              <a:buChar char="•"/>
              <a:defRPr/>
            </a:lvl8pPr>
            <a:lvl9pPr indent="-279400" lvl="8" marL="4114800" rtl="0" algn="l">
              <a:lnSpc>
                <a:spcPct val="90000"/>
              </a:lnSpc>
              <a:spcBef>
                <a:spcPts val="400"/>
              </a:spcBef>
              <a:spcAft>
                <a:spcPts val="0"/>
              </a:spcAft>
              <a:buClr>
                <a:schemeClr val="dk1"/>
              </a:buClr>
              <a:buSzPts val="800"/>
              <a:buChar char="•"/>
              <a:defRPr/>
            </a:lvl9pPr>
          </a:lstStyle>
          <a:p/>
        </p:txBody>
      </p:sp>
      <p:sp>
        <p:nvSpPr>
          <p:cNvPr id="434" name="Google Shape;434;p57"/>
          <p:cNvSpPr txBox="1"/>
          <p:nvPr>
            <p:ph type="title"/>
          </p:nvPr>
        </p:nvSpPr>
        <p:spPr>
          <a:xfrm>
            <a:off x="422847" y="323731"/>
            <a:ext cx="8092200" cy="391800"/>
          </a:xfrm>
          <a:prstGeom prst="rect">
            <a:avLst/>
          </a:prstGeom>
          <a:noFill/>
          <a:ln>
            <a:noFill/>
          </a:ln>
        </p:spPr>
        <p:txBody>
          <a:bodyPr anchorCtr="0" anchor="b" bIns="20775" lIns="41575" spcFirstLastPara="1" rIns="41575" wrap="square" tIns="20775">
            <a:spAutoFit/>
          </a:bodyPr>
          <a:lstStyle>
            <a:lvl1pPr lvl="0" rtl="0" algn="l">
              <a:lnSpc>
                <a:spcPct val="90000"/>
              </a:lnSpc>
              <a:spcBef>
                <a:spcPts val="0"/>
              </a:spcBef>
              <a:spcAft>
                <a:spcPts val="0"/>
              </a:spcAft>
              <a:buClr>
                <a:schemeClr val="dk1"/>
              </a:buClr>
              <a:buSzPts val="2400"/>
              <a:buFont typeface="Century Gothic"/>
              <a:buNone/>
              <a:defRPr b="1">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435" name="Shape 435"/>
        <p:cNvGrpSpPr/>
        <p:nvPr/>
      </p:nvGrpSpPr>
      <p:grpSpPr>
        <a:xfrm>
          <a:off x="0" y="0"/>
          <a:ext cx="0" cy="0"/>
          <a:chOff x="0" y="0"/>
          <a:chExt cx="0" cy="0"/>
        </a:xfrm>
      </p:grpSpPr>
      <p:sp>
        <p:nvSpPr>
          <p:cNvPr id="436" name="Google Shape;436;p58"/>
          <p:cNvSpPr txBox="1"/>
          <p:nvPr>
            <p:ph type="ctrTitle"/>
          </p:nvPr>
        </p:nvSpPr>
        <p:spPr>
          <a:xfrm>
            <a:off x="1908386" y="2479108"/>
            <a:ext cx="5306100" cy="606900"/>
          </a:xfrm>
          <a:prstGeom prst="rect">
            <a:avLst/>
          </a:prstGeom>
          <a:noFill/>
          <a:ln>
            <a:noFill/>
          </a:ln>
        </p:spPr>
        <p:txBody>
          <a:bodyPr anchorCtr="0" anchor="ctr" bIns="20775" lIns="41575" spcFirstLastPara="1" rIns="41575" wrap="square" tIns="20775">
            <a:normAutofit/>
          </a:bodyPr>
          <a:lstStyle>
            <a:lvl1pPr lvl="0" rtl="0" algn="ctr">
              <a:lnSpc>
                <a:spcPct val="90000"/>
              </a:lnSpc>
              <a:spcBef>
                <a:spcPts val="0"/>
              </a:spcBef>
              <a:spcAft>
                <a:spcPts val="0"/>
              </a:spcAft>
              <a:buClr>
                <a:schemeClr val="dk1"/>
              </a:buClr>
              <a:buSzPts val="2700"/>
              <a:buFont typeface="Century Gothic"/>
              <a:buNone/>
              <a:defRPr sz="2700">
                <a:solidFill>
                  <a:schemeClr val="dk1"/>
                </a:solidFill>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
        <p:nvSpPr>
          <p:cNvPr id="437" name="Google Shape;437;p58"/>
          <p:cNvSpPr txBox="1"/>
          <p:nvPr>
            <p:ph idx="1" type="subTitle"/>
          </p:nvPr>
        </p:nvSpPr>
        <p:spPr>
          <a:xfrm>
            <a:off x="1997161" y="3086101"/>
            <a:ext cx="5149800" cy="760200"/>
          </a:xfrm>
          <a:prstGeom prst="rect">
            <a:avLst/>
          </a:prstGeom>
          <a:noFill/>
          <a:ln>
            <a:noFill/>
          </a:ln>
        </p:spPr>
        <p:txBody>
          <a:bodyPr anchorCtr="0" anchor="t" bIns="20775" lIns="41575" spcFirstLastPara="1" rIns="41575" wrap="square" tIns="20775">
            <a:normAutofit/>
          </a:bodyPr>
          <a:lstStyle>
            <a:lvl1pPr lvl="0" rtl="0" algn="ctr">
              <a:lnSpc>
                <a:spcPct val="90000"/>
              </a:lnSpc>
              <a:spcBef>
                <a:spcPts val="800"/>
              </a:spcBef>
              <a:spcAft>
                <a:spcPts val="0"/>
              </a:spcAft>
              <a:buClr>
                <a:schemeClr val="dk1"/>
              </a:buClr>
              <a:buSzPts val="1300"/>
              <a:buNone/>
              <a:defRPr b="1" i="0" sz="1300">
                <a:solidFill>
                  <a:schemeClr val="dk1"/>
                </a:solidFill>
                <a:latin typeface="Century Gothic"/>
                <a:ea typeface="Century Gothic"/>
                <a:cs typeface="Century Gothic"/>
                <a:sym typeface="Century Gothic"/>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300"/>
              <a:buNone/>
              <a:defRPr sz="13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pic>
        <p:nvPicPr>
          <p:cNvPr id="438" name="Google Shape;438;p58"/>
          <p:cNvPicPr preferRelativeResize="0"/>
          <p:nvPr/>
        </p:nvPicPr>
        <p:blipFill rotWithShape="1">
          <a:blip r:embed="rId2">
            <a:alphaModFix/>
          </a:blip>
          <a:srcRect b="0" l="0" r="0" t="0"/>
          <a:stretch/>
        </p:blipFill>
        <p:spPr>
          <a:xfrm>
            <a:off x="4313649" y="1354364"/>
            <a:ext cx="495595" cy="547500"/>
          </a:xfrm>
          <a:prstGeom prst="rect">
            <a:avLst/>
          </a:prstGeom>
          <a:noFill/>
          <a:ln>
            <a:noFill/>
          </a:ln>
        </p:spPr>
      </p:pic>
      <p:sp>
        <p:nvSpPr>
          <p:cNvPr id="439" name="Google Shape;439;p58"/>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rtl="0" algn="ctr">
              <a:lnSpc>
                <a:spcPct val="100000"/>
              </a:lnSpc>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rtl="0" algn="l">
              <a:lnSpc>
                <a:spcPct val="100000"/>
              </a:lnSpc>
              <a:spcBef>
                <a:spcPts val="0"/>
              </a:spcBef>
              <a:spcAft>
                <a:spcPts val="0"/>
              </a:spcAft>
              <a:buSzPts val="600"/>
              <a:buNone/>
              <a:defRPr/>
            </a:lvl2pPr>
            <a:lvl3pPr lvl="2" rtl="0" algn="l">
              <a:lnSpc>
                <a:spcPct val="100000"/>
              </a:lnSpc>
              <a:spcBef>
                <a:spcPts val="0"/>
              </a:spcBef>
              <a:spcAft>
                <a:spcPts val="0"/>
              </a:spcAft>
              <a:buSzPts val="600"/>
              <a:buNone/>
              <a:defRPr/>
            </a:lvl3pPr>
            <a:lvl4pPr lvl="3" rtl="0" algn="l">
              <a:lnSpc>
                <a:spcPct val="100000"/>
              </a:lnSpc>
              <a:spcBef>
                <a:spcPts val="0"/>
              </a:spcBef>
              <a:spcAft>
                <a:spcPts val="0"/>
              </a:spcAft>
              <a:buSzPts val="600"/>
              <a:buNone/>
              <a:defRPr/>
            </a:lvl4pPr>
            <a:lvl5pPr lvl="4" rtl="0" algn="l">
              <a:lnSpc>
                <a:spcPct val="100000"/>
              </a:lnSpc>
              <a:spcBef>
                <a:spcPts val="0"/>
              </a:spcBef>
              <a:spcAft>
                <a:spcPts val="0"/>
              </a:spcAft>
              <a:buSzPts val="600"/>
              <a:buNone/>
              <a:defRPr/>
            </a:lvl5pPr>
            <a:lvl6pPr lvl="5" rtl="0" algn="l">
              <a:lnSpc>
                <a:spcPct val="100000"/>
              </a:lnSpc>
              <a:spcBef>
                <a:spcPts val="0"/>
              </a:spcBef>
              <a:spcAft>
                <a:spcPts val="0"/>
              </a:spcAft>
              <a:buSzPts val="600"/>
              <a:buNone/>
              <a:defRPr/>
            </a:lvl6pPr>
            <a:lvl7pPr lvl="6" rtl="0" algn="l">
              <a:lnSpc>
                <a:spcPct val="100000"/>
              </a:lnSpc>
              <a:spcBef>
                <a:spcPts val="0"/>
              </a:spcBef>
              <a:spcAft>
                <a:spcPts val="0"/>
              </a:spcAft>
              <a:buSzPts val="600"/>
              <a:buNone/>
              <a:defRPr/>
            </a:lvl7pPr>
            <a:lvl8pPr lvl="7" rtl="0" algn="l">
              <a:lnSpc>
                <a:spcPct val="100000"/>
              </a:lnSpc>
              <a:spcBef>
                <a:spcPts val="0"/>
              </a:spcBef>
              <a:spcAft>
                <a:spcPts val="0"/>
              </a:spcAft>
              <a:buSzPts val="600"/>
              <a:buNone/>
              <a:defRPr/>
            </a:lvl8pPr>
            <a:lvl9pPr lvl="8" rtl="0" algn="l">
              <a:lnSpc>
                <a:spcPct val="100000"/>
              </a:lnSpc>
              <a:spcBef>
                <a:spcPts val="0"/>
              </a:spcBef>
              <a:spcAft>
                <a:spcPts val="0"/>
              </a:spcAft>
              <a:buSzPts val="600"/>
              <a:buNone/>
              <a:defRPr/>
            </a:lvl9pPr>
          </a:lstStyle>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8.xml"/><Relationship Id="rId22" Type="http://schemas.openxmlformats.org/officeDocument/2006/relationships/slideLayout" Target="../slideLayouts/slideLayout30.xml"/><Relationship Id="rId21" Type="http://schemas.openxmlformats.org/officeDocument/2006/relationships/slideLayout" Target="../slideLayouts/slideLayout29.xml"/><Relationship Id="rId24" Type="http://schemas.openxmlformats.org/officeDocument/2006/relationships/slideLayout" Target="../slideLayouts/slideLayout32.xml"/><Relationship Id="rId23" Type="http://schemas.openxmlformats.org/officeDocument/2006/relationships/slideLayout" Target="../slideLayouts/slideLayout31.xml"/><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image" Target="../media/image12.png"/><Relationship Id="rId4" Type="http://schemas.openxmlformats.org/officeDocument/2006/relationships/slideLayout" Target="../slideLayouts/slideLayout12.xml"/><Relationship Id="rId9" Type="http://schemas.openxmlformats.org/officeDocument/2006/relationships/slideLayout" Target="../slideLayouts/slideLayout17.xml"/><Relationship Id="rId26" Type="http://schemas.openxmlformats.org/officeDocument/2006/relationships/theme" Target="../theme/theme3.xml"/><Relationship Id="rId25" Type="http://schemas.openxmlformats.org/officeDocument/2006/relationships/slideLayout" Target="../slideLayouts/slideLayout33.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7" Type="http://schemas.openxmlformats.org/officeDocument/2006/relationships/slideLayout" Target="../slideLayouts/slideLayout25.xml"/><Relationship Id="rId16" Type="http://schemas.openxmlformats.org/officeDocument/2006/relationships/slideLayout" Target="../slideLayouts/slideLayout24.xml"/><Relationship Id="rId19" Type="http://schemas.openxmlformats.org/officeDocument/2006/relationships/slideLayout" Target="../slideLayouts/slideLayout27.xml"/><Relationship Id="rId18"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50.xml"/><Relationship Id="rId22" Type="http://schemas.openxmlformats.org/officeDocument/2006/relationships/slideLayout" Target="../slideLayouts/slideLayout52.xml"/><Relationship Id="rId21" Type="http://schemas.openxmlformats.org/officeDocument/2006/relationships/slideLayout" Target="../slideLayouts/slideLayout51.xml"/><Relationship Id="rId24" Type="http://schemas.openxmlformats.org/officeDocument/2006/relationships/slideLayout" Target="../slideLayouts/slideLayout54.xml"/><Relationship Id="rId23" Type="http://schemas.openxmlformats.org/officeDocument/2006/relationships/slideLayout" Target="../slideLayouts/slideLayout53.xml"/><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image" Target="../media/image12.png"/><Relationship Id="rId4" Type="http://schemas.openxmlformats.org/officeDocument/2006/relationships/slideLayout" Target="../slideLayouts/slideLayout34.xml"/><Relationship Id="rId9" Type="http://schemas.openxmlformats.org/officeDocument/2006/relationships/slideLayout" Target="../slideLayouts/slideLayout39.xml"/><Relationship Id="rId26" Type="http://schemas.openxmlformats.org/officeDocument/2006/relationships/theme" Target="../theme/theme2.xml"/><Relationship Id="rId25" Type="http://schemas.openxmlformats.org/officeDocument/2006/relationships/slideLayout" Target="../slideLayouts/slideLayout55.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slideLayout" Target="../slideLayouts/slideLayout43.xml"/><Relationship Id="rId12" Type="http://schemas.openxmlformats.org/officeDocument/2006/relationships/slideLayout" Target="../slideLayouts/slideLayout42.xml"/><Relationship Id="rId15" Type="http://schemas.openxmlformats.org/officeDocument/2006/relationships/slideLayout" Target="../slideLayouts/slideLayout45.xml"/><Relationship Id="rId14" Type="http://schemas.openxmlformats.org/officeDocument/2006/relationships/slideLayout" Target="../slideLayouts/slideLayout44.xml"/><Relationship Id="rId17" Type="http://schemas.openxmlformats.org/officeDocument/2006/relationships/slideLayout" Target="../slideLayouts/slideLayout47.xml"/><Relationship Id="rId16" Type="http://schemas.openxmlformats.org/officeDocument/2006/relationships/slideLayout" Target="../slideLayouts/slideLayout46.xml"/><Relationship Id="rId19" Type="http://schemas.openxmlformats.org/officeDocument/2006/relationships/slideLayout" Target="../slideLayouts/slideLayout49.xml"/><Relationship Id="rId18"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pic>
        <p:nvPicPr>
          <p:cNvPr id="51" name="Google Shape;51;p13"/>
          <p:cNvPicPr preferRelativeResize="0"/>
          <p:nvPr/>
        </p:nvPicPr>
        <p:blipFill rotWithShape="1">
          <a:blip r:embed="rId1">
            <a:alphaModFix/>
          </a:blip>
          <a:srcRect b="0" l="0" r="0" t="0"/>
          <a:stretch/>
        </p:blipFill>
        <p:spPr>
          <a:xfrm>
            <a:off x="285750" y="4853354"/>
            <a:ext cx="637671" cy="138884"/>
          </a:xfrm>
          <a:prstGeom prst="rect">
            <a:avLst/>
          </a:prstGeom>
          <a:noFill/>
          <a:ln>
            <a:noFill/>
          </a:ln>
        </p:spPr>
      </p:pic>
      <p:pic>
        <p:nvPicPr>
          <p:cNvPr id="52" name="Google Shape;52;p13"/>
          <p:cNvPicPr preferRelativeResize="0"/>
          <p:nvPr/>
        </p:nvPicPr>
        <p:blipFill rotWithShape="1">
          <a:blip r:embed="rId2">
            <a:alphaModFix/>
          </a:blip>
          <a:srcRect b="0" l="0" r="0" t="0"/>
          <a:stretch/>
        </p:blipFill>
        <p:spPr>
          <a:xfrm>
            <a:off x="8711946" y="4825447"/>
            <a:ext cx="146295" cy="161615"/>
          </a:xfrm>
          <a:prstGeom prst="rect">
            <a:avLst/>
          </a:prstGeom>
          <a:noFill/>
          <a:ln>
            <a:noFill/>
          </a:ln>
        </p:spPr>
      </p:pic>
      <p:sp>
        <p:nvSpPr>
          <p:cNvPr id="53" name="Google Shape;53;p13"/>
          <p:cNvSpPr txBox="1"/>
          <p:nvPr>
            <p:ph type="title"/>
          </p:nvPr>
        </p:nvSpPr>
        <p:spPr>
          <a:xfrm>
            <a:off x="342900" y="45244"/>
            <a:ext cx="8450700" cy="729000"/>
          </a:xfrm>
          <a:prstGeom prst="rect">
            <a:avLst/>
          </a:prstGeom>
          <a:noFill/>
          <a:ln>
            <a:noFill/>
          </a:ln>
        </p:spPr>
        <p:txBody>
          <a:bodyPr anchorCtr="0" anchor="b" bIns="20775" lIns="41575" spcFirstLastPara="1" rIns="41575" wrap="square" tIns="20775">
            <a:normAutofit/>
          </a:bodyPr>
          <a:lstStyle>
            <a:lvl1pPr lvl="0" marR="0" rtl="0" algn="l">
              <a:lnSpc>
                <a:spcPct val="90000"/>
              </a:lnSpc>
              <a:spcBef>
                <a:spcPts val="0"/>
              </a:spcBef>
              <a:spcAft>
                <a:spcPts val="0"/>
              </a:spcAft>
              <a:buClr>
                <a:schemeClr val="dk1"/>
              </a:buClr>
              <a:buSzPts val="2400"/>
              <a:buFont typeface="Century Gothic"/>
              <a:buNone/>
              <a:defRPr b="1" i="0" sz="2400" u="none" cap="none" strike="noStrike">
                <a:solidFill>
                  <a:schemeClr val="dk1"/>
                </a:solidFill>
                <a:latin typeface="Century Gothic"/>
                <a:ea typeface="Century Gothic"/>
                <a:cs typeface="Century Gothic"/>
                <a:sym typeface="Century Gothic"/>
              </a:defRPr>
            </a:lvl1pPr>
            <a:lvl2pPr lvl="1" rtl="0">
              <a:spcBef>
                <a:spcPts val="0"/>
              </a:spcBef>
              <a:spcAft>
                <a:spcPts val="0"/>
              </a:spcAft>
              <a:buSzPts val="600"/>
              <a:buNone/>
              <a:defRPr sz="800"/>
            </a:lvl2pPr>
            <a:lvl3pPr lvl="2" rtl="0">
              <a:spcBef>
                <a:spcPts val="0"/>
              </a:spcBef>
              <a:spcAft>
                <a:spcPts val="0"/>
              </a:spcAft>
              <a:buSzPts val="600"/>
              <a:buNone/>
              <a:defRPr sz="800"/>
            </a:lvl3pPr>
            <a:lvl4pPr lvl="3" rtl="0">
              <a:spcBef>
                <a:spcPts val="0"/>
              </a:spcBef>
              <a:spcAft>
                <a:spcPts val="0"/>
              </a:spcAft>
              <a:buSzPts val="600"/>
              <a:buNone/>
              <a:defRPr sz="800"/>
            </a:lvl4pPr>
            <a:lvl5pPr lvl="4" rtl="0">
              <a:spcBef>
                <a:spcPts val="0"/>
              </a:spcBef>
              <a:spcAft>
                <a:spcPts val="0"/>
              </a:spcAft>
              <a:buSzPts val="600"/>
              <a:buNone/>
              <a:defRPr sz="800"/>
            </a:lvl5pPr>
            <a:lvl6pPr lvl="5" rtl="0">
              <a:spcBef>
                <a:spcPts val="0"/>
              </a:spcBef>
              <a:spcAft>
                <a:spcPts val="0"/>
              </a:spcAft>
              <a:buSzPts val="600"/>
              <a:buNone/>
              <a:defRPr sz="800"/>
            </a:lvl6pPr>
            <a:lvl7pPr lvl="6" rtl="0">
              <a:spcBef>
                <a:spcPts val="0"/>
              </a:spcBef>
              <a:spcAft>
                <a:spcPts val="0"/>
              </a:spcAft>
              <a:buSzPts val="600"/>
              <a:buNone/>
              <a:defRPr sz="800"/>
            </a:lvl7pPr>
            <a:lvl8pPr lvl="7" rtl="0">
              <a:spcBef>
                <a:spcPts val="0"/>
              </a:spcBef>
              <a:spcAft>
                <a:spcPts val="0"/>
              </a:spcAft>
              <a:buSzPts val="600"/>
              <a:buNone/>
              <a:defRPr sz="800"/>
            </a:lvl8pPr>
            <a:lvl9pPr lvl="8" rtl="0">
              <a:spcBef>
                <a:spcPts val="0"/>
              </a:spcBef>
              <a:spcAft>
                <a:spcPts val="0"/>
              </a:spcAft>
              <a:buSzPts val="600"/>
              <a:buNone/>
              <a:defRPr sz="800"/>
            </a:lvl9pPr>
          </a:lstStyle>
          <a:p/>
        </p:txBody>
      </p:sp>
      <p:sp>
        <p:nvSpPr>
          <p:cNvPr id="54" name="Google Shape;54;p13"/>
          <p:cNvSpPr txBox="1"/>
          <p:nvPr>
            <p:ph idx="1" type="body"/>
          </p:nvPr>
        </p:nvSpPr>
        <p:spPr>
          <a:xfrm>
            <a:off x="342900" y="1272931"/>
            <a:ext cx="8450700" cy="3263400"/>
          </a:xfrm>
          <a:prstGeom prst="rect">
            <a:avLst/>
          </a:prstGeom>
          <a:noFill/>
          <a:ln>
            <a:noFill/>
          </a:ln>
        </p:spPr>
        <p:txBody>
          <a:bodyPr anchorCtr="0" anchor="t" bIns="20775" lIns="41575" spcFirstLastPara="1" rIns="41575" wrap="square" tIns="20775">
            <a:norm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11150" lvl="5" marL="27432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entury Gothic"/>
                <a:ea typeface="Century Gothic"/>
                <a:cs typeface="Century Gothic"/>
                <a:sym typeface="Century Gothic"/>
              </a:defRPr>
            </a:lvl6pPr>
            <a:lvl7pPr indent="-311150" lvl="6" marL="32004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entury Gothic"/>
                <a:ea typeface="Century Gothic"/>
                <a:cs typeface="Century Gothic"/>
                <a:sym typeface="Century Gothic"/>
              </a:defRPr>
            </a:lvl7pPr>
            <a:lvl8pPr indent="-311150" lvl="7" marL="36576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entury Gothic"/>
                <a:ea typeface="Century Gothic"/>
                <a:cs typeface="Century Gothic"/>
                <a:sym typeface="Century Gothic"/>
              </a:defRPr>
            </a:lvl8pPr>
            <a:lvl9pPr indent="-311150" lvl="8" marL="41148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entury Gothic"/>
                <a:ea typeface="Century Gothic"/>
                <a:cs typeface="Century Gothic"/>
                <a:sym typeface="Century Gothic"/>
              </a:defRPr>
            </a:lvl9pPr>
          </a:lstStyle>
          <a:p/>
        </p:txBody>
      </p:sp>
      <p:grpSp>
        <p:nvGrpSpPr>
          <p:cNvPr id="55" name="Google Shape;55;p13"/>
          <p:cNvGrpSpPr/>
          <p:nvPr/>
        </p:nvGrpSpPr>
        <p:grpSpPr>
          <a:xfrm>
            <a:off x="-4543" y="4278492"/>
            <a:ext cx="9149079" cy="866805"/>
            <a:chOff x="-9992" y="9387571"/>
            <a:chExt cx="20116709" cy="1905904"/>
          </a:xfrm>
        </p:grpSpPr>
        <p:grpSp>
          <p:nvGrpSpPr>
            <p:cNvPr id="56" name="Google Shape;56;p13"/>
            <p:cNvGrpSpPr/>
            <p:nvPr/>
          </p:nvGrpSpPr>
          <p:grpSpPr>
            <a:xfrm>
              <a:off x="-9992" y="9387571"/>
              <a:ext cx="20116709" cy="1905904"/>
              <a:chOff x="-9992" y="9387571"/>
              <a:chExt cx="20116709" cy="1905904"/>
            </a:xfrm>
          </p:grpSpPr>
          <p:sp>
            <p:nvSpPr>
              <p:cNvPr id="57" name="Google Shape;57;p13"/>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nvGrpSpPr>
              <p:cNvPr id="58" name="Google Shape;58;p13"/>
              <p:cNvGrpSpPr/>
              <p:nvPr/>
            </p:nvGrpSpPr>
            <p:grpSpPr>
              <a:xfrm>
                <a:off x="19347601" y="10743921"/>
                <a:ext cx="291723" cy="322458"/>
                <a:chOff x="19347601" y="10743921"/>
                <a:chExt cx="291723" cy="322458"/>
              </a:xfrm>
            </p:grpSpPr>
            <p:sp>
              <p:nvSpPr>
                <p:cNvPr id="59" name="Google Shape;59;p13"/>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sp>
              <p:nvSpPr>
                <p:cNvPr id="60" name="Google Shape;60;p13"/>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spcBef>
                      <a:spcPts val="0"/>
                    </a:spcBef>
                    <a:spcAft>
                      <a:spcPts val="0"/>
                    </a:spcAft>
                    <a:buNone/>
                  </a:pPr>
                  <a:r>
                    <a:t/>
                  </a:r>
                  <a:endParaRPr sz="800">
                    <a:solidFill>
                      <a:schemeClr val="dk1"/>
                    </a:solidFill>
                    <a:latin typeface="Century Gothic"/>
                    <a:ea typeface="Century Gothic"/>
                    <a:cs typeface="Century Gothic"/>
                    <a:sym typeface="Century Gothic"/>
                  </a:endParaRPr>
                </a:p>
              </p:txBody>
            </p:sp>
          </p:grpSp>
        </p:grpSp>
        <p:pic>
          <p:nvPicPr>
            <p:cNvPr id="61" name="Google Shape;61;p13"/>
            <p:cNvPicPr preferRelativeResize="0"/>
            <p:nvPr/>
          </p:nvPicPr>
          <p:blipFill rotWithShape="1">
            <a:blip r:embed="rId3">
              <a:alphaModFix/>
            </a:blip>
            <a:srcRect b="0" l="0" r="0" t="0"/>
            <a:stretch/>
          </p:blipFill>
          <p:spPr>
            <a:xfrm>
              <a:off x="942383" y="10836275"/>
              <a:ext cx="1056637" cy="229893"/>
            </a:xfrm>
            <a:prstGeom prst="rect">
              <a:avLst/>
            </a:prstGeom>
            <a:noFill/>
            <a:ln>
              <a:noFill/>
            </a:ln>
          </p:spPr>
        </p:pic>
      </p:grpSp>
      <p:sp>
        <p:nvSpPr>
          <p:cNvPr id="62" name="Google Shape;62;p13"/>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spcBef>
                <a:spcPts val="0"/>
              </a:spcBef>
              <a:buNone/>
              <a:defRPr b="1" sz="800" u="none">
                <a:solidFill>
                  <a:srgbClr val="B5E5DC"/>
                </a:solidFill>
                <a:latin typeface="Century Gothic"/>
                <a:ea typeface="Century Gothic"/>
                <a:cs typeface="Century Gothic"/>
                <a:sym typeface="Century Gothic"/>
              </a:defRPr>
            </a:lvl1pPr>
            <a:lvl2pPr indent="0" lvl="1" marL="0" marR="0" rtl="0" algn="r">
              <a:spcBef>
                <a:spcPts val="0"/>
              </a:spcBef>
              <a:buNone/>
              <a:defRPr b="1" sz="800" u="none">
                <a:solidFill>
                  <a:srgbClr val="B5E5DC"/>
                </a:solidFill>
                <a:latin typeface="Century Gothic"/>
                <a:ea typeface="Century Gothic"/>
                <a:cs typeface="Century Gothic"/>
                <a:sym typeface="Century Gothic"/>
              </a:defRPr>
            </a:lvl2pPr>
            <a:lvl3pPr indent="0" lvl="2" marL="0" marR="0" rtl="0" algn="r">
              <a:spcBef>
                <a:spcPts val="0"/>
              </a:spcBef>
              <a:buNone/>
              <a:defRPr b="1" sz="800" u="none">
                <a:solidFill>
                  <a:srgbClr val="B5E5DC"/>
                </a:solidFill>
                <a:latin typeface="Century Gothic"/>
                <a:ea typeface="Century Gothic"/>
                <a:cs typeface="Century Gothic"/>
                <a:sym typeface="Century Gothic"/>
              </a:defRPr>
            </a:lvl3pPr>
            <a:lvl4pPr indent="0" lvl="3" marL="0" marR="0" rtl="0" algn="r">
              <a:spcBef>
                <a:spcPts val="0"/>
              </a:spcBef>
              <a:buNone/>
              <a:defRPr b="1" sz="800" u="none">
                <a:solidFill>
                  <a:srgbClr val="B5E5DC"/>
                </a:solidFill>
                <a:latin typeface="Century Gothic"/>
                <a:ea typeface="Century Gothic"/>
                <a:cs typeface="Century Gothic"/>
                <a:sym typeface="Century Gothic"/>
              </a:defRPr>
            </a:lvl4pPr>
            <a:lvl5pPr indent="0" lvl="4" marL="0" marR="0" rtl="0" algn="r">
              <a:spcBef>
                <a:spcPts val="0"/>
              </a:spcBef>
              <a:buNone/>
              <a:defRPr b="1" sz="800" u="none">
                <a:solidFill>
                  <a:srgbClr val="B5E5DC"/>
                </a:solidFill>
                <a:latin typeface="Century Gothic"/>
                <a:ea typeface="Century Gothic"/>
                <a:cs typeface="Century Gothic"/>
                <a:sym typeface="Century Gothic"/>
              </a:defRPr>
            </a:lvl5pPr>
            <a:lvl6pPr indent="0" lvl="5" marL="0" marR="0" rtl="0" algn="r">
              <a:spcBef>
                <a:spcPts val="0"/>
              </a:spcBef>
              <a:buNone/>
              <a:defRPr b="1" sz="800" u="none">
                <a:solidFill>
                  <a:srgbClr val="B5E5DC"/>
                </a:solidFill>
                <a:latin typeface="Century Gothic"/>
                <a:ea typeface="Century Gothic"/>
                <a:cs typeface="Century Gothic"/>
                <a:sym typeface="Century Gothic"/>
              </a:defRPr>
            </a:lvl6pPr>
            <a:lvl7pPr indent="0" lvl="6" marL="0" marR="0" rtl="0" algn="r">
              <a:spcBef>
                <a:spcPts val="0"/>
              </a:spcBef>
              <a:buNone/>
              <a:defRPr b="1" sz="800" u="none">
                <a:solidFill>
                  <a:srgbClr val="B5E5DC"/>
                </a:solidFill>
                <a:latin typeface="Century Gothic"/>
                <a:ea typeface="Century Gothic"/>
                <a:cs typeface="Century Gothic"/>
                <a:sym typeface="Century Gothic"/>
              </a:defRPr>
            </a:lvl7pPr>
            <a:lvl8pPr indent="0" lvl="7" marL="0" marR="0" rtl="0" algn="r">
              <a:spcBef>
                <a:spcPts val="0"/>
              </a:spcBef>
              <a:buNone/>
              <a:defRPr b="1" sz="800" u="none">
                <a:solidFill>
                  <a:srgbClr val="B5E5DC"/>
                </a:solidFill>
                <a:latin typeface="Century Gothic"/>
                <a:ea typeface="Century Gothic"/>
                <a:cs typeface="Century Gothic"/>
                <a:sym typeface="Century Gothic"/>
              </a:defRPr>
            </a:lvl8pPr>
            <a:lvl9pPr indent="0" lvl="8" marL="0" marR="0" rtl="0" algn="r">
              <a:spcBef>
                <a:spcPts val="0"/>
              </a:spcBef>
              <a:buNone/>
              <a:defRPr b="1" sz="800" u="non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13"/>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marR="0" rtl="0" algn="ctr">
              <a:spcBef>
                <a:spcPts val="0"/>
              </a:spcBef>
              <a:spcAft>
                <a:spcPts val="0"/>
              </a:spcAft>
              <a:buSzPts val="600"/>
              <a:buNone/>
              <a:defRPr b="1" sz="800">
                <a:solidFill>
                  <a:srgbClr val="B5E5DC"/>
                </a:solidFill>
                <a:latin typeface="Century Gothic"/>
                <a:ea typeface="Century Gothic"/>
                <a:cs typeface="Century Gothic"/>
                <a:sym typeface="Century Gothic"/>
              </a:defRPr>
            </a:lvl1pPr>
            <a:lvl2pPr lvl="1" marR="0" rtl="0" algn="l">
              <a:spcBef>
                <a:spcPts val="0"/>
              </a:spcBef>
              <a:spcAft>
                <a:spcPts val="0"/>
              </a:spcAft>
              <a:buSzPts val="600"/>
              <a:buNone/>
              <a:defRPr b="0" i="0" sz="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600"/>
              <a:buNone/>
              <a:defRPr b="0" i="0" sz="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600"/>
              <a:buNone/>
              <a:defRPr b="0" i="0" sz="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600"/>
              <a:buNone/>
              <a:defRPr b="0" i="0" sz="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600"/>
              <a:buNone/>
              <a:defRPr b="0" i="0" sz="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600"/>
              <a:buNone/>
              <a:defRPr b="0" i="0" sz="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600"/>
              <a:buNone/>
              <a:defRPr b="0" i="0" sz="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600"/>
              <a:buNone/>
              <a:defRPr b="0" i="0" sz="800" u="none" cap="none" strike="noStrike">
                <a:solidFill>
                  <a:schemeClr val="dk1"/>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5" name="Shape 245"/>
        <p:cNvGrpSpPr/>
        <p:nvPr/>
      </p:nvGrpSpPr>
      <p:grpSpPr>
        <a:xfrm>
          <a:off x="0" y="0"/>
          <a:ext cx="0" cy="0"/>
          <a:chOff x="0" y="0"/>
          <a:chExt cx="0" cy="0"/>
        </a:xfrm>
      </p:grpSpPr>
      <p:pic>
        <p:nvPicPr>
          <p:cNvPr id="246" name="Google Shape;246;p36"/>
          <p:cNvPicPr preferRelativeResize="0"/>
          <p:nvPr/>
        </p:nvPicPr>
        <p:blipFill rotWithShape="1">
          <a:blip r:embed="rId1">
            <a:alphaModFix/>
          </a:blip>
          <a:srcRect b="0" l="0" r="0" t="0"/>
          <a:stretch/>
        </p:blipFill>
        <p:spPr>
          <a:xfrm>
            <a:off x="285750" y="4853354"/>
            <a:ext cx="637671" cy="138884"/>
          </a:xfrm>
          <a:prstGeom prst="rect">
            <a:avLst/>
          </a:prstGeom>
          <a:noFill/>
          <a:ln>
            <a:noFill/>
          </a:ln>
        </p:spPr>
      </p:pic>
      <p:pic>
        <p:nvPicPr>
          <p:cNvPr id="247" name="Google Shape;247;p36"/>
          <p:cNvPicPr preferRelativeResize="0"/>
          <p:nvPr/>
        </p:nvPicPr>
        <p:blipFill rotWithShape="1">
          <a:blip r:embed="rId2">
            <a:alphaModFix/>
          </a:blip>
          <a:srcRect b="0" l="0" r="0" t="0"/>
          <a:stretch/>
        </p:blipFill>
        <p:spPr>
          <a:xfrm>
            <a:off x="8711946" y="4825447"/>
            <a:ext cx="146295" cy="161615"/>
          </a:xfrm>
          <a:prstGeom prst="rect">
            <a:avLst/>
          </a:prstGeom>
          <a:noFill/>
          <a:ln>
            <a:noFill/>
          </a:ln>
        </p:spPr>
      </p:pic>
      <p:sp>
        <p:nvSpPr>
          <p:cNvPr id="248" name="Google Shape;248;p36"/>
          <p:cNvSpPr txBox="1"/>
          <p:nvPr>
            <p:ph type="title"/>
          </p:nvPr>
        </p:nvSpPr>
        <p:spPr>
          <a:xfrm>
            <a:off x="342900" y="45244"/>
            <a:ext cx="8450700" cy="729000"/>
          </a:xfrm>
          <a:prstGeom prst="rect">
            <a:avLst/>
          </a:prstGeom>
          <a:noFill/>
          <a:ln>
            <a:noFill/>
          </a:ln>
        </p:spPr>
        <p:txBody>
          <a:bodyPr anchorCtr="0" anchor="b" bIns="20775" lIns="41575" spcFirstLastPara="1" rIns="41575" wrap="square" tIns="20775">
            <a:normAutofit/>
          </a:bodyPr>
          <a:lstStyle>
            <a:lvl1pPr lvl="0" marR="0" rtl="0" algn="l">
              <a:lnSpc>
                <a:spcPct val="90000"/>
              </a:lnSpc>
              <a:spcBef>
                <a:spcPts val="0"/>
              </a:spcBef>
              <a:spcAft>
                <a:spcPts val="0"/>
              </a:spcAft>
              <a:buClr>
                <a:schemeClr val="dk1"/>
              </a:buClr>
              <a:buSzPts val="2400"/>
              <a:buFont typeface="Century Gothic"/>
              <a:buNone/>
              <a:defRPr b="1" i="0" sz="2400" u="none" cap="none" strike="noStrike">
                <a:solidFill>
                  <a:schemeClr val="dk1"/>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rgbClr val="000000"/>
                </a:solidFill>
                <a:latin typeface="Arial"/>
                <a:ea typeface="Arial"/>
                <a:cs typeface="Arial"/>
                <a:sym typeface="Arial"/>
              </a:defRPr>
            </a:lvl9pPr>
          </a:lstStyle>
          <a:p/>
        </p:txBody>
      </p:sp>
      <p:sp>
        <p:nvSpPr>
          <p:cNvPr id="249" name="Google Shape;249;p36"/>
          <p:cNvSpPr txBox="1"/>
          <p:nvPr>
            <p:ph idx="1" type="body"/>
          </p:nvPr>
        </p:nvSpPr>
        <p:spPr>
          <a:xfrm>
            <a:off x="342900" y="1272931"/>
            <a:ext cx="8450700" cy="3263400"/>
          </a:xfrm>
          <a:prstGeom prst="rect">
            <a:avLst/>
          </a:prstGeom>
          <a:noFill/>
          <a:ln>
            <a:noFill/>
          </a:ln>
        </p:spPr>
        <p:txBody>
          <a:bodyPr anchorCtr="0" anchor="t" bIns="20775" lIns="41575" spcFirstLastPara="1" rIns="41575" wrap="square" tIns="20775">
            <a:normAutofit/>
          </a:bodyPr>
          <a:lstStyle>
            <a:lvl1pPr indent="-342900" lvl="0" marL="457200" marR="0" rtl="0" algn="l">
              <a:lnSpc>
                <a:spcPct val="90000"/>
              </a:lnSpc>
              <a:spcBef>
                <a:spcPts val="8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2pPr>
            <a:lvl3pPr indent="-342900" lvl="2" marL="13716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3pPr>
            <a:lvl4pPr indent="-342900" lvl="3" marL="18288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4pPr>
            <a:lvl5pPr indent="-342900" lvl="4" marL="22860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entury Gothic"/>
                <a:ea typeface="Century Gothic"/>
                <a:cs typeface="Century Gothic"/>
                <a:sym typeface="Century Gothic"/>
              </a:defRPr>
            </a:lvl5pPr>
            <a:lvl6pPr indent="-311150" lvl="5" marL="27432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entury Gothic"/>
                <a:ea typeface="Century Gothic"/>
                <a:cs typeface="Century Gothic"/>
                <a:sym typeface="Century Gothic"/>
              </a:defRPr>
            </a:lvl6pPr>
            <a:lvl7pPr indent="-311150" lvl="6" marL="32004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entury Gothic"/>
                <a:ea typeface="Century Gothic"/>
                <a:cs typeface="Century Gothic"/>
                <a:sym typeface="Century Gothic"/>
              </a:defRPr>
            </a:lvl7pPr>
            <a:lvl8pPr indent="-311150" lvl="7" marL="36576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entury Gothic"/>
                <a:ea typeface="Century Gothic"/>
                <a:cs typeface="Century Gothic"/>
                <a:sym typeface="Century Gothic"/>
              </a:defRPr>
            </a:lvl8pPr>
            <a:lvl9pPr indent="-311150" lvl="8" marL="4114800" marR="0" rtl="0" algn="l">
              <a:lnSpc>
                <a:spcPct val="90000"/>
              </a:lnSpc>
              <a:spcBef>
                <a:spcPts val="400"/>
              </a:spcBef>
              <a:spcAft>
                <a:spcPts val="0"/>
              </a:spcAft>
              <a:buClr>
                <a:schemeClr val="dk1"/>
              </a:buClr>
              <a:buSzPts val="1300"/>
              <a:buFont typeface="Arial"/>
              <a:buChar char="•"/>
              <a:defRPr b="0" i="0" sz="1300" u="none" cap="none" strike="noStrike">
                <a:solidFill>
                  <a:schemeClr val="dk1"/>
                </a:solidFill>
                <a:latin typeface="Century Gothic"/>
                <a:ea typeface="Century Gothic"/>
                <a:cs typeface="Century Gothic"/>
                <a:sym typeface="Century Gothic"/>
              </a:defRPr>
            </a:lvl9pPr>
          </a:lstStyle>
          <a:p/>
        </p:txBody>
      </p:sp>
      <p:grpSp>
        <p:nvGrpSpPr>
          <p:cNvPr id="250" name="Google Shape;250;p36"/>
          <p:cNvGrpSpPr/>
          <p:nvPr/>
        </p:nvGrpSpPr>
        <p:grpSpPr>
          <a:xfrm>
            <a:off x="-4544" y="4278495"/>
            <a:ext cx="9149079" cy="866805"/>
            <a:chOff x="-9992" y="9387571"/>
            <a:chExt cx="20116709" cy="1905904"/>
          </a:xfrm>
        </p:grpSpPr>
        <p:grpSp>
          <p:nvGrpSpPr>
            <p:cNvPr id="251" name="Google Shape;251;p36"/>
            <p:cNvGrpSpPr/>
            <p:nvPr/>
          </p:nvGrpSpPr>
          <p:grpSpPr>
            <a:xfrm>
              <a:off x="-9992" y="9387571"/>
              <a:ext cx="20116709" cy="1905904"/>
              <a:chOff x="-9992" y="9387571"/>
              <a:chExt cx="20116709" cy="1905904"/>
            </a:xfrm>
          </p:grpSpPr>
          <p:sp>
            <p:nvSpPr>
              <p:cNvPr id="252" name="Google Shape;252;p36"/>
              <p:cNvSpPr/>
              <p:nvPr/>
            </p:nvSpPr>
            <p:spPr>
              <a:xfrm>
                <a:off x="-9992" y="9387571"/>
                <a:ext cx="20116709" cy="1905904"/>
              </a:xfrm>
              <a:custGeom>
                <a:rect b="b" l="l" r="r" t="t"/>
                <a:pathLst>
                  <a:path extrusionOk="0" h="1905904" w="20116709">
                    <a:moveTo>
                      <a:pt x="20114092" y="1903286"/>
                    </a:moveTo>
                    <a:lnTo>
                      <a:pt x="7854" y="1903286"/>
                    </a:lnTo>
                    <a:lnTo>
                      <a:pt x="7854" y="1218103"/>
                    </a:lnTo>
                    <a:lnTo>
                      <a:pt x="17925234" y="1218103"/>
                    </a:lnTo>
                    <a:cubicBezTo>
                      <a:pt x="17925234" y="1218103"/>
                      <a:pt x="19210150" y="1231298"/>
                      <a:pt x="20114092" y="7854"/>
                    </a:cubicBezTo>
                    <a:lnTo>
                      <a:pt x="20114092" y="1903286"/>
                    </a:lnTo>
                    <a:close/>
                  </a:path>
                </a:pathLst>
              </a:custGeom>
              <a:solidFill>
                <a:srgbClr val="415651"/>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nvGrpSpPr>
              <p:cNvPr id="253" name="Google Shape;253;p36"/>
              <p:cNvGrpSpPr/>
              <p:nvPr/>
            </p:nvGrpSpPr>
            <p:grpSpPr>
              <a:xfrm>
                <a:off x="19347601" y="10743921"/>
                <a:ext cx="291723" cy="322458"/>
                <a:chOff x="19347601" y="10743921"/>
                <a:chExt cx="291723" cy="322458"/>
              </a:xfrm>
            </p:grpSpPr>
            <p:sp>
              <p:nvSpPr>
                <p:cNvPr id="254" name="Google Shape;254;p36"/>
                <p:cNvSpPr/>
                <p:nvPr/>
              </p:nvSpPr>
              <p:spPr>
                <a:xfrm>
                  <a:off x="19347601" y="10983030"/>
                  <a:ext cx="291723" cy="83349"/>
                </a:xfrm>
                <a:custGeom>
                  <a:rect b="b" l="l" r="r" t="t"/>
                  <a:pathLst>
                    <a:path extrusionOk="0" h="83349" w="291723">
                      <a:moveTo>
                        <a:pt x="8393" y="8393"/>
                      </a:moveTo>
                      <a:lnTo>
                        <a:pt x="288031" y="8393"/>
                      </a:lnTo>
                      <a:lnTo>
                        <a:pt x="288031" y="78198"/>
                      </a:lnTo>
                      <a:lnTo>
                        <a:pt x="8393" y="78198"/>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sp>
              <p:nvSpPr>
                <p:cNvPr id="255" name="Google Shape;255;p36"/>
                <p:cNvSpPr/>
                <p:nvPr/>
              </p:nvSpPr>
              <p:spPr>
                <a:xfrm>
                  <a:off x="19347601" y="10743921"/>
                  <a:ext cx="291723" cy="197955"/>
                </a:xfrm>
                <a:custGeom>
                  <a:rect b="b" l="l" r="r" t="t"/>
                  <a:pathLst>
                    <a:path extrusionOk="0" h="197955" w="291723">
                      <a:moveTo>
                        <a:pt x="19958" y="196242"/>
                      </a:moveTo>
                      <a:cubicBezTo>
                        <a:pt x="74656" y="196242"/>
                        <a:pt x="129667" y="187594"/>
                        <a:pt x="183010" y="162277"/>
                      </a:cubicBezTo>
                      <a:cubicBezTo>
                        <a:pt x="220309" y="144565"/>
                        <a:pt x="260838" y="115185"/>
                        <a:pt x="287302" y="83616"/>
                      </a:cubicBezTo>
                      <a:lnTo>
                        <a:pt x="260838" y="8393"/>
                      </a:lnTo>
                      <a:cubicBezTo>
                        <a:pt x="255420" y="16519"/>
                        <a:pt x="247294" y="26521"/>
                        <a:pt x="230103" y="43712"/>
                      </a:cubicBezTo>
                      <a:cubicBezTo>
                        <a:pt x="213537" y="60278"/>
                        <a:pt x="190303" y="79032"/>
                        <a:pt x="161131" y="94660"/>
                      </a:cubicBezTo>
                      <a:cubicBezTo>
                        <a:pt x="117477" y="118102"/>
                        <a:pt x="65904" y="128833"/>
                        <a:pt x="19958" y="129041"/>
                      </a:cubicBezTo>
                      <a:lnTo>
                        <a:pt x="8393" y="129041"/>
                      </a:lnTo>
                      <a:lnTo>
                        <a:pt x="8393" y="196242"/>
                      </a:lnTo>
                      <a:lnTo>
                        <a:pt x="19958" y="196242"/>
                      </a:lnTo>
                      <a:close/>
                    </a:path>
                  </a:pathLst>
                </a:custGeom>
                <a:solidFill>
                  <a:srgbClr val="B5E5DC"/>
                </a:solidFill>
                <a:ln>
                  <a:noFill/>
                </a:ln>
              </p:spPr>
              <p:txBody>
                <a:bodyPr anchorCtr="0" anchor="ctr" bIns="20775" lIns="41575" spcFirstLastPara="1" rIns="41575" wrap="square" tIns="20775">
                  <a:noAutofit/>
                </a:bodyPr>
                <a:lstStyle/>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chemeClr val="dk1"/>
                    </a:solidFill>
                    <a:latin typeface="Century Gothic"/>
                    <a:ea typeface="Century Gothic"/>
                    <a:cs typeface="Century Gothic"/>
                    <a:sym typeface="Century Gothic"/>
                  </a:endParaRPr>
                </a:p>
              </p:txBody>
            </p:sp>
          </p:grpSp>
        </p:grpSp>
        <p:pic>
          <p:nvPicPr>
            <p:cNvPr id="256" name="Google Shape;256;p36"/>
            <p:cNvPicPr preferRelativeResize="0"/>
            <p:nvPr/>
          </p:nvPicPr>
          <p:blipFill rotWithShape="1">
            <a:blip r:embed="rId3">
              <a:alphaModFix/>
            </a:blip>
            <a:srcRect b="0" l="0" r="0" t="0"/>
            <a:stretch/>
          </p:blipFill>
          <p:spPr>
            <a:xfrm>
              <a:off x="942383" y="10836275"/>
              <a:ext cx="1056637" cy="229893"/>
            </a:xfrm>
            <a:prstGeom prst="rect">
              <a:avLst/>
            </a:prstGeom>
            <a:noFill/>
            <a:ln>
              <a:noFill/>
            </a:ln>
          </p:spPr>
        </p:pic>
      </p:grpSp>
      <p:sp>
        <p:nvSpPr>
          <p:cNvPr id="257" name="Google Shape;257;p36"/>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lvl1pPr indent="0" lvl="0"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1pPr>
            <a:lvl2pPr indent="0" lvl="1"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2pPr>
            <a:lvl3pPr indent="0" lvl="2"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3pPr>
            <a:lvl4pPr indent="0" lvl="3"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4pPr>
            <a:lvl5pPr indent="0" lvl="4"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5pPr>
            <a:lvl6pPr indent="0" lvl="5"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6pPr>
            <a:lvl7pPr indent="0" lvl="6"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7pPr>
            <a:lvl8pPr indent="0" lvl="7"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8pPr>
            <a:lvl9pPr indent="0" lvl="8" marL="0" marR="0" rtl="0" algn="r">
              <a:lnSpc>
                <a:spcPct val="100000"/>
              </a:lnSpc>
              <a:spcBef>
                <a:spcPts val="0"/>
              </a:spcBef>
              <a:spcAft>
                <a:spcPts val="0"/>
              </a:spcAft>
              <a:buClr>
                <a:srgbClr val="000000"/>
              </a:buClr>
              <a:buSzPts val="800"/>
              <a:buFont typeface="Arial"/>
              <a:buNone/>
              <a:defRPr b="1" i="0" sz="800" u="none" cap="none" strike="noStrike">
                <a:solidFill>
                  <a:srgbClr val="B5E5DC"/>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
        <p:nvSpPr>
          <p:cNvPr id="258" name="Google Shape;258;p36"/>
          <p:cNvSpPr txBox="1"/>
          <p:nvPr>
            <p:ph idx="11" type="ftr"/>
          </p:nvPr>
        </p:nvSpPr>
        <p:spPr>
          <a:xfrm>
            <a:off x="3041364" y="4923200"/>
            <a:ext cx="3073800" cy="143700"/>
          </a:xfrm>
          <a:prstGeom prst="rect">
            <a:avLst/>
          </a:prstGeom>
          <a:noFill/>
          <a:ln>
            <a:noFill/>
          </a:ln>
        </p:spPr>
        <p:txBody>
          <a:bodyPr anchorCtr="0" anchor="ctr" bIns="20775" lIns="41575" spcFirstLastPara="1" rIns="41575" wrap="square" tIns="20775">
            <a:noAutofit/>
          </a:bodyPr>
          <a:lstStyle>
            <a:lvl1pPr lvl="0" marR="0" rtl="0" algn="ctr">
              <a:lnSpc>
                <a:spcPct val="100000"/>
              </a:lnSpc>
              <a:spcBef>
                <a:spcPts val="0"/>
              </a:spcBef>
              <a:spcAft>
                <a:spcPts val="0"/>
              </a:spcAft>
              <a:buClr>
                <a:srgbClr val="000000"/>
              </a:buClr>
              <a:buSzPts val="600"/>
              <a:buFont typeface="Arial"/>
              <a:buNone/>
              <a:defRPr b="1" i="0" sz="800" u="none" cap="none" strike="noStrike">
                <a:solidFill>
                  <a:srgbClr val="B5E5DC"/>
                </a:solidFill>
                <a:latin typeface="Century Gothic"/>
                <a:ea typeface="Century Gothic"/>
                <a:cs typeface="Century Gothic"/>
                <a:sym typeface="Century Gothic"/>
              </a:defRPr>
            </a:lvl1pPr>
            <a:lvl2pPr lvl="1"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entury Gothic"/>
                <a:ea typeface="Century Gothic"/>
                <a:cs typeface="Century Gothic"/>
                <a:sym typeface="Century Gothic"/>
              </a:defRPr>
            </a:lvl2pPr>
            <a:lvl3pPr lvl="2"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entury Gothic"/>
                <a:ea typeface="Century Gothic"/>
                <a:cs typeface="Century Gothic"/>
                <a:sym typeface="Century Gothic"/>
              </a:defRPr>
            </a:lvl3pPr>
            <a:lvl4pPr lvl="3"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entury Gothic"/>
                <a:ea typeface="Century Gothic"/>
                <a:cs typeface="Century Gothic"/>
                <a:sym typeface="Century Gothic"/>
              </a:defRPr>
            </a:lvl4pPr>
            <a:lvl5pPr lvl="4"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entury Gothic"/>
                <a:ea typeface="Century Gothic"/>
                <a:cs typeface="Century Gothic"/>
                <a:sym typeface="Century Gothic"/>
              </a:defRPr>
            </a:lvl5pPr>
            <a:lvl6pPr lvl="5"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entury Gothic"/>
                <a:ea typeface="Century Gothic"/>
                <a:cs typeface="Century Gothic"/>
                <a:sym typeface="Century Gothic"/>
              </a:defRPr>
            </a:lvl6pPr>
            <a:lvl7pPr lvl="6"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entury Gothic"/>
                <a:ea typeface="Century Gothic"/>
                <a:cs typeface="Century Gothic"/>
                <a:sym typeface="Century Gothic"/>
              </a:defRPr>
            </a:lvl7pPr>
            <a:lvl8pPr lvl="7"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entury Gothic"/>
                <a:ea typeface="Century Gothic"/>
                <a:cs typeface="Century Gothic"/>
                <a:sym typeface="Century Gothic"/>
              </a:defRPr>
            </a:lvl8pPr>
            <a:lvl9pPr lvl="8" marR="0" rtl="0" algn="l">
              <a:lnSpc>
                <a:spcPct val="100000"/>
              </a:lnSpc>
              <a:spcBef>
                <a:spcPts val="0"/>
              </a:spcBef>
              <a:spcAft>
                <a:spcPts val="0"/>
              </a:spcAft>
              <a:buClr>
                <a:srgbClr val="000000"/>
              </a:buClr>
              <a:buSzPts val="600"/>
              <a:buFont typeface="Arial"/>
              <a:buNone/>
              <a:defRPr b="0" i="0" sz="800" u="none" cap="none" strike="noStrike">
                <a:solidFill>
                  <a:schemeClr val="dk1"/>
                </a:solidFill>
                <a:latin typeface="Century Gothic"/>
                <a:ea typeface="Century Gothic"/>
                <a:cs typeface="Century Gothic"/>
                <a:sym typeface="Century Gothic"/>
              </a:defRPr>
            </a:lvl9pPr>
          </a:lstStyle>
          <a:p/>
        </p:txBody>
      </p:sp>
    </p:spTree>
  </p:cSld>
  <p:clrMap accent1="accent1" accent2="accent2" accent3="accent3" accent4="accent4" accent5="accent5" accent6="accent6" bg1="lt1" bg2="dk2" tx1="dk1" tx2="lt2" folHlink="folHlink" hlink="hlink"/>
  <p:sldLayoutIdLst>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transition>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2.xml"/><Relationship Id="rId3" Type="http://schemas.openxmlformats.org/officeDocument/2006/relationships/image" Target="../media/image31.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5.xml"/><Relationship Id="rId3"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6.xml"/><Relationship Id="rId3"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8.xml"/><Relationship Id="rId3" Type="http://schemas.openxmlformats.org/officeDocument/2006/relationships/image" Target="../media/image5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9.xml"/><Relationship Id="rId3"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1.xml"/><Relationship Id="rId3" Type="http://schemas.openxmlformats.org/officeDocument/2006/relationships/image" Target="../media/image4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3.xml"/><Relationship Id="rId3" Type="http://schemas.openxmlformats.org/officeDocument/2006/relationships/image" Target="../media/image4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4.xml"/><Relationship Id="rId3" Type="http://schemas.openxmlformats.org/officeDocument/2006/relationships/hyperlink" Target="mailto:anisha@scalevp.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20.png"/><Relationship Id="rId5" Type="http://schemas.openxmlformats.org/officeDocument/2006/relationships/image" Target="../media/image14.png"/><Relationship Id="rId6" Type="http://schemas.openxmlformats.org/officeDocument/2006/relationships/image" Target="../media/image30.png"/><Relationship Id="rId7" Type="http://schemas.openxmlformats.org/officeDocument/2006/relationships/image" Target="../media/image23.jpg"/><Relationship Id="rId8" Type="http://schemas.openxmlformats.org/officeDocument/2006/relationships/image" Target="../media/image17.png"/><Relationship Id="rId11" Type="http://schemas.openxmlformats.org/officeDocument/2006/relationships/image" Target="../media/image21.png"/><Relationship Id="rId10" Type="http://schemas.openxmlformats.org/officeDocument/2006/relationships/image" Target="../media/image22.png"/><Relationship Id="rId13" Type="http://schemas.openxmlformats.org/officeDocument/2006/relationships/image" Target="../media/image32.png"/><Relationship Id="rId12" Type="http://schemas.openxmlformats.org/officeDocument/2006/relationships/image" Target="../media/image27.png"/><Relationship Id="rId15" Type="http://schemas.openxmlformats.org/officeDocument/2006/relationships/image" Target="../media/image42.png"/><Relationship Id="rId14" Type="http://schemas.openxmlformats.org/officeDocument/2006/relationships/image" Target="../media/image26.png"/><Relationship Id="rId16" Type="http://schemas.openxmlformats.org/officeDocument/2006/relationships/image" Target="../media/image3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4.xml"/><Relationship Id="rId3" Type="http://schemas.openxmlformats.org/officeDocument/2006/relationships/image" Target="../media/image4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5.xml"/><Relationship Id="rId3" Type="http://schemas.openxmlformats.org/officeDocument/2006/relationships/image" Target="../media/image4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9.xml"/><Relationship Id="rId3"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59"/>
          <p:cNvSpPr txBox="1"/>
          <p:nvPr>
            <p:ph idx="12" type="sldNum"/>
          </p:nvPr>
        </p:nvSpPr>
        <p:spPr>
          <a:xfrm>
            <a:off x="6657973" y="4848476"/>
            <a:ext cx="2057400" cy="273900"/>
          </a:xfrm>
          <a:prstGeom prst="rect">
            <a:avLst/>
          </a:prstGeom>
          <a:noFill/>
          <a:ln>
            <a:noFill/>
          </a:ln>
        </p:spPr>
        <p:txBody>
          <a:bodyPr anchorCtr="0" anchor="ctr" bIns="34275" lIns="68575" spcFirstLastPara="1" rIns="68575" wrap="square" tIns="34275">
            <a:noAutofit/>
          </a:bodyPr>
          <a:lstStyle/>
          <a:p>
            <a:pPr indent="0" lvl="0" marL="0" rtl="0" algn="r">
              <a:spcBef>
                <a:spcPts val="0"/>
              </a:spcBef>
              <a:spcAft>
                <a:spcPts val="0"/>
              </a:spcAft>
              <a:buClr>
                <a:srgbClr val="B5E5DC"/>
              </a:buClr>
              <a:buSzPts val="800"/>
              <a:buFont typeface="Century Gothic"/>
              <a:buNone/>
            </a:pPr>
            <a:fld id="{00000000-1234-1234-1234-123412341234}" type="slidenum">
              <a:rPr lang="en"/>
              <a:t>‹#›</a:t>
            </a:fld>
            <a:endParaRPr/>
          </a:p>
        </p:txBody>
      </p:sp>
      <p:sp>
        <p:nvSpPr>
          <p:cNvPr id="445" name="Google Shape;445;p59"/>
          <p:cNvSpPr txBox="1"/>
          <p:nvPr>
            <p:ph type="ctrTitle"/>
          </p:nvPr>
        </p:nvSpPr>
        <p:spPr>
          <a:xfrm>
            <a:off x="1918500" y="2478584"/>
            <a:ext cx="5307000" cy="607200"/>
          </a:xfrm>
          <a:prstGeom prst="rect">
            <a:avLst/>
          </a:prstGeom>
          <a:noFill/>
          <a:ln>
            <a:noFill/>
          </a:ln>
        </p:spPr>
        <p:txBody>
          <a:bodyPr anchorCtr="0" anchor="b" bIns="20775" lIns="0" spcFirstLastPara="1" rIns="41575" wrap="square" tIns="20775">
            <a:normAutofit fontScale="90000"/>
          </a:bodyPr>
          <a:lstStyle/>
          <a:p>
            <a:pPr indent="0" lvl="0" marL="0" rtl="0" algn="ctr">
              <a:spcBef>
                <a:spcPts val="0"/>
              </a:spcBef>
              <a:spcAft>
                <a:spcPts val="0"/>
              </a:spcAft>
              <a:buNone/>
            </a:pPr>
            <a:r>
              <a:rPr lang="en" sz="2400"/>
              <a:t>5 Sales Tactics For Success in Today’s Tough Selling Market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68"/>
          <p:cNvSpPr txBox="1"/>
          <p:nvPr>
            <p:ph type="title"/>
          </p:nvPr>
        </p:nvSpPr>
        <p:spPr>
          <a:xfrm>
            <a:off x="424216" y="341013"/>
            <a:ext cx="8306700" cy="390900"/>
          </a:xfrm>
          <a:prstGeom prst="rect">
            <a:avLst/>
          </a:prstGeom>
        </p:spPr>
        <p:txBody>
          <a:bodyPr anchorCtr="0" anchor="b" bIns="20775" lIns="41575" spcFirstLastPara="1" rIns="41575" wrap="square" tIns="20775">
            <a:normAutofit/>
          </a:bodyPr>
          <a:lstStyle/>
          <a:p>
            <a:pPr indent="0" lvl="0" marL="0" rtl="0" algn="l">
              <a:spcBef>
                <a:spcPts val="0"/>
              </a:spcBef>
              <a:spcAft>
                <a:spcPts val="0"/>
              </a:spcAft>
              <a:buNone/>
            </a:pPr>
            <a:r>
              <a:rPr lang="en"/>
              <a:t>Give the buyer value to get their </a:t>
            </a:r>
            <a:r>
              <a:rPr lang="en"/>
              <a:t>3 big pains</a:t>
            </a:r>
            <a:endParaRPr/>
          </a:p>
        </p:txBody>
      </p:sp>
      <p:graphicFrame>
        <p:nvGraphicFramePr>
          <p:cNvPr id="531" name="Google Shape;531;p68"/>
          <p:cNvGraphicFramePr/>
          <p:nvPr/>
        </p:nvGraphicFramePr>
        <p:xfrm>
          <a:off x="384375" y="1477875"/>
          <a:ext cx="3000000" cy="3000000"/>
        </p:xfrm>
        <a:graphic>
          <a:graphicData uri="http://schemas.openxmlformats.org/drawingml/2006/table">
            <a:tbl>
              <a:tblPr>
                <a:noFill/>
                <a:tableStyleId>{3BD8040B-BC3A-403E-908E-3C9FCAFAB874}</a:tableStyleId>
              </a:tblPr>
              <a:tblGrid>
                <a:gridCol w="1548650"/>
                <a:gridCol w="1660125"/>
                <a:gridCol w="3247625"/>
                <a:gridCol w="1803000"/>
              </a:tblGrid>
              <a:tr h="381000">
                <a:tc>
                  <a:txBody>
                    <a:bodyPr/>
                    <a:lstStyle/>
                    <a:p>
                      <a:pPr indent="0" lvl="0" marL="0" rtl="0" algn="l">
                        <a:spcBef>
                          <a:spcPts val="0"/>
                        </a:spcBef>
                        <a:spcAft>
                          <a:spcPts val="0"/>
                        </a:spcAft>
                        <a:buNone/>
                      </a:pPr>
                      <a:r>
                        <a:rPr b="1" lang="en" sz="800">
                          <a:solidFill>
                            <a:srgbClr val="FFFFFF"/>
                          </a:solidFill>
                          <a:latin typeface="Century Gothic"/>
                          <a:ea typeface="Century Gothic"/>
                          <a:cs typeface="Century Gothic"/>
                          <a:sym typeface="Century Gothic"/>
                        </a:rPr>
                        <a:t>Topic</a:t>
                      </a:r>
                      <a:endParaRPr b="1" sz="800">
                        <a:solidFill>
                          <a:srgbClr val="FFFFFF"/>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800">
                          <a:solidFill>
                            <a:srgbClr val="FFFFFF"/>
                          </a:solidFill>
                          <a:latin typeface="Century Gothic"/>
                          <a:ea typeface="Century Gothic"/>
                          <a:cs typeface="Century Gothic"/>
                          <a:sym typeface="Century Gothic"/>
                        </a:rPr>
                        <a:t>Hypothesis</a:t>
                      </a:r>
                      <a:endParaRPr b="1" sz="800">
                        <a:solidFill>
                          <a:srgbClr val="FFFFFF"/>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800">
                          <a:solidFill>
                            <a:srgbClr val="FFFFFF"/>
                          </a:solidFill>
                          <a:latin typeface="Century Gothic"/>
                          <a:ea typeface="Century Gothic"/>
                          <a:cs typeface="Century Gothic"/>
                          <a:sym typeface="Century Gothic"/>
                        </a:rPr>
                        <a:t>Statement </a:t>
                      </a:r>
                      <a:endParaRPr b="1" sz="800">
                        <a:solidFill>
                          <a:srgbClr val="FFFFFF"/>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c>
                  <a:txBody>
                    <a:bodyPr/>
                    <a:lstStyle/>
                    <a:p>
                      <a:pPr indent="0" lvl="0" marL="0" rtl="0" algn="l">
                        <a:spcBef>
                          <a:spcPts val="0"/>
                        </a:spcBef>
                        <a:spcAft>
                          <a:spcPts val="0"/>
                        </a:spcAft>
                        <a:buNone/>
                      </a:pPr>
                      <a:r>
                        <a:rPr b="1" lang="en" sz="800">
                          <a:solidFill>
                            <a:srgbClr val="FFFFFF"/>
                          </a:solidFill>
                          <a:latin typeface="Century Gothic"/>
                          <a:ea typeface="Century Gothic"/>
                          <a:cs typeface="Century Gothic"/>
                          <a:sym typeface="Century Gothic"/>
                        </a:rPr>
                        <a:t>Pivot Discovery Question</a:t>
                      </a:r>
                      <a:endParaRPr b="1" sz="800">
                        <a:solidFill>
                          <a:srgbClr val="FFFFFF"/>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chemeClr val="dk1"/>
                    </a:solidFill>
                  </a:tcPr>
                </a:tc>
              </a:tr>
              <a:tr h="381000">
                <a:tc>
                  <a:txBody>
                    <a:bodyPr/>
                    <a:lstStyle/>
                    <a:p>
                      <a:pPr indent="0" lvl="0" marL="0" rtl="0" algn="l">
                        <a:spcBef>
                          <a:spcPts val="0"/>
                        </a:spcBef>
                        <a:spcAft>
                          <a:spcPts val="0"/>
                        </a:spcAft>
                        <a:buNone/>
                      </a:pPr>
                      <a:r>
                        <a:rPr lang="en" sz="900">
                          <a:solidFill>
                            <a:schemeClr val="dk1"/>
                          </a:solidFill>
                          <a:latin typeface="Century Gothic"/>
                          <a:ea typeface="Century Gothic"/>
                          <a:cs typeface="Century Gothic"/>
                          <a:sym typeface="Century Gothic"/>
                        </a:rPr>
                        <a:t>Security Risk</a:t>
                      </a:r>
                      <a:endParaRPr sz="9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900">
                          <a:solidFill>
                            <a:schemeClr val="dk1"/>
                          </a:solidFill>
                          <a:latin typeface="Century Gothic"/>
                          <a:ea typeface="Century Gothic"/>
                          <a:cs typeface="Century Gothic"/>
                          <a:sym typeface="Century Gothic"/>
                        </a:rPr>
                        <a:t>3rd party networks represent the biggest security risk</a:t>
                      </a:r>
                      <a:endParaRPr b="1" sz="9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Century Gothic"/>
                          <a:ea typeface="Century Gothic"/>
                          <a:cs typeface="Century Gothic"/>
                          <a:sym typeface="Century Gothic"/>
                        </a:rPr>
                        <a:t>In their Voice of the Enterprise Survey, Forrester Research found that 82% of </a:t>
                      </a:r>
                      <a:r>
                        <a:rPr lang="en" sz="900">
                          <a:solidFill>
                            <a:schemeClr val="dk1"/>
                          </a:solidFill>
                          <a:latin typeface="Century Gothic"/>
                          <a:ea typeface="Century Gothic"/>
                          <a:cs typeface="Century Gothic"/>
                          <a:sym typeface="Century Gothic"/>
                        </a:rPr>
                        <a:t>buyer</a:t>
                      </a:r>
                      <a:r>
                        <a:rPr lang="en" sz="900">
                          <a:solidFill>
                            <a:schemeClr val="dk1"/>
                          </a:solidFill>
                          <a:latin typeface="Century Gothic"/>
                          <a:ea typeface="Century Gothic"/>
                          <a:cs typeface="Century Gothic"/>
                          <a:sym typeface="Century Gothic"/>
                        </a:rPr>
                        <a:t>s believe their third-party networks pose the biggest security risk to their organization</a:t>
                      </a:r>
                      <a:endParaRPr sz="9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Century Gothic"/>
                          <a:ea typeface="Century Gothic"/>
                          <a:cs typeface="Century Gothic"/>
                          <a:sym typeface="Century Gothic"/>
                        </a:rPr>
                        <a:t>How do you address third party network risk today?</a:t>
                      </a:r>
                      <a:endParaRPr sz="9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900">
                          <a:solidFill>
                            <a:schemeClr val="dk1"/>
                          </a:solidFill>
                          <a:latin typeface="Century Gothic"/>
                          <a:ea typeface="Century Gothic"/>
                          <a:cs typeface="Century Gothic"/>
                          <a:sym typeface="Century Gothic"/>
                        </a:rPr>
                        <a:t>Security Investment</a:t>
                      </a:r>
                      <a:endParaRPr sz="9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900">
                          <a:solidFill>
                            <a:schemeClr val="dk1"/>
                          </a:solidFill>
                          <a:latin typeface="Century Gothic"/>
                          <a:ea typeface="Century Gothic"/>
                          <a:cs typeface="Century Gothic"/>
                          <a:sym typeface="Century Gothic"/>
                        </a:rPr>
                        <a:t>Spending on network security is increasing yet network security is dropping</a:t>
                      </a:r>
                      <a:endParaRPr b="1" sz="9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Century Gothic"/>
                          <a:ea typeface="Century Gothic"/>
                          <a:cs typeface="Century Gothic"/>
                          <a:sym typeface="Century Gothic"/>
                        </a:rPr>
                        <a:t>In the last couple of years, spending on security has increased by over 70%, yet 75% of organizations are dissatisfied with their current approach</a:t>
                      </a:r>
                      <a:endParaRPr sz="9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Century Gothic"/>
                          <a:ea typeface="Century Gothic"/>
                          <a:cs typeface="Century Gothic"/>
                          <a:sym typeface="Century Gothic"/>
                        </a:rPr>
                        <a:t>What’s going well with your current approach and what opportunities do you have to improve overall security?</a:t>
                      </a:r>
                      <a:endParaRPr sz="9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 sz="900">
                          <a:solidFill>
                            <a:schemeClr val="dk1"/>
                          </a:solidFill>
                          <a:latin typeface="Century Gothic"/>
                          <a:ea typeface="Century Gothic"/>
                          <a:cs typeface="Century Gothic"/>
                          <a:sym typeface="Century Gothic"/>
                        </a:rPr>
                        <a:t>Monitoring &amp; Alerts</a:t>
                      </a:r>
                      <a:endParaRPr sz="9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900">
                          <a:solidFill>
                            <a:schemeClr val="dk1"/>
                          </a:solidFill>
                          <a:latin typeface="Century Gothic"/>
                          <a:ea typeface="Century Gothic"/>
                          <a:cs typeface="Century Gothic"/>
                          <a:sym typeface="Century Gothic"/>
                        </a:rPr>
                        <a:t>Companies are focused on security assessments yet the continuous monitoring and alerts present the biggest risk</a:t>
                      </a:r>
                      <a:endParaRPr b="1" sz="9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b="1" sz="9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Century Gothic"/>
                          <a:ea typeface="Century Gothic"/>
                          <a:cs typeface="Century Gothic"/>
                          <a:sym typeface="Century Gothic"/>
                        </a:rPr>
                        <a:t>Many of our current </a:t>
                      </a:r>
                      <a:r>
                        <a:rPr lang="en" sz="900">
                          <a:solidFill>
                            <a:schemeClr val="dk1"/>
                          </a:solidFill>
                          <a:latin typeface="Century Gothic"/>
                          <a:ea typeface="Century Gothic"/>
                          <a:cs typeface="Century Gothic"/>
                          <a:sym typeface="Century Gothic"/>
                        </a:rPr>
                        <a:t>buyer</a:t>
                      </a:r>
                      <a:r>
                        <a:rPr lang="en" sz="900">
                          <a:solidFill>
                            <a:schemeClr val="dk1"/>
                          </a:solidFill>
                          <a:latin typeface="Century Gothic"/>
                          <a:ea typeface="Century Gothic"/>
                          <a:cs typeface="Century Gothic"/>
                          <a:sym typeface="Century Gothic"/>
                        </a:rPr>
                        <a:t>s tell us that they relied on heavily manual processes, believing that what they needed was more assessment data integrated into their current workflows to improve security efficiency. What they found was that relying on monitoring and alerts from current data created more noise and greater vulnerability to changing threats unless the data was linked to specific areas of exposure</a:t>
                      </a:r>
                      <a:endParaRPr sz="9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900">
                          <a:solidFill>
                            <a:schemeClr val="dk1"/>
                          </a:solidFill>
                          <a:latin typeface="Century Gothic"/>
                          <a:ea typeface="Century Gothic"/>
                          <a:cs typeface="Century Gothic"/>
                          <a:sym typeface="Century Gothic"/>
                        </a:rPr>
                        <a:t>How are you conducting continuous monitoring and alerts today?</a:t>
                      </a:r>
                      <a:endParaRPr sz="9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t/>
                      </a:r>
                      <a:endParaRPr sz="900">
                        <a:solidFill>
                          <a:schemeClr val="dk1"/>
                        </a:solidFill>
                        <a:latin typeface="Century Gothic"/>
                        <a:ea typeface="Century Gothic"/>
                        <a:cs typeface="Century Gothic"/>
                        <a:sym typeface="Century Gothic"/>
                      </a:endParaRPr>
                    </a:p>
                    <a:p>
                      <a:pPr indent="0" lvl="0" marL="0" rtl="0" algn="l">
                        <a:spcBef>
                          <a:spcPts val="0"/>
                        </a:spcBef>
                        <a:spcAft>
                          <a:spcPts val="0"/>
                        </a:spcAft>
                        <a:buNone/>
                      </a:pPr>
                      <a:r>
                        <a:rPr lang="en" sz="900">
                          <a:solidFill>
                            <a:schemeClr val="dk1"/>
                          </a:solidFill>
                          <a:latin typeface="Century Gothic"/>
                          <a:ea typeface="Century Gothic"/>
                          <a:cs typeface="Century Gothic"/>
                          <a:sym typeface="Century Gothic"/>
                        </a:rPr>
                        <a:t>How do you think about linking assessment data, monitoring and alerts?</a:t>
                      </a:r>
                      <a:endParaRPr sz="900">
                        <a:solidFill>
                          <a:schemeClr val="dk1"/>
                        </a:solidFill>
                        <a:latin typeface="Century Gothic"/>
                        <a:ea typeface="Century Gothic"/>
                        <a:cs typeface="Century Gothic"/>
                        <a:sym typeface="Century Gothic"/>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532" name="Google Shape;532;p68"/>
          <p:cNvSpPr txBox="1"/>
          <p:nvPr/>
        </p:nvSpPr>
        <p:spPr>
          <a:xfrm>
            <a:off x="384375" y="1011738"/>
            <a:ext cx="8664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Century Gothic"/>
                <a:ea typeface="Century Gothic"/>
                <a:cs typeface="Century Gothic"/>
                <a:sym typeface="Century Gothic"/>
              </a:rPr>
              <a:t>Example: </a:t>
            </a:r>
            <a:r>
              <a:rPr lang="en" sz="1100">
                <a:solidFill>
                  <a:schemeClr val="dk1"/>
                </a:solidFill>
                <a:latin typeface="Century Gothic"/>
                <a:ea typeface="Century Gothic"/>
                <a:cs typeface="Century Gothic"/>
                <a:sym typeface="Century Gothic"/>
              </a:rPr>
              <a:t>A Third-Party Risk-Management Platform</a:t>
            </a:r>
            <a:endParaRPr sz="1100">
              <a:solidFill>
                <a:schemeClr val="dk1"/>
              </a:solidFill>
              <a:latin typeface="Century Gothic"/>
              <a:ea typeface="Century Gothic"/>
              <a:cs typeface="Century Gothic"/>
              <a:sym typeface="Century Gothic"/>
            </a:endParaRPr>
          </a:p>
        </p:txBody>
      </p:sp>
      <p:sp>
        <p:nvSpPr>
          <p:cNvPr id="533" name="Google Shape;533;p68"/>
          <p:cNvSpPr/>
          <p:nvPr/>
        </p:nvSpPr>
        <p:spPr>
          <a:xfrm>
            <a:off x="384425" y="1858875"/>
            <a:ext cx="8259300" cy="745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sp>
        <p:nvSpPr>
          <p:cNvPr id="538" name="Google Shape;538;p69"/>
          <p:cNvSpPr txBox="1"/>
          <p:nvPr>
            <p:ph type="ctrTitle"/>
          </p:nvPr>
        </p:nvSpPr>
        <p:spPr>
          <a:xfrm>
            <a:off x="2659874" y="262125"/>
            <a:ext cx="6424500" cy="606900"/>
          </a:xfrm>
          <a:prstGeom prst="rect">
            <a:avLst/>
          </a:prstGeom>
        </p:spPr>
        <p:txBody>
          <a:bodyPr anchorCtr="0" anchor="ctr" bIns="20775" lIns="41575" spcFirstLastPara="1" rIns="41575" wrap="square" tIns="20775">
            <a:normAutofit/>
          </a:bodyPr>
          <a:lstStyle/>
          <a:p>
            <a:pPr indent="0" lvl="0" marL="0" rtl="0" algn="l">
              <a:spcBef>
                <a:spcPts val="0"/>
              </a:spcBef>
              <a:spcAft>
                <a:spcPts val="0"/>
              </a:spcAft>
              <a:buNone/>
            </a:pPr>
            <a:r>
              <a:rPr lang="en"/>
              <a:t>We forgot the goal of discovery</a:t>
            </a:r>
            <a:endParaRPr/>
          </a:p>
        </p:txBody>
      </p:sp>
      <p:sp>
        <p:nvSpPr>
          <p:cNvPr id="539" name="Google Shape;539;p69"/>
          <p:cNvSpPr txBox="1"/>
          <p:nvPr>
            <p:ph idx="4294967295" type="body"/>
          </p:nvPr>
        </p:nvSpPr>
        <p:spPr>
          <a:xfrm>
            <a:off x="2587931" y="1179625"/>
            <a:ext cx="6818700" cy="3263400"/>
          </a:xfrm>
          <a:prstGeom prst="rect">
            <a:avLst/>
          </a:prstGeom>
        </p:spPr>
        <p:txBody>
          <a:bodyPr anchorCtr="0" anchor="t" bIns="20775" lIns="41575" spcFirstLastPara="1" rIns="41575" wrap="square" tIns="20775">
            <a:normAutofit/>
          </a:bodyPr>
          <a:lstStyle/>
          <a:p>
            <a:pPr indent="-317500" lvl="0" marL="457200" rtl="0" algn="l">
              <a:spcBef>
                <a:spcPts val="800"/>
              </a:spcBef>
              <a:spcAft>
                <a:spcPts val="0"/>
              </a:spcAft>
              <a:buSzPts val="1400"/>
              <a:buChar char="•"/>
            </a:pPr>
            <a:r>
              <a:rPr lang="en" sz="1400"/>
              <a:t>Seller’s act as if the goal of discovery is to get to a demo</a:t>
            </a:r>
            <a:endParaRPr sz="1400"/>
          </a:p>
          <a:p>
            <a:pPr indent="0" lvl="0" marL="457200" rtl="0" algn="l">
              <a:spcBef>
                <a:spcPts val="800"/>
              </a:spcBef>
              <a:spcAft>
                <a:spcPts val="0"/>
              </a:spcAft>
              <a:buNone/>
            </a:pPr>
            <a:r>
              <a:t/>
            </a:r>
            <a:endParaRPr sz="700"/>
          </a:p>
          <a:p>
            <a:pPr indent="-317500" lvl="0" marL="457200" rtl="0" algn="l">
              <a:spcBef>
                <a:spcPts val="800"/>
              </a:spcBef>
              <a:spcAft>
                <a:spcPts val="0"/>
              </a:spcAft>
              <a:buSzPts val="1400"/>
              <a:buChar char="•"/>
            </a:pPr>
            <a:r>
              <a:rPr lang="en" sz="1400"/>
              <a:t>The emphasis is on the product and solution</a:t>
            </a:r>
            <a:endParaRPr sz="1400"/>
          </a:p>
          <a:p>
            <a:pPr indent="0" lvl="0" marL="457200" rtl="0" algn="l">
              <a:spcBef>
                <a:spcPts val="800"/>
              </a:spcBef>
              <a:spcAft>
                <a:spcPts val="0"/>
              </a:spcAft>
              <a:buNone/>
            </a:pPr>
            <a:r>
              <a:t/>
            </a:r>
            <a:endParaRPr sz="700"/>
          </a:p>
          <a:p>
            <a:pPr indent="-317500" lvl="0" marL="457200" rtl="0" algn="l">
              <a:spcBef>
                <a:spcPts val="800"/>
              </a:spcBef>
              <a:spcAft>
                <a:spcPts val="0"/>
              </a:spcAft>
              <a:buSzPts val="1400"/>
              <a:buChar char="•"/>
            </a:pPr>
            <a:r>
              <a:rPr lang="en" sz="1400"/>
              <a:t>Organizations struggle </a:t>
            </a:r>
            <a:r>
              <a:rPr lang="en" sz="1400"/>
              <a:t>to assess discovery effectiveness</a:t>
            </a:r>
            <a:endParaRPr sz="1400"/>
          </a:p>
          <a:p>
            <a:pPr indent="0" lvl="0" marL="0" rtl="0" algn="l">
              <a:spcBef>
                <a:spcPts val="800"/>
              </a:spcBef>
              <a:spcAft>
                <a:spcPts val="0"/>
              </a:spcAft>
              <a:buNone/>
            </a:pPr>
            <a:r>
              <a:t/>
            </a:r>
            <a:endParaRPr sz="700"/>
          </a:p>
          <a:p>
            <a:pPr indent="-317500" lvl="0" marL="457200" rtl="0" algn="l">
              <a:spcBef>
                <a:spcPts val="800"/>
              </a:spcBef>
              <a:spcAft>
                <a:spcPts val="0"/>
              </a:spcAft>
              <a:buSzPts val="1400"/>
              <a:buChar char="•"/>
            </a:pPr>
            <a:r>
              <a:rPr lang="en" sz="1400"/>
              <a:t>Many companies are experiencing po</a:t>
            </a:r>
            <a:r>
              <a:rPr lang="en" sz="1400"/>
              <a:t>st-discovery and demo stalls</a:t>
            </a:r>
            <a:endParaRPr sz="1400"/>
          </a:p>
          <a:p>
            <a:pPr indent="0" lvl="0" marL="0" rtl="0" algn="l">
              <a:spcBef>
                <a:spcPts val="800"/>
              </a:spcBef>
              <a:spcAft>
                <a:spcPts val="0"/>
              </a:spcAft>
              <a:buNone/>
            </a:pPr>
            <a:r>
              <a:t/>
            </a:r>
            <a:endParaRPr sz="1400"/>
          </a:p>
          <a:p>
            <a:pPr indent="0" lvl="0" marL="457200" rtl="0" algn="l">
              <a:spcBef>
                <a:spcPts val="800"/>
              </a:spcBef>
              <a:spcAft>
                <a:spcPts val="0"/>
              </a:spcAft>
              <a:buNone/>
            </a:pPr>
            <a:r>
              <a:t/>
            </a:r>
            <a:endParaRPr sz="1400"/>
          </a:p>
        </p:txBody>
      </p:sp>
      <p:sp>
        <p:nvSpPr>
          <p:cNvPr id="540" name="Google Shape;540;p69"/>
          <p:cNvSpPr txBox="1"/>
          <p:nvPr/>
        </p:nvSpPr>
        <p:spPr>
          <a:xfrm>
            <a:off x="613925" y="1796850"/>
            <a:ext cx="1519800" cy="5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Century Gothic"/>
                <a:ea typeface="Century Gothic"/>
                <a:cs typeface="Century Gothic"/>
                <a:sym typeface="Century Gothic"/>
              </a:rPr>
              <a:t>Sales Step</a:t>
            </a:r>
            <a:r>
              <a:rPr b="1" lang="en" sz="1700">
                <a:latin typeface="Century Gothic"/>
                <a:ea typeface="Century Gothic"/>
                <a:cs typeface="Century Gothic"/>
                <a:sym typeface="Century Gothic"/>
              </a:rPr>
              <a:t> 2: Discovery Outcomes</a:t>
            </a:r>
            <a:endParaRPr b="1" sz="1700">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4" name="Shape 544"/>
        <p:cNvGrpSpPr/>
        <p:nvPr/>
      </p:nvGrpSpPr>
      <p:grpSpPr>
        <a:xfrm>
          <a:off x="0" y="0"/>
          <a:ext cx="0" cy="0"/>
          <a:chOff x="0" y="0"/>
          <a:chExt cx="0" cy="0"/>
        </a:xfrm>
      </p:grpSpPr>
      <p:sp>
        <p:nvSpPr>
          <p:cNvPr id="545" name="Google Shape;545;p70"/>
          <p:cNvSpPr txBox="1"/>
          <p:nvPr>
            <p:ph type="title"/>
          </p:nvPr>
        </p:nvSpPr>
        <p:spPr>
          <a:xfrm>
            <a:off x="424216" y="519713"/>
            <a:ext cx="8306700" cy="390900"/>
          </a:xfrm>
          <a:prstGeom prst="rect">
            <a:avLst/>
          </a:prstGeom>
        </p:spPr>
        <p:txBody>
          <a:bodyPr anchorCtr="0" anchor="b" bIns="20775" lIns="41575" spcFirstLastPara="1" rIns="41575" wrap="square" tIns="20775">
            <a:normAutofit fontScale="90000"/>
          </a:bodyPr>
          <a:lstStyle/>
          <a:p>
            <a:pPr indent="0" lvl="0" marL="0" rtl="0" algn="l">
              <a:spcBef>
                <a:spcPts val="0"/>
              </a:spcBef>
              <a:spcAft>
                <a:spcPts val="0"/>
              </a:spcAft>
              <a:buNone/>
            </a:pPr>
            <a:r>
              <a:rPr lang="en"/>
              <a:t>The solution is The Big 3 Discovery Framework: capture essential data, win the deal</a:t>
            </a:r>
            <a:endParaRPr/>
          </a:p>
        </p:txBody>
      </p:sp>
      <p:sp>
        <p:nvSpPr>
          <p:cNvPr id="546" name="Google Shape;546;p70"/>
          <p:cNvSpPr txBox="1"/>
          <p:nvPr>
            <p:ph idx="4294967295" type="body"/>
          </p:nvPr>
        </p:nvSpPr>
        <p:spPr>
          <a:xfrm>
            <a:off x="424225" y="992925"/>
            <a:ext cx="7882800" cy="976200"/>
          </a:xfrm>
          <a:prstGeom prst="rect">
            <a:avLst/>
          </a:prstGeom>
        </p:spPr>
        <p:txBody>
          <a:bodyPr anchorCtr="0" anchor="t" bIns="20775" lIns="41575" spcFirstLastPara="1" rIns="41575" wrap="square" tIns="20775">
            <a:normAutofit/>
          </a:bodyPr>
          <a:lstStyle/>
          <a:p>
            <a:pPr indent="0" lvl="0" marL="457200" rtl="0" algn="l">
              <a:spcBef>
                <a:spcPts val="800"/>
              </a:spcBef>
              <a:spcAft>
                <a:spcPts val="0"/>
              </a:spcAft>
              <a:buNone/>
            </a:pPr>
            <a:r>
              <a:t/>
            </a:r>
            <a:endParaRPr sz="700"/>
          </a:p>
          <a:p>
            <a:pPr indent="0" lvl="0" marL="0" rtl="0" algn="l">
              <a:spcBef>
                <a:spcPts val="800"/>
              </a:spcBef>
              <a:spcAft>
                <a:spcPts val="0"/>
              </a:spcAft>
              <a:buNone/>
            </a:pPr>
            <a:r>
              <a:rPr lang="en" sz="1400"/>
              <a:t>A tool for reorienting seller discovery that focuses on what’s most important to buyers: their goals, challenges, impacts on their business and priorities</a:t>
            </a:r>
            <a:endParaRPr sz="2800"/>
          </a:p>
        </p:txBody>
      </p:sp>
      <p:sp>
        <p:nvSpPr>
          <p:cNvPr id="547" name="Google Shape;547;p70"/>
          <p:cNvSpPr/>
          <p:nvPr/>
        </p:nvSpPr>
        <p:spPr>
          <a:xfrm>
            <a:off x="2632950" y="2845025"/>
            <a:ext cx="3878100" cy="8460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latin typeface="Century Gothic"/>
                <a:ea typeface="Century Gothic"/>
                <a:cs typeface="Century Gothic"/>
                <a:sym typeface="Century Gothic"/>
              </a:rPr>
              <a:t>Love the problem, not the solution</a:t>
            </a:r>
            <a:endParaRPr sz="1800">
              <a:latin typeface="Century Gothic"/>
              <a:ea typeface="Century Gothic"/>
              <a:cs typeface="Century Gothic"/>
              <a:sym typeface="Century Gothic"/>
            </a:endParaRPr>
          </a:p>
        </p:txBody>
      </p:sp>
      <p:pic>
        <p:nvPicPr>
          <p:cNvPr id="548" name="Google Shape;548;p70"/>
          <p:cNvPicPr preferRelativeResize="0"/>
          <p:nvPr/>
        </p:nvPicPr>
        <p:blipFill>
          <a:blip r:embed="rId3">
            <a:alphaModFix/>
          </a:blip>
          <a:stretch>
            <a:fillRect/>
          </a:stretch>
        </p:blipFill>
        <p:spPr>
          <a:xfrm>
            <a:off x="1682181" y="2148750"/>
            <a:ext cx="1083368" cy="846000"/>
          </a:xfrm>
          <a:prstGeom prst="rect">
            <a:avLst/>
          </a:prstGeom>
          <a:noFill/>
          <a:ln>
            <a:noFill/>
          </a:ln>
        </p:spPr>
      </p:pic>
      <p:pic>
        <p:nvPicPr>
          <p:cNvPr id="549" name="Google Shape;549;p70"/>
          <p:cNvPicPr preferRelativeResize="0"/>
          <p:nvPr/>
        </p:nvPicPr>
        <p:blipFill>
          <a:blip r:embed="rId4">
            <a:alphaModFix/>
          </a:blip>
          <a:stretch>
            <a:fillRect/>
          </a:stretch>
        </p:blipFill>
        <p:spPr>
          <a:xfrm>
            <a:off x="6314175" y="3596400"/>
            <a:ext cx="1011523" cy="846000"/>
          </a:xfrm>
          <a:prstGeom prst="rect">
            <a:avLst/>
          </a:prstGeom>
          <a:noFill/>
          <a:ln>
            <a:noFill/>
          </a:ln>
        </p:spPr>
      </p:pic>
      <p:cxnSp>
        <p:nvCxnSpPr>
          <p:cNvPr id="550" name="Google Shape;550;p70"/>
          <p:cNvCxnSpPr/>
          <p:nvPr/>
        </p:nvCxnSpPr>
        <p:spPr>
          <a:xfrm flipH="1" rot="10800000">
            <a:off x="2971199" y="2710325"/>
            <a:ext cx="3201600" cy="2700"/>
          </a:xfrm>
          <a:prstGeom prst="straightConnector1">
            <a:avLst/>
          </a:prstGeom>
          <a:noFill/>
          <a:ln cap="flat" cmpd="sng" w="19050">
            <a:solidFill>
              <a:schemeClr val="dk1"/>
            </a:solidFill>
            <a:prstDash val="dot"/>
            <a:round/>
            <a:headEnd len="med" w="med" type="none"/>
            <a:tailEnd len="med" w="med" type="none"/>
          </a:ln>
        </p:spPr>
      </p:cxnSp>
      <p:cxnSp>
        <p:nvCxnSpPr>
          <p:cNvPr id="551" name="Google Shape;551;p70"/>
          <p:cNvCxnSpPr/>
          <p:nvPr/>
        </p:nvCxnSpPr>
        <p:spPr>
          <a:xfrm flipH="1" rot="10800000">
            <a:off x="2976774" y="3823025"/>
            <a:ext cx="3201600" cy="2700"/>
          </a:xfrm>
          <a:prstGeom prst="straightConnector1">
            <a:avLst/>
          </a:prstGeom>
          <a:noFill/>
          <a:ln cap="flat" cmpd="sng" w="19050">
            <a:solidFill>
              <a:schemeClr val="dk1"/>
            </a:solidFill>
            <a:prstDash val="dot"/>
            <a:round/>
            <a:headEnd len="med" w="med" type="none"/>
            <a:tailEnd len="med" w="med"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71"/>
          <p:cNvSpPr txBox="1"/>
          <p:nvPr>
            <p:ph type="title"/>
          </p:nvPr>
        </p:nvSpPr>
        <p:spPr>
          <a:xfrm>
            <a:off x="418641" y="460813"/>
            <a:ext cx="8306700" cy="390900"/>
          </a:xfrm>
          <a:prstGeom prst="rect">
            <a:avLst/>
          </a:prstGeom>
        </p:spPr>
        <p:txBody>
          <a:bodyPr anchorCtr="0" anchor="b" bIns="20775" lIns="41575" spcFirstLastPara="1" rIns="41575" wrap="square" tIns="20775">
            <a:normAutofit/>
          </a:bodyPr>
          <a:lstStyle/>
          <a:p>
            <a:pPr indent="0" lvl="0" marL="0" rtl="0" algn="l">
              <a:spcBef>
                <a:spcPts val="0"/>
              </a:spcBef>
              <a:spcAft>
                <a:spcPts val="0"/>
              </a:spcAft>
              <a:buNone/>
            </a:pPr>
            <a:r>
              <a:rPr lang="en"/>
              <a:t>Goal - Big 3 - Impact: the key to unlocking </a:t>
            </a:r>
            <a:r>
              <a:rPr lang="en"/>
              <a:t>buyer</a:t>
            </a:r>
            <a:r>
              <a:rPr lang="en"/>
              <a:t> value</a:t>
            </a:r>
            <a:endParaRPr/>
          </a:p>
        </p:txBody>
      </p:sp>
      <p:graphicFrame>
        <p:nvGraphicFramePr>
          <p:cNvPr id="557" name="Google Shape;557;p71"/>
          <p:cNvGraphicFramePr/>
          <p:nvPr/>
        </p:nvGraphicFramePr>
        <p:xfrm>
          <a:off x="424225" y="1403725"/>
          <a:ext cx="3000000" cy="3000000"/>
        </p:xfrm>
        <a:graphic>
          <a:graphicData uri="http://schemas.openxmlformats.org/drawingml/2006/table">
            <a:tbl>
              <a:tblPr>
                <a:noFill/>
                <a:tableStyleId>{3BD8040B-BC3A-403E-908E-3C9FCAFAB874}</a:tableStyleId>
              </a:tblPr>
              <a:tblGrid>
                <a:gridCol w="1447800"/>
                <a:gridCol w="1447800"/>
                <a:gridCol w="1447800"/>
                <a:gridCol w="1447800"/>
                <a:gridCol w="1645625"/>
              </a:tblGrid>
              <a:tr h="381000">
                <a:tc>
                  <a:txBody>
                    <a:bodyPr/>
                    <a:lstStyle/>
                    <a:p>
                      <a:pPr indent="0" lvl="0" marL="0" rtl="0" algn="l">
                        <a:spcBef>
                          <a:spcPts val="0"/>
                        </a:spcBef>
                        <a:spcAft>
                          <a:spcPts val="0"/>
                        </a:spcAft>
                        <a:buNone/>
                      </a:pPr>
                      <a:r>
                        <a:rPr b="1" lang="en" sz="800">
                          <a:solidFill>
                            <a:schemeClr val="lt1"/>
                          </a:solidFill>
                          <a:latin typeface="Century Gothic"/>
                          <a:ea typeface="Century Gothic"/>
                          <a:cs typeface="Century Gothic"/>
                          <a:sym typeface="Century Gothic"/>
                        </a:rPr>
                        <a:t>Goal</a:t>
                      </a:r>
                      <a:endParaRPr b="1" sz="8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 sz="800">
                          <a:solidFill>
                            <a:schemeClr val="lt1"/>
                          </a:solidFill>
                          <a:latin typeface="Century Gothic"/>
                          <a:ea typeface="Century Gothic"/>
                          <a:cs typeface="Century Gothic"/>
                          <a:sym typeface="Century Gothic"/>
                        </a:rPr>
                        <a:t>The business goal that the buyer is trying to solve</a:t>
                      </a:r>
                      <a:endParaRPr sz="800">
                        <a:solidFill>
                          <a:schemeClr val="lt1"/>
                        </a:solidFill>
                        <a:latin typeface="Century Gothic"/>
                        <a:ea typeface="Century Gothic"/>
                        <a:cs typeface="Century Gothic"/>
                        <a:sym typeface="Century Gothic"/>
                      </a:endParaRPr>
                    </a:p>
                  </a:txBody>
                  <a:tcPr marT="91425" marB="91425" marR="91425" marL="91425">
                    <a:solidFill>
                      <a:schemeClr val="dk1"/>
                    </a:solidFill>
                  </a:tcPr>
                </a:tc>
                <a:tc>
                  <a:txBody>
                    <a:bodyPr/>
                    <a:lstStyle/>
                    <a:p>
                      <a:pPr indent="0" lvl="0" marL="0" rtl="0" algn="l">
                        <a:spcBef>
                          <a:spcPts val="0"/>
                        </a:spcBef>
                        <a:spcAft>
                          <a:spcPts val="0"/>
                        </a:spcAft>
                        <a:buNone/>
                      </a:pPr>
                      <a:r>
                        <a:rPr b="1" lang="en" sz="800">
                          <a:solidFill>
                            <a:schemeClr val="lt1"/>
                          </a:solidFill>
                          <a:latin typeface="Century Gothic"/>
                          <a:ea typeface="Century Gothic"/>
                          <a:cs typeface="Century Gothic"/>
                          <a:sym typeface="Century Gothic"/>
                        </a:rPr>
                        <a:t>The Big 3 Challenges</a:t>
                      </a:r>
                      <a:endParaRPr b="1" sz="8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 sz="800">
                          <a:solidFill>
                            <a:schemeClr val="lt1"/>
                          </a:solidFill>
                          <a:latin typeface="Century Gothic"/>
                          <a:ea typeface="Century Gothic"/>
                          <a:cs typeface="Century Gothic"/>
                          <a:sym typeface="Century Gothic"/>
                        </a:rPr>
                        <a:t>Buyer’s barriers to solving the pain or achieving the goal</a:t>
                      </a:r>
                      <a:endParaRPr sz="800">
                        <a:solidFill>
                          <a:schemeClr val="lt1"/>
                        </a:solidFill>
                        <a:latin typeface="Century Gothic"/>
                        <a:ea typeface="Century Gothic"/>
                        <a:cs typeface="Century Gothic"/>
                        <a:sym typeface="Century Gothic"/>
                      </a:endParaRPr>
                    </a:p>
                  </a:txBody>
                  <a:tcPr marT="91425" marB="91425" marR="91425" marL="91425">
                    <a:solidFill>
                      <a:schemeClr val="dk1"/>
                    </a:solidFill>
                  </a:tcPr>
                </a:tc>
                <a:tc>
                  <a:txBody>
                    <a:bodyPr/>
                    <a:lstStyle/>
                    <a:p>
                      <a:pPr indent="0" lvl="0" marL="0" rtl="0" algn="l">
                        <a:spcBef>
                          <a:spcPts val="0"/>
                        </a:spcBef>
                        <a:spcAft>
                          <a:spcPts val="0"/>
                        </a:spcAft>
                        <a:buNone/>
                      </a:pPr>
                      <a:r>
                        <a:rPr b="1" lang="en" sz="800">
                          <a:solidFill>
                            <a:schemeClr val="lt1"/>
                          </a:solidFill>
                          <a:latin typeface="Century Gothic"/>
                          <a:ea typeface="Century Gothic"/>
                          <a:cs typeface="Century Gothic"/>
                          <a:sym typeface="Century Gothic"/>
                        </a:rPr>
                        <a:t>Impact</a:t>
                      </a:r>
                      <a:endParaRPr b="1" sz="8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 sz="800">
                          <a:solidFill>
                            <a:schemeClr val="lt1"/>
                          </a:solidFill>
                          <a:latin typeface="Century Gothic"/>
                          <a:ea typeface="Century Gothic"/>
                          <a:cs typeface="Century Gothic"/>
                          <a:sym typeface="Century Gothic"/>
                        </a:rPr>
                        <a:t>Consequence of not solving the challenge or seizing the opportunity</a:t>
                      </a:r>
                      <a:endParaRPr sz="800">
                        <a:solidFill>
                          <a:schemeClr val="lt1"/>
                        </a:solidFill>
                        <a:latin typeface="Century Gothic"/>
                        <a:ea typeface="Century Gothic"/>
                        <a:cs typeface="Century Gothic"/>
                        <a:sym typeface="Century Gothic"/>
                      </a:endParaRPr>
                    </a:p>
                  </a:txBody>
                  <a:tcPr marT="91425" marB="91425" marR="91425" marL="91425">
                    <a:solidFill>
                      <a:schemeClr val="dk1"/>
                    </a:solidFill>
                  </a:tcPr>
                </a:tc>
                <a:tc>
                  <a:txBody>
                    <a:bodyPr/>
                    <a:lstStyle/>
                    <a:p>
                      <a:pPr indent="0" lvl="0" marL="0" rtl="0" algn="l">
                        <a:spcBef>
                          <a:spcPts val="0"/>
                        </a:spcBef>
                        <a:spcAft>
                          <a:spcPts val="0"/>
                        </a:spcAft>
                        <a:buNone/>
                      </a:pPr>
                      <a:r>
                        <a:rPr b="1" lang="en" sz="800">
                          <a:solidFill>
                            <a:schemeClr val="lt1"/>
                          </a:solidFill>
                          <a:latin typeface="Century Gothic"/>
                          <a:ea typeface="Century Gothic"/>
                          <a:cs typeface="Century Gothic"/>
                          <a:sym typeface="Century Gothic"/>
                        </a:rPr>
                        <a:t>Impact Rating</a:t>
                      </a:r>
                      <a:endParaRPr b="1" sz="8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 sz="800">
                          <a:solidFill>
                            <a:schemeClr val="lt1"/>
                          </a:solidFill>
                          <a:latin typeface="Century Gothic"/>
                          <a:ea typeface="Century Gothic"/>
                          <a:cs typeface="Century Gothic"/>
                          <a:sym typeface="Century Gothic"/>
                        </a:rPr>
                        <a:t>1-10. 10= Critical Impact, 1= Low Priority</a:t>
                      </a:r>
                      <a:endParaRPr sz="800">
                        <a:solidFill>
                          <a:schemeClr val="lt1"/>
                        </a:solidFill>
                        <a:latin typeface="Century Gothic"/>
                        <a:ea typeface="Century Gothic"/>
                        <a:cs typeface="Century Gothic"/>
                        <a:sym typeface="Century Gothic"/>
                      </a:endParaRPr>
                    </a:p>
                  </a:txBody>
                  <a:tcPr marT="91425" marB="91425" marR="91425" marL="91425">
                    <a:solidFill>
                      <a:schemeClr val="dk1"/>
                    </a:solidFill>
                  </a:tcPr>
                </a:tc>
                <a:tc>
                  <a:txBody>
                    <a:bodyPr/>
                    <a:lstStyle/>
                    <a:p>
                      <a:pPr indent="0" lvl="0" marL="0" rtl="0" algn="l">
                        <a:spcBef>
                          <a:spcPts val="0"/>
                        </a:spcBef>
                        <a:spcAft>
                          <a:spcPts val="0"/>
                        </a:spcAft>
                        <a:buNone/>
                      </a:pPr>
                      <a:r>
                        <a:rPr b="1" lang="en" sz="800">
                          <a:solidFill>
                            <a:schemeClr val="lt1"/>
                          </a:solidFill>
                          <a:latin typeface="Century Gothic"/>
                          <a:ea typeface="Century Gothic"/>
                          <a:cs typeface="Century Gothic"/>
                          <a:sym typeface="Century Gothic"/>
                        </a:rPr>
                        <a:t>Potential Solution</a:t>
                      </a:r>
                      <a:endParaRPr b="1" sz="8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lang="en" sz="800">
                          <a:solidFill>
                            <a:schemeClr val="lt1"/>
                          </a:solidFill>
                          <a:latin typeface="Century Gothic"/>
                          <a:ea typeface="Century Gothic"/>
                          <a:cs typeface="Century Gothic"/>
                          <a:sym typeface="Century Gothic"/>
                        </a:rPr>
                        <a:t>Solution to each challenge</a:t>
                      </a:r>
                      <a:endParaRPr sz="800">
                        <a:solidFill>
                          <a:schemeClr val="lt1"/>
                        </a:solidFill>
                        <a:latin typeface="Century Gothic"/>
                        <a:ea typeface="Century Gothic"/>
                        <a:cs typeface="Century Gothic"/>
                        <a:sym typeface="Century Gothic"/>
                      </a:endParaRPr>
                    </a:p>
                  </a:txBody>
                  <a:tcPr marT="91425" marB="91425" marR="91425" marL="91425">
                    <a:solidFill>
                      <a:schemeClr val="dk1"/>
                    </a:solidFill>
                  </a:tcPr>
                </a:tc>
              </a:tr>
              <a:tr h="381000">
                <a:tc rowSpan="3">
                  <a:txBody>
                    <a:bodyPr/>
                    <a:lstStyle/>
                    <a:p>
                      <a:pPr indent="0" lvl="0" marL="0" rtl="0" algn="l">
                        <a:spcBef>
                          <a:spcPts val="0"/>
                        </a:spcBef>
                        <a:spcAft>
                          <a:spcPts val="0"/>
                        </a:spcAft>
                        <a:buNone/>
                      </a:pPr>
                      <a:r>
                        <a:rPr lang="en" sz="800">
                          <a:latin typeface="Century Gothic"/>
                          <a:ea typeface="Century Gothic"/>
                          <a:cs typeface="Century Gothic"/>
                          <a:sym typeface="Century Gothic"/>
                        </a:rPr>
                        <a:t>Improve Marketing ROI by accelerating the content lifecycle</a:t>
                      </a:r>
                      <a:endParaRPr sz="8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Everyone working on different systems</a:t>
                      </a:r>
                      <a:endParaRPr sz="8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No central, searchable view of all assets and content</a:t>
                      </a:r>
                      <a:endParaRPr sz="8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6</a:t>
                      </a:r>
                      <a:endParaRPr sz="8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Central content management system</a:t>
                      </a:r>
                      <a:endParaRPr sz="800">
                        <a:latin typeface="Century Gothic"/>
                        <a:ea typeface="Century Gothic"/>
                        <a:cs typeface="Century Gothic"/>
                        <a:sym typeface="Century Gothic"/>
                      </a:endParaRPr>
                    </a:p>
                  </a:txBody>
                  <a:tcPr marT="91425" marB="91425" marR="91425" marL="91425"/>
                </a:tc>
              </a:tr>
              <a:tr h="381000">
                <a:tc vMerge="1"/>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Approvals take too long</a:t>
                      </a:r>
                      <a:endParaRPr sz="8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4-6 week delays in final marketing materials</a:t>
                      </a:r>
                      <a:endParaRPr sz="8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8</a:t>
                      </a:r>
                      <a:endParaRPr sz="8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Automated approval system with daily alerts</a:t>
                      </a:r>
                      <a:endParaRPr sz="800">
                        <a:latin typeface="Century Gothic"/>
                        <a:ea typeface="Century Gothic"/>
                        <a:cs typeface="Century Gothic"/>
                        <a:sym typeface="Century Gothic"/>
                      </a:endParaRPr>
                    </a:p>
                  </a:txBody>
                  <a:tcPr marT="91425" marB="91425" marR="91425" marL="91425"/>
                </a:tc>
              </a:tr>
              <a:tr h="381000">
                <a:tc vMerge="1"/>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No central tracking mechanism</a:t>
                      </a:r>
                      <a:endParaRPr sz="8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No ability to see what’s behind schedule</a:t>
                      </a:r>
                      <a:endParaRPr sz="8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800">
                          <a:latin typeface="Century Gothic"/>
                          <a:ea typeface="Century Gothic"/>
                          <a:cs typeface="Century Gothic"/>
                          <a:sym typeface="Century Gothic"/>
                        </a:rPr>
                        <a:t>8</a:t>
                      </a:r>
                      <a:endParaRPr sz="8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800">
                          <a:solidFill>
                            <a:srgbClr val="1F1F1F"/>
                          </a:solidFill>
                          <a:highlight>
                            <a:srgbClr val="FFFFFF"/>
                          </a:highlight>
                          <a:latin typeface="Century Gothic"/>
                          <a:ea typeface="Century Gothic"/>
                          <a:cs typeface="Century Gothic"/>
                          <a:sym typeface="Century Gothic"/>
                        </a:rPr>
                        <a:t>Reporting to proactively identify potential delays and save money by eliminating unused assets</a:t>
                      </a:r>
                      <a:endParaRPr sz="700">
                        <a:latin typeface="Century Gothic"/>
                        <a:ea typeface="Century Gothic"/>
                        <a:cs typeface="Century Gothic"/>
                        <a:sym typeface="Century Gothic"/>
                      </a:endParaRPr>
                    </a:p>
                  </a:txBody>
                  <a:tcPr marT="91425" marB="91425" marR="91425" marL="91425"/>
                </a:tc>
              </a:tr>
            </a:tbl>
          </a:graphicData>
        </a:graphic>
      </p:graphicFrame>
      <p:sp>
        <p:nvSpPr>
          <p:cNvPr id="558" name="Google Shape;558;p71"/>
          <p:cNvSpPr/>
          <p:nvPr/>
        </p:nvSpPr>
        <p:spPr>
          <a:xfrm>
            <a:off x="3319825" y="1400375"/>
            <a:ext cx="2895600" cy="2316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71"/>
          <p:cNvSpPr txBox="1"/>
          <p:nvPr/>
        </p:nvSpPr>
        <p:spPr>
          <a:xfrm>
            <a:off x="384375" y="1011738"/>
            <a:ext cx="8664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Century Gothic"/>
                <a:ea typeface="Century Gothic"/>
                <a:cs typeface="Century Gothic"/>
                <a:sym typeface="Century Gothic"/>
              </a:rPr>
              <a:t>Example</a:t>
            </a:r>
            <a:endParaRPr sz="1100">
              <a:solidFill>
                <a:schemeClr val="dk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72"/>
          <p:cNvSpPr txBox="1"/>
          <p:nvPr>
            <p:ph type="ctrTitle"/>
          </p:nvPr>
        </p:nvSpPr>
        <p:spPr>
          <a:xfrm>
            <a:off x="2597299" y="147150"/>
            <a:ext cx="6162300" cy="606900"/>
          </a:xfrm>
          <a:prstGeom prst="rect">
            <a:avLst/>
          </a:prstGeom>
        </p:spPr>
        <p:txBody>
          <a:bodyPr anchorCtr="0" anchor="ctr" bIns="20775" lIns="41575" spcFirstLastPara="1" rIns="41575" wrap="square" tIns="20775">
            <a:normAutofit fontScale="90000"/>
          </a:bodyPr>
          <a:lstStyle/>
          <a:p>
            <a:pPr indent="0" lvl="0" marL="0" rtl="0" algn="l">
              <a:spcBef>
                <a:spcPts val="0"/>
              </a:spcBef>
              <a:spcAft>
                <a:spcPts val="0"/>
              </a:spcAft>
              <a:buNone/>
            </a:pPr>
            <a:r>
              <a:rPr lang="en"/>
              <a:t>Demos are still feature-function dumps </a:t>
            </a:r>
            <a:endParaRPr/>
          </a:p>
        </p:txBody>
      </p:sp>
      <p:sp>
        <p:nvSpPr>
          <p:cNvPr id="565" name="Google Shape;565;p72"/>
          <p:cNvSpPr txBox="1"/>
          <p:nvPr>
            <p:ph idx="4294967295" type="body"/>
          </p:nvPr>
        </p:nvSpPr>
        <p:spPr>
          <a:xfrm>
            <a:off x="2557975" y="865200"/>
            <a:ext cx="6036900" cy="3263400"/>
          </a:xfrm>
          <a:prstGeom prst="rect">
            <a:avLst/>
          </a:prstGeom>
        </p:spPr>
        <p:txBody>
          <a:bodyPr anchorCtr="0" anchor="t" bIns="20775" lIns="41575" spcFirstLastPara="1" rIns="41575" wrap="square" tIns="20775">
            <a:normAutofit lnSpcReduction="10000"/>
          </a:bodyPr>
          <a:lstStyle/>
          <a:p>
            <a:pPr indent="0" lvl="0" marL="0" rtl="0" algn="l">
              <a:spcBef>
                <a:spcPts val="800"/>
              </a:spcBef>
              <a:spcAft>
                <a:spcPts val="0"/>
              </a:spcAft>
              <a:buNone/>
            </a:pPr>
            <a:r>
              <a:t/>
            </a:r>
            <a:endParaRPr sz="900"/>
          </a:p>
          <a:p>
            <a:pPr indent="-317500" lvl="0" marL="457200" rtl="0" algn="l">
              <a:spcBef>
                <a:spcPts val="800"/>
              </a:spcBef>
              <a:spcAft>
                <a:spcPts val="0"/>
              </a:spcAft>
              <a:buSzPts val="1400"/>
              <a:buChar char="•"/>
            </a:pPr>
            <a:r>
              <a:rPr lang="en" sz="1400"/>
              <a:t>They focus on the solution vs. how we solve the buyer’s challenge</a:t>
            </a:r>
            <a:endParaRPr sz="1400"/>
          </a:p>
          <a:p>
            <a:pPr indent="0" lvl="0" marL="457200" rtl="0" algn="l">
              <a:spcBef>
                <a:spcPts val="800"/>
              </a:spcBef>
              <a:spcAft>
                <a:spcPts val="0"/>
              </a:spcAft>
              <a:buNone/>
            </a:pPr>
            <a:r>
              <a:t/>
            </a:r>
            <a:endParaRPr sz="700"/>
          </a:p>
          <a:p>
            <a:pPr indent="-317500" lvl="0" marL="457200" rtl="0" algn="l">
              <a:spcBef>
                <a:spcPts val="800"/>
              </a:spcBef>
              <a:spcAft>
                <a:spcPts val="0"/>
              </a:spcAft>
              <a:buSzPts val="1400"/>
              <a:buChar char="•"/>
            </a:pPr>
            <a:r>
              <a:rPr lang="en" sz="1400"/>
              <a:t>They’re often given outside the context of the buyer’s business and what we have learned about their business</a:t>
            </a:r>
            <a:endParaRPr sz="1400"/>
          </a:p>
          <a:p>
            <a:pPr indent="0" lvl="0" marL="0" rtl="0" algn="l">
              <a:spcBef>
                <a:spcPts val="800"/>
              </a:spcBef>
              <a:spcAft>
                <a:spcPts val="0"/>
              </a:spcAft>
              <a:buNone/>
            </a:pPr>
            <a:r>
              <a:t/>
            </a:r>
            <a:endParaRPr sz="700"/>
          </a:p>
          <a:p>
            <a:pPr indent="-317500" lvl="0" marL="457200" rtl="0" algn="l">
              <a:spcBef>
                <a:spcPts val="800"/>
              </a:spcBef>
              <a:spcAft>
                <a:spcPts val="0"/>
              </a:spcAft>
              <a:buSzPts val="1400"/>
              <a:buChar char="•"/>
            </a:pPr>
            <a:r>
              <a:rPr lang="en" sz="1400"/>
              <a:t>We show too much</a:t>
            </a:r>
            <a:endParaRPr sz="1400"/>
          </a:p>
          <a:p>
            <a:pPr indent="0" lvl="0" marL="457200" rtl="0" algn="l">
              <a:spcBef>
                <a:spcPts val="800"/>
              </a:spcBef>
              <a:spcAft>
                <a:spcPts val="0"/>
              </a:spcAft>
              <a:buNone/>
            </a:pPr>
            <a:r>
              <a:t/>
            </a:r>
            <a:endParaRPr sz="700"/>
          </a:p>
          <a:p>
            <a:pPr indent="-317500" lvl="0" marL="457200" rtl="0" algn="l">
              <a:spcBef>
                <a:spcPts val="800"/>
              </a:spcBef>
              <a:spcAft>
                <a:spcPts val="0"/>
              </a:spcAft>
              <a:buSzPts val="1400"/>
              <a:buChar char="•"/>
            </a:pPr>
            <a:r>
              <a:rPr lang="en" sz="1400"/>
              <a:t>The buyer isn’t engaged</a:t>
            </a:r>
            <a:endParaRPr sz="1400"/>
          </a:p>
          <a:p>
            <a:pPr indent="0" lvl="0" marL="0" rtl="0" algn="l">
              <a:spcBef>
                <a:spcPts val="800"/>
              </a:spcBef>
              <a:spcAft>
                <a:spcPts val="0"/>
              </a:spcAft>
              <a:buNone/>
            </a:pPr>
            <a:r>
              <a:t/>
            </a:r>
            <a:endParaRPr sz="700"/>
          </a:p>
          <a:p>
            <a:pPr indent="0" lvl="0" marL="457200" rtl="0" algn="l">
              <a:spcBef>
                <a:spcPts val="800"/>
              </a:spcBef>
              <a:spcAft>
                <a:spcPts val="0"/>
              </a:spcAft>
              <a:buNone/>
            </a:pPr>
            <a:r>
              <a:t/>
            </a:r>
            <a:endParaRPr sz="1400"/>
          </a:p>
          <a:p>
            <a:pPr indent="0" lvl="0" marL="0" rtl="0" algn="l">
              <a:spcBef>
                <a:spcPts val="800"/>
              </a:spcBef>
              <a:spcAft>
                <a:spcPts val="0"/>
              </a:spcAft>
              <a:buNone/>
            </a:pPr>
            <a:r>
              <a:t/>
            </a:r>
            <a:endParaRPr sz="1400"/>
          </a:p>
          <a:p>
            <a:pPr indent="0" lvl="0" marL="457200" rtl="0" algn="l">
              <a:spcBef>
                <a:spcPts val="800"/>
              </a:spcBef>
              <a:spcAft>
                <a:spcPts val="0"/>
              </a:spcAft>
              <a:buNone/>
            </a:pPr>
            <a:r>
              <a:t/>
            </a:r>
            <a:endParaRPr sz="1400"/>
          </a:p>
        </p:txBody>
      </p:sp>
      <p:sp>
        <p:nvSpPr>
          <p:cNvPr id="566" name="Google Shape;566;p72"/>
          <p:cNvSpPr txBox="1"/>
          <p:nvPr/>
        </p:nvSpPr>
        <p:spPr>
          <a:xfrm>
            <a:off x="613925" y="1796850"/>
            <a:ext cx="1677000" cy="5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Century Gothic"/>
                <a:ea typeface="Century Gothic"/>
                <a:cs typeface="Century Gothic"/>
                <a:sym typeface="Century Gothic"/>
              </a:rPr>
              <a:t>Sales Step</a:t>
            </a:r>
            <a:r>
              <a:rPr b="1" lang="en" sz="1700">
                <a:latin typeface="Century Gothic"/>
                <a:ea typeface="Century Gothic"/>
                <a:cs typeface="Century Gothic"/>
                <a:sym typeface="Century Gothic"/>
              </a:rPr>
              <a:t> 3: Demo</a:t>
            </a:r>
            <a:endParaRPr b="1" sz="1700">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73"/>
          <p:cNvSpPr txBox="1"/>
          <p:nvPr>
            <p:ph type="title"/>
          </p:nvPr>
        </p:nvSpPr>
        <p:spPr>
          <a:xfrm>
            <a:off x="418641" y="475788"/>
            <a:ext cx="8306700" cy="390900"/>
          </a:xfrm>
          <a:prstGeom prst="rect">
            <a:avLst/>
          </a:prstGeom>
        </p:spPr>
        <p:txBody>
          <a:bodyPr anchorCtr="0" anchor="b" bIns="20775" lIns="41575" spcFirstLastPara="1" rIns="41575" wrap="square" tIns="20775">
            <a:normAutofit fontScale="90000"/>
          </a:bodyPr>
          <a:lstStyle/>
          <a:p>
            <a:pPr indent="0" lvl="0" marL="0" rtl="0" algn="l">
              <a:spcBef>
                <a:spcPts val="0"/>
              </a:spcBef>
              <a:spcAft>
                <a:spcPts val="0"/>
              </a:spcAft>
              <a:buNone/>
            </a:pPr>
            <a:r>
              <a:rPr lang="en"/>
              <a:t>The solution is The Big 3 Demo framework: align the demo to the buyer’s primary pains</a:t>
            </a:r>
            <a:endParaRPr/>
          </a:p>
        </p:txBody>
      </p:sp>
      <p:sp>
        <p:nvSpPr>
          <p:cNvPr id="572" name="Google Shape;572;p73"/>
          <p:cNvSpPr txBox="1"/>
          <p:nvPr>
            <p:ph idx="4294967295" type="body"/>
          </p:nvPr>
        </p:nvSpPr>
        <p:spPr>
          <a:xfrm>
            <a:off x="508625" y="1095025"/>
            <a:ext cx="3983400" cy="3263400"/>
          </a:xfrm>
          <a:prstGeom prst="rect">
            <a:avLst/>
          </a:prstGeom>
        </p:spPr>
        <p:txBody>
          <a:bodyPr anchorCtr="0" anchor="t" bIns="20775" lIns="41575" spcFirstLastPara="1" rIns="41575" wrap="square" tIns="20775">
            <a:normAutofit/>
          </a:bodyPr>
          <a:lstStyle/>
          <a:p>
            <a:pPr indent="0" lvl="0" marL="0" rtl="0" algn="l">
              <a:spcBef>
                <a:spcPts val="800"/>
              </a:spcBef>
              <a:spcAft>
                <a:spcPts val="0"/>
              </a:spcAft>
              <a:buNone/>
            </a:pPr>
            <a:r>
              <a:rPr lang="en" sz="1400"/>
              <a:t>An engagement where we r</a:t>
            </a:r>
            <a:r>
              <a:rPr lang="en" sz="1400"/>
              <a:t>ecap and perform additional discovery before jumping into the demo, and tightly align what we show to the buyer’s Big 3 challenges</a:t>
            </a:r>
            <a:endParaRPr sz="1400"/>
          </a:p>
          <a:p>
            <a:pPr indent="0" lvl="0" marL="457200" rtl="0" algn="l">
              <a:spcBef>
                <a:spcPts val="800"/>
              </a:spcBef>
              <a:spcAft>
                <a:spcPts val="0"/>
              </a:spcAft>
              <a:buNone/>
            </a:pPr>
            <a:r>
              <a:t/>
            </a:r>
            <a:endParaRPr sz="700"/>
          </a:p>
          <a:p>
            <a:pPr indent="-317500" lvl="0" marL="457200" rtl="0" algn="l">
              <a:spcBef>
                <a:spcPts val="800"/>
              </a:spcBef>
              <a:spcAft>
                <a:spcPts val="0"/>
              </a:spcAft>
              <a:buSzPts val="1400"/>
              <a:buChar char="•"/>
            </a:pPr>
            <a:r>
              <a:rPr lang="en" sz="1400"/>
              <a:t>Confirm the Big 3 (“What We Understand”)</a:t>
            </a:r>
            <a:endParaRPr sz="1400"/>
          </a:p>
          <a:p>
            <a:pPr indent="0" lvl="0" marL="457200" rtl="0" algn="l">
              <a:spcBef>
                <a:spcPts val="800"/>
              </a:spcBef>
              <a:spcAft>
                <a:spcPts val="0"/>
              </a:spcAft>
              <a:buNone/>
            </a:pPr>
            <a:r>
              <a:t/>
            </a:r>
            <a:endParaRPr sz="1400"/>
          </a:p>
          <a:p>
            <a:pPr indent="-317500" lvl="0" marL="457200" rtl="0" algn="l">
              <a:spcBef>
                <a:spcPts val="800"/>
              </a:spcBef>
              <a:spcAft>
                <a:spcPts val="0"/>
              </a:spcAft>
              <a:buSzPts val="1400"/>
              <a:buChar char="•"/>
            </a:pPr>
            <a:r>
              <a:rPr lang="en" sz="1400"/>
              <a:t>Share how </a:t>
            </a:r>
            <a:r>
              <a:rPr lang="en" sz="1400"/>
              <a:t>we solve the buyer’s Big 3 challenges + tell a story</a:t>
            </a:r>
            <a:endParaRPr sz="1400"/>
          </a:p>
          <a:p>
            <a:pPr indent="0" lvl="0" marL="0" rtl="0" algn="l">
              <a:spcBef>
                <a:spcPts val="800"/>
              </a:spcBef>
              <a:spcAft>
                <a:spcPts val="0"/>
              </a:spcAft>
              <a:buNone/>
            </a:pPr>
            <a:r>
              <a:t/>
            </a:r>
            <a:endParaRPr sz="700"/>
          </a:p>
          <a:p>
            <a:pPr indent="-317500" lvl="0" marL="457200" rtl="0" algn="l">
              <a:spcBef>
                <a:spcPts val="800"/>
              </a:spcBef>
              <a:spcAft>
                <a:spcPts val="0"/>
              </a:spcAft>
              <a:buSzPts val="1400"/>
              <a:buChar char="•"/>
            </a:pPr>
            <a:r>
              <a:rPr lang="en" sz="1400"/>
              <a:t>Micro and macro closes to engage the buyer throughout and gauge their response</a:t>
            </a:r>
            <a:endParaRPr sz="900"/>
          </a:p>
        </p:txBody>
      </p:sp>
      <p:pic>
        <p:nvPicPr>
          <p:cNvPr id="573" name="Google Shape;573;p73"/>
          <p:cNvPicPr preferRelativeResize="0"/>
          <p:nvPr/>
        </p:nvPicPr>
        <p:blipFill>
          <a:blip r:embed="rId3">
            <a:alphaModFix/>
          </a:blip>
          <a:stretch>
            <a:fillRect/>
          </a:stretch>
        </p:blipFill>
        <p:spPr>
          <a:xfrm>
            <a:off x="4814100" y="1642749"/>
            <a:ext cx="3468701" cy="2167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7" name="Shape 577"/>
        <p:cNvGrpSpPr/>
        <p:nvPr/>
      </p:nvGrpSpPr>
      <p:grpSpPr>
        <a:xfrm>
          <a:off x="0" y="0"/>
          <a:ext cx="0" cy="0"/>
          <a:chOff x="0" y="0"/>
          <a:chExt cx="0" cy="0"/>
        </a:xfrm>
      </p:grpSpPr>
      <p:sp>
        <p:nvSpPr>
          <p:cNvPr id="578" name="Google Shape;578;p74"/>
          <p:cNvSpPr txBox="1"/>
          <p:nvPr>
            <p:ph type="title"/>
          </p:nvPr>
        </p:nvSpPr>
        <p:spPr>
          <a:xfrm>
            <a:off x="424216" y="341013"/>
            <a:ext cx="8306700" cy="390900"/>
          </a:xfrm>
          <a:prstGeom prst="rect">
            <a:avLst/>
          </a:prstGeom>
        </p:spPr>
        <p:txBody>
          <a:bodyPr anchorCtr="0" anchor="b" bIns="20775" lIns="41575" spcFirstLastPara="1" rIns="41575" wrap="square" tIns="20775">
            <a:normAutofit fontScale="90000"/>
          </a:bodyPr>
          <a:lstStyle/>
          <a:p>
            <a:pPr indent="0" lvl="0" marL="0" rtl="0" algn="l">
              <a:spcBef>
                <a:spcPts val="0"/>
              </a:spcBef>
              <a:spcAft>
                <a:spcPts val="0"/>
              </a:spcAft>
              <a:buNone/>
            </a:pPr>
            <a:r>
              <a:rPr lang="en"/>
              <a:t>Walk the buyer through solutions to each Big 3 challenge </a:t>
            </a:r>
            <a:endParaRPr/>
          </a:p>
        </p:txBody>
      </p:sp>
      <p:pic>
        <p:nvPicPr>
          <p:cNvPr id="579" name="Google Shape;579;p74"/>
          <p:cNvPicPr preferRelativeResize="0"/>
          <p:nvPr/>
        </p:nvPicPr>
        <p:blipFill>
          <a:blip r:embed="rId3">
            <a:alphaModFix/>
          </a:blip>
          <a:stretch>
            <a:fillRect/>
          </a:stretch>
        </p:blipFill>
        <p:spPr>
          <a:xfrm>
            <a:off x="424225" y="1036713"/>
            <a:ext cx="8132065" cy="3645409"/>
          </a:xfrm>
          <a:prstGeom prst="rect">
            <a:avLst/>
          </a:prstGeom>
          <a:noFill/>
          <a:ln>
            <a:noFill/>
          </a:ln>
        </p:spPr>
      </p:pic>
      <p:sp>
        <p:nvSpPr>
          <p:cNvPr id="580" name="Google Shape;580;p74"/>
          <p:cNvSpPr/>
          <p:nvPr/>
        </p:nvSpPr>
        <p:spPr>
          <a:xfrm>
            <a:off x="1518875" y="2335575"/>
            <a:ext cx="1838100" cy="15480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74"/>
          <p:cNvSpPr txBox="1"/>
          <p:nvPr/>
        </p:nvSpPr>
        <p:spPr>
          <a:xfrm>
            <a:off x="384375" y="783138"/>
            <a:ext cx="8664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Century Gothic"/>
                <a:ea typeface="Century Gothic"/>
                <a:cs typeface="Century Gothic"/>
                <a:sym typeface="Century Gothic"/>
              </a:rPr>
              <a:t>Example</a:t>
            </a:r>
            <a:endParaRPr sz="1100">
              <a:solidFill>
                <a:schemeClr val="dk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sp>
        <p:nvSpPr>
          <p:cNvPr id="586" name="Google Shape;586;p75"/>
          <p:cNvSpPr txBox="1"/>
          <p:nvPr>
            <p:ph type="ctrTitle"/>
          </p:nvPr>
        </p:nvSpPr>
        <p:spPr>
          <a:xfrm>
            <a:off x="2582356" y="184569"/>
            <a:ext cx="5306100" cy="606900"/>
          </a:xfrm>
          <a:prstGeom prst="rect">
            <a:avLst/>
          </a:prstGeom>
        </p:spPr>
        <p:txBody>
          <a:bodyPr anchorCtr="0" anchor="ctr" bIns="20775" lIns="41575" spcFirstLastPara="1" rIns="41575" wrap="square" tIns="20775">
            <a:normAutofit fontScale="90000"/>
          </a:bodyPr>
          <a:lstStyle/>
          <a:p>
            <a:pPr indent="0" lvl="0" marL="0" rtl="0" algn="ctr">
              <a:spcBef>
                <a:spcPts val="0"/>
              </a:spcBef>
              <a:spcAft>
                <a:spcPts val="0"/>
              </a:spcAft>
              <a:buNone/>
            </a:pPr>
            <a:r>
              <a:rPr lang="en"/>
              <a:t>Proposals are all SKUs and pricing</a:t>
            </a:r>
            <a:endParaRPr/>
          </a:p>
        </p:txBody>
      </p:sp>
      <p:sp>
        <p:nvSpPr>
          <p:cNvPr id="587" name="Google Shape;587;p75"/>
          <p:cNvSpPr txBox="1"/>
          <p:nvPr>
            <p:ph idx="4294967295" type="body"/>
          </p:nvPr>
        </p:nvSpPr>
        <p:spPr>
          <a:xfrm>
            <a:off x="2582355" y="1257600"/>
            <a:ext cx="6286500" cy="3263400"/>
          </a:xfrm>
          <a:prstGeom prst="rect">
            <a:avLst/>
          </a:prstGeom>
        </p:spPr>
        <p:txBody>
          <a:bodyPr anchorCtr="0" anchor="t" bIns="20775" lIns="41575" spcFirstLastPara="1" rIns="41575" wrap="square" tIns="20775">
            <a:normAutofit/>
          </a:bodyPr>
          <a:lstStyle/>
          <a:p>
            <a:pPr indent="0" lvl="0" marL="457200" rtl="0" algn="l">
              <a:spcBef>
                <a:spcPts val="800"/>
              </a:spcBef>
              <a:spcAft>
                <a:spcPts val="0"/>
              </a:spcAft>
              <a:buNone/>
            </a:pPr>
            <a:r>
              <a:t/>
            </a:r>
            <a:endParaRPr sz="1400"/>
          </a:p>
          <a:p>
            <a:pPr indent="-317500" lvl="0" marL="457200" rtl="0" algn="l">
              <a:spcBef>
                <a:spcPts val="800"/>
              </a:spcBef>
              <a:spcAft>
                <a:spcPts val="0"/>
              </a:spcAft>
              <a:buSzPts val="1400"/>
              <a:buChar char="•"/>
            </a:pPr>
            <a:r>
              <a:rPr lang="en" sz="1400"/>
              <a:t>Glorified invoicing and pricing presentations</a:t>
            </a:r>
            <a:endParaRPr sz="1400"/>
          </a:p>
          <a:p>
            <a:pPr indent="0" lvl="0" marL="457200" rtl="0" algn="l">
              <a:spcBef>
                <a:spcPts val="800"/>
              </a:spcBef>
              <a:spcAft>
                <a:spcPts val="0"/>
              </a:spcAft>
              <a:buNone/>
            </a:pPr>
            <a:r>
              <a:t/>
            </a:r>
            <a:endParaRPr sz="700"/>
          </a:p>
          <a:p>
            <a:pPr indent="-317500" lvl="0" marL="457200" rtl="0" algn="l">
              <a:spcBef>
                <a:spcPts val="800"/>
              </a:spcBef>
              <a:spcAft>
                <a:spcPts val="0"/>
              </a:spcAft>
              <a:buSzPts val="1400"/>
              <a:buChar char="•"/>
            </a:pPr>
            <a:r>
              <a:rPr lang="en" sz="1400"/>
              <a:t>Enabling delays by reinforcing FOMO vs. FOMU</a:t>
            </a:r>
            <a:endParaRPr sz="1400"/>
          </a:p>
          <a:p>
            <a:pPr indent="0" lvl="0" marL="457200" rtl="0" algn="l">
              <a:spcBef>
                <a:spcPts val="800"/>
              </a:spcBef>
              <a:spcAft>
                <a:spcPts val="0"/>
              </a:spcAft>
              <a:buNone/>
            </a:pPr>
            <a:r>
              <a:t/>
            </a:r>
            <a:endParaRPr sz="700"/>
          </a:p>
          <a:p>
            <a:pPr indent="-317500" lvl="0" marL="457200" rtl="0" algn="l">
              <a:spcBef>
                <a:spcPts val="800"/>
              </a:spcBef>
              <a:spcAft>
                <a:spcPts val="0"/>
              </a:spcAft>
              <a:buSzPts val="1400"/>
              <a:buChar char="•"/>
            </a:pPr>
            <a:r>
              <a:rPr lang="en" sz="1400"/>
              <a:t>Creating vs. minimizing negotiation and objections</a:t>
            </a:r>
            <a:endParaRPr sz="1400"/>
          </a:p>
          <a:p>
            <a:pPr indent="0" lvl="0" marL="0" rtl="0" algn="l">
              <a:spcBef>
                <a:spcPts val="800"/>
              </a:spcBef>
              <a:spcAft>
                <a:spcPts val="0"/>
              </a:spcAft>
              <a:buNone/>
            </a:pPr>
            <a:r>
              <a:t/>
            </a:r>
            <a:endParaRPr sz="700"/>
          </a:p>
          <a:p>
            <a:pPr indent="0" lvl="0" marL="457200" rtl="0" algn="l">
              <a:spcBef>
                <a:spcPts val="800"/>
              </a:spcBef>
              <a:spcAft>
                <a:spcPts val="0"/>
              </a:spcAft>
              <a:buNone/>
            </a:pPr>
            <a:r>
              <a:t/>
            </a:r>
            <a:endParaRPr sz="1400"/>
          </a:p>
          <a:p>
            <a:pPr indent="0" lvl="0" marL="0" rtl="0" algn="l">
              <a:spcBef>
                <a:spcPts val="800"/>
              </a:spcBef>
              <a:spcAft>
                <a:spcPts val="0"/>
              </a:spcAft>
              <a:buNone/>
            </a:pPr>
            <a:r>
              <a:t/>
            </a:r>
            <a:endParaRPr sz="1400"/>
          </a:p>
          <a:p>
            <a:pPr indent="0" lvl="0" marL="457200" rtl="0" algn="l">
              <a:spcBef>
                <a:spcPts val="800"/>
              </a:spcBef>
              <a:spcAft>
                <a:spcPts val="0"/>
              </a:spcAft>
              <a:buNone/>
            </a:pPr>
            <a:r>
              <a:t/>
            </a:r>
            <a:endParaRPr sz="1400"/>
          </a:p>
        </p:txBody>
      </p:sp>
      <p:sp>
        <p:nvSpPr>
          <p:cNvPr id="588" name="Google Shape;588;p75"/>
          <p:cNvSpPr txBox="1"/>
          <p:nvPr/>
        </p:nvSpPr>
        <p:spPr>
          <a:xfrm>
            <a:off x="539050" y="1796850"/>
            <a:ext cx="1579800" cy="5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Century Gothic"/>
                <a:ea typeface="Century Gothic"/>
                <a:cs typeface="Century Gothic"/>
                <a:sym typeface="Century Gothic"/>
              </a:rPr>
              <a:t>Sales Step</a:t>
            </a:r>
            <a:r>
              <a:rPr b="1" lang="en" sz="1700">
                <a:latin typeface="Century Gothic"/>
                <a:ea typeface="Century Gothic"/>
                <a:cs typeface="Century Gothic"/>
                <a:sym typeface="Century Gothic"/>
              </a:rPr>
              <a:t> 4: Proposal</a:t>
            </a:r>
            <a:endParaRPr b="1" sz="1700">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76"/>
          <p:cNvSpPr txBox="1"/>
          <p:nvPr>
            <p:ph type="title"/>
          </p:nvPr>
        </p:nvSpPr>
        <p:spPr>
          <a:xfrm>
            <a:off x="424216" y="341013"/>
            <a:ext cx="8306700" cy="390900"/>
          </a:xfrm>
          <a:prstGeom prst="rect">
            <a:avLst/>
          </a:prstGeom>
        </p:spPr>
        <p:txBody>
          <a:bodyPr anchorCtr="0" anchor="b" bIns="20775" lIns="41575" spcFirstLastPara="1" rIns="41575" wrap="square" tIns="20775">
            <a:normAutofit/>
          </a:bodyPr>
          <a:lstStyle/>
          <a:p>
            <a:pPr indent="0" lvl="0" marL="0" rtl="0" algn="l">
              <a:spcBef>
                <a:spcPts val="0"/>
              </a:spcBef>
              <a:spcAft>
                <a:spcPts val="0"/>
              </a:spcAft>
              <a:buNone/>
            </a:pPr>
            <a:r>
              <a:rPr lang="en"/>
              <a:t>The solution is The Big 3 Proposal: deliver a value story</a:t>
            </a:r>
            <a:endParaRPr/>
          </a:p>
        </p:txBody>
      </p:sp>
      <p:sp>
        <p:nvSpPr>
          <p:cNvPr id="594" name="Google Shape;594;p76"/>
          <p:cNvSpPr txBox="1"/>
          <p:nvPr>
            <p:ph idx="1" type="body"/>
          </p:nvPr>
        </p:nvSpPr>
        <p:spPr>
          <a:xfrm>
            <a:off x="424225" y="1690675"/>
            <a:ext cx="4083000" cy="1158900"/>
          </a:xfrm>
          <a:prstGeom prst="rect">
            <a:avLst/>
          </a:prstGeom>
        </p:spPr>
        <p:txBody>
          <a:bodyPr anchorCtr="0" anchor="t" bIns="20775" lIns="41575" spcFirstLastPara="1" rIns="41575" wrap="square" tIns="20775">
            <a:normAutofit/>
          </a:bodyPr>
          <a:lstStyle/>
          <a:p>
            <a:pPr indent="0" lvl="0" marL="0" rtl="0" algn="l">
              <a:spcBef>
                <a:spcPts val="800"/>
              </a:spcBef>
              <a:spcAft>
                <a:spcPts val="0"/>
              </a:spcAft>
              <a:buNone/>
            </a:pPr>
            <a:r>
              <a:t/>
            </a:r>
            <a:endParaRPr sz="900"/>
          </a:p>
          <a:p>
            <a:pPr indent="0" lvl="0" marL="0" rtl="0" algn="l">
              <a:spcBef>
                <a:spcPts val="800"/>
              </a:spcBef>
              <a:spcAft>
                <a:spcPts val="0"/>
              </a:spcAft>
              <a:buNone/>
            </a:pPr>
            <a:r>
              <a:rPr lang="en" sz="1400"/>
              <a:t>A proposal that begins with and anchors to the buyers goal, big 3 challenges, and quantifiable impact of those challenges</a:t>
            </a:r>
            <a:endParaRPr sz="1400"/>
          </a:p>
        </p:txBody>
      </p:sp>
      <p:pic>
        <p:nvPicPr>
          <p:cNvPr id="595" name="Google Shape;595;p76"/>
          <p:cNvPicPr preferRelativeResize="0"/>
          <p:nvPr/>
        </p:nvPicPr>
        <p:blipFill>
          <a:blip r:embed="rId3">
            <a:alphaModFix/>
          </a:blip>
          <a:stretch>
            <a:fillRect/>
          </a:stretch>
        </p:blipFill>
        <p:spPr>
          <a:xfrm>
            <a:off x="5150975" y="1178925"/>
            <a:ext cx="3279100" cy="2182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77"/>
          <p:cNvSpPr txBox="1"/>
          <p:nvPr>
            <p:ph type="title"/>
          </p:nvPr>
        </p:nvSpPr>
        <p:spPr>
          <a:xfrm>
            <a:off x="424216" y="341013"/>
            <a:ext cx="8306700" cy="390900"/>
          </a:xfrm>
          <a:prstGeom prst="rect">
            <a:avLst/>
          </a:prstGeom>
        </p:spPr>
        <p:txBody>
          <a:bodyPr anchorCtr="0" anchor="b" bIns="20775" lIns="41575" spcFirstLastPara="1" rIns="41575" wrap="square" tIns="20775">
            <a:normAutofit/>
          </a:bodyPr>
          <a:lstStyle/>
          <a:p>
            <a:pPr indent="0" lvl="0" marL="0" rtl="0" algn="l">
              <a:spcBef>
                <a:spcPts val="0"/>
              </a:spcBef>
              <a:spcAft>
                <a:spcPts val="0"/>
              </a:spcAft>
              <a:buNone/>
            </a:pPr>
            <a:r>
              <a:rPr lang="en"/>
              <a:t>Give the big picture, not just pricing</a:t>
            </a:r>
            <a:endParaRPr/>
          </a:p>
        </p:txBody>
      </p:sp>
      <p:pic>
        <p:nvPicPr>
          <p:cNvPr id="601" name="Google Shape;601;p77"/>
          <p:cNvPicPr preferRelativeResize="0"/>
          <p:nvPr/>
        </p:nvPicPr>
        <p:blipFill>
          <a:blip r:embed="rId3">
            <a:alphaModFix/>
          </a:blip>
          <a:stretch>
            <a:fillRect/>
          </a:stretch>
        </p:blipFill>
        <p:spPr>
          <a:xfrm>
            <a:off x="378950" y="1067713"/>
            <a:ext cx="8397240" cy="2805113"/>
          </a:xfrm>
          <a:prstGeom prst="rect">
            <a:avLst/>
          </a:prstGeom>
          <a:noFill/>
          <a:ln>
            <a:noFill/>
          </a:ln>
        </p:spPr>
      </p:pic>
      <p:sp>
        <p:nvSpPr>
          <p:cNvPr id="602" name="Google Shape;602;p77"/>
          <p:cNvSpPr/>
          <p:nvPr/>
        </p:nvSpPr>
        <p:spPr>
          <a:xfrm>
            <a:off x="2494925" y="1865300"/>
            <a:ext cx="6122400" cy="274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77"/>
          <p:cNvSpPr txBox="1"/>
          <p:nvPr/>
        </p:nvSpPr>
        <p:spPr>
          <a:xfrm>
            <a:off x="384375" y="935538"/>
            <a:ext cx="8664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Century Gothic"/>
                <a:ea typeface="Century Gothic"/>
                <a:cs typeface="Century Gothic"/>
                <a:sym typeface="Century Gothic"/>
              </a:rPr>
              <a:t>Example</a:t>
            </a:r>
            <a:endParaRPr sz="1100">
              <a:solidFill>
                <a:schemeClr val="dk1"/>
              </a:solidFill>
              <a:latin typeface="Century Gothic"/>
              <a:ea typeface="Century Gothic"/>
              <a:cs typeface="Century Gothic"/>
              <a:sym typeface="Century Gothic"/>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0"/>
          <p:cNvSpPr txBox="1"/>
          <p:nvPr>
            <p:ph type="ctrTitle"/>
          </p:nvPr>
        </p:nvSpPr>
        <p:spPr>
          <a:xfrm>
            <a:off x="1925110" y="2883652"/>
            <a:ext cx="5306100" cy="606900"/>
          </a:xfrm>
          <a:prstGeom prst="rect">
            <a:avLst/>
          </a:prstGeom>
          <a:noFill/>
          <a:ln>
            <a:noFill/>
          </a:ln>
        </p:spPr>
        <p:txBody>
          <a:bodyPr anchorCtr="0" anchor="ctr" bIns="20775" lIns="41575" spcFirstLastPara="1" rIns="41575" wrap="square" tIns="20775">
            <a:normAutofit fontScale="90000"/>
          </a:bodyPr>
          <a:lstStyle/>
          <a:p>
            <a:pPr indent="0" lvl="0" marL="0" rtl="0" algn="ctr">
              <a:lnSpc>
                <a:spcPct val="90000"/>
              </a:lnSpc>
              <a:spcBef>
                <a:spcPts val="0"/>
              </a:spcBef>
              <a:spcAft>
                <a:spcPts val="0"/>
              </a:spcAft>
              <a:buClr>
                <a:schemeClr val="lt1"/>
              </a:buClr>
              <a:buSzPct val="100000"/>
              <a:buFont typeface="Century Gothic"/>
              <a:buNone/>
            </a:pPr>
            <a:r>
              <a:rPr lang="en"/>
              <a:t>We help our portfolio build and optimize hyper-growth GTM machines</a:t>
            </a:r>
            <a:endParaRPr/>
          </a:p>
        </p:txBody>
      </p:sp>
      <p:sp>
        <p:nvSpPr>
          <p:cNvPr id="451" name="Google Shape;451;p60"/>
          <p:cNvSpPr txBox="1"/>
          <p:nvPr>
            <p:ph idx="12" type="sldNum"/>
          </p:nvPr>
        </p:nvSpPr>
        <p:spPr>
          <a:xfrm>
            <a:off x="8488382" y="4923200"/>
            <a:ext cx="229500" cy="142500"/>
          </a:xfrm>
          <a:prstGeom prst="rect">
            <a:avLst/>
          </a:prstGeom>
          <a:noFill/>
          <a:ln>
            <a:noFill/>
          </a:ln>
        </p:spPr>
        <p:txBody>
          <a:bodyPr anchorCtr="0" anchor="ctr" bIns="20775" lIns="41575" spcFirstLastPara="1" rIns="41575" wrap="square" tIns="20775">
            <a:noAutofit/>
          </a:bodyPr>
          <a:lstStyle/>
          <a:p>
            <a:pPr indent="0" lvl="0" marL="0" rtl="0" algn="r">
              <a:spcBef>
                <a:spcPts val="0"/>
              </a:spcBef>
              <a:spcAft>
                <a:spcPts val="0"/>
              </a:spcAft>
              <a:buNone/>
            </a:pPr>
            <a:fld id="{00000000-1234-1234-1234-123412341234}" type="slidenum">
              <a:rPr lang="en"/>
              <a:t>‹#›</a:t>
            </a:fld>
            <a:endParaRPr/>
          </a:p>
        </p:txBody>
      </p:sp>
      <p:pic>
        <p:nvPicPr>
          <p:cNvPr id="452" name="Google Shape;452;p60"/>
          <p:cNvPicPr preferRelativeResize="0"/>
          <p:nvPr/>
        </p:nvPicPr>
        <p:blipFill>
          <a:blip r:embed="rId3">
            <a:alphaModFix/>
          </a:blip>
          <a:stretch>
            <a:fillRect/>
          </a:stretch>
        </p:blipFill>
        <p:spPr>
          <a:xfrm>
            <a:off x="3730894" y="1375101"/>
            <a:ext cx="1682201" cy="1296674"/>
          </a:xfrm>
          <a:prstGeom prst="rect">
            <a:avLst/>
          </a:prstGeom>
          <a:noFill/>
          <a:ln>
            <a:no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78"/>
          <p:cNvSpPr txBox="1"/>
          <p:nvPr>
            <p:ph type="ctrTitle"/>
          </p:nvPr>
        </p:nvSpPr>
        <p:spPr>
          <a:xfrm>
            <a:off x="2644899" y="367775"/>
            <a:ext cx="6289500" cy="606900"/>
          </a:xfrm>
          <a:prstGeom prst="rect">
            <a:avLst/>
          </a:prstGeom>
        </p:spPr>
        <p:txBody>
          <a:bodyPr anchorCtr="0" anchor="ctr" bIns="20775" lIns="41575" spcFirstLastPara="1" rIns="41575" wrap="square" tIns="20775">
            <a:normAutofit fontScale="90000"/>
          </a:bodyPr>
          <a:lstStyle/>
          <a:p>
            <a:pPr indent="0" lvl="0" marL="0" rtl="0" algn="l">
              <a:spcBef>
                <a:spcPts val="0"/>
              </a:spcBef>
              <a:spcAft>
                <a:spcPts val="0"/>
              </a:spcAft>
              <a:buNone/>
            </a:pPr>
            <a:r>
              <a:rPr lang="en"/>
              <a:t>Meeting management is an unexciting and essential game changer for most sellers</a:t>
            </a:r>
            <a:endParaRPr/>
          </a:p>
        </p:txBody>
      </p:sp>
      <p:sp>
        <p:nvSpPr>
          <p:cNvPr id="609" name="Google Shape;609;p78"/>
          <p:cNvSpPr txBox="1"/>
          <p:nvPr>
            <p:ph idx="4294967295" type="body"/>
          </p:nvPr>
        </p:nvSpPr>
        <p:spPr>
          <a:xfrm>
            <a:off x="2556925" y="1113825"/>
            <a:ext cx="5098200" cy="3389100"/>
          </a:xfrm>
          <a:prstGeom prst="rect">
            <a:avLst/>
          </a:prstGeom>
        </p:spPr>
        <p:txBody>
          <a:bodyPr anchorCtr="0" anchor="t" bIns="20775" lIns="41575" spcFirstLastPara="1" rIns="41575" wrap="square" tIns="20775">
            <a:normAutofit/>
          </a:bodyPr>
          <a:lstStyle/>
          <a:p>
            <a:pPr indent="0" lvl="0" marL="457200" rtl="0" algn="l">
              <a:spcBef>
                <a:spcPts val="800"/>
              </a:spcBef>
              <a:spcAft>
                <a:spcPts val="0"/>
              </a:spcAft>
              <a:buNone/>
            </a:pPr>
            <a:r>
              <a:t/>
            </a:r>
            <a:endParaRPr sz="1400"/>
          </a:p>
          <a:p>
            <a:pPr indent="-317500" lvl="0" marL="457200" rtl="0" algn="l">
              <a:spcBef>
                <a:spcPts val="800"/>
              </a:spcBef>
              <a:spcAft>
                <a:spcPts val="0"/>
              </a:spcAft>
              <a:buSzPts val="1400"/>
              <a:buChar char="•"/>
            </a:pPr>
            <a:r>
              <a:rPr lang="en" sz="1400"/>
              <a:t>How sellers introduce </a:t>
            </a:r>
            <a:r>
              <a:rPr i="1" lang="en" sz="1400"/>
              <a:t>the meeting</a:t>
            </a:r>
            <a:r>
              <a:rPr lang="en" sz="1400"/>
              <a:t> sets the trajectory for success or failure</a:t>
            </a:r>
            <a:r>
              <a:rPr i="1" lang="en" sz="1400"/>
              <a:t> </a:t>
            </a:r>
            <a:endParaRPr i="1" sz="1400"/>
          </a:p>
          <a:p>
            <a:pPr indent="0" lvl="0" marL="0" rtl="0" algn="l">
              <a:spcBef>
                <a:spcPts val="800"/>
              </a:spcBef>
              <a:spcAft>
                <a:spcPts val="0"/>
              </a:spcAft>
              <a:buNone/>
            </a:pPr>
            <a:r>
              <a:t/>
            </a:r>
            <a:endParaRPr i="1" sz="700"/>
          </a:p>
          <a:p>
            <a:pPr indent="-317500" lvl="0" marL="457200" rtl="0" algn="l">
              <a:spcBef>
                <a:spcPts val="800"/>
              </a:spcBef>
              <a:spcAft>
                <a:spcPts val="0"/>
              </a:spcAft>
              <a:buSzPts val="1400"/>
              <a:buChar char="•"/>
            </a:pPr>
            <a:r>
              <a:rPr lang="en" sz="1400"/>
              <a:t>If the introduction is off, the meeting is off</a:t>
            </a:r>
            <a:endParaRPr sz="1400"/>
          </a:p>
          <a:p>
            <a:pPr indent="0" lvl="0" marL="0" rtl="0" algn="l">
              <a:spcBef>
                <a:spcPts val="800"/>
              </a:spcBef>
              <a:spcAft>
                <a:spcPts val="0"/>
              </a:spcAft>
              <a:buNone/>
            </a:pPr>
            <a:r>
              <a:t/>
            </a:r>
            <a:endParaRPr sz="1400"/>
          </a:p>
          <a:p>
            <a:pPr indent="-317500" lvl="0" marL="457200" rtl="0" algn="l">
              <a:spcBef>
                <a:spcPts val="800"/>
              </a:spcBef>
              <a:spcAft>
                <a:spcPts val="0"/>
              </a:spcAft>
              <a:buSzPts val="1400"/>
              <a:buChar char="•"/>
            </a:pPr>
            <a:r>
              <a:rPr lang="en" sz="1400"/>
              <a:t>Sellers give meeting agendas and struggle defining the purpose and outcome of meetings</a:t>
            </a:r>
            <a:endParaRPr sz="1400"/>
          </a:p>
        </p:txBody>
      </p:sp>
      <p:sp>
        <p:nvSpPr>
          <p:cNvPr id="610" name="Google Shape;610;p78"/>
          <p:cNvSpPr txBox="1"/>
          <p:nvPr/>
        </p:nvSpPr>
        <p:spPr>
          <a:xfrm>
            <a:off x="441125" y="1796850"/>
            <a:ext cx="1677600" cy="5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Century Gothic"/>
                <a:ea typeface="Century Gothic"/>
                <a:cs typeface="Century Gothic"/>
                <a:sym typeface="Century Gothic"/>
              </a:rPr>
              <a:t>Ongoing: Meeting Management</a:t>
            </a:r>
            <a:endParaRPr b="1" sz="1700">
              <a:latin typeface="Century Gothic"/>
              <a:ea typeface="Century Gothic"/>
              <a:cs typeface="Century Gothic"/>
              <a:sym typeface="Century Gothic"/>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79"/>
          <p:cNvSpPr txBox="1"/>
          <p:nvPr>
            <p:ph type="title"/>
          </p:nvPr>
        </p:nvSpPr>
        <p:spPr>
          <a:xfrm>
            <a:off x="424216" y="341013"/>
            <a:ext cx="8306700" cy="390900"/>
          </a:xfrm>
          <a:prstGeom prst="rect">
            <a:avLst/>
          </a:prstGeom>
        </p:spPr>
        <p:txBody>
          <a:bodyPr anchorCtr="0" anchor="b" bIns="20775" lIns="41575" spcFirstLastPara="1" rIns="41575" wrap="square" tIns="20775">
            <a:normAutofit/>
          </a:bodyPr>
          <a:lstStyle/>
          <a:p>
            <a:pPr indent="0" lvl="0" marL="0" rtl="0" algn="l">
              <a:spcBef>
                <a:spcPts val="0"/>
              </a:spcBef>
              <a:spcAft>
                <a:spcPts val="0"/>
              </a:spcAft>
              <a:buNone/>
            </a:pPr>
            <a:r>
              <a:rPr lang="en"/>
              <a:t>T</a:t>
            </a:r>
            <a:r>
              <a:rPr lang="en"/>
              <a:t>he PAO is the glue that makes successful meetings</a:t>
            </a:r>
            <a:endParaRPr/>
          </a:p>
        </p:txBody>
      </p:sp>
      <p:sp>
        <p:nvSpPr>
          <p:cNvPr id="616" name="Google Shape;616;p79"/>
          <p:cNvSpPr txBox="1"/>
          <p:nvPr>
            <p:ph idx="1" type="body"/>
          </p:nvPr>
        </p:nvSpPr>
        <p:spPr>
          <a:xfrm>
            <a:off x="424225" y="1259500"/>
            <a:ext cx="4262700" cy="2086500"/>
          </a:xfrm>
          <a:prstGeom prst="rect">
            <a:avLst/>
          </a:prstGeom>
        </p:spPr>
        <p:txBody>
          <a:bodyPr anchorCtr="0" anchor="t" bIns="20775" lIns="41575" spcFirstLastPara="1" rIns="41575" wrap="square" tIns="20775">
            <a:normAutofit/>
          </a:bodyPr>
          <a:lstStyle/>
          <a:p>
            <a:pPr indent="0" lvl="0" marL="0" rtl="0" algn="l">
              <a:spcBef>
                <a:spcPts val="800"/>
              </a:spcBef>
              <a:spcAft>
                <a:spcPts val="0"/>
              </a:spcAft>
              <a:buNone/>
            </a:pPr>
            <a:r>
              <a:rPr lang="en" sz="1400"/>
              <a:t> A written and verbal description of the purpose, agenda and outcome of a meeting that is</a:t>
            </a:r>
            <a:endParaRPr sz="1400"/>
          </a:p>
          <a:p>
            <a:pPr indent="0" lvl="0" marL="0" rtl="0" algn="l">
              <a:spcBef>
                <a:spcPts val="800"/>
              </a:spcBef>
              <a:spcAft>
                <a:spcPts val="0"/>
              </a:spcAft>
              <a:buNone/>
            </a:pPr>
            <a:r>
              <a:t/>
            </a:r>
            <a:endParaRPr sz="1400"/>
          </a:p>
          <a:p>
            <a:pPr indent="-317500" lvl="0" marL="457200" rtl="0" algn="l">
              <a:spcBef>
                <a:spcPts val="800"/>
              </a:spcBef>
              <a:spcAft>
                <a:spcPts val="0"/>
              </a:spcAft>
              <a:buSzPts val="1400"/>
              <a:buChar char="•"/>
            </a:pPr>
            <a:r>
              <a:rPr lang="en" sz="1400"/>
              <a:t>Preceded</a:t>
            </a:r>
            <a:r>
              <a:rPr lang="en" sz="1400"/>
              <a:t> by icebreakers</a:t>
            </a:r>
            <a:endParaRPr sz="1400"/>
          </a:p>
          <a:p>
            <a:pPr indent="0" lvl="0" marL="0" rtl="0" algn="l">
              <a:spcBef>
                <a:spcPts val="800"/>
              </a:spcBef>
              <a:spcAft>
                <a:spcPts val="0"/>
              </a:spcAft>
              <a:buNone/>
            </a:pPr>
            <a:r>
              <a:t/>
            </a:r>
            <a:endParaRPr sz="1400"/>
          </a:p>
          <a:p>
            <a:pPr indent="-317500" lvl="0" marL="457200" rtl="0" algn="l">
              <a:spcBef>
                <a:spcPts val="800"/>
              </a:spcBef>
              <a:spcAft>
                <a:spcPts val="0"/>
              </a:spcAft>
              <a:buSzPts val="1400"/>
              <a:buChar char="•"/>
            </a:pPr>
            <a:r>
              <a:rPr lang="en" sz="1400"/>
              <a:t>Proceeded by questions to ensure buy-in and confirm timing</a:t>
            </a:r>
            <a:endParaRPr sz="1400"/>
          </a:p>
        </p:txBody>
      </p:sp>
      <p:pic>
        <p:nvPicPr>
          <p:cNvPr id="617" name="Google Shape;617;p79"/>
          <p:cNvPicPr preferRelativeResize="0"/>
          <p:nvPr/>
        </p:nvPicPr>
        <p:blipFill>
          <a:blip r:embed="rId3">
            <a:alphaModFix/>
          </a:blip>
          <a:stretch>
            <a:fillRect/>
          </a:stretch>
        </p:blipFill>
        <p:spPr>
          <a:xfrm>
            <a:off x="5043688" y="1259495"/>
            <a:ext cx="3174968" cy="219663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80"/>
          <p:cNvSpPr txBox="1"/>
          <p:nvPr>
            <p:ph type="title"/>
          </p:nvPr>
        </p:nvSpPr>
        <p:spPr>
          <a:xfrm>
            <a:off x="418641" y="467688"/>
            <a:ext cx="8306700" cy="390900"/>
          </a:xfrm>
          <a:prstGeom prst="rect">
            <a:avLst/>
          </a:prstGeom>
        </p:spPr>
        <p:txBody>
          <a:bodyPr anchorCtr="0" anchor="b" bIns="20775" lIns="41575" spcFirstLastPara="1" rIns="41575" wrap="square" tIns="20775">
            <a:normAutofit fontScale="90000"/>
          </a:bodyPr>
          <a:lstStyle/>
          <a:p>
            <a:pPr indent="0" lvl="0" marL="0" rtl="0" algn="l">
              <a:spcBef>
                <a:spcPts val="0"/>
              </a:spcBef>
              <a:spcAft>
                <a:spcPts val="0"/>
              </a:spcAft>
              <a:buNone/>
            </a:pPr>
            <a:r>
              <a:rPr lang="en"/>
              <a:t>Ensure meeting outcomes through a simple, effective introduction </a:t>
            </a:r>
            <a:endParaRPr/>
          </a:p>
        </p:txBody>
      </p:sp>
      <p:graphicFrame>
        <p:nvGraphicFramePr>
          <p:cNvPr id="623" name="Google Shape;623;p80"/>
          <p:cNvGraphicFramePr/>
          <p:nvPr/>
        </p:nvGraphicFramePr>
        <p:xfrm>
          <a:off x="424225" y="1415875"/>
          <a:ext cx="3000000" cy="3000000"/>
        </p:xfrm>
        <a:graphic>
          <a:graphicData uri="http://schemas.openxmlformats.org/drawingml/2006/table">
            <a:tbl>
              <a:tblPr>
                <a:noFill/>
                <a:tableStyleId>{3BD8040B-BC3A-403E-908E-3C9FCAFAB874}</a:tableStyleId>
              </a:tblPr>
              <a:tblGrid>
                <a:gridCol w="939775"/>
                <a:gridCol w="960750"/>
                <a:gridCol w="3037525"/>
                <a:gridCol w="2970925"/>
              </a:tblGrid>
              <a:tr h="381000">
                <a:tc>
                  <a:txBody>
                    <a:bodyPr/>
                    <a:lstStyle/>
                    <a:p>
                      <a:pPr indent="0" lvl="0" marL="0" rtl="0" algn="l">
                        <a:spcBef>
                          <a:spcPts val="0"/>
                        </a:spcBef>
                        <a:spcAft>
                          <a:spcPts val="0"/>
                        </a:spcAft>
                        <a:buNone/>
                      </a:pPr>
                      <a:r>
                        <a:rPr b="1" lang="en" sz="1000">
                          <a:solidFill>
                            <a:schemeClr val="lt1"/>
                          </a:solidFill>
                          <a:latin typeface="Century Gothic"/>
                          <a:ea typeface="Century Gothic"/>
                          <a:cs typeface="Century Gothic"/>
                          <a:sym typeface="Century Gothic"/>
                        </a:rPr>
                        <a:t>Component</a:t>
                      </a:r>
                      <a:endParaRPr b="1" sz="1000">
                        <a:solidFill>
                          <a:schemeClr val="lt1"/>
                        </a:solidFill>
                        <a:latin typeface="Century Gothic"/>
                        <a:ea typeface="Century Gothic"/>
                        <a:cs typeface="Century Gothic"/>
                        <a:sym typeface="Century Gothic"/>
                      </a:endParaRPr>
                    </a:p>
                  </a:txBody>
                  <a:tcPr marT="91425" marB="91425" marR="91425" marL="91425">
                    <a:solidFill>
                      <a:schemeClr val="dk1"/>
                    </a:solidFill>
                  </a:tcPr>
                </a:tc>
                <a:tc>
                  <a:txBody>
                    <a:bodyPr/>
                    <a:lstStyle/>
                    <a:p>
                      <a:pPr indent="0" lvl="0" marL="0" rtl="0" algn="l">
                        <a:spcBef>
                          <a:spcPts val="0"/>
                        </a:spcBef>
                        <a:spcAft>
                          <a:spcPts val="0"/>
                        </a:spcAft>
                        <a:buNone/>
                      </a:pPr>
                      <a:r>
                        <a:rPr b="1" lang="en" sz="1000">
                          <a:solidFill>
                            <a:schemeClr val="lt1"/>
                          </a:solidFill>
                          <a:latin typeface="Century Gothic"/>
                          <a:ea typeface="Century Gothic"/>
                          <a:cs typeface="Century Gothic"/>
                          <a:sym typeface="Century Gothic"/>
                        </a:rPr>
                        <a:t>Definition</a:t>
                      </a:r>
                      <a:endParaRPr b="1" sz="1000">
                        <a:solidFill>
                          <a:schemeClr val="lt1"/>
                        </a:solidFill>
                        <a:latin typeface="Century Gothic"/>
                        <a:ea typeface="Century Gothic"/>
                        <a:cs typeface="Century Gothic"/>
                        <a:sym typeface="Century Gothic"/>
                      </a:endParaRPr>
                    </a:p>
                  </a:txBody>
                  <a:tcPr marT="91425" marB="91425" marR="91425" marL="91425">
                    <a:solidFill>
                      <a:schemeClr val="dk1"/>
                    </a:solidFill>
                  </a:tcPr>
                </a:tc>
                <a:tc>
                  <a:txBody>
                    <a:bodyPr/>
                    <a:lstStyle/>
                    <a:p>
                      <a:pPr indent="0" lvl="0" marL="0" rtl="0" algn="l">
                        <a:spcBef>
                          <a:spcPts val="0"/>
                        </a:spcBef>
                        <a:spcAft>
                          <a:spcPts val="0"/>
                        </a:spcAft>
                        <a:buNone/>
                      </a:pPr>
                      <a:r>
                        <a:rPr b="1" lang="en" sz="1000">
                          <a:solidFill>
                            <a:schemeClr val="lt1"/>
                          </a:solidFill>
                          <a:latin typeface="Century Gothic"/>
                          <a:ea typeface="Century Gothic"/>
                          <a:cs typeface="Century Gothic"/>
                          <a:sym typeface="Century Gothic"/>
                        </a:rPr>
                        <a:t>Description</a:t>
                      </a:r>
                      <a:endParaRPr b="1" sz="1000">
                        <a:solidFill>
                          <a:schemeClr val="lt1"/>
                        </a:solidFill>
                        <a:latin typeface="Century Gothic"/>
                        <a:ea typeface="Century Gothic"/>
                        <a:cs typeface="Century Gothic"/>
                        <a:sym typeface="Century Gothic"/>
                      </a:endParaRPr>
                    </a:p>
                  </a:txBody>
                  <a:tcPr marT="91425" marB="91425" marR="91425" marL="91425">
                    <a:solidFill>
                      <a:schemeClr val="dk1"/>
                    </a:solidFill>
                  </a:tcPr>
                </a:tc>
                <a:tc>
                  <a:txBody>
                    <a:bodyPr/>
                    <a:lstStyle/>
                    <a:p>
                      <a:pPr indent="0" lvl="0" marL="0" rtl="0" algn="l">
                        <a:spcBef>
                          <a:spcPts val="0"/>
                        </a:spcBef>
                        <a:spcAft>
                          <a:spcPts val="0"/>
                        </a:spcAft>
                        <a:buNone/>
                      </a:pPr>
                      <a:r>
                        <a:rPr b="1" lang="en" sz="1000">
                          <a:solidFill>
                            <a:schemeClr val="lt1"/>
                          </a:solidFill>
                          <a:latin typeface="Century Gothic"/>
                          <a:ea typeface="Century Gothic"/>
                          <a:cs typeface="Century Gothic"/>
                          <a:sym typeface="Century Gothic"/>
                        </a:rPr>
                        <a:t>Example</a:t>
                      </a:r>
                      <a:endParaRPr b="1" sz="1000">
                        <a:solidFill>
                          <a:schemeClr val="lt1"/>
                        </a:solidFill>
                        <a:latin typeface="Century Gothic"/>
                        <a:ea typeface="Century Gothic"/>
                        <a:cs typeface="Century Gothic"/>
                        <a:sym typeface="Century Gothic"/>
                      </a:endParaRPr>
                    </a:p>
                  </a:txBody>
                  <a:tcPr marT="91425" marB="91425" marR="91425" marL="91425">
                    <a:solidFill>
                      <a:schemeClr val="dk1"/>
                    </a:solidFill>
                  </a:tcPr>
                </a:tc>
              </a:tr>
              <a:tr h="381000">
                <a:tc>
                  <a:txBody>
                    <a:bodyPr/>
                    <a:lstStyle/>
                    <a:p>
                      <a:pPr indent="0" lvl="0" marL="0" rtl="0" algn="ctr">
                        <a:spcBef>
                          <a:spcPts val="0"/>
                        </a:spcBef>
                        <a:spcAft>
                          <a:spcPts val="0"/>
                        </a:spcAft>
                        <a:buNone/>
                      </a:pPr>
                      <a:r>
                        <a:rPr b="1" lang="en" sz="2400">
                          <a:latin typeface="Century Gothic"/>
                          <a:ea typeface="Century Gothic"/>
                          <a:cs typeface="Century Gothic"/>
                          <a:sym typeface="Century Gothic"/>
                        </a:rPr>
                        <a:t>P</a:t>
                      </a:r>
                      <a:endParaRPr b="1" sz="24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Purpose</a:t>
                      </a:r>
                      <a:endParaRPr sz="1000">
                        <a:latin typeface="Century Gothic"/>
                        <a:ea typeface="Century Gothic"/>
                        <a:cs typeface="Century Gothic"/>
                        <a:sym typeface="Century Gothic"/>
                      </a:endParaRPr>
                    </a:p>
                  </a:txBody>
                  <a:tcPr marT="91425" marB="91425" marR="91425" marL="91425" anchor="ct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One sentence declaring the main topic</a:t>
                      </a:r>
                      <a:endParaRPr sz="1000">
                        <a:latin typeface="Century Gothic"/>
                        <a:ea typeface="Century Gothic"/>
                        <a:cs typeface="Century Gothic"/>
                        <a:sym typeface="Century Gothic"/>
                      </a:endParaRPr>
                    </a:p>
                  </a:txBody>
                  <a:tcPr marT="91425" marB="91425" marR="91425" marL="91425" anchor="ct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“The purpose of today’s meeting is to discuss ______________”</a:t>
                      </a:r>
                      <a:endParaRPr sz="1000">
                        <a:latin typeface="Century Gothic"/>
                        <a:ea typeface="Century Gothic"/>
                        <a:cs typeface="Century Gothic"/>
                        <a:sym typeface="Century Gothic"/>
                      </a:endParaRPr>
                    </a:p>
                  </a:txBody>
                  <a:tcPr marT="91425" marB="91425" marR="91425" marL="91425" anchor="ctr"/>
                </a:tc>
              </a:tr>
              <a:tr h="381000">
                <a:tc>
                  <a:txBody>
                    <a:bodyPr/>
                    <a:lstStyle/>
                    <a:p>
                      <a:pPr indent="0" lvl="0" marL="0" rtl="0" algn="ctr">
                        <a:spcBef>
                          <a:spcPts val="0"/>
                        </a:spcBef>
                        <a:spcAft>
                          <a:spcPts val="0"/>
                        </a:spcAft>
                        <a:buNone/>
                      </a:pPr>
                      <a:r>
                        <a:rPr b="1" lang="en" sz="2400">
                          <a:latin typeface="Century Gothic"/>
                          <a:ea typeface="Century Gothic"/>
                          <a:cs typeface="Century Gothic"/>
                          <a:sym typeface="Century Gothic"/>
                        </a:rPr>
                        <a:t>A</a:t>
                      </a:r>
                      <a:endParaRPr b="1" sz="2400">
                        <a:latin typeface="Century Gothic"/>
                        <a:ea typeface="Century Gothic"/>
                        <a:cs typeface="Century Gothic"/>
                        <a:sym typeface="Century Gothic"/>
                      </a:endParaRPr>
                    </a:p>
                  </a:txBody>
                  <a:tcPr marT="91425" marB="91425" marR="91425" marL="91425" anchor="ct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Agenda</a:t>
                      </a:r>
                      <a:endParaRPr sz="1000">
                        <a:latin typeface="Century Gothic"/>
                        <a:ea typeface="Century Gothic"/>
                        <a:cs typeface="Century Gothic"/>
                        <a:sym typeface="Century Gothic"/>
                      </a:endParaRPr>
                    </a:p>
                  </a:txBody>
                  <a:tcPr marT="91425" marB="91425" marR="91425" marL="91425" anchor="ct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Short bullet points of areas to be covered</a:t>
                      </a:r>
                      <a:endParaRPr sz="1000">
                        <a:latin typeface="Century Gothic"/>
                        <a:ea typeface="Century Gothic"/>
                        <a:cs typeface="Century Gothic"/>
                        <a:sym typeface="Century Gothic"/>
                      </a:endParaRPr>
                    </a:p>
                  </a:txBody>
                  <a:tcPr marT="91425" marB="91425" marR="91425" marL="91425" anchor="ct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If you’re in agreement we’ll cover the following: </a:t>
                      </a:r>
                      <a:endParaRPr sz="1000">
                        <a:latin typeface="Century Gothic"/>
                        <a:ea typeface="Century Gothic"/>
                        <a:cs typeface="Century Gothic"/>
                        <a:sym typeface="Century Gothic"/>
                      </a:endParaRPr>
                    </a:p>
                    <a:p>
                      <a:pPr indent="-292100" lvl="0" marL="457200" rtl="0" algn="l">
                        <a:spcBef>
                          <a:spcPts val="0"/>
                        </a:spcBef>
                        <a:spcAft>
                          <a:spcPts val="0"/>
                        </a:spcAft>
                        <a:buSzPts val="1000"/>
                        <a:buFont typeface="Century Gothic"/>
                        <a:buChar char="●"/>
                      </a:pPr>
                      <a:r>
                        <a:rPr lang="en" sz="1000">
                          <a:latin typeface="Century Gothic"/>
                          <a:ea typeface="Century Gothic"/>
                          <a:cs typeface="Century Gothic"/>
                          <a:sym typeface="Century Gothic"/>
                        </a:rPr>
                        <a:t>A</a:t>
                      </a:r>
                      <a:endParaRPr sz="1000">
                        <a:latin typeface="Century Gothic"/>
                        <a:ea typeface="Century Gothic"/>
                        <a:cs typeface="Century Gothic"/>
                        <a:sym typeface="Century Gothic"/>
                      </a:endParaRPr>
                    </a:p>
                    <a:p>
                      <a:pPr indent="-292100" lvl="0" marL="457200" rtl="0" algn="l">
                        <a:spcBef>
                          <a:spcPts val="0"/>
                        </a:spcBef>
                        <a:spcAft>
                          <a:spcPts val="0"/>
                        </a:spcAft>
                        <a:buSzPts val="1000"/>
                        <a:buFont typeface="Century Gothic"/>
                        <a:buChar char="●"/>
                      </a:pPr>
                      <a:r>
                        <a:rPr lang="en" sz="1000">
                          <a:latin typeface="Century Gothic"/>
                          <a:ea typeface="Century Gothic"/>
                          <a:cs typeface="Century Gothic"/>
                          <a:sym typeface="Century Gothic"/>
                        </a:rPr>
                        <a:t>B</a:t>
                      </a:r>
                      <a:endParaRPr sz="1000">
                        <a:latin typeface="Century Gothic"/>
                        <a:ea typeface="Century Gothic"/>
                        <a:cs typeface="Century Gothic"/>
                        <a:sym typeface="Century Gothic"/>
                      </a:endParaRPr>
                    </a:p>
                    <a:p>
                      <a:pPr indent="-292100" lvl="0" marL="457200" rtl="0" algn="l">
                        <a:spcBef>
                          <a:spcPts val="0"/>
                        </a:spcBef>
                        <a:spcAft>
                          <a:spcPts val="0"/>
                        </a:spcAft>
                        <a:buSzPts val="1000"/>
                        <a:buFont typeface="Century Gothic"/>
                        <a:buChar char="●"/>
                      </a:pPr>
                      <a:r>
                        <a:rPr lang="en" sz="1000">
                          <a:latin typeface="Century Gothic"/>
                          <a:ea typeface="Century Gothic"/>
                          <a:cs typeface="Century Gothic"/>
                          <a:sym typeface="Century Gothic"/>
                        </a:rPr>
                        <a:t>C</a:t>
                      </a:r>
                      <a:endParaRPr sz="1000">
                        <a:latin typeface="Century Gothic"/>
                        <a:ea typeface="Century Gothic"/>
                        <a:cs typeface="Century Gothic"/>
                        <a:sym typeface="Century Gothic"/>
                      </a:endParaRPr>
                    </a:p>
                  </a:txBody>
                  <a:tcPr marT="91425" marB="91425" marR="91425" marL="91425" anchor="ctr"/>
                </a:tc>
              </a:tr>
              <a:tr h="381000">
                <a:tc>
                  <a:txBody>
                    <a:bodyPr/>
                    <a:lstStyle/>
                    <a:p>
                      <a:pPr indent="0" lvl="0" marL="0" rtl="0" algn="ctr">
                        <a:spcBef>
                          <a:spcPts val="0"/>
                        </a:spcBef>
                        <a:spcAft>
                          <a:spcPts val="0"/>
                        </a:spcAft>
                        <a:buNone/>
                      </a:pPr>
                      <a:r>
                        <a:rPr b="1" lang="en" sz="2400">
                          <a:latin typeface="Century Gothic"/>
                          <a:ea typeface="Century Gothic"/>
                          <a:cs typeface="Century Gothic"/>
                          <a:sym typeface="Century Gothic"/>
                        </a:rPr>
                        <a:t>O</a:t>
                      </a:r>
                      <a:endParaRPr b="1" sz="2400">
                        <a:latin typeface="Century Gothic"/>
                        <a:ea typeface="Century Gothic"/>
                        <a:cs typeface="Century Gothic"/>
                        <a:sym typeface="Century Gothic"/>
                      </a:endParaRPr>
                    </a:p>
                  </a:txBody>
                  <a:tcPr marT="91425" marB="91425" marR="91425" marL="91425" anchor="ct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Outcome</a:t>
                      </a:r>
                      <a:endParaRPr sz="1000">
                        <a:latin typeface="Century Gothic"/>
                        <a:ea typeface="Century Gothic"/>
                        <a:cs typeface="Century Gothic"/>
                        <a:sym typeface="Century Gothic"/>
                      </a:endParaRPr>
                    </a:p>
                  </a:txBody>
                  <a:tcPr marT="91425" marB="91425" marR="91425" marL="91425" anchor="ct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The ideal result of the meeting</a:t>
                      </a:r>
                      <a:endParaRPr sz="1000">
                        <a:latin typeface="Century Gothic"/>
                        <a:ea typeface="Century Gothic"/>
                        <a:cs typeface="Century Gothic"/>
                        <a:sym typeface="Century Gothic"/>
                      </a:endParaRPr>
                    </a:p>
                  </a:txBody>
                  <a:tcPr marT="91425" marB="91425" marR="91425" marL="91425" anchor="ctr"/>
                </a:tc>
                <a:tc>
                  <a:txBody>
                    <a:bodyPr/>
                    <a:lstStyle/>
                    <a:p>
                      <a:pPr indent="0" lvl="0" marL="0" rtl="0" algn="l">
                        <a:spcBef>
                          <a:spcPts val="0"/>
                        </a:spcBef>
                        <a:spcAft>
                          <a:spcPts val="0"/>
                        </a:spcAft>
                        <a:buNone/>
                      </a:pPr>
                      <a:r>
                        <a:rPr lang="en" sz="1000">
                          <a:latin typeface="Century Gothic"/>
                          <a:ea typeface="Century Gothic"/>
                          <a:cs typeface="Century Gothic"/>
                          <a:sym typeface="Century Gothic"/>
                        </a:rPr>
                        <a:t>The outcome of today’s meeting is to:</a:t>
                      </a:r>
                      <a:endParaRPr sz="1000">
                        <a:latin typeface="Century Gothic"/>
                        <a:ea typeface="Century Gothic"/>
                        <a:cs typeface="Century Gothic"/>
                        <a:sym typeface="Century Gothic"/>
                      </a:endParaRPr>
                    </a:p>
                    <a:p>
                      <a:pPr indent="-292100" lvl="0" marL="457200" rtl="0" algn="l">
                        <a:spcBef>
                          <a:spcPts val="0"/>
                        </a:spcBef>
                        <a:spcAft>
                          <a:spcPts val="0"/>
                        </a:spcAft>
                        <a:buSzPts val="1000"/>
                        <a:buFont typeface="Century Gothic"/>
                        <a:buChar char="●"/>
                      </a:pPr>
                      <a:r>
                        <a:rPr lang="en" sz="1000">
                          <a:latin typeface="Century Gothic"/>
                          <a:ea typeface="Century Gothic"/>
                          <a:cs typeface="Century Gothic"/>
                          <a:sym typeface="Century Gothic"/>
                        </a:rPr>
                        <a:t>Brainstorm…</a:t>
                      </a:r>
                      <a:endParaRPr sz="1000">
                        <a:latin typeface="Century Gothic"/>
                        <a:ea typeface="Century Gothic"/>
                        <a:cs typeface="Century Gothic"/>
                        <a:sym typeface="Century Gothic"/>
                      </a:endParaRPr>
                    </a:p>
                    <a:p>
                      <a:pPr indent="-292100" lvl="0" marL="457200" rtl="0" algn="l">
                        <a:spcBef>
                          <a:spcPts val="0"/>
                        </a:spcBef>
                        <a:spcAft>
                          <a:spcPts val="0"/>
                        </a:spcAft>
                        <a:buSzPts val="1000"/>
                        <a:buFont typeface="Century Gothic"/>
                        <a:buChar char="●"/>
                      </a:pPr>
                      <a:r>
                        <a:rPr lang="en" sz="1000">
                          <a:latin typeface="Century Gothic"/>
                          <a:ea typeface="Century Gothic"/>
                          <a:cs typeface="Century Gothic"/>
                          <a:sym typeface="Century Gothic"/>
                        </a:rPr>
                        <a:t>Develop…</a:t>
                      </a:r>
                      <a:endParaRPr sz="1000">
                        <a:latin typeface="Century Gothic"/>
                        <a:ea typeface="Century Gothic"/>
                        <a:cs typeface="Century Gothic"/>
                        <a:sym typeface="Century Gothic"/>
                      </a:endParaRPr>
                    </a:p>
                    <a:p>
                      <a:pPr indent="-292100" lvl="0" marL="457200" rtl="0" algn="l">
                        <a:spcBef>
                          <a:spcPts val="0"/>
                        </a:spcBef>
                        <a:spcAft>
                          <a:spcPts val="0"/>
                        </a:spcAft>
                        <a:buSzPts val="1000"/>
                        <a:buFont typeface="Century Gothic"/>
                        <a:buChar char="●"/>
                      </a:pPr>
                      <a:r>
                        <a:rPr lang="en" sz="1000">
                          <a:latin typeface="Century Gothic"/>
                          <a:ea typeface="Century Gothic"/>
                          <a:cs typeface="Century Gothic"/>
                          <a:sym typeface="Century Gothic"/>
                        </a:rPr>
                        <a:t>Agree Upon…</a:t>
                      </a:r>
                      <a:endParaRPr sz="1000">
                        <a:latin typeface="Century Gothic"/>
                        <a:ea typeface="Century Gothic"/>
                        <a:cs typeface="Century Gothic"/>
                        <a:sym typeface="Century Gothic"/>
                      </a:endParaRPr>
                    </a:p>
                    <a:p>
                      <a:pPr indent="-292100" lvl="0" marL="457200" rtl="0" algn="l">
                        <a:spcBef>
                          <a:spcPts val="0"/>
                        </a:spcBef>
                        <a:spcAft>
                          <a:spcPts val="0"/>
                        </a:spcAft>
                        <a:buSzPts val="1000"/>
                        <a:buFont typeface="Century Gothic"/>
                        <a:buChar char="●"/>
                      </a:pPr>
                      <a:r>
                        <a:rPr lang="en" sz="1000">
                          <a:latin typeface="Century Gothic"/>
                          <a:ea typeface="Century Gothic"/>
                          <a:cs typeface="Century Gothic"/>
                          <a:sym typeface="Century Gothic"/>
                        </a:rPr>
                        <a:t>Decide…</a:t>
                      </a:r>
                      <a:endParaRPr sz="1000">
                        <a:latin typeface="Century Gothic"/>
                        <a:ea typeface="Century Gothic"/>
                        <a:cs typeface="Century Gothic"/>
                        <a:sym typeface="Century Gothic"/>
                      </a:endParaRPr>
                    </a:p>
                  </a:txBody>
                  <a:tcPr marT="91425" marB="91425" marR="91425" marL="91425" anchor="ctr"/>
                </a:tc>
              </a:tr>
            </a:tbl>
          </a:graphicData>
        </a:graphic>
      </p:graphicFrame>
      <p:sp>
        <p:nvSpPr>
          <p:cNvPr id="624" name="Google Shape;624;p80"/>
          <p:cNvSpPr txBox="1"/>
          <p:nvPr/>
        </p:nvSpPr>
        <p:spPr>
          <a:xfrm>
            <a:off x="424225" y="858600"/>
            <a:ext cx="8722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latin typeface="Century Gothic"/>
              <a:ea typeface="Century Gothic"/>
              <a:cs typeface="Century Gothic"/>
              <a:sym typeface="Century Gothic"/>
            </a:endParaRPr>
          </a:p>
        </p:txBody>
      </p:sp>
      <p:sp>
        <p:nvSpPr>
          <p:cNvPr id="625" name="Google Shape;625;p80"/>
          <p:cNvSpPr txBox="1"/>
          <p:nvPr/>
        </p:nvSpPr>
        <p:spPr>
          <a:xfrm>
            <a:off x="424225" y="4299850"/>
            <a:ext cx="87225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000">
              <a:latin typeface="Century Gothic"/>
              <a:ea typeface="Century Gothic"/>
              <a:cs typeface="Century Gothic"/>
              <a:sym typeface="Century Gothic"/>
            </a:endParaRPr>
          </a:p>
        </p:txBody>
      </p:sp>
      <p:sp>
        <p:nvSpPr>
          <p:cNvPr id="626" name="Google Shape;626;p80"/>
          <p:cNvSpPr txBox="1"/>
          <p:nvPr/>
        </p:nvSpPr>
        <p:spPr>
          <a:xfrm>
            <a:off x="418650" y="997188"/>
            <a:ext cx="86646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latin typeface="Century Gothic"/>
                <a:ea typeface="Century Gothic"/>
                <a:cs typeface="Century Gothic"/>
                <a:sym typeface="Century Gothic"/>
              </a:rPr>
              <a:t>PAO </a:t>
            </a:r>
            <a:r>
              <a:rPr lang="en" sz="1100">
                <a:solidFill>
                  <a:schemeClr val="dk1"/>
                </a:solidFill>
                <a:latin typeface="Century Gothic"/>
                <a:ea typeface="Century Gothic"/>
                <a:cs typeface="Century Gothic"/>
                <a:sym typeface="Century Gothic"/>
              </a:rPr>
              <a:t>Example</a:t>
            </a:r>
            <a:endParaRPr sz="1100">
              <a:solidFill>
                <a:schemeClr val="dk1"/>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81"/>
          <p:cNvSpPr txBox="1"/>
          <p:nvPr>
            <p:ph type="title"/>
          </p:nvPr>
        </p:nvSpPr>
        <p:spPr>
          <a:xfrm>
            <a:off x="418641" y="435463"/>
            <a:ext cx="8306700" cy="390900"/>
          </a:xfrm>
          <a:prstGeom prst="rect">
            <a:avLst/>
          </a:prstGeom>
        </p:spPr>
        <p:txBody>
          <a:bodyPr anchorCtr="0" anchor="b" bIns="20775" lIns="41575" spcFirstLastPara="1" rIns="41575" wrap="square" tIns="20775">
            <a:normAutofit fontScale="90000"/>
          </a:bodyPr>
          <a:lstStyle/>
          <a:p>
            <a:pPr indent="0" lvl="0" marL="0" rtl="0" algn="l">
              <a:spcBef>
                <a:spcPts val="0"/>
              </a:spcBef>
              <a:spcAft>
                <a:spcPts val="0"/>
              </a:spcAft>
              <a:buNone/>
            </a:pPr>
            <a:r>
              <a:t/>
            </a:r>
            <a:endParaRPr/>
          </a:p>
          <a:p>
            <a:pPr indent="0" lvl="0" marL="0" rtl="0" algn="l">
              <a:spcBef>
                <a:spcPts val="0"/>
              </a:spcBef>
              <a:spcAft>
                <a:spcPts val="0"/>
              </a:spcAft>
              <a:buNone/>
            </a:pPr>
            <a:r>
              <a:rPr lang="en"/>
              <a:t>Summary: Sales Tactics for Success in Today’s Tough Selling Environment</a:t>
            </a:r>
            <a:r>
              <a:rPr lang="en"/>
              <a:t> </a:t>
            </a:r>
            <a:endParaRPr/>
          </a:p>
        </p:txBody>
      </p:sp>
      <p:pic>
        <p:nvPicPr>
          <p:cNvPr id="632" name="Google Shape;632;p81"/>
          <p:cNvPicPr preferRelativeResize="0"/>
          <p:nvPr/>
        </p:nvPicPr>
        <p:blipFill>
          <a:blip r:embed="rId3">
            <a:alphaModFix/>
          </a:blip>
          <a:stretch>
            <a:fillRect/>
          </a:stretch>
        </p:blipFill>
        <p:spPr>
          <a:xfrm>
            <a:off x="783613" y="847500"/>
            <a:ext cx="7576776" cy="3940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82"/>
          <p:cNvSpPr txBox="1"/>
          <p:nvPr>
            <p:ph type="title"/>
          </p:nvPr>
        </p:nvSpPr>
        <p:spPr>
          <a:xfrm>
            <a:off x="424216" y="341013"/>
            <a:ext cx="8306700" cy="390900"/>
          </a:xfrm>
          <a:prstGeom prst="rect">
            <a:avLst/>
          </a:prstGeom>
        </p:spPr>
        <p:txBody>
          <a:bodyPr anchorCtr="0" anchor="b" bIns="20775" lIns="41575" spcFirstLastPara="1" rIns="41575" wrap="square" tIns="20775">
            <a:normAutofit/>
          </a:bodyPr>
          <a:lstStyle/>
          <a:p>
            <a:pPr indent="0" lvl="0" marL="0" rtl="0" algn="l">
              <a:spcBef>
                <a:spcPts val="0"/>
              </a:spcBef>
              <a:spcAft>
                <a:spcPts val="0"/>
              </a:spcAft>
              <a:buNone/>
            </a:pPr>
            <a:r>
              <a:rPr lang="en"/>
              <a:t>Additional Resources &amp; Information</a:t>
            </a:r>
            <a:endParaRPr/>
          </a:p>
        </p:txBody>
      </p:sp>
      <p:sp>
        <p:nvSpPr>
          <p:cNvPr id="638" name="Google Shape;638;p82"/>
          <p:cNvSpPr txBox="1"/>
          <p:nvPr/>
        </p:nvSpPr>
        <p:spPr>
          <a:xfrm>
            <a:off x="424225" y="1016500"/>
            <a:ext cx="7392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entury Gothic"/>
                <a:ea typeface="Century Gothic"/>
                <a:cs typeface="Century Gothic"/>
                <a:sym typeface="Century Gothic"/>
              </a:rPr>
              <a:t>If you would like more information on the tools and workshops related to The Big 3, please reach out to Anisha Agarwal (</a:t>
            </a:r>
            <a:r>
              <a:rPr lang="en" u="sng">
                <a:solidFill>
                  <a:srgbClr val="0000FF"/>
                </a:solidFill>
                <a:latin typeface="Century Gothic"/>
                <a:ea typeface="Century Gothic"/>
                <a:cs typeface="Century Gothic"/>
                <a:sym typeface="Century Gothic"/>
                <a:hlinkClick r:id="rId3">
                  <a:extLst>
                    <a:ext uri="{A12FA001-AC4F-418D-AE19-62706E023703}">
                      <ahyp:hlinkClr val="tx"/>
                    </a:ext>
                  </a:extLst>
                </a:hlinkClick>
              </a:rPr>
              <a:t>anisha@scalevp.com</a:t>
            </a:r>
            <a:r>
              <a:rPr lang="en">
                <a:latin typeface="Century Gothic"/>
                <a:ea typeface="Century Gothic"/>
                <a:cs typeface="Century Gothic"/>
                <a:sym typeface="Century Gothic"/>
              </a:rPr>
              <a:t>)</a:t>
            </a:r>
            <a:endParaRPr>
              <a:solidFill>
                <a:srgbClr val="0000FF"/>
              </a:solidFill>
              <a:latin typeface="Century Gothic"/>
              <a:ea typeface="Century Gothic"/>
              <a:cs typeface="Century Gothic"/>
              <a:sym typeface="Century Gothic"/>
            </a:endParaRPr>
          </a:p>
          <a:p>
            <a:pPr indent="0" lvl="0" marL="0" rtl="0" algn="l">
              <a:spcBef>
                <a:spcPts val="0"/>
              </a:spcBef>
              <a:spcAft>
                <a:spcPts val="0"/>
              </a:spcAft>
              <a:buNone/>
            </a:pPr>
            <a:r>
              <a:t/>
            </a:r>
            <a:endParaRPr b="1">
              <a:solidFill>
                <a:srgbClr val="0000FF"/>
              </a:solidFill>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1"/>
          <p:cNvSpPr txBox="1"/>
          <p:nvPr>
            <p:ph type="title"/>
          </p:nvPr>
        </p:nvSpPr>
        <p:spPr>
          <a:xfrm>
            <a:off x="424216" y="171535"/>
            <a:ext cx="8306700" cy="643500"/>
          </a:xfrm>
          <a:prstGeom prst="rect">
            <a:avLst/>
          </a:prstGeom>
          <a:noFill/>
          <a:ln>
            <a:noFill/>
          </a:ln>
        </p:spPr>
        <p:txBody>
          <a:bodyPr anchorCtr="0" anchor="b" bIns="20775" lIns="41575" spcFirstLastPara="1" rIns="41575" wrap="square" tIns="20775">
            <a:normAutofit fontScale="90000"/>
          </a:bodyPr>
          <a:lstStyle/>
          <a:p>
            <a:pPr indent="0" lvl="0" marL="0" rtl="0" algn="l">
              <a:lnSpc>
                <a:spcPct val="90000"/>
              </a:lnSpc>
              <a:spcBef>
                <a:spcPts val="0"/>
              </a:spcBef>
              <a:spcAft>
                <a:spcPts val="0"/>
              </a:spcAft>
              <a:buClr>
                <a:schemeClr val="dk1"/>
              </a:buClr>
              <a:buSzPct val="111110"/>
              <a:buFont typeface="Century Gothic"/>
              <a:buNone/>
            </a:pPr>
            <a:r>
              <a:rPr lang="en"/>
              <a:t>The Scale GTM platform leverages our expert network to provide a suite of offerings </a:t>
            </a:r>
            <a:endParaRPr/>
          </a:p>
        </p:txBody>
      </p:sp>
      <p:sp>
        <p:nvSpPr>
          <p:cNvPr id="458" name="Google Shape;458;p61"/>
          <p:cNvSpPr txBox="1"/>
          <p:nvPr>
            <p:ph idx="12" type="sldNum"/>
          </p:nvPr>
        </p:nvSpPr>
        <p:spPr>
          <a:xfrm>
            <a:off x="8488382" y="5151800"/>
            <a:ext cx="229500" cy="142500"/>
          </a:xfrm>
          <a:prstGeom prst="rect">
            <a:avLst/>
          </a:prstGeom>
          <a:noFill/>
          <a:ln>
            <a:noFill/>
          </a:ln>
        </p:spPr>
        <p:txBody>
          <a:bodyPr anchorCtr="0" anchor="ctr" bIns="20775" lIns="41575" spcFirstLastPara="1" rIns="41575" wrap="square" tIns="20775">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
        <p:nvSpPr>
          <p:cNvPr id="459" name="Google Shape;459;p61"/>
          <p:cNvSpPr txBox="1"/>
          <p:nvPr/>
        </p:nvSpPr>
        <p:spPr>
          <a:xfrm>
            <a:off x="3858300" y="3464003"/>
            <a:ext cx="1427400" cy="473100"/>
          </a:xfrm>
          <a:prstGeom prst="rect">
            <a:avLst/>
          </a:prstGeom>
          <a:noFill/>
          <a:ln>
            <a:noFill/>
          </a:ln>
        </p:spPr>
        <p:txBody>
          <a:bodyPr anchorCtr="0" anchor="t" bIns="20775" lIns="41575" spcFirstLastPara="1" rIns="41575" wrap="square" tIns="20775">
            <a:spAutoFit/>
          </a:bodyPr>
          <a:lstStyle/>
          <a:p>
            <a:pPr indent="0" lvl="0" marL="0" marR="0" rtl="0" algn="ctr">
              <a:lnSpc>
                <a:spcPct val="100000"/>
              </a:lnSpc>
              <a:spcBef>
                <a:spcPts val="0"/>
              </a:spcBef>
              <a:spcAft>
                <a:spcPts val="0"/>
              </a:spcAft>
              <a:buClr>
                <a:srgbClr val="000000"/>
              </a:buClr>
              <a:buSzPts val="1500"/>
              <a:buFont typeface="Arial"/>
              <a:buNone/>
            </a:pPr>
            <a:r>
              <a:rPr b="1" i="0" lang="en" u="none" cap="none" strike="noStrike">
                <a:solidFill>
                  <a:schemeClr val="accent5"/>
                </a:solidFill>
                <a:latin typeface="Century Gothic"/>
                <a:ea typeface="Century Gothic"/>
                <a:cs typeface="Century Gothic"/>
                <a:sym typeface="Century Gothic"/>
              </a:rPr>
              <a:t>GTM</a:t>
            </a:r>
            <a:endParaRPr b="0" i="0" u="none" cap="none" strike="noStrike">
              <a:solidFill>
                <a:schemeClr val="accent5"/>
              </a:solidFill>
              <a:latin typeface="Century Gothic"/>
              <a:ea typeface="Century Gothic"/>
              <a:cs typeface="Century Gothic"/>
              <a:sym typeface="Century Gothic"/>
            </a:endParaRPr>
          </a:p>
          <a:p>
            <a:pPr indent="0" lvl="0" marL="0" marR="0" rtl="0" algn="ctr">
              <a:lnSpc>
                <a:spcPct val="100000"/>
              </a:lnSpc>
              <a:spcBef>
                <a:spcPts val="0"/>
              </a:spcBef>
              <a:spcAft>
                <a:spcPts val="0"/>
              </a:spcAft>
              <a:buClr>
                <a:srgbClr val="000000"/>
              </a:buClr>
              <a:buSzPts val="1500"/>
              <a:buFont typeface="Arial"/>
              <a:buNone/>
            </a:pPr>
            <a:r>
              <a:rPr b="1" i="0" lang="en" u="none" cap="none" strike="noStrike">
                <a:solidFill>
                  <a:schemeClr val="accent5"/>
                </a:solidFill>
                <a:latin typeface="Century Gothic"/>
                <a:ea typeface="Century Gothic"/>
                <a:cs typeface="Century Gothic"/>
                <a:sym typeface="Century Gothic"/>
              </a:rPr>
              <a:t>Network</a:t>
            </a:r>
            <a:endParaRPr b="0" i="0" u="none" cap="none" strike="noStrike">
              <a:solidFill>
                <a:schemeClr val="accent5"/>
              </a:solidFill>
              <a:latin typeface="Century Gothic"/>
              <a:ea typeface="Century Gothic"/>
              <a:cs typeface="Century Gothic"/>
              <a:sym typeface="Century Gothic"/>
            </a:endParaRPr>
          </a:p>
        </p:txBody>
      </p:sp>
      <p:sp>
        <p:nvSpPr>
          <p:cNvPr id="460" name="Google Shape;460;p61"/>
          <p:cNvSpPr txBox="1"/>
          <p:nvPr/>
        </p:nvSpPr>
        <p:spPr>
          <a:xfrm>
            <a:off x="1735431" y="1883089"/>
            <a:ext cx="1112100" cy="257400"/>
          </a:xfrm>
          <a:prstGeom prst="rect">
            <a:avLst/>
          </a:prstGeom>
          <a:noFill/>
          <a:ln>
            <a:noFill/>
          </a:ln>
        </p:spPr>
        <p:txBody>
          <a:bodyPr anchorCtr="0" anchor="t" bIns="20775" lIns="41575" spcFirstLastPara="1" rIns="41575" wrap="square" tIns="20775">
            <a:spAutoFit/>
          </a:bodyPr>
          <a:lstStyle/>
          <a:p>
            <a:pPr indent="0" lvl="0" marL="0" marR="0" rtl="0" algn="ctr">
              <a:lnSpc>
                <a:spcPct val="100000"/>
              </a:lnSpc>
              <a:spcBef>
                <a:spcPts val="0"/>
              </a:spcBef>
              <a:spcAft>
                <a:spcPts val="0"/>
              </a:spcAft>
              <a:buClr>
                <a:srgbClr val="000000"/>
              </a:buClr>
              <a:buSzPts val="1500"/>
              <a:buFont typeface="Arial"/>
              <a:buNone/>
            </a:pPr>
            <a:r>
              <a:rPr b="1" i="0" lang="en" u="none" cap="none" strike="noStrike">
                <a:solidFill>
                  <a:schemeClr val="accent5"/>
                </a:solidFill>
                <a:latin typeface="Century Gothic"/>
                <a:ea typeface="Century Gothic"/>
                <a:cs typeface="Century Gothic"/>
                <a:sym typeface="Century Gothic"/>
              </a:rPr>
              <a:t>Advisory</a:t>
            </a:r>
            <a:endParaRPr b="0" i="0" u="none" cap="none" strike="noStrike">
              <a:solidFill>
                <a:schemeClr val="accent5"/>
              </a:solidFill>
              <a:latin typeface="Century Gothic"/>
              <a:ea typeface="Century Gothic"/>
              <a:cs typeface="Century Gothic"/>
              <a:sym typeface="Century Gothic"/>
            </a:endParaRPr>
          </a:p>
        </p:txBody>
      </p:sp>
      <p:sp>
        <p:nvSpPr>
          <p:cNvPr id="461" name="Google Shape;461;p61"/>
          <p:cNvSpPr txBox="1"/>
          <p:nvPr/>
        </p:nvSpPr>
        <p:spPr>
          <a:xfrm>
            <a:off x="3893850" y="1883089"/>
            <a:ext cx="1356300" cy="257400"/>
          </a:xfrm>
          <a:prstGeom prst="rect">
            <a:avLst/>
          </a:prstGeom>
          <a:noFill/>
          <a:ln>
            <a:noFill/>
          </a:ln>
        </p:spPr>
        <p:txBody>
          <a:bodyPr anchorCtr="0" anchor="t" bIns="20775" lIns="41575" spcFirstLastPara="1" rIns="41575" wrap="square" tIns="20775">
            <a:spAutoFit/>
          </a:bodyPr>
          <a:lstStyle/>
          <a:p>
            <a:pPr indent="0" lvl="0" marL="0" marR="0" rtl="0" algn="ctr">
              <a:lnSpc>
                <a:spcPct val="100000"/>
              </a:lnSpc>
              <a:spcBef>
                <a:spcPts val="0"/>
              </a:spcBef>
              <a:spcAft>
                <a:spcPts val="0"/>
              </a:spcAft>
              <a:buClr>
                <a:srgbClr val="000000"/>
              </a:buClr>
              <a:buSzPts val="1500"/>
              <a:buFont typeface="Arial"/>
              <a:buNone/>
            </a:pPr>
            <a:r>
              <a:rPr b="1" i="0" lang="en" u="none" cap="none" strike="noStrike">
                <a:solidFill>
                  <a:schemeClr val="accent5"/>
                </a:solidFill>
                <a:latin typeface="Century Gothic"/>
                <a:ea typeface="Century Gothic"/>
                <a:cs typeface="Century Gothic"/>
                <a:sym typeface="Century Gothic"/>
              </a:rPr>
              <a:t>Content</a:t>
            </a:r>
            <a:endParaRPr b="0" i="0" u="none" cap="none" strike="noStrike">
              <a:solidFill>
                <a:schemeClr val="accent5"/>
              </a:solidFill>
              <a:latin typeface="Century Gothic"/>
              <a:ea typeface="Century Gothic"/>
              <a:cs typeface="Century Gothic"/>
              <a:sym typeface="Century Gothic"/>
            </a:endParaRPr>
          </a:p>
        </p:txBody>
      </p:sp>
      <p:sp>
        <p:nvSpPr>
          <p:cNvPr id="462" name="Google Shape;462;p61"/>
          <p:cNvSpPr txBox="1"/>
          <p:nvPr/>
        </p:nvSpPr>
        <p:spPr>
          <a:xfrm>
            <a:off x="5982963" y="1767739"/>
            <a:ext cx="1836900" cy="473100"/>
          </a:xfrm>
          <a:prstGeom prst="rect">
            <a:avLst/>
          </a:prstGeom>
          <a:noFill/>
          <a:ln>
            <a:noFill/>
          </a:ln>
        </p:spPr>
        <p:txBody>
          <a:bodyPr anchorCtr="0" anchor="t" bIns="20775" lIns="41575" spcFirstLastPara="1" rIns="41575" wrap="square" tIns="20775">
            <a:spAutoFit/>
          </a:bodyPr>
          <a:lstStyle/>
          <a:p>
            <a:pPr indent="0" lvl="0" marL="0" marR="0" rtl="0" algn="ctr">
              <a:lnSpc>
                <a:spcPct val="100000"/>
              </a:lnSpc>
              <a:spcBef>
                <a:spcPts val="0"/>
              </a:spcBef>
              <a:spcAft>
                <a:spcPts val="0"/>
              </a:spcAft>
              <a:buClr>
                <a:srgbClr val="000000"/>
              </a:buClr>
              <a:buSzPts val="1500"/>
              <a:buFont typeface="Arial"/>
              <a:buNone/>
            </a:pPr>
            <a:r>
              <a:rPr b="1" i="0" lang="en" u="none" cap="none" strike="noStrike">
                <a:solidFill>
                  <a:schemeClr val="accent5"/>
                </a:solidFill>
                <a:latin typeface="Century Gothic"/>
                <a:ea typeface="Century Gothic"/>
                <a:cs typeface="Century Gothic"/>
                <a:sym typeface="Century Gothic"/>
              </a:rPr>
              <a:t>Educational / Networking Events</a:t>
            </a:r>
            <a:endParaRPr b="0" i="0" u="none" cap="none" strike="noStrike">
              <a:solidFill>
                <a:schemeClr val="accent5"/>
              </a:solidFill>
              <a:latin typeface="Century Gothic"/>
              <a:ea typeface="Century Gothic"/>
              <a:cs typeface="Century Gothic"/>
              <a:sym typeface="Century Gothic"/>
            </a:endParaRPr>
          </a:p>
        </p:txBody>
      </p:sp>
      <p:pic>
        <p:nvPicPr>
          <p:cNvPr descr="Salesloft: The Leading Sales Engagement Platform" id="463" name="Google Shape;463;p61"/>
          <p:cNvPicPr preferRelativeResize="0"/>
          <p:nvPr/>
        </p:nvPicPr>
        <p:blipFill rotWithShape="1">
          <a:blip r:embed="rId3">
            <a:alphaModFix/>
          </a:blip>
          <a:srcRect b="0" l="0" r="0" t="0"/>
          <a:stretch/>
        </p:blipFill>
        <p:spPr>
          <a:xfrm>
            <a:off x="1888888" y="3289402"/>
            <a:ext cx="769419" cy="171149"/>
          </a:xfrm>
          <a:prstGeom prst="rect">
            <a:avLst/>
          </a:prstGeom>
          <a:noFill/>
          <a:ln>
            <a:noFill/>
          </a:ln>
        </p:spPr>
      </p:pic>
      <p:pic>
        <p:nvPicPr>
          <p:cNvPr id="464" name="Google Shape;464;p61"/>
          <p:cNvPicPr preferRelativeResize="0"/>
          <p:nvPr/>
        </p:nvPicPr>
        <p:blipFill rotWithShape="1">
          <a:blip r:embed="rId4">
            <a:alphaModFix/>
          </a:blip>
          <a:srcRect b="0" l="0" r="0" t="0"/>
          <a:stretch/>
        </p:blipFill>
        <p:spPr>
          <a:xfrm>
            <a:off x="6439121" y="3245677"/>
            <a:ext cx="924581" cy="258599"/>
          </a:xfrm>
          <a:prstGeom prst="rect">
            <a:avLst/>
          </a:prstGeom>
          <a:noFill/>
          <a:ln>
            <a:noFill/>
          </a:ln>
        </p:spPr>
      </p:pic>
      <p:pic>
        <p:nvPicPr>
          <p:cNvPr descr="GitHub Logos and Usage · GitHub" id="465" name="Google Shape;465;p61"/>
          <p:cNvPicPr preferRelativeResize="0"/>
          <p:nvPr/>
        </p:nvPicPr>
        <p:blipFill rotWithShape="1">
          <a:blip r:embed="rId5">
            <a:alphaModFix/>
          </a:blip>
          <a:srcRect b="0" l="0" r="0" t="0"/>
          <a:stretch/>
        </p:blipFill>
        <p:spPr>
          <a:xfrm>
            <a:off x="7381814" y="3599959"/>
            <a:ext cx="769810" cy="201113"/>
          </a:xfrm>
          <a:prstGeom prst="rect">
            <a:avLst/>
          </a:prstGeom>
          <a:noFill/>
          <a:ln>
            <a:noFill/>
          </a:ln>
        </p:spPr>
      </p:pic>
      <p:pic>
        <p:nvPicPr>
          <p:cNvPr id="466" name="Google Shape;466;p61"/>
          <p:cNvPicPr preferRelativeResize="0"/>
          <p:nvPr/>
        </p:nvPicPr>
        <p:blipFill rotWithShape="1">
          <a:blip r:embed="rId6">
            <a:alphaModFix/>
          </a:blip>
          <a:srcRect b="0" l="0" r="0" t="0"/>
          <a:stretch/>
        </p:blipFill>
        <p:spPr>
          <a:xfrm>
            <a:off x="1766912" y="3999289"/>
            <a:ext cx="1013369" cy="242218"/>
          </a:xfrm>
          <a:prstGeom prst="rect">
            <a:avLst/>
          </a:prstGeom>
          <a:noFill/>
          <a:ln>
            <a:noFill/>
          </a:ln>
        </p:spPr>
      </p:pic>
      <p:pic>
        <p:nvPicPr>
          <p:cNvPr descr="Company Logos - Salesforce News" id="467" name="Google Shape;467;p61"/>
          <p:cNvPicPr preferRelativeResize="0"/>
          <p:nvPr/>
        </p:nvPicPr>
        <p:blipFill rotWithShape="1">
          <a:blip r:embed="rId7">
            <a:alphaModFix/>
          </a:blip>
          <a:srcRect b="12849" l="22434" r="25184" t="13766"/>
          <a:stretch/>
        </p:blipFill>
        <p:spPr>
          <a:xfrm>
            <a:off x="6546656" y="3840828"/>
            <a:ext cx="709513" cy="559142"/>
          </a:xfrm>
          <a:prstGeom prst="rect">
            <a:avLst/>
          </a:prstGeom>
          <a:noFill/>
          <a:ln>
            <a:noFill/>
          </a:ln>
        </p:spPr>
      </p:pic>
      <p:pic>
        <p:nvPicPr>
          <p:cNvPr descr="Brand Asset Guidelines | DocuSign" id="468" name="Google Shape;468;p61"/>
          <p:cNvPicPr preferRelativeResize="0"/>
          <p:nvPr/>
        </p:nvPicPr>
        <p:blipFill rotWithShape="1">
          <a:blip r:embed="rId8">
            <a:alphaModFix/>
          </a:blip>
          <a:srcRect b="0" l="0" r="0" t="0"/>
          <a:stretch/>
        </p:blipFill>
        <p:spPr>
          <a:xfrm>
            <a:off x="5604926" y="3524234"/>
            <a:ext cx="998185" cy="352565"/>
          </a:xfrm>
          <a:prstGeom prst="rect">
            <a:avLst/>
          </a:prstGeom>
          <a:noFill/>
          <a:ln>
            <a:noFill/>
          </a:ln>
        </p:spPr>
      </p:pic>
      <p:pic>
        <p:nvPicPr>
          <p:cNvPr descr="JFrog DevOps Modernization Workshop :: On Your Own Setup" id="469" name="Google Shape;469;p61"/>
          <p:cNvPicPr preferRelativeResize="0"/>
          <p:nvPr/>
        </p:nvPicPr>
        <p:blipFill rotWithShape="1">
          <a:blip r:embed="rId9">
            <a:alphaModFix/>
          </a:blip>
          <a:srcRect b="0" l="0" r="0" t="0"/>
          <a:stretch/>
        </p:blipFill>
        <p:spPr>
          <a:xfrm>
            <a:off x="1006495" y="3614778"/>
            <a:ext cx="782020" cy="230912"/>
          </a:xfrm>
          <a:prstGeom prst="rect">
            <a:avLst/>
          </a:prstGeom>
          <a:noFill/>
          <a:ln>
            <a:noFill/>
          </a:ln>
        </p:spPr>
      </p:pic>
      <p:pic>
        <p:nvPicPr>
          <p:cNvPr id="470" name="Google Shape;470;p61"/>
          <p:cNvPicPr preferRelativeResize="0"/>
          <p:nvPr/>
        </p:nvPicPr>
        <p:blipFill rotWithShape="1">
          <a:blip r:embed="rId10">
            <a:alphaModFix/>
          </a:blip>
          <a:srcRect b="0" l="0" r="0" t="0"/>
          <a:stretch/>
        </p:blipFill>
        <p:spPr>
          <a:xfrm>
            <a:off x="2733435" y="3612385"/>
            <a:ext cx="805644" cy="235696"/>
          </a:xfrm>
          <a:prstGeom prst="rect">
            <a:avLst/>
          </a:prstGeom>
          <a:noFill/>
          <a:ln>
            <a:noFill/>
          </a:ln>
        </p:spPr>
      </p:pic>
      <p:pic>
        <p:nvPicPr>
          <p:cNvPr id="471" name="Google Shape;471;p61"/>
          <p:cNvPicPr preferRelativeResize="0"/>
          <p:nvPr/>
        </p:nvPicPr>
        <p:blipFill rotWithShape="1">
          <a:blip r:embed="rId11">
            <a:alphaModFix/>
          </a:blip>
          <a:srcRect b="0" l="0" r="0" t="0"/>
          <a:stretch/>
        </p:blipFill>
        <p:spPr>
          <a:xfrm>
            <a:off x="5695225" y="4377233"/>
            <a:ext cx="817586" cy="216340"/>
          </a:xfrm>
          <a:prstGeom prst="rect">
            <a:avLst/>
          </a:prstGeom>
          <a:noFill/>
          <a:ln>
            <a:noFill/>
          </a:ln>
        </p:spPr>
      </p:pic>
      <p:pic>
        <p:nvPicPr>
          <p:cNvPr descr="Classroom with solid fill" id="472" name="Google Shape;472;p61"/>
          <p:cNvPicPr preferRelativeResize="0"/>
          <p:nvPr/>
        </p:nvPicPr>
        <p:blipFill rotWithShape="1">
          <a:blip r:embed="rId12">
            <a:alphaModFix/>
          </a:blip>
          <a:srcRect b="6646" l="0" r="0" t="0"/>
          <a:stretch/>
        </p:blipFill>
        <p:spPr>
          <a:xfrm>
            <a:off x="2026984" y="1307996"/>
            <a:ext cx="528993" cy="493842"/>
          </a:xfrm>
          <a:prstGeom prst="rect">
            <a:avLst/>
          </a:prstGeom>
          <a:noFill/>
          <a:ln>
            <a:noFill/>
          </a:ln>
        </p:spPr>
      </p:pic>
      <p:pic>
        <p:nvPicPr>
          <p:cNvPr descr="Storytelling with solid fill" id="473" name="Google Shape;473;p61"/>
          <p:cNvPicPr preferRelativeResize="0"/>
          <p:nvPr/>
        </p:nvPicPr>
        <p:blipFill rotWithShape="1">
          <a:blip r:embed="rId13">
            <a:alphaModFix/>
          </a:blip>
          <a:srcRect b="0" l="0" r="0" t="0"/>
          <a:stretch/>
        </p:blipFill>
        <p:spPr>
          <a:xfrm>
            <a:off x="4307504" y="1290420"/>
            <a:ext cx="528994" cy="528994"/>
          </a:xfrm>
          <a:prstGeom prst="rect">
            <a:avLst/>
          </a:prstGeom>
          <a:noFill/>
          <a:ln>
            <a:noFill/>
          </a:ln>
        </p:spPr>
      </p:pic>
      <p:pic>
        <p:nvPicPr>
          <p:cNvPr descr="Meeting with solid fill" id="474" name="Google Shape;474;p61"/>
          <p:cNvPicPr preferRelativeResize="0"/>
          <p:nvPr/>
        </p:nvPicPr>
        <p:blipFill rotWithShape="1">
          <a:blip r:embed="rId14">
            <a:alphaModFix/>
          </a:blip>
          <a:srcRect b="18311" l="0" r="0" t="8791"/>
          <a:stretch/>
        </p:blipFill>
        <p:spPr>
          <a:xfrm>
            <a:off x="6588024" y="1366861"/>
            <a:ext cx="528992" cy="385615"/>
          </a:xfrm>
          <a:prstGeom prst="rect">
            <a:avLst/>
          </a:prstGeom>
          <a:noFill/>
          <a:ln>
            <a:noFill/>
          </a:ln>
        </p:spPr>
      </p:pic>
      <p:sp>
        <p:nvSpPr>
          <p:cNvPr id="475" name="Google Shape;475;p61"/>
          <p:cNvSpPr/>
          <p:nvPr/>
        </p:nvSpPr>
        <p:spPr>
          <a:xfrm>
            <a:off x="3812162" y="3939813"/>
            <a:ext cx="1530900" cy="273000"/>
          </a:xfrm>
          <a:prstGeom prst="rect">
            <a:avLst/>
          </a:prstGeom>
          <a:noFill/>
          <a:ln>
            <a:noFill/>
          </a:ln>
        </p:spPr>
        <p:txBody>
          <a:bodyPr anchorCtr="0" anchor="t" bIns="20775" lIns="41575" spcFirstLastPara="1" rIns="41575" wrap="square" tIns="20775">
            <a:noAutofit/>
          </a:bodyPr>
          <a:lstStyle/>
          <a:p>
            <a:pPr indent="0" lvl="0" marL="0" marR="0" rtl="0" algn="ctr">
              <a:lnSpc>
                <a:spcPct val="100000"/>
              </a:lnSpc>
              <a:spcBef>
                <a:spcPts val="0"/>
              </a:spcBef>
              <a:spcAft>
                <a:spcPts val="0"/>
              </a:spcAft>
              <a:buClr>
                <a:srgbClr val="000000"/>
              </a:buClr>
              <a:buSzPts val="800"/>
              <a:buFont typeface="Arial"/>
              <a:buNone/>
            </a:pPr>
            <a:r>
              <a:rPr b="0" i="0" lang="en" sz="900" u="none" cap="none" strike="noStrike">
                <a:solidFill>
                  <a:schemeClr val="dk2"/>
                </a:solidFill>
                <a:latin typeface="Century Gothic"/>
                <a:ea typeface="Century Gothic"/>
                <a:cs typeface="Century Gothic"/>
                <a:sym typeface="Century Gothic"/>
              </a:rPr>
              <a:t>Experts in sales and marketing across the startup growth lifecycle </a:t>
            </a:r>
            <a:endParaRPr b="0" i="0" sz="700" u="none" cap="none" strike="noStrike">
              <a:solidFill>
                <a:srgbClr val="000000"/>
              </a:solidFill>
              <a:latin typeface="Century Gothic"/>
              <a:ea typeface="Century Gothic"/>
              <a:cs typeface="Century Gothic"/>
              <a:sym typeface="Century Gothic"/>
            </a:endParaRPr>
          </a:p>
        </p:txBody>
      </p:sp>
      <p:pic>
        <p:nvPicPr>
          <p:cNvPr id="476" name="Google Shape;476;p61"/>
          <p:cNvPicPr preferRelativeResize="0"/>
          <p:nvPr/>
        </p:nvPicPr>
        <p:blipFill rotWithShape="1">
          <a:blip r:embed="rId15">
            <a:alphaModFix/>
          </a:blip>
          <a:srcRect b="15707" l="11557" r="14264" t="20439"/>
          <a:stretch/>
        </p:blipFill>
        <p:spPr>
          <a:xfrm>
            <a:off x="3858300" y="2222904"/>
            <a:ext cx="1427400" cy="1158684"/>
          </a:xfrm>
          <a:prstGeom prst="rect">
            <a:avLst/>
          </a:prstGeom>
          <a:noFill/>
          <a:ln>
            <a:noFill/>
          </a:ln>
        </p:spPr>
      </p:pic>
      <p:pic>
        <p:nvPicPr>
          <p:cNvPr descr="Airtable SVG Vector Logos - Vector Logo Zone" id="477" name="Google Shape;477;p61"/>
          <p:cNvPicPr preferRelativeResize="0"/>
          <p:nvPr/>
        </p:nvPicPr>
        <p:blipFill rotWithShape="1">
          <a:blip r:embed="rId16">
            <a:alphaModFix/>
          </a:blip>
          <a:srcRect b="24785" l="3266" r="3144" t="21810"/>
          <a:stretch/>
        </p:blipFill>
        <p:spPr>
          <a:xfrm>
            <a:off x="2559306" y="4327568"/>
            <a:ext cx="1106424" cy="31567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pic>
        <p:nvPicPr>
          <p:cNvPr id="482" name="Google Shape;482;p62"/>
          <p:cNvPicPr preferRelativeResize="0"/>
          <p:nvPr/>
        </p:nvPicPr>
        <p:blipFill>
          <a:blip r:embed="rId3">
            <a:alphaModFix/>
          </a:blip>
          <a:stretch>
            <a:fillRect/>
          </a:stretch>
        </p:blipFill>
        <p:spPr>
          <a:xfrm>
            <a:off x="1195150" y="918950"/>
            <a:ext cx="6753701" cy="3798976"/>
          </a:xfrm>
          <a:prstGeom prst="rect">
            <a:avLst/>
          </a:prstGeom>
          <a:noFill/>
          <a:ln>
            <a:noFill/>
          </a:ln>
        </p:spPr>
      </p:pic>
      <p:sp>
        <p:nvSpPr>
          <p:cNvPr id="483" name="Google Shape;483;p62"/>
          <p:cNvSpPr txBox="1"/>
          <p:nvPr>
            <p:ph type="title"/>
          </p:nvPr>
        </p:nvSpPr>
        <p:spPr>
          <a:xfrm>
            <a:off x="424216" y="341013"/>
            <a:ext cx="8306700" cy="390900"/>
          </a:xfrm>
          <a:prstGeom prst="rect">
            <a:avLst/>
          </a:prstGeom>
        </p:spPr>
        <p:txBody>
          <a:bodyPr anchorCtr="0" anchor="b" bIns="20775" lIns="41575" spcFirstLastPara="1" rIns="41575" wrap="square" tIns="20775">
            <a:normAutofit/>
          </a:bodyPr>
          <a:lstStyle/>
          <a:p>
            <a:pPr indent="0" lvl="0" marL="0" rtl="0" algn="ctr">
              <a:spcBef>
                <a:spcPts val="0"/>
              </a:spcBef>
              <a:spcAft>
                <a:spcPts val="0"/>
              </a:spcAft>
              <a:buNone/>
            </a:pPr>
            <a:r>
              <a:rPr lang="en"/>
              <a:t>Today’s selling environment is combustible</a:t>
            </a:r>
            <a:endParaRPr/>
          </a:p>
        </p:txBody>
      </p:sp>
      <p:sp>
        <p:nvSpPr>
          <p:cNvPr id="484" name="Google Shape;484;p62"/>
          <p:cNvSpPr txBox="1"/>
          <p:nvPr>
            <p:ph idx="1" type="body"/>
          </p:nvPr>
        </p:nvSpPr>
        <p:spPr>
          <a:xfrm>
            <a:off x="3797100" y="1143663"/>
            <a:ext cx="1549800" cy="1034100"/>
          </a:xfrm>
          <a:prstGeom prst="rect">
            <a:avLst/>
          </a:prstGeom>
        </p:spPr>
        <p:txBody>
          <a:bodyPr anchorCtr="0" anchor="ctr" bIns="20775" lIns="41575" spcFirstLastPara="1" rIns="41575" wrap="square" tIns="20775">
            <a:normAutofit/>
          </a:bodyPr>
          <a:lstStyle/>
          <a:p>
            <a:pPr indent="0" lvl="0" marL="0" rtl="0" algn="ctr">
              <a:spcBef>
                <a:spcPts val="800"/>
              </a:spcBef>
              <a:spcAft>
                <a:spcPts val="0"/>
              </a:spcAft>
              <a:buNone/>
            </a:pPr>
            <a:r>
              <a:rPr b="1" lang="en" sz="1200">
                <a:solidFill>
                  <a:schemeClr val="dk2"/>
                </a:solidFill>
              </a:rPr>
              <a:t>Changing economic climate and buyer</a:t>
            </a:r>
            <a:endParaRPr b="1" sz="1200">
              <a:solidFill>
                <a:schemeClr val="dk2"/>
              </a:solidFill>
            </a:endParaRPr>
          </a:p>
        </p:txBody>
      </p:sp>
      <p:sp>
        <p:nvSpPr>
          <p:cNvPr id="485" name="Google Shape;485;p62"/>
          <p:cNvSpPr txBox="1"/>
          <p:nvPr/>
        </p:nvSpPr>
        <p:spPr>
          <a:xfrm>
            <a:off x="5673775" y="1402113"/>
            <a:ext cx="1922700" cy="5172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800"/>
              </a:spcBef>
              <a:spcAft>
                <a:spcPts val="0"/>
              </a:spcAft>
              <a:buNone/>
            </a:pPr>
            <a:r>
              <a:rPr b="1" lang="en" sz="1200">
                <a:latin typeface="Century Gothic"/>
                <a:ea typeface="Century Gothic"/>
                <a:cs typeface="Century Gothic"/>
                <a:sym typeface="Century Gothic"/>
              </a:rPr>
              <a:t>Loss of sales fundamentals</a:t>
            </a:r>
            <a:endParaRPr b="1" sz="1200">
              <a:latin typeface="Century Gothic"/>
              <a:ea typeface="Century Gothic"/>
              <a:cs typeface="Century Gothic"/>
              <a:sym typeface="Century Gothic"/>
            </a:endParaRPr>
          </a:p>
        </p:txBody>
      </p:sp>
      <p:sp>
        <p:nvSpPr>
          <p:cNvPr id="486" name="Google Shape;486;p62"/>
          <p:cNvSpPr txBox="1"/>
          <p:nvPr/>
        </p:nvSpPr>
        <p:spPr>
          <a:xfrm>
            <a:off x="1547525" y="1267713"/>
            <a:ext cx="1922700" cy="786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800"/>
              </a:spcBef>
              <a:spcAft>
                <a:spcPts val="0"/>
              </a:spcAft>
              <a:buNone/>
            </a:pPr>
            <a:r>
              <a:rPr b="1" lang="en" sz="1200">
                <a:solidFill>
                  <a:schemeClr val="dk2"/>
                </a:solidFill>
                <a:latin typeface="Century Gothic"/>
                <a:ea typeface="Century Gothic"/>
                <a:cs typeface="Century Gothic"/>
                <a:sym typeface="Century Gothic"/>
              </a:rPr>
              <a:t>Attention &amp; engagement scarcity </a:t>
            </a:r>
            <a:endParaRPr b="1" sz="1200">
              <a:solidFill>
                <a:schemeClr val="dk2"/>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sp>
        <p:nvSpPr>
          <p:cNvPr id="491" name="Google Shape;491;p63"/>
          <p:cNvSpPr txBox="1"/>
          <p:nvPr>
            <p:ph type="title"/>
          </p:nvPr>
        </p:nvSpPr>
        <p:spPr>
          <a:xfrm>
            <a:off x="424216" y="341013"/>
            <a:ext cx="8306700" cy="390900"/>
          </a:xfrm>
          <a:prstGeom prst="rect">
            <a:avLst/>
          </a:prstGeom>
        </p:spPr>
        <p:txBody>
          <a:bodyPr anchorCtr="0" anchor="b" bIns="20775" lIns="41575" spcFirstLastPara="1" rIns="41575" wrap="square" tIns="20775">
            <a:normAutofit/>
          </a:bodyPr>
          <a:lstStyle/>
          <a:p>
            <a:pPr indent="0" lvl="0" marL="0" rtl="0" algn="l">
              <a:spcBef>
                <a:spcPts val="0"/>
              </a:spcBef>
              <a:spcAft>
                <a:spcPts val="0"/>
              </a:spcAft>
              <a:buNone/>
            </a:pPr>
            <a:r>
              <a:rPr lang="en"/>
              <a:t>The Big 3 Selling Process </a:t>
            </a:r>
            <a:endParaRPr/>
          </a:p>
        </p:txBody>
      </p:sp>
      <p:sp>
        <p:nvSpPr>
          <p:cNvPr id="492" name="Google Shape;492;p63"/>
          <p:cNvSpPr txBox="1"/>
          <p:nvPr>
            <p:ph idx="1" type="body"/>
          </p:nvPr>
        </p:nvSpPr>
        <p:spPr>
          <a:xfrm>
            <a:off x="0" y="1077450"/>
            <a:ext cx="9144000" cy="3509400"/>
          </a:xfrm>
          <a:prstGeom prst="rect">
            <a:avLst/>
          </a:prstGeom>
        </p:spPr>
        <p:txBody>
          <a:bodyPr anchorCtr="0" anchor="t" bIns="20775" lIns="41575" spcFirstLastPara="1" rIns="41575" wrap="square" tIns="20775">
            <a:normAutofit/>
          </a:bodyPr>
          <a:lstStyle/>
          <a:p>
            <a:pPr indent="0" lvl="0" marL="0" rtl="0" algn="l">
              <a:spcBef>
                <a:spcPts val="800"/>
              </a:spcBef>
              <a:spcAft>
                <a:spcPts val="0"/>
              </a:spcAft>
              <a:buNone/>
            </a:pPr>
            <a:r>
              <a:t/>
            </a:r>
            <a:endParaRPr/>
          </a:p>
          <a:p>
            <a:pPr indent="-57150" lvl="0" marL="228600" rtl="0" algn="ctr">
              <a:spcBef>
                <a:spcPts val="800"/>
              </a:spcBef>
              <a:spcAft>
                <a:spcPts val="0"/>
              </a:spcAft>
              <a:buNone/>
            </a:pPr>
            <a:r>
              <a:rPr lang="en" sz="2500"/>
              <a:t>Identify a buyer’s three biggest challenges and run the rest of the sales process against those challenges</a:t>
            </a:r>
            <a:endParaRPr sz="2500"/>
          </a:p>
          <a:p>
            <a:pPr indent="0" lvl="0" marL="0" rtl="0" algn="l">
              <a:spcBef>
                <a:spcPts val="800"/>
              </a:spcBef>
              <a:spcAft>
                <a:spcPts val="0"/>
              </a:spcAft>
              <a:buNone/>
            </a:pPr>
            <a:r>
              <a:t/>
            </a:r>
            <a:endParaRPr sz="2307"/>
          </a:p>
          <a:p>
            <a:pPr indent="0" lvl="0" marL="457200" rtl="0" algn="l">
              <a:spcBef>
                <a:spcPts val="800"/>
              </a:spcBef>
              <a:spcAft>
                <a:spcPts val="0"/>
              </a:spcAft>
              <a:buNone/>
            </a:pPr>
            <a:r>
              <a:t/>
            </a:r>
            <a:endParaRPr sz="2607"/>
          </a:p>
          <a:p>
            <a:pPr indent="0" lvl="0" marL="0" rtl="0" algn="l">
              <a:spcBef>
                <a:spcPts val="800"/>
              </a:spcBef>
              <a:spcAft>
                <a:spcPts val="0"/>
              </a:spcAft>
              <a:buNone/>
            </a:pPr>
            <a:r>
              <a:t/>
            </a:r>
            <a:endParaRPr/>
          </a:p>
          <a:p>
            <a:pPr indent="0" lvl="0" marL="0" rtl="0" algn="l">
              <a:spcBef>
                <a:spcPts val="800"/>
              </a:spcBef>
              <a:spcAft>
                <a:spcPts val="0"/>
              </a:spcAft>
              <a:buNone/>
            </a:pPr>
            <a:r>
              <a:t/>
            </a:r>
            <a:endParaRPr/>
          </a:p>
        </p:txBody>
      </p:sp>
      <p:pic>
        <p:nvPicPr>
          <p:cNvPr id="493" name="Google Shape;493;p63"/>
          <p:cNvPicPr preferRelativeResize="0"/>
          <p:nvPr/>
        </p:nvPicPr>
        <p:blipFill>
          <a:blip r:embed="rId3">
            <a:alphaModFix/>
          </a:blip>
          <a:stretch>
            <a:fillRect/>
          </a:stretch>
        </p:blipFill>
        <p:spPr>
          <a:xfrm>
            <a:off x="19048175" y="0"/>
            <a:ext cx="1055932" cy="1276575"/>
          </a:xfrm>
          <a:prstGeom prst="rect">
            <a:avLst/>
          </a:prstGeom>
          <a:noFill/>
          <a:ln>
            <a:noFill/>
          </a:ln>
        </p:spPr>
      </p:pic>
      <p:pic>
        <p:nvPicPr>
          <p:cNvPr id="494" name="Google Shape;494;p63"/>
          <p:cNvPicPr preferRelativeResize="0"/>
          <p:nvPr/>
        </p:nvPicPr>
        <p:blipFill>
          <a:blip r:embed="rId3">
            <a:alphaModFix/>
          </a:blip>
          <a:stretch>
            <a:fillRect/>
          </a:stretch>
        </p:blipFill>
        <p:spPr>
          <a:xfrm>
            <a:off x="4044034" y="2406600"/>
            <a:ext cx="1055932" cy="12765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64"/>
          <p:cNvSpPr txBox="1"/>
          <p:nvPr>
            <p:ph type="title"/>
          </p:nvPr>
        </p:nvSpPr>
        <p:spPr>
          <a:xfrm>
            <a:off x="424216" y="341013"/>
            <a:ext cx="8306700" cy="390900"/>
          </a:xfrm>
          <a:prstGeom prst="rect">
            <a:avLst/>
          </a:prstGeom>
        </p:spPr>
        <p:txBody>
          <a:bodyPr anchorCtr="0" anchor="b" bIns="20775" lIns="41575" spcFirstLastPara="1" rIns="41575" wrap="square" tIns="20775">
            <a:normAutofit/>
          </a:bodyPr>
          <a:lstStyle/>
          <a:p>
            <a:pPr indent="0" lvl="0" marL="0" rtl="0" algn="l">
              <a:spcBef>
                <a:spcPts val="0"/>
              </a:spcBef>
              <a:spcAft>
                <a:spcPts val="0"/>
              </a:spcAft>
              <a:buNone/>
            </a:pPr>
            <a:r>
              <a:rPr lang="en"/>
              <a:t>The Big 3 drives the transformation required to win</a:t>
            </a:r>
            <a:endParaRPr/>
          </a:p>
        </p:txBody>
      </p:sp>
      <p:sp>
        <p:nvSpPr>
          <p:cNvPr id="500" name="Google Shape;500;p64"/>
          <p:cNvSpPr txBox="1"/>
          <p:nvPr/>
        </p:nvSpPr>
        <p:spPr>
          <a:xfrm>
            <a:off x="465800" y="2145800"/>
            <a:ext cx="1944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Century Gothic"/>
                <a:ea typeface="Century Gothic"/>
                <a:cs typeface="Century Gothic"/>
                <a:sym typeface="Century Gothic"/>
              </a:rPr>
              <a:t>A series of disjointed sales actions</a:t>
            </a:r>
            <a:endParaRPr b="1">
              <a:solidFill>
                <a:schemeClr val="accent6"/>
              </a:solidFill>
              <a:latin typeface="Century Gothic"/>
              <a:ea typeface="Century Gothic"/>
              <a:cs typeface="Century Gothic"/>
              <a:sym typeface="Century Gothic"/>
            </a:endParaRPr>
          </a:p>
        </p:txBody>
      </p:sp>
      <p:cxnSp>
        <p:nvCxnSpPr>
          <p:cNvPr id="501" name="Google Shape;501;p64"/>
          <p:cNvCxnSpPr/>
          <p:nvPr/>
        </p:nvCxnSpPr>
        <p:spPr>
          <a:xfrm>
            <a:off x="3375425" y="2486875"/>
            <a:ext cx="2016000" cy="15900"/>
          </a:xfrm>
          <a:prstGeom prst="straightConnector1">
            <a:avLst/>
          </a:prstGeom>
          <a:noFill/>
          <a:ln cap="flat" cmpd="sng" w="38100">
            <a:solidFill>
              <a:schemeClr val="dk2"/>
            </a:solidFill>
            <a:prstDash val="solid"/>
            <a:round/>
            <a:headEnd len="med" w="med" type="none"/>
            <a:tailEnd len="med" w="med" type="triangle"/>
          </a:ln>
        </p:spPr>
      </p:cxnSp>
      <p:sp>
        <p:nvSpPr>
          <p:cNvPr id="502" name="Google Shape;502;p64"/>
          <p:cNvSpPr txBox="1"/>
          <p:nvPr/>
        </p:nvSpPr>
        <p:spPr>
          <a:xfrm>
            <a:off x="5337075" y="1301600"/>
            <a:ext cx="19443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lt1"/>
                </a:solidFill>
                <a:latin typeface="Century Gothic"/>
                <a:ea typeface="Century Gothic"/>
                <a:cs typeface="Century Gothic"/>
                <a:sym typeface="Century Gothic"/>
              </a:rPr>
              <a:t>A series of disjointed sales actions</a:t>
            </a:r>
            <a:endParaRPr>
              <a:solidFill>
                <a:schemeClr val="lt1"/>
              </a:solidFill>
              <a:latin typeface="Century Gothic"/>
              <a:ea typeface="Century Gothic"/>
              <a:cs typeface="Century Gothic"/>
              <a:sym typeface="Century Gothic"/>
            </a:endParaRPr>
          </a:p>
        </p:txBody>
      </p:sp>
      <p:sp>
        <p:nvSpPr>
          <p:cNvPr id="503" name="Google Shape;503;p64"/>
          <p:cNvSpPr txBox="1"/>
          <p:nvPr/>
        </p:nvSpPr>
        <p:spPr>
          <a:xfrm>
            <a:off x="5967450" y="2145800"/>
            <a:ext cx="2460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solidFill>
                  <a:schemeClr val="dk1"/>
                </a:solidFill>
                <a:latin typeface="Century Gothic"/>
                <a:ea typeface="Century Gothic"/>
                <a:cs typeface="Century Gothic"/>
                <a:sym typeface="Century Gothic"/>
              </a:rPr>
              <a:t>A unifying theme and thread throughout</a:t>
            </a:r>
            <a:endParaRPr b="1">
              <a:solidFill>
                <a:schemeClr val="dk1"/>
              </a:solidFill>
              <a:latin typeface="Century Gothic"/>
              <a:ea typeface="Century Gothic"/>
              <a:cs typeface="Century Gothic"/>
              <a:sym typeface="Century Gothic"/>
            </a:endParaRPr>
          </a:p>
        </p:txBody>
      </p:sp>
      <p:pic>
        <p:nvPicPr>
          <p:cNvPr id="504" name="Google Shape;504;p64"/>
          <p:cNvPicPr preferRelativeResize="0"/>
          <p:nvPr/>
        </p:nvPicPr>
        <p:blipFill>
          <a:blip r:embed="rId3">
            <a:alphaModFix/>
          </a:blip>
          <a:stretch>
            <a:fillRect/>
          </a:stretch>
        </p:blipFill>
        <p:spPr>
          <a:xfrm>
            <a:off x="1146475" y="1544225"/>
            <a:ext cx="582950" cy="582950"/>
          </a:xfrm>
          <a:prstGeom prst="rect">
            <a:avLst/>
          </a:prstGeom>
          <a:noFill/>
          <a:ln>
            <a:noFill/>
          </a:ln>
        </p:spPr>
      </p:pic>
      <p:pic>
        <p:nvPicPr>
          <p:cNvPr id="505" name="Google Shape;505;p64"/>
          <p:cNvPicPr preferRelativeResize="0"/>
          <p:nvPr/>
        </p:nvPicPr>
        <p:blipFill>
          <a:blip r:embed="rId4">
            <a:alphaModFix/>
          </a:blip>
          <a:stretch>
            <a:fillRect/>
          </a:stretch>
        </p:blipFill>
        <p:spPr>
          <a:xfrm>
            <a:off x="6906275" y="1544225"/>
            <a:ext cx="582950" cy="582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65"/>
          <p:cNvSpPr txBox="1"/>
          <p:nvPr>
            <p:ph type="title"/>
          </p:nvPr>
        </p:nvSpPr>
        <p:spPr>
          <a:xfrm>
            <a:off x="424216" y="341013"/>
            <a:ext cx="8306700" cy="390900"/>
          </a:xfrm>
          <a:prstGeom prst="rect">
            <a:avLst/>
          </a:prstGeom>
        </p:spPr>
        <p:txBody>
          <a:bodyPr anchorCtr="0" anchor="b" bIns="20775" lIns="41575" spcFirstLastPara="1" rIns="41575" wrap="square" tIns="20775">
            <a:normAutofit/>
          </a:bodyPr>
          <a:lstStyle/>
          <a:p>
            <a:pPr indent="0" lvl="0" marL="0" rtl="0" algn="l">
              <a:spcBef>
                <a:spcPts val="0"/>
              </a:spcBef>
              <a:spcAft>
                <a:spcPts val="0"/>
              </a:spcAft>
              <a:buNone/>
            </a:pPr>
            <a:r>
              <a:rPr lang="en"/>
              <a:t>The Big 3 transforms the entire sales cycle </a:t>
            </a:r>
            <a:endParaRPr/>
          </a:p>
        </p:txBody>
      </p:sp>
      <p:graphicFrame>
        <p:nvGraphicFramePr>
          <p:cNvPr id="511" name="Google Shape;511;p65"/>
          <p:cNvGraphicFramePr/>
          <p:nvPr/>
        </p:nvGraphicFramePr>
        <p:xfrm>
          <a:off x="424225" y="1070800"/>
          <a:ext cx="3000000" cy="3000000"/>
        </p:xfrm>
        <a:graphic>
          <a:graphicData uri="http://schemas.openxmlformats.org/drawingml/2006/table">
            <a:tbl>
              <a:tblPr>
                <a:noFill/>
                <a:tableStyleId>{3BD8040B-BC3A-403E-908E-3C9FCAFAB874}</a:tableStyleId>
              </a:tblPr>
              <a:tblGrid>
                <a:gridCol w="1768275"/>
                <a:gridCol w="2243100"/>
                <a:gridCol w="4027725"/>
              </a:tblGrid>
              <a:tr h="357850">
                <a:tc>
                  <a:txBody>
                    <a:bodyPr/>
                    <a:lstStyle/>
                    <a:p>
                      <a:pPr indent="0" lvl="0" marL="0" rtl="0" algn="l">
                        <a:spcBef>
                          <a:spcPts val="0"/>
                        </a:spcBef>
                        <a:spcAft>
                          <a:spcPts val="0"/>
                        </a:spcAft>
                        <a:buNone/>
                      </a:pPr>
                      <a:r>
                        <a:rPr b="1" lang="en" sz="1300">
                          <a:solidFill>
                            <a:schemeClr val="lt1"/>
                          </a:solidFill>
                          <a:latin typeface="Century Gothic"/>
                          <a:ea typeface="Century Gothic"/>
                          <a:cs typeface="Century Gothic"/>
                          <a:sym typeface="Century Gothic"/>
                        </a:rPr>
                        <a:t>Sales Step</a:t>
                      </a:r>
                      <a:endParaRPr b="1" sz="1300">
                        <a:solidFill>
                          <a:schemeClr val="lt1"/>
                        </a:solidFill>
                        <a:latin typeface="Century Gothic"/>
                        <a:ea typeface="Century Gothic"/>
                        <a:cs typeface="Century Gothic"/>
                        <a:sym typeface="Century Gothic"/>
                      </a:endParaRPr>
                    </a:p>
                  </a:txBody>
                  <a:tcPr marT="91425" marB="91425" marR="91425" marL="91425">
                    <a:solidFill>
                      <a:schemeClr val="dk1"/>
                    </a:solidFill>
                  </a:tcPr>
                </a:tc>
                <a:tc>
                  <a:txBody>
                    <a:bodyPr/>
                    <a:lstStyle/>
                    <a:p>
                      <a:pPr indent="0" lvl="0" marL="0" rtl="0" algn="l">
                        <a:spcBef>
                          <a:spcPts val="0"/>
                        </a:spcBef>
                        <a:spcAft>
                          <a:spcPts val="0"/>
                        </a:spcAft>
                        <a:buNone/>
                      </a:pPr>
                      <a:r>
                        <a:rPr b="1" lang="en" sz="1300">
                          <a:solidFill>
                            <a:schemeClr val="lt1"/>
                          </a:solidFill>
                          <a:latin typeface="Century Gothic"/>
                          <a:ea typeface="Century Gothic"/>
                          <a:cs typeface="Century Gothic"/>
                          <a:sym typeface="Century Gothic"/>
                        </a:rPr>
                        <a:t>From</a:t>
                      </a:r>
                      <a:endParaRPr b="1" sz="1300">
                        <a:solidFill>
                          <a:schemeClr val="lt1"/>
                        </a:solidFill>
                        <a:latin typeface="Century Gothic"/>
                        <a:ea typeface="Century Gothic"/>
                        <a:cs typeface="Century Gothic"/>
                        <a:sym typeface="Century Gothic"/>
                      </a:endParaRPr>
                    </a:p>
                  </a:txBody>
                  <a:tcPr marT="91425" marB="91425" marR="91425" marL="91425">
                    <a:solidFill>
                      <a:schemeClr val="dk1"/>
                    </a:solidFill>
                  </a:tcPr>
                </a:tc>
                <a:tc>
                  <a:txBody>
                    <a:bodyPr/>
                    <a:lstStyle/>
                    <a:p>
                      <a:pPr indent="0" lvl="0" marL="0" rtl="0" algn="l">
                        <a:spcBef>
                          <a:spcPts val="0"/>
                        </a:spcBef>
                        <a:spcAft>
                          <a:spcPts val="0"/>
                        </a:spcAft>
                        <a:buNone/>
                      </a:pPr>
                      <a:r>
                        <a:rPr b="1" lang="en" sz="1300">
                          <a:solidFill>
                            <a:schemeClr val="lt1"/>
                          </a:solidFill>
                          <a:latin typeface="Century Gothic"/>
                          <a:ea typeface="Century Gothic"/>
                          <a:cs typeface="Century Gothic"/>
                          <a:sym typeface="Century Gothic"/>
                        </a:rPr>
                        <a:t>To</a:t>
                      </a:r>
                      <a:endParaRPr b="1" sz="1300">
                        <a:solidFill>
                          <a:schemeClr val="lt1"/>
                        </a:solidFill>
                        <a:latin typeface="Century Gothic"/>
                        <a:ea typeface="Century Gothic"/>
                        <a:cs typeface="Century Gothic"/>
                        <a:sym typeface="Century Gothic"/>
                      </a:endParaRPr>
                    </a:p>
                  </a:txBody>
                  <a:tcPr marT="91425" marB="91425" marR="91425" marL="91425">
                    <a:solidFill>
                      <a:schemeClr val="dk1"/>
                    </a:solidFill>
                  </a:tcPr>
                </a:tc>
              </a:tr>
              <a:tr h="612400">
                <a:tc>
                  <a:txBody>
                    <a:bodyPr/>
                    <a:lstStyle/>
                    <a:p>
                      <a:pPr indent="0" lvl="0" marL="0" rtl="0" algn="l">
                        <a:spcBef>
                          <a:spcPts val="0"/>
                        </a:spcBef>
                        <a:spcAft>
                          <a:spcPts val="0"/>
                        </a:spcAft>
                        <a:buNone/>
                      </a:pPr>
                      <a:r>
                        <a:rPr b="1" lang="en" sz="1300">
                          <a:latin typeface="Century Gothic"/>
                          <a:ea typeface="Century Gothic"/>
                          <a:cs typeface="Century Gothic"/>
                          <a:sym typeface="Century Gothic"/>
                        </a:rPr>
                        <a:t>Discovery</a:t>
                      </a:r>
                      <a:endParaRPr b="1" sz="13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1300">
                          <a:latin typeface="Century Gothic"/>
                          <a:ea typeface="Century Gothic"/>
                          <a:cs typeface="Century Gothic"/>
                          <a:sym typeface="Century Gothic"/>
                        </a:rPr>
                        <a:t>Ad Hoc</a:t>
                      </a:r>
                      <a:endParaRPr sz="13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1300">
                          <a:latin typeface="Century Gothic"/>
                          <a:ea typeface="Century Gothic"/>
                          <a:cs typeface="Century Gothic"/>
                          <a:sym typeface="Century Gothic"/>
                        </a:rPr>
                        <a:t>Intentional</a:t>
                      </a:r>
                      <a:r>
                        <a:rPr lang="en" sz="1300">
                          <a:latin typeface="Century Gothic"/>
                          <a:ea typeface="Century Gothic"/>
                          <a:cs typeface="Century Gothic"/>
                          <a:sym typeface="Century Gothic"/>
                        </a:rPr>
                        <a:t> and Prescriptive</a:t>
                      </a:r>
                      <a:endParaRPr sz="1300">
                        <a:latin typeface="Century Gothic"/>
                        <a:ea typeface="Century Gothic"/>
                        <a:cs typeface="Century Gothic"/>
                        <a:sym typeface="Century Gothic"/>
                      </a:endParaRPr>
                    </a:p>
                  </a:txBody>
                  <a:tcPr marT="91425" marB="91425" marR="91425" marL="91425"/>
                </a:tc>
              </a:tr>
              <a:tr h="783850">
                <a:tc>
                  <a:txBody>
                    <a:bodyPr/>
                    <a:lstStyle/>
                    <a:p>
                      <a:pPr indent="0" lvl="0" marL="0" rtl="0" algn="l">
                        <a:spcBef>
                          <a:spcPts val="0"/>
                        </a:spcBef>
                        <a:spcAft>
                          <a:spcPts val="0"/>
                        </a:spcAft>
                        <a:buNone/>
                      </a:pPr>
                      <a:r>
                        <a:rPr b="1" lang="en" sz="1300">
                          <a:latin typeface="Century Gothic"/>
                          <a:ea typeface="Century Gothic"/>
                          <a:cs typeface="Century Gothic"/>
                          <a:sym typeface="Century Gothic"/>
                        </a:rPr>
                        <a:t>Discovery Outcome</a:t>
                      </a:r>
                      <a:endParaRPr b="1" sz="13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1300">
                          <a:latin typeface="Century Gothic"/>
                          <a:ea typeface="Century Gothic"/>
                          <a:cs typeface="Century Gothic"/>
                          <a:sym typeface="Century Gothic"/>
                        </a:rPr>
                        <a:t>Set up a demo</a:t>
                      </a:r>
                      <a:endParaRPr sz="13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1300">
                          <a:latin typeface="Century Gothic"/>
                          <a:ea typeface="Century Gothic"/>
                          <a:cs typeface="Century Gothic"/>
                          <a:sym typeface="Century Gothic"/>
                        </a:rPr>
                        <a:t>Focused on Id goal, top 3 challenges, impact and priorities</a:t>
                      </a:r>
                      <a:endParaRPr sz="1300">
                        <a:latin typeface="Century Gothic"/>
                        <a:ea typeface="Century Gothic"/>
                        <a:cs typeface="Century Gothic"/>
                        <a:sym typeface="Century Gothic"/>
                      </a:endParaRPr>
                    </a:p>
                  </a:txBody>
                  <a:tcPr marT="91425" marB="91425" marR="91425" marL="91425"/>
                </a:tc>
              </a:tr>
              <a:tr h="538875">
                <a:tc>
                  <a:txBody>
                    <a:bodyPr/>
                    <a:lstStyle/>
                    <a:p>
                      <a:pPr indent="0" lvl="0" marL="0" rtl="0" algn="l">
                        <a:spcBef>
                          <a:spcPts val="0"/>
                        </a:spcBef>
                        <a:spcAft>
                          <a:spcPts val="0"/>
                        </a:spcAft>
                        <a:buNone/>
                      </a:pPr>
                      <a:r>
                        <a:rPr b="1" lang="en" sz="1300">
                          <a:latin typeface="Century Gothic"/>
                          <a:ea typeface="Century Gothic"/>
                          <a:cs typeface="Century Gothic"/>
                          <a:sym typeface="Century Gothic"/>
                        </a:rPr>
                        <a:t>Demo</a:t>
                      </a:r>
                      <a:endParaRPr b="1" sz="13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1300">
                          <a:latin typeface="Century Gothic"/>
                          <a:ea typeface="Century Gothic"/>
                          <a:cs typeface="Century Gothic"/>
                          <a:sym typeface="Century Gothic"/>
                        </a:rPr>
                        <a:t>Feature</a:t>
                      </a:r>
                      <a:r>
                        <a:rPr lang="en" sz="1300">
                          <a:latin typeface="Century Gothic"/>
                          <a:ea typeface="Century Gothic"/>
                          <a:cs typeface="Century Gothic"/>
                          <a:sym typeface="Century Gothic"/>
                        </a:rPr>
                        <a:t>-function dump</a:t>
                      </a:r>
                      <a:endParaRPr sz="13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1300">
                          <a:latin typeface="Century Gothic"/>
                          <a:ea typeface="Century Gothic"/>
                          <a:cs typeface="Century Gothic"/>
                          <a:sym typeface="Century Gothic"/>
                        </a:rPr>
                        <a:t>Aligned to buyer’s Big 3 challenges</a:t>
                      </a:r>
                      <a:endParaRPr sz="1300">
                        <a:latin typeface="Century Gothic"/>
                        <a:ea typeface="Century Gothic"/>
                        <a:cs typeface="Century Gothic"/>
                        <a:sym typeface="Century Gothic"/>
                      </a:endParaRPr>
                    </a:p>
                  </a:txBody>
                  <a:tcPr marT="91425" marB="91425" marR="91425" marL="91425"/>
                </a:tc>
              </a:tr>
              <a:tr h="783850">
                <a:tc>
                  <a:txBody>
                    <a:bodyPr/>
                    <a:lstStyle/>
                    <a:p>
                      <a:pPr indent="0" lvl="0" marL="0" rtl="0" algn="l">
                        <a:spcBef>
                          <a:spcPts val="0"/>
                        </a:spcBef>
                        <a:spcAft>
                          <a:spcPts val="0"/>
                        </a:spcAft>
                        <a:buNone/>
                      </a:pPr>
                      <a:r>
                        <a:rPr b="1" lang="en" sz="1300">
                          <a:latin typeface="Century Gothic"/>
                          <a:ea typeface="Century Gothic"/>
                          <a:cs typeface="Century Gothic"/>
                          <a:sym typeface="Century Gothic"/>
                        </a:rPr>
                        <a:t>Proposal</a:t>
                      </a:r>
                      <a:endParaRPr b="1" sz="13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1300">
                          <a:latin typeface="Century Gothic"/>
                          <a:ea typeface="Century Gothic"/>
                          <a:cs typeface="Century Gothic"/>
                          <a:sym typeface="Century Gothic"/>
                        </a:rPr>
                        <a:t>Present pricing</a:t>
                      </a:r>
                      <a:endParaRPr sz="1300">
                        <a:latin typeface="Century Gothic"/>
                        <a:ea typeface="Century Gothic"/>
                        <a:cs typeface="Century Gothic"/>
                        <a:sym typeface="Century Gothic"/>
                      </a:endParaRPr>
                    </a:p>
                  </a:txBody>
                  <a:tcPr marT="91425" marB="91425" marR="91425" marL="91425"/>
                </a:tc>
                <a:tc>
                  <a:txBody>
                    <a:bodyPr/>
                    <a:lstStyle/>
                    <a:p>
                      <a:pPr indent="0" lvl="0" marL="0" rtl="0" algn="l">
                        <a:spcBef>
                          <a:spcPts val="0"/>
                        </a:spcBef>
                        <a:spcAft>
                          <a:spcPts val="0"/>
                        </a:spcAft>
                        <a:buNone/>
                      </a:pPr>
                      <a:r>
                        <a:rPr lang="en" sz="1300">
                          <a:latin typeface="Century Gothic"/>
                          <a:ea typeface="Century Gothic"/>
                          <a:cs typeface="Century Gothic"/>
                          <a:sym typeface="Century Gothic"/>
                        </a:rPr>
                        <a:t>Aligning solution &amp; value to the impact of the buyer’s top 3 challenges</a:t>
                      </a:r>
                      <a:endParaRPr sz="1300">
                        <a:latin typeface="Century Gothic"/>
                        <a:ea typeface="Century Gothic"/>
                        <a:cs typeface="Century Gothic"/>
                        <a:sym typeface="Century Gothic"/>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5" name="Shape 515"/>
        <p:cNvGrpSpPr/>
        <p:nvPr/>
      </p:nvGrpSpPr>
      <p:grpSpPr>
        <a:xfrm>
          <a:off x="0" y="0"/>
          <a:ext cx="0" cy="0"/>
          <a:chOff x="0" y="0"/>
          <a:chExt cx="0" cy="0"/>
        </a:xfrm>
      </p:grpSpPr>
      <p:sp>
        <p:nvSpPr>
          <p:cNvPr id="516" name="Google Shape;516;p66"/>
          <p:cNvSpPr txBox="1"/>
          <p:nvPr>
            <p:ph type="ctrTitle"/>
          </p:nvPr>
        </p:nvSpPr>
        <p:spPr>
          <a:xfrm>
            <a:off x="2747049" y="251975"/>
            <a:ext cx="6267300" cy="606900"/>
          </a:xfrm>
          <a:prstGeom prst="rect">
            <a:avLst/>
          </a:prstGeom>
        </p:spPr>
        <p:txBody>
          <a:bodyPr anchorCtr="0" anchor="ctr" bIns="20775" lIns="41575" spcFirstLastPara="1" rIns="41575" wrap="square" tIns="20775">
            <a:noAutofit/>
          </a:bodyPr>
          <a:lstStyle/>
          <a:p>
            <a:pPr indent="0" lvl="0" marL="0" rtl="0" algn="l">
              <a:spcBef>
                <a:spcPts val="0"/>
              </a:spcBef>
              <a:spcAft>
                <a:spcPts val="0"/>
              </a:spcAft>
              <a:buSzPts val="990"/>
              <a:buNone/>
            </a:pPr>
            <a:r>
              <a:rPr lang="en" sz="2230"/>
              <a:t>Deals die at the starting line: sellers aren’t capturing information they need to win deals  </a:t>
            </a:r>
            <a:endParaRPr sz="2230"/>
          </a:p>
        </p:txBody>
      </p:sp>
      <p:sp>
        <p:nvSpPr>
          <p:cNvPr id="517" name="Google Shape;517;p66"/>
          <p:cNvSpPr txBox="1"/>
          <p:nvPr>
            <p:ph idx="4294967295" type="body"/>
          </p:nvPr>
        </p:nvSpPr>
        <p:spPr>
          <a:xfrm>
            <a:off x="2602925" y="1206500"/>
            <a:ext cx="5946000" cy="3263400"/>
          </a:xfrm>
          <a:prstGeom prst="rect">
            <a:avLst/>
          </a:prstGeom>
        </p:spPr>
        <p:txBody>
          <a:bodyPr anchorCtr="0" anchor="t" bIns="20775" lIns="41575" spcFirstLastPara="1" rIns="41575" wrap="square" tIns="20775">
            <a:normAutofit/>
          </a:bodyPr>
          <a:lstStyle/>
          <a:p>
            <a:pPr indent="-317500" lvl="0" marL="457200" rtl="0" algn="l">
              <a:spcBef>
                <a:spcPts val="800"/>
              </a:spcBef>
              <a:spcAft>
                <a:spcPts val="0"/>
              </a:spcAft>
              <a:buSzPts val="1400"/>
              <a:buChar char="•"/>
            </a:pPr>
            <a:r>
              <a:rPr lang="en" sz="1400"/>
              <a:t>Sellers don’t understand the buyer’s business</a:t>
            </a:r>
            <a:endParaRPr sz="1400"/>
          </a:p>
          <a:p>
            <a:pPr indent="0" lvl="0" marL="457200" rtl="0" algn="l">
              <a:spcBef>
                <a:spcPts val="800"/>
              </a:spcBef>
              <a:spcAft>
                <a:spcPts val="0"/>
              </a:spcAft>
              <a:buNone/>
            </a:pPr>
            <a:r>
              <a:t/>
            </a:r>
            <a:endParaRPr sz="700"/>
          </a:p>
          <a:p>
            <a:pPr indent="-317500" lvl="0" marL="457200" rtl="0" algn="l">
              <a:spcBef>
                <a:spcPts val="800"/>
              </a:spcBef>
              <a:spcAft>
                <a:spcPts val="0"/>
              </a:spcAft>
              <a:buSzPts val="1400"/>
              <a:buChar char="•"/>
            </a:pPr>
            <a:r>
              <a:rPr lang="en" sz="1400"/>
              <a:t>Buyers are more discretionary and want immediate value</a:t>
            </a:r>
            <a:endParaRPr sz="1400"/>
          </a:p>
          <a:p>
            <a:pPr indent="0" lvl="0" marL="0" rtl="0" algn="l">
              <a:spcBef>
                <a:spcPts val="800"/>
              </a:spcBef>
              <a:spcAft>
                <a:spcPts val="0"/>
              </a:spcAft>
              <a:buNone/>
            </a:pPr>
            <a:r>
              <a:t/>
            </a:r>
            <a:endParaRPr sz="700"/>
          </a:p>
          <a:p>
            <a:pPr indent="-317500" lvl="0" marL="457200" rtl="0" algn="l">
              <a:spcBef>
                <a:spcPts val="800"/>
              </a:spcBef>
              <a:spcAft>
                <a:spcPts val="0"/>
              </a:spcAft>
              <a:buSzPts val="1400"/>
              <a:buChar char="•"/>
            </a:pPr>
            <a:r>
              <a:rPr lang="en" sz="1400"/>
              <a:t>Companies and sellers miss the opportunity to differentiate</a:t>
            </a:r>
            <a:endParaRPr sz="1400"/>
          </a:p>
          <a:p>
            <a:pPr indent="0" lvl="0" marL="0" rtl="0" algn="l">
              <a:spcBef>
                <a:spcPts val="800"/>
              </a:spcBef>
              <a:spcAft>
                <a:spcPts val="0"/>
              </a:spcAft>
              <a:buNone/>
            </a:pPr>
            <a:r>
              <a:t/>
            </a:r>
            <a:endParaRPr sz="700"/>
          </a:p>
          <a:p>
            <a:pPr indent="-317500" lvl="0" marL="457200" rtl="0" algn="l">
              <a:spcBef>
                <a:spcPts val="800"/>
              </a:spcBef>
              <a:spcAft>
                <a:spcPts val="0"/>
              </a:spcAft>
              <a:buSzPts val="1400"/>
              <a:buChar char="•"/>
            </a:pPr>
            <a:r>
              <a:rPr lang="en" sz="1400"/>
              <a:t>Ad hoc questions and questioning skills</a:t>
            </a:r>
            <a:endParaRPr sz="1400"/>
          </a:p>
        </p:txBody>
      </p:sp>
      <p:sp>
        <p:nvSpPr>
          <p:cNvPr id="518" name="Google Shape;518;p66"/>
          <p:cNvSpPr txBox="1"/>
          <p:nvPr/>
        </p:nvSpPr>
        <p:spPr>
          <a:xfrm>
            <a:off x="613925" y="1796850"/>
            <a:ext cx="1549800" cy="50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700">
                <a:latin typeface="Century Gothic"/>
                <a:ea typeface="Century Gothic"/>
                <a:cs typeface="Century Gothic"/>
                <a:sym typeface="Century Gothic"/>
              </a:rPr>
              <a:t>Sales Step</a:t>
            </a:r>
            <a:r>
              <a:rPr b="1" lang="en" sz="1700">
                <a:latin typeface="Century Gothic"/>
                <a:ea typeface="Century Gothic"/>
                <a:cs typeface="Century Gothic"/>
                <a:sym typeface="Century Gothic"/>
              </a:rPr>
              <a:t> 1: Discovery</a:t>
            </a:r>
            <a:endParaRPr b="1" sz="1700">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7"/>
          <p:cNvSpPr txBox="1"/>
          <p:nvPr>
            <p:ph type="title"/>
          </p:nvPr>
        </p:nvSpPr>
        <p:spPr>
          <a:xfrm>
            <a:off x="424217" y="468288"/>
            <a:ext cx="7886700" cy="390900"/>
          </a:xfrm>
          <a:prstGeom prst="rect">
            <a:avLst/>
          </a:prstGeom>
        </p:spPr>
        <p:txBody>
          <a:bodyPr anchorCtr="0" anchor="b" bIns="20775" lIns="41575" spcFirstLastPara="1" rIns="41575" wrap="square" tIns="20775">
            <a:normAutofit fontScale="90000"/>
          </a:bodyPr>
          <a:lstStyle/>
          <a:p>
            <a:pPr indent="0" lvl="0" marL="0" rtl="0" algn="l">
              <a:spcBef>
                <a:spcPts val="0"/>
              </a:spcBef>
              <a:spcAft>
                <a:spcPts val="0"/>
              </a:spcAft>
              <a:buNone/>
            </a:pPr>
            <a:r>
              <a:rPr lang="en"/>
              <a:t>The solution is prescriptive discovery: the perfect “give-and-take”</a:t>
            </a:r>
            <a:endParaRPr/>
          </a:p>
        </p:txBody>
      </p:sp>
      <p:sp>
        <p:nvSpPr>
          <p:cNvPr id="524" name="Google Shape;524;p67"/>
          <p:cNvSpPr txBox="1"/>
          <p:nvPr>
            <p:ph idx="2" type="body"/>
          </p:nvPr>
        </p:nvSpPr>
        <p:spPr>
          <a:xfrm>
            <a:off x="424225" y="1110200"/>
            <a:ext cx="4584600" cy="3263400"/>
          </a:xfrm>
          <a:prstGeom prst="rect">
            <a:avLst/>
          </a:prstGeom>
        </p:spPr>
        <p:txBody>
          <a:bodyPr anchorCtr="0" anchor="t" bIns="20775" lIns="41575" spcFirstLastPara="1" rIns="41575" wrap="square" tIns="20775">
            <a:normAutofit/>
          </a:bodyPr>
          <a:lstStyle/>
          <a:p>
            <a:pPr indent="0" lvl="0" marL="0" rtl="0" algn="l">
              <a:spcBef>
                <a:spcPts val="800"/>
              </a:spcBef>
              <a:spcAft>
                <a:spcPts val="0"/>
              </a:spcAft>
              <a:buNone/>
            </a:pPr>
            <a:r>
              <a:rPr lang="en" sz="1400"/>
              <a:t>A process w</a:t>
            </a:r>
            <a:r>
              <a:rPr lang="en" sz="1400"/>
              <a:t>here s</a:t>
            </a:r>
            <a:r>
              <a:rPr lang="en" sz="1400"/>
              <a:t>ell</a:t>
            </a:r>
            <a:r>
              <a:rPr lang="en" sz="1400"/>
              <a:t>ers come armed with three hypotheses or perspectives about the buyer’s main business to drive the conversation</a:t>
            </a:r>
            <a:endParaRPr sz="1400"/>
          </a:p>
          <a:p>
            <a:pPr indent="0" lvl="0" marL="0" rtl="0" algn="l">
              <a:spcBef>
                <a:spcPts val="800"/>
              </a:spcBef>
              <a:spcAft>
                <a:spcPts val="0"/>
              </a:spcAft>
              <a:buNone/>
            </a:pPr>
            <a:r>
              <a:t/>
            </a:r>
            <a:endParaRPr sz="1400"/>
          </a:p>
          <a:p>
            <a:pPr indent="-317500" lvl="0" marL="457200" rtl="0" algn="l">
              <a:spcBef>
                <a:spcPts val="800"/>
              </a:spcBef>
              <a:spcAft>
                <a:spcPts val="0"/>
              </a:spcAft>
              <a:buSzPts val="1400"/>
              <a:buChar char="•"/>
            </a:pPr>
            <a:r>
              <a:rPr lang="en" sz="1400"/>
              <a:t>Sellers share a hypothesis, make a statement that offers insight and pivot to a pre-planned question</a:t>
            </a:r>
            <a:endParaRPr sz="1400"/>
          </a:p>
          <a:p>
            <a:pPr indent="0" lvl="0" marL="0" rtl="0" algn="l">
              <a:spcBef>
                <a:spcPts val="800"/>
              </a:spcBef>
              <a:spcAft>
                <a:spcPts val="0"/>
              </a:spcAft>
              <a:buNone/>
            </a:pPr>
            <a:r>
              <a:t/>
            </a:r>
            <a:endParaRPr sz="700"/>
          </a:p>
          <a:p>
            <a:pPr indent="-317500" lvl="0" marL="457200" rtl="0" algn="l">
              <a:spcBef>
                <a:spcPts val="800"/>
              </a:spcBef>
              <a:spcAft>
                <a:spcPts val="0"/>
              </a:spcAft>
              <a:buSzPts val="1400"/>
              <a:buChar char="•"/>
            </a:pPr>
            <a:r>
              <a:rPr lang="en" sz="1400"/>
              <a:t>The statements differentiate the seller and company by showing how they think and act differently</a:t>
            </a:r>
            <a:endParaRPr sz="1400"/>
          </a:p>
          <a:p>
            <a:pPr indent="0" lvl="0" marL="0" rtl="0" algn="l">
              <a:spcBef>
                <a:spcPts val="800"/>
              </a:spcBef>
              <a:spcAft>
                <a:spcPts val="0"/>
              </a:spcAft>
              <a:buNone/>
            </a:pPr>
            <a:r>
              <a:t/>
            </a:r>
            <a:endParaRPr sz="700"/>
          </a:p>
          <a:p>
            <a:pPr indent="0" lvl="0" marL="457200" rtl="0" algn="l">
              <a:spcBef>
                <a:spcPts val="800"/>
              </a:spcBef>
              <a:spcAft>
                <a:spcPts val="0"/>
              </a:spcAft>
              <a:buNone/>
            </a:pPr>
            <a:r>
              <a:t/>
            </a:r>
            <a:endParaRPr sz="900"/>
          </a:p>
        </p:txBody>
      </p:sp>
      <p:pic>
        <p:nvPicPr>
          <p:cNvPr id="525" name="Google Shape;525;p67"/>
          <p:cNvPicPr preferRelativeResize="0"/>
          <p:nvPr/>
        </p:nvPicPr>
        <p:blipFill>
          <a:blip r:embed="rId3">
            <a:alphaModFix/>
          </a:blip>
          <a:stretch>
            <a:fillRect/>
          </a:stretch>
        </p:blipFill>
        <p:spPr>
          <a:xfrm>
            <a:off x="5248375" y="1312900"/>
            <a:ext cx="3316700" cy="23938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Scale White Theme">
  <a:themeElements>
    <a:clrScheme name="White Theme">
      <a:dk1>
        <a:srgbClr val="47534F"/>
      </a:dk1>
      <a:lt1>
        <a:srgbClr val="FFFFFF"/>
      </a:lt1>
      <a:dk2>
        <a:srgbClr val="232323"/>
      </a:dk2>
      <a:lt2>
        <a:srgbClr val="BFE3DC"/>
      </a:lt2>
      <a:accent1>
        <a:srgbClr val="E1AE24"/>
      </a:accent1>
      <a:accent2>
        <a:srgbClr val="ACAD9C"/>
      </a:accent2>
      <a:accent3>
        <a:srgbClr val="7C8A75"/>
      </a:accent3>
      <a:accent4>
        <a:srgbClr val="566D59"/>
      </a:accent4>
      <a:accent5>
        <a:srgbClr val="344137"/>
      </a:accent5>
      <a:accent6>
        <a:srgbClr val="2B3228"/>
      </a:accent6>
      <a:hlink>
        <a:srgbClr val="E1AE24"/>
      </a:hlink>
      <a:folHlink>
        <a:srgbClr val="B986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Scale White Theme">
  <a:themeElements>
    <a:clrScheme name="White Theme">
      <a:dk1>
        <a:srgbClr val="455550"/>
      </a:dk1>
      <a:lt1>
        <a:srgbClr val="FFFFFF"/>
      </a:lt1>
      <a:dk2>
        <a:srgbClr val="232323"/>
      </a:dk2>
      <a:lt2>
        <a:srgbClr val="BFE3DC"/>
      </a:lt2>
      <a:accent1>
        <a:srgbClr val="E1AE24"/>
      </a:accent1>
      <a:accent2>
        <a:srgbClr val="ACAD9C"/>
      </a:accent2>
      <a:accent3>
        <a:srgbClr val="7C8A75"/>
      </a:accent3>
      <a:accent4>
        <a:srgbClr val="566D59"/>
      </a:accent4>
      <a:accent5>
        <a:srgbClr val="344137"/>
      </a:accent5>
      <a:accent6>
        <a:srgbClr val="2B3228"/>
      </a:accent6>
      <a:hlink>
        <a:srgbClr val="E1AE24"/>
      </a:hlink>
      <a:folHlink>
        <a:srgbClr val="B9863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