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5" r:id="rId2"/>
  </p:sldMasterIdLst>
  <p:notesMasterIdLst>
    <p:notesMasterId r:id="rId20"/>
  </p:notesMasterIdLst>
  <p:sldIdLst>
    <p:sldId id="256" r:id="rId3"/>
    <p:sldId id="283" r:id="rId4"/>
    <p:sldId id="284" r:id="rId5"/>
    <p:sldId id="285" r:id="rId6"/>
    <p:sldId id="287" r:id="rId7"/>
    <p:sldId id="286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Outfit" pitchFamily="2" charset="0"/>
      <p:regular r:id="rId25"/>
      <p:bold r:id="rId26"/>
    </p:embeddedFont>
    <p:embeddedFont>
      <p:font typeface="Outfit SemiBold" pitchFamily="2" charset="0"/>
      <p:regular r:id="rId27"/>
      <p:bold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Work Sans" pitchFamily="2" charset="77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D77073-870A-4146-8AD2-341F2E34D00E}">
  <a:tblStyle styleId="{3DD77073-870A-4146-8AD2-341F2E34D0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/>
    <p:restoredTop sz="94582"/>
  </p:normalViewPr>
  <p:slideViewPr>
    <p:cSldViewPr snapToGrid="0">
      <p:cViewPr varScale="1">
        <p:scale>
          <a:sx n="168" d="100"/>
          <a:sy n="168" d="100"/>
        </p:scale>
        <p:origin x="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263af9760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263af9760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cale">
  <p:cSld name="Title Slide - Scale">
    <p:bg>
      <p:bgPr>
        <a:solidFill>
          <a:schemeClr val="dk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1143000" y="2999632"/>
            <a:ext cx="68580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57" name="Google Shape;57;p14"/>
          <p:cNvCxnSpPr/>
          <p:nvPr/>
        </p:nvCxnSpPr>
        <p:spPr>
          <a:xfrm>
            <a:off x="0" y="4446494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52857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375686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marL="91440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3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marL="91440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60" name="Google Shape;60;p14"/>
          <p:cNvGrpSpPr/>
          <p:nvPr/>
        </p:nvGrpSpPr>
        <p:grpSpPr>
          <a:xfrm>
            <a:off x="2299729" y="1789472"/>
            <a:ext cx="4537710" cy="945193"/>
            <a:chOff x="238125" y="1729525"/>
            <a:chExt cx="7143750" cy="1488025"/>
          </a:xfrm>
        </p:grpSpPr>
        <p:sp>
          <p:nvSpPr>
            <p:cNvPr id="61" name="Google Shape;61;p14"/>
            <p:cNvSpPr/>
            <p:nvPr/>
          </p:nvSpPr>
          <p:spPr>
            <a:xfrm>
              <a:off x="238125" y="26825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238125" y="1730225"/>
              <a:ext cx="1238150" cy="1486625"/>
            </a:xfrm>
            <a:custGeom>
              <a:avLst/>
              <a:gdLst/>
              <a:ahLst/>
              <a:cxnLst/>
              <a:rect l="l" t="t" r="r" b="b"/>
              <a:pathLst>
                <a:path w="49526" h="59465" extrusionOk="0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3266225" y="1748525"/>
              <a:ext cx="1450050" cy="1454950"/>
            </a:xfrm>
            <a:custGeom>
              <a:avLst/>
              <a:gdLst/>
              <a:ahLst/>
              <a:cxnLst/>
              <a:rect l="l" t="t" r="r" b="b"/>
              <a:pathLst>
                <a:path w="58002" h="58198" extrusionOk="0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6330250" y="1749925"/>
              <a:ext cx="1051625" cy="1450725"/>
            </a:xfrm>
            <a:custGeom>
              <a:avLst/>
              <a:gdLst/>
              <a:ahLst/>
              <a:cxnLst/>
              <a:rect l="l" t="t" r="r" b="b"/>
              <a:pathLst>
                <a:path w="42065" h="58029" extrusionOk="0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3105750" y="22778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1734575" y="1729525"/>
              <a:ext cx="1371200" cy="1488025"/>
            </a:xfrm>
            <a:custGeom>
              <a:avLst/>
              <a:gdLst/>
              <a:ahLst/>
              <a:cxnLst/>
              <a:rect l="l" t="t" r="r" b="b"/>
              <a:pathLst>
                <a:path w="54848" h="59521" extrusionOk="0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5037925" y="1749925"/>
              <a:ext cx="1001650" cy="1453550"/>
            </a:xfrm>
            <a:custGeom>
              <a:avLst/>
              <a:gdLst/>
              <a:ahLst/>
              <a:cxnLst/>
              <a:rect l="l" t="t" r="r" b="b"/>
              <a:pathLst>
                <a:path w="40066" h="58142" extrusionOk="0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4"/>
          <p:cNvSpPr txBox="1">
            <a:spLocks noGrp="1"/>
          </p:cNvSpPr>
          <p:nvPr>
            <p:ph type="title"/>
          </p:nvPr>
        </p:nvSpPr>
        <p:spPr>
          <a:xfrm>
            <a:off x="424216" y="341013"/>
            <a:ext cx="82911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24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24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5" name="Google Shape;435;p24"/>
          <p:cNvSpPr txBox="1">
            <a:spLocks noGrp="1"/>
          </p:cNvSpPr>
          <p:nvPr>
            <p:ph type="body" idx="1"/>
          </p:nvPr>
        </p:nvSpPr>
        <p:spPr>
          <a:xfrm>
            <a:off x="424563" y="1197705"/>
            <a:ext cx="8290500" cy="3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5pPr>
            <a:lvl6pPr marL="2743200" lvl="5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cale 1 1 1 1">
  <p:cSld name="Title Slide - Scale 1 1 1 1">
    <p:bg>
      <p:bgPr>
        <a:solidFill>
          <a:schemeClr val="lt1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7" name="Google Shape;507;p31"/>
          <p:cNvCxnSpPr/>
          <p:nvPr/>
        </p:nvCxnSpPr>
        <p:spPr>
          <a:xfrm>
            <a:off x="-2151" y="4815449"/>
            <a:ext cx="9148200" cy="0"/>
          </a:xfrm>
          <a:prstGeom prst="straightConnector1">
            <a:avLst/>
          </a:prstGeom>
          <a:noFill/>
          <a:ln w="12700" cap="flat" cmpd="sng">
            <a:solidFill>
              <a:srgbClr val="528575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08" name="Google Shape;508;p31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grpSp>
        <p:nvGrpSpPr>
          <p:cNvPr id="509" name="Google Shape;509;p31"/>
          <p:cNvGrpSpPr/>
          <p:nvPr/>
        </p:nvGrpSpPr>
        <p:grpSpPr>
          <a:xfrm>
            <a:off x="8455668" y="4933091"/>
            <a:ext cx="477726" cy="99508"/>
            <a:chOff x="-1" y="-1"/>
            <a:chExt cx="636968" cy="132678"/>
          </a:xfrm>
        </p:grpSpPr>
        <p:sp>
          <p:nvSpPr>
            <p:cNvPr id="510" name="Google Shape;510;p31"/>
            <p:cNvSpPr/>
            <p:nvPr/>
          </p:nvSpPr>
          <p:spPr>
            <a:xfrm>
              <a:off x="-1" y="62"/>
              <a:ext cx="110376" cy="1325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08" y="0"/>
                  </a:moveTo>
                  <a:lnTo>
                    <a:pt x="9996" y="20"/>
                  </a:lnTo>
                  <a:lnTo>
                    <a:pt x="9284" y="51"/>
                  </a:lnTo>
                  <a:lnTo>
                    <a:pt x="8706" y="92"/>
                  </a:lnTo>
                  <a:lnTo>
                    <a:pt x="8117" y="164"/>
                  </a:lnTo>
                  <a:lnTo>
                    <a:pt x="7552" y="246"/>
                  </a:lnTo>
                  <a:lnTo>
                    <a:pt x="6987" y="358"/>
                  </a:lnTo>
                  <a:lnTo>
                    <a:pt x="6705" y="420"/>
                  </a:lnTo>
                  <a:lnTo>
                    <a:pt x="6422" y="481"/>
                  </a:lnTo>
                  <a:lnTo>
                    <a:pt x="6152" y="563"/>
                  </a:lnTo>
                  <a:lnTo>
                    <a:pt x="5870" y="644"/>
                  </a:lnTo>
                  <a:lnTo>
                    <a:pt x="5600" y="726"/>
                  </a:lnTo>
                  <a:lnTo>
                    <a:pt x="5342" y="829"/>
                  </a:lnTo>
                  <a:lnTo>
                    <a:pt x="5071" y="931"/>
                  </a:lnTo>
                  <a:lnTo>
                    <a:pt x="4802" y="1033"/>
                  </a:lnTo>
                  <a:lnTo>
                    <a:pt x="4482" y="1176"/>
                  </a:lnTo>
                  <a:lnTo>
                    <a:pt x="4175" y="1329"/>
                  </a:lnTo>
                  <a:lnTo>
                    <a:pt x="3868" y="1493"/>
                  </a:lnTo>
                  <a:lnTo>
                    <a:pt x="3586" y="1657"/>
                  </a:lnTo>
                  <a:lnTo>
                    <a:pt x="3303" y="1841"/>
                  </a:lnTo>
                  <a:lnTo>
                    <a:pt x="3033" y="2025"/>
                  </a:lnTo>
                  <a:lnTo>
                    <a:pt x="2787" y="2209"/>
                  </a:lnTo>
                  <a:lnTo>
                    <a:pt x="2542" y="2414"/>
                  </a:lnTo>
                  <a:lnTo>
                    <a:pt x="2321" y="2628"/>
                  </a:lnTo>
                  <a:lnTo>
                    <a:pt x="2112" y="2854"/>
                  </a:lnTo>
                  <a:lnTo>
                    <a:pt x="1916" y="3079"/>
                  </a:lnTo>
                  <a:lnTo>
                    <a:pt x="1731" y="3324"/>
                  </a:lnTo>
                  <a:lnTo>
                    <a:pt x="1572" y="3580"/>
                  </a:lnTo>
                  <a:lnTo>
                    <a:pt x="1424" y="3835"/>
                  </a:lnTo>
                  <a:lnTo>
                    <a:pt x="1289" y="4112"/>
                  </a:lnTo>
                  <a:lnTo>
                    <a:pt x="1167" y="4398"/>
                  </a:lnTo>
                  <a:lnTo>
                    <a:pt x="1117" y="4582"/>
                  </a:lnTo>
                  <a:lnTo>
                    <a:pt x="1056" y="4766"/>
                  </a:lnTo>
                  <a:lnTo>
                    <a:pt x="1019" y="4940"/>
                  </a:lnTo>
                  <a:lnTo>
                    <a:pt x="970" y="5124"/>
                  </a:lnTo>
                  <a:lnTo>
                    <a:pt x="921" y="5482"/>
                  </a:lnTo>
                  <a:lnTo>
                    <a:pt x="896" y="5850"/>
                  </a:lnTo>
                  <a:lnTo>
                    <a:pt x="896" y="6208"/>
                  </a:lnTo>
                  <a:lnTo>
                    <a:pt x="921" y="6576"/>
                  </a:lnTo>
                  <a:lnTo>
                    <a:pt x="970" y="6945"/>
                  </a:lnTo>
                  <a:lnTo>
                    <a:pt x="1044" y="7302"/>
                  </a:lnTo>
                  <a:lnTo>
                    <a:pt x="1117" y="7578"/>
                  </a:lnTo>
                  <a:lnTo>
                    <a:pt x="1203" y="7844"/>
                  </a:lnTo>
                  <a:lnTo>
                    <a:pt x="1301" y="8100"/>
                  </a:lnTo>
                  <a:lnTo>
                    <a:pt x="1412" y="8346"/>
                  </a:lnTo>
                  <a:lnTo>
                    <a:pt x="1535" y="8591"/>
                  </a:lnTo>
                  <a:lnTo>
                    <a:pt x="1682" y="8816"/>
                  </a:lnTo>
                  <a:lnTo>
                    <a:pt x="1842" y="9041"/>
                  </a:lnTo>
                  <a:lnTo>
                    <a:pt x="2014" y="9256"/>
                  </a:lnTo>
                  <a:lnTo>
                    <a:pt x="2210" y="9471"/>
                  </a:lnTo>
                  <a:lnTo>
                    <a:pt x="2407" y="9665"/>
                  </a:lnTo>
                  <a:lnTo>
                    <a:pt x="2628" y="9859"/>
                  </a:lnTo>
                  <a:lnTo>
                    <a:pt x="2861" y="10033"/>
                  </a:lnTo>
                  <a:lnTo>
                    <a:pt x="3119" y="10207"/>
                  </a:lnTo>
                  <a:lnTo>
                    <a:pt x="3377" y="10371"/>
                  </a:lnTo>
                  <a:lnTo>
                    <a:pt x="3659" y="10524"/>
                  </a:lnTo>
                  <a:lnTo>
                    <a:pt x="3954" y="10677"/>
                  </a:lnTo>
                  <a:lnTo>
                    <a:pt x="4556" y="10943"/>
                  </a:lnTo>
                  <a:lnTo>
                    <a:pt x="4850" y="11076"/>
                  </a:lnTo>
                  <a:lnTo>
                    <a:pt x="5157" y="11199"/>
                  </a:lnTo>
                  <a:lnTo>
                    <a:pt x="5477" y="11311"/>
                  </a:lnTo>
                  <a:lnTo>
                    <a:pt x="5784" y="11414"/>
                  </a:lnTo>
                  <a:lnTo>
                    <a:pt x="6103" y="11516"/>
                  </a:lnTo>
                  <a:lnTo>
                    <a:pt x="6422" y="11598"/>
                  </a:lnTo>
                  <a:lnTo>
                    <a:pt x="7061" y="11741"/>
                  </a:lnTo>
                  <a:lnTo>
                    <a:pt x="7712" y="11874"/>
                  </a:lnTo>
                  <a:lnTo>
                    <a:pt x="9013" y="12129"/>
                  </a:lnTo>
                  <a:lnTo>
                    <a:pt x="11617" y="12621"/>
                  </a:lnTo>
                  <a:lnTo>
                    <a:pt x="12796" y="12835"/>
                  </a:lnTo>
                  <a:lnTo>
                    <a:pt x="13176" y="12917"/>
                  </a:lnTo>
                  <a:lnTo>
                    <a:pt x="13557" y="12999"/>
                  </a:lnTo>
                  <a:lnTo>
                    <a:pt x="13937" y="13101"/>
                  </a:lnTo>
                  <a:lnTo>
                    <a:pt x="14306" y="13224"/>
                  </a:lnTo>
                  <a:lnTo>
                    <a:pt x="14674" y="13357"/>
                  </a:lnTo>
                  <a:lnTo>
                    <a:pt x="14944" y="13469"/>
                  </a:lnTo>
                  <a:lnTo>
                    <a:pt x="15178" y="13602"/>
                  </a:lnTo>
                  <a:lnTo>
                    <a:pt x="15374" y="13746"/>
                  </a:lnTo>
                  <a:lnTo>
                    <a:pt x="15559" y="13909"/>
                  </a:lnTo>
                  <a:lnTo>
                    <a:pt x="15718" y="14073"/>
                  </a:lnTo>
                  <a:lnTo>
                    <a:pt x="15853" y="14247"/>
                  </a:lnTo>
                  <a:lnTo>
                    <a:pt x="15964" y="14420"/>
                  </a:lnTo>
                  <a:lnTo>
                    <a:pt x="16050" y="14605"/>
                  </a:lnTo>
                  <a:lnTo>
                    <a:pt x="16111" y="14799"/>
                  </a:lnTo>
                  <a:lnTo>
                    <a:pt x="16148" y="14993"/>
                  </a:lnTo>
                  <a:lnTo>
                    <a:pt x="16173" y="15177"/>
                  </a:lnTo>
                  <a:lnTo>
                    <a:pt x="16185" y="15372"/>
                  </a:lnTo>
                  <a:lnTo>
                    <a:pt x="16160" y="15556"/>
                  </a:lnTo>
                  <a:lnTo>
                    <a:pt x="16136" y="15750"/>
                  </a:lnTo>
                  <a:lnTo>
                    <a:pt x="16087" y="15924"/>
                  </a:lnTo>
                  <a:lnTo>
                    <a:pt x="16013" y="16098"/>
                  </a:lnTo>
                  <a:lnTo>
                    <a:pt x="15952" y="16241"/>
                  </a:lnTo>
                  <a:lnTo>
                    <a:pt x="15878" y="16374"/>
                  </a:lnTo>
                  <a:lnTo>
                    <a:pt x="15792" y="16497"/>
                  </a:lnTo>
                  <a:lnTo>
                    <a:pt x="15694" y="16609"/>
                  </a:lnTo>
                  <a:lnTo>
                    <a:pt x="15595" y="16722"/>
                  </a:lnTo>
                  <a:lnTo>
                    <a:pt x="15485" y="16824"/>
                  </a:lnTo>
                  <a:lnTo>
                    <a:pt x="15362" y="16926"/>
                  </a:lnTo>
                  <a:lnTo>
                    <a:pt x="15239" y="17018"/>
                  </a:lnTo>
                  <a:lnTo>
                    <a:pt x="15104" y="17100"/>
                  </a:lnTo>
                  <a:lnTo>
                    <a:pt x="14969" y="17172"/>
                  </a:lnTo>
                  <a:lnTo>
                    <a:pt x="14674" y="17315"/>
                  </a:lnTo>
                  <a:lnTo>
                    <a:pt x="14515" y="17366"/>
                  </a:lnTo>
                  <a:lnTo>
                    <a:pt x="14355" y="17427"/>
                  </a:lnTo>
                  <a:lnTo>
                    <a:pt x="14024" y="17519"/>
                  </a:lnTo>
                  <a:lnTo>
                    <a:pt x="13704" y="17591"/>
                  </a:lnTo>
                  <a:lnTo>
                    <a:pt x="13373" y="17663"/>
                  </a:lnTo>
                  <a:lnTo>
                    <a:pt x="13053" y="17724"/>
                  </a:lnTo>
                  <a:lnTo>
                    <a:pt x="12734" y="17765"/>
                  </a:lnTo>
                  <a:lnTo>
                    <a:pt x="12403" y="17806"/>
                  </a:lnTo>
                  <a:lnTo>
                    <a:pt x="12083" y="17847"/>
                  </a:lnTo>
                  <a:lnTo>
                    <a:pt x="11764" y="17867"/>
                  </a:lnTo>
                  <a:lnTo>
                    <a:pt x="11433" y="17877"/>
                  </a:lnTo>
                  <a:lnTo>
                    <a:pt x="11113" y="17888"/>
                  </a:lnTo>
                  <a:lnTo>
                    <a:pt x="10782" y="17888"/>
                  </a:lnTo>
                  <a:lnTo>
                    <a:pt x="10450" y="17867"/>
                  </a:lnTo>
                  <a:lnTo>
                    <a:pt x="10131" y="17847"/>
                  </a:lnTo>
                  <a:lnTo>
                    <a:pt x="9799" y="17816"/>
                  </a:lnTo>
                  <a:lnTo>
                    <a:pt x="9480" y="17775"/>
                  </a:lnTo>
                  <a:lnTo>
                    <a:pt x="9149" y="17724"/>
                  </a:lnTo>
                  <a:lnTo>
                    <a:pt x="8829" y="17663"/>
                  </a:lnTo>
                  <a:lnTo>
                    <a:pt x="8473" y="17591"/>
                  </a:lnTo>
                  <a:lnTo>
                    <a:pt x="8129" y="17499"/>
                  </a:lnTo>
                  <a:lnTo>
                    <a:pt x="7810" y="17386"/>
                  </a:lnTo>
                  <a:lnTo>
                    <a:pt x="7515" y="17264"/>
                  </a:lnTo>
                  <a:lnTo>
                    <a:pt x="7233" y="17131"/>
                  </a:lnTo>
                  <a:lnTo>
                    <a:pt x="6963" y="16977"/>
                  </a:lnTo>
                  <a:lnTo>
                    <a:pt x="6717" y="16814"/>
                  </a:lnTo>
                  <a:lnTo>
                    <a:pt x="6496" y="16640"/>
                  </a:lnTo>
                  <a:lnTo>
                    <a:pt x="6287" y="16446"/>
                  </a:lnTo>
                  <a:lnTo>
                    <a:pt x="6103" y="16241"/>
                  </a:lnTo>
                  <a:lnTo>
                    <a:pt x="5943" y="16016"/>
                  </a:lnTo>
                  <a:lnTo>
                    <a:pt x="5796" y="15781"/>
                  </a:lnTo>
                  <a:lnTo>
                    <a:pt x="5673" y="15525"/>
                  </a:lnTo>
                  <a:lnTo>
                    <a:pt x="5575" y="15259"/>
                  </a:lnTo>
                  <a:lnTo>
                    <a:pt x="5489" y="14983"/>
                  </a:lnTo>
                  <a:lnTo>
                    <a:pt x="5440" y="14686"/>
                  </a:lnTo>
                  <a:lnTo>
                    <a:pt x="5379" y="14267"/>
                  </a:lnTo>
                  <a:lnTo>
                    <a:pt x="5329" y="13837"/>
                  </a:lnTo>
                  <a:lnTo>
                    <a:pt x="0" y="13837"/>
                  </a:lnTo>
                  <a:lnTo>
                    <a:pt x="49" y="14298"/>
                  </a:lnTo>
                  <a:lnTo>
                    <a:pt x="86" y="14738"/>
                  </a:lnTo>
                  <a:lnTo>
                    <a:pt x="135" y="15167"/>
                  </a:lnTo>
                  <a:lnTo>
                    <a:pt x="172" y="15382"/>
                  </a:lnTo>
                  <a:lnTo>
                    <a:pt x="209" y="15586"/>
                  </a:lnTo>
                  <a:lnTo>
                    <a:pt x="283" y="15873"/>
                  </a:lnTo>
                  <a:lnTo>
                    <a:pt x="369" y="16149"/>
                  </a:lnTo>
                  <a:lnTo>
                    <a:pt x="454" y="16415"/>
                  </a:lnTo>
                  <a:lnTo>
                    <a:pt x="565" y="16670"/>
                  </a:lnTo>
                  <a:lnTo>
                    <a:pt x="676" y="16926"/>
                  </a:lnTo>
                  <a:lnTo>
                    <a:pt x="786" y="17172"/>
                  </a:lnTo>
                  <a:lnTo>
                    <a:pt x="921" y="17417"/>
                  </a:lnTo>
                  <a:lnTo>
                    <a:pt x="1056" y="17652"/>
                  </a:lnTo>
                  <a:lnTo>
                    <a:pt x="1203" y="17877"/>
                  </a:lnTo>
                  <a:lnTo>
                    <a:pt x="1523" y="18307"/>
                  </a:lnTo>
                  <a:lnTo>
                    <a:pt x="1707" y="18511"/>
                  </a:lnTo>
                  <a:lnTo>
                    <a:pt x="1879" y="18716"/>
                  </a:lnTo>
                  <a:lnTo>
                    <a:pt x="2075" y="18910"/>
                  </a:lnTo>
                  <a:lnTo>
                    <a:pt x="2272" y="19094"/>
                  </a:lnTo>
                  <a:lnTo>
                    <a:pt x="2493" y="19268"/>
                  </a:lnTo>
                  <a:lnTo>
                    <a:pt x="2701" y="19442"/>
                  </a:lnTo>
                  <a:lnTo>
                    <a:pt x="2935" y="19606"/>
                  </a:lnTo>
                  <a:lnTo>
                    <a:pt x="3168" y="19770"/>
                  </a:lnTo>
                  <a:lnTo>
                    <a:pt x="3414" y="19923"/>
                  </a:lnTo>
                  <a:lnTo>
                    <a:pt x="3671" y="20066"/>
                  </a:lnTo>
                  <a:lnTo>
                    <a:pt x="3930" y="20209"/>
                  </a:lnTo>
                  <a:lnTo>
                    <a:pt x="4200" y="20342"/>
                  </a:lnTo>
                  <a:lnTo>
                    <a:pt x="4482" y="20465"/>
                  </a:lnTo>
                  <a:lnTo>
                    <a:pt x="4764" y="20588"/>
                  </a:lnTo>
                  <a:lnTo>
                    <a:pt x="5059" y="20700"/>
                  </a:lnTo>
                  <a:lnTo>
                    <a:pt x="5366" y="20812"/>
                  </a:lnTo>
                  <a:lnTo>
                    <a:pt x="5673" y="20915"/>
                  </a:lnTo>
                  <a:lnTo>
                    <a:pt x="6005" y="21007"/>
                  </a:lnTo>
                  <a:lnTo>
                    <a:pt x="6324" y="21099"/>
                  </a:lnTo>
                  <a:lnTo>
                    <a:pt x="6668" y="21181"/>
                  </a:lnTo>
                  <a:lnTo>
                    <a:pt x="7012" y="21252"/>
                  </a:lnTo>
                  <a:lnTo>
                    <a:pt x="7356" y="21324"/>
                  </a:lnTo>
                  <a:lnTo>
                    <a:pt x="7699" y="21375"/>
                  </a:lnTo>
                  <a:lnTo>
                    <a:pt x="8043" y="21426"/>
                  </a:lnTo>
                  <a:lnTo>
                    <a:pt x="8387" y="21477"/>
                  </a:lnTo>
                  <a:lnTo>
                    <a:pt x="8731" y="21508"/>
                  </a:lnTo>
                  <a:lnTo>
                    <a:pt x="9075" y="21539"/>
                  </a:lnTo>
                  <a:lnTo>
                    <a:pt x="9775" y="21580"/>
                  </a:lnTo>
                  <a:lnTo>
                    <a:pt x="10462" y="21600"/>
                  </a:lnTo>
                  <a:lnTo>
                    <a:pt x="11162" y="21600"/>
                  </a:lnTo>
                  <a:lnTo>
                    <a:pt x="11862" y="21590"/>
                  </a:lnTo>
                  <a:lnTo>
                    <a:pt x="12550" y="21559"/>
                  </a:lnTo>
                  <a:lnTo>
                    <a:pt x="13655" y="21477"/>
                  </a:lnTo>
                  <a:lnTo>
                    <a:pt x="14196" y="21416"/>
                  </a:lnTo>
                  <a:lnTo>
                    <a:pt x="14748" y="21334"/>
                  </a:lnTo>
                  <a:lnTo>
                    <a:pt x="15276" y="21242"/>
                  </a:lnTo>
                  <a:lnTo>
                    <a:pt x="15816" y="21130"/>
                  </a:lnTo>
                  <a:lnTo>
                    <a:pt x="16344" y="20986"/>
                  </a:lnTo>
                  <a:lnTo>
                    <a:pt x="16860" y="20833"/>
                  </a:lnTo>
                  <a:lnTo>
                    <a:pt x="17241" y="20700"/>
                  </a:lnTo>
                  <a:lnTo>
                    <a:pt x="17621" y="20557"/>
                  </a:lnTo>
                  <a:lnTo>
                    <a:pt x="17978" y="20403"/>
                  </a:lnTo>
                  <a:lnTo>
                    <a:pt x="18322" y="20230"/>
                  </a:lnTo>
                  <a:lnTo>
                    <a:pt x="18653" y="20056"/>
                  </a:lnTo>
                  <a:lnTo>
                    <a:pt x="18972" y="19862"/>
                  </a:lnTo>
                  <a:lnTo>
                    <a:pt x="19279" y="19667"/>
                  </a:lnTo>
                  <a:lnTo>
                    <a:pt x="19562" y="19452"/>
                  </a:lnTo>
                  <a:lnTo>
                    <a:pt x="19832" y="19217"/>
                  </a:lnTo>
                  <a:lnTo>
                    <a:pt x="20077" y="18982"/>
                  </a:lnTo>
                  <a:lnTo>
                    <a:pt x="20311" y="18726"/>
                  </a:lnTo>
                  <a:lnTo>
                    <a:pt x="20532" y="18460"/>
                  </a:lnTo>
                  <a:lnTo>
                    <a:pt x="20728" y="18184"/>
                  </a:lnTo>
                  <a:lnTo>
                    <a:pt x="20913" y="17888"/>
                  </a:lnTo>
                  <a:lnTo>
                    <a:pt x="21072" y="17581"/>
                  </a:lnTo>
                  <a:lnTo>
                    <a:pt x="21220" y="17264"/>
                  </a:lnTo>
                  <a:lnTo>
                    <a:pt x="21293" y="17080"/>
                  </a:lnTo>
                  <a:lnTo>
                    <a:pt x="21354" y="16885"/>
                  </a:lnTo>
                  <a:lnTo>
                    <a:pt x="21404" y="16701"/>
                  </a:lnTo>
                  <a:lnTo>
                    <a:pt x="21453" y="16507"/>
                  </a:lnTo>
                  <a:lnTo>
                    <a:pt x="21502" y="16323"/>
                  </a:lnTo>
                  <a:lnTo>
                    <a:pt x="21527" y="16128"/>
                  </a:lnTo>
                  <a:lnTo>
                    <a:pt x="21576" y="15750"/>
                  </a:lnTo>
                  <a:lnTo>
                    <a:pt x="21600" y="15362"/>
                  </a:lnTo>
                  <a:lnTo>
                    <a:pt x="21588" y="14983"/>
                  </a:lnTo>
                  <a:lnTo>
                    <a:pt x="21563" y="14594"/>
                  </a:lnTo>
                  <a:lnTo>
                    <a:pt x="21502" y="14206"/>
                  </a:lnTo>
                  <a:lnTo>
                    <a:pt x="21453" y="13940"/>
                  </a:lnTo>
                  <a:lnTo>
                    <a:pt x="21392" y="13684"/>
                  </a:lnTo>
                  <a:lnTo>
                    <a:pt x="21306" y="13439"/>
                  </a:lnTo>
                  <a:lnTo>
                    <a:pt x="21220" y="13193"/>
                  </a:lnTo>
                  <a:lnTo>
                    <a:pt x="21121" y="12958"/>
                  </a:lnTo>
                  <a:lnTo>
                    <a:pt x="20999" y="12723"/>
                  </a:lnTo>
                  <a:lnTo>
                    <a:pt x="20876" y="12498"/>
                  </a:lnTo>
                  <a:lnTo>
                    <a:pt x="20728" y="12283"/>
                  </a:lnTo>
                  <a:lnTo>
                    <a:pt x="20569" y="12068"/>
                  </a:lnTo>
                  <a:lnTo>
                    <a:pt x="20397" y="11864"/>
                  </a:lnTo>
                  <a:lnTo>
                    <a:pt x="20213" y="11669"/>
                  </a:lnTo>
                  <a:lnTo>
                    <a:pt x="20016" y="11475"/>
                  </a:lnTo>
                  <a:lnTo>
                    <a:pt x="19574" y="11107"/>
                  </a:lnTo>
                  <a:lnTo>
                    <a:pt x="19329" y="10933"/>
                  </a:lnTo>
                  <a:lnTo>
                    <a:pt x="19058" y="10769"/>
                  </a:lnTo>
                  <a:lnTo>
                    <a:pt x="18788" y="10606"/>
                  </a:lnTo>
                  <a:lnTo>
                    <a:pt x="18506" y="10442"/>
                  </a:lnTo>
                  <a:lnTo>
                    <a:pt x="18211" y="10299"/>
                  </a:lnTo>
                  <a:lnTo>
                    <a:pt x="17916" y="10156"/>
                  </a:lnTo>
                  <a:lnTo>
                    <a:pt x="17621" y="10023"/>
                  </a:lnTo>
                  <a:lnTo>
                    <a:pt x="17314" y="9900"/>
                  </a:lnTo>
                  <a:lnTo>
                    <a:pt x="16700" y="9675"/>
                  </a:lnTo>
                  <a:lnTo>
                    <a:pt x="16394" y="9562"/>
                  </a:lnTo>
                  <a:lnTo>
                    <a:pt x="16074" y="9471"/>
                  </a:lnTo>
                  <a:lnTo>
                    <a:pt x="15755" y="9379"/>
                  </a:lnTo>
                  <a:lnTo>
                    <a:pt x="15436" y="9286"/>
                  </a:lnTo>
                  <a:lnTo>
                    <a:pt x="14773" y="9133"/>
                  </a:lnTo>
                  <a:lnTo>
                    <a:pt x="14110" y="9000"/>
                  </a:lnTo>
                  <a:lnTo>
                    <a:pt x="12894" y="8775"/>
                  </a:lnTo>
                  <a:lnTo>
                    <a:pt x="11678" y="8570"/>
                  </a:lnTo>
                  <a:lnTo>
                    <a:pt x="10450" y="8356"/>
                  </a:lnTo>
                  <a:lnTo>
                    <a:pt x="9234" y="8151"/>
                  </a:lnTo>
                  <a:lnTo>
                    <a:pt x="8977" y="8100"/>
                  </a:lnTo>
                  <a:lnTo>
                    <a:pt x="8731" y="8039"/>
                  </a:lnTo>
                  <a:lnTo>
                    <a:pt x="8473" y="7977"/>
                  </a:lnTo>
                  <a:lnTo>
                    <a:pt x="8227" y="7895"/>
                  </a:lnTo>
                  <a:lnTo>
                    <a:pt x="7994" y="7814"/>
                  </a:lnTo>
                  <a:lnTo>
                    <a:pt x="7761" y="7721"/>
                  </a:lnTo>
                  <a:lnTo>
                    <a:pt x="7527" y="7609"/>
                  </a:lnTo>
                  <a:lnTo>
                    <a:pt x="7319" y="7497"/>
                  </a:lnTo>
                  <a:lnTo>
                    <a:pt x="7196" y="7415"/>
                  </a:lnTo>
                  <a:lnTo>
                    <a:pt x="7086" y="7343"/>
                  </a:lnTo>
                  <a:lnTo>
                    <a:pt x="6975" y="7261"/>
                  </a:lnTo>
                  <a:lnTo>
                    <a:pt x="6877" y="7180"/>
                  </a:lnTo>
                  <a:lnTo>
                    <a:pt x="6791" y="7088"/>
                  </a:lnTo>
                  <a:lnTo>
                    <a:pt x="6705" y="6995"/>
                  </a:lnTo>
                  <a:lnTo>
                    <a:pt x="6631" y="6903"/>
                  </a:lnTo>
                  <a:lnTo>
                    <a:pt x="6570" y="6812"/>
                  </a:lnTo>
                  <a:lnTo>
                    <a:pt x="6508" y="6709"/>
                  </a:lnTo>
                  <a:lnTo>
                    <a:pt x="6459" y="6617"/>
                  </a:lnTo>
                  <a:lnTo>
                    <a:pt x="6410" y="6515"/>
                  </a:lnTo>
                  <a:lnTo>
                    <a:pt x="6373" y="6413"/>
                  </a:lnTo>
                  <a:lnTo>
                    <a:pt x="6349" y="6310"/>
                  </a:lnTo>
                  <a:lnTo>
                    <a:pt x="6324" y="6208"/>
                  </a:lnTo>
                  <a:lnTo>
                    <a:pt x="6312" y="6096"/>
                  </a:lnTo>
                  <a:lnTo>
                    <a:pt x="6312" y="5891"/>
                  </a:lnTo>
                  <a:lnTo>
                    <a:pt x="6324" y="5789"/>
                  </a:lnTo>
                  <a:lnTo>
                    <a:pt x="6336" y="5687"/>
                  </a:lnTo>
                  <a:lnTo>
                    <a:pt x="6361" y="5574"/>
                  </a:lnTo>
                  <a:lnTo>
                    <a:pt x="6398" y="5472"/>
                  </a:lnTo>
                  <a:lnTo>
                    <a:pt x="6434" y="5380"/>
                  </a:lnTo>
                  <a:lnTo>
                    <a:pt x="6484" y="5277"/>
                  </a:lnTo>
                  <a:lnTo>
                    <a:pt x="6545" y="5175"/>
                  </a:lnTo>
                  <a:lnTo>
                    <a:pt x="6607" y="5083"/>
                  </a:lnTo>
                  <a:lnTo>
                    <a:pt x="6680" y="4991"/>
                  </a:lnTo>
                  <a:lnTo>
                    <a:pt x="6766" y="4899"/>
                  </a:lnTo>
                  <a:lnTo>
                    <a:pt x="6852" y="4807"/>
                  </a:lnTo>
                  <a:lnTo>
                    <a:pt x="6938" y="4725"/>
                  </a:lnTo>
                  <a:lnTo>
                    <a:pt x="7049" y="4643"/>
                  </a:lnTo>
                  <a:lnTo>
                    <a:pt x="7159" y="4561"/>
                  </a:lnTo>
                  <a:lnTo>
                    <a:pt x="7282" y="4490"/>
                  </a:lnTo>
                  <a:lnTo>
                    <a:pt x="7417" y="4408"/>
                  </a:lnTo>
                  <a:lnTo>
                    <a:pt x="7564" y="4336"/>
                  </a:lnTo>
                  <a:lnTo>
                    <a:pt x="7884" y="4193"/>
                  </a:lnTo>
                  <a:lnTo>
                    <a:pt x="8043" y="4142"/>
                  </a:lnTo>
                  <a:lnTo>
                    <a:pt x="8203" y="4081"/>
                  </a:lnTo>
                  <a:lnTo>
                    <a:pt x="8375" y="4040"/>
                  </a:lnTo>
                  <a:lnTo>
                    <a:pt x="8534" y="3999"/>
                  </a:lnTo>
                  <a:lnTo>
                    <a:pt x="8804" y="3938"/>
                  </a:lnTo>
                  <a:lnTo>
                    <a:pt x="9063" y="3897"/>
                  </a:lnTo>
                  <a:lnTo>
                    <a:pt x="9320" y="3856"/>
                  </a:lnTo>
                  <a:lnTo>
                    <a:pt x="9590" y="3815"/>
                  </a:lnTo>
                  <a:lnTo>
                    <a:pt x="9849" y="3794"/>
                  </a:lnTo>
                  <a:lnTo>
                    <a:pt x="10119" y="3774"/>
                  </a:lnTo>
                  <a:lnTo>
                    <a:pt x="10376" y="3764"/>
                  </a:lnTo>
                  <a:lnTo>
                    <a:pt x="10647" y="3753"/>
                  </a:lnTo>
                  <a:lnTo>
                    <a:pt x="10904" y="3753"/>
                  </a:lnTo>
                  <a:lnTo>
                    <a:pt x="11174" y="3764"/>
                  </a:lnTo>
                  <a:lnTo>
                    <a:pt x="11433" y="3774"/>
                  </a:lnTo>
                  <a:lnTo>
                    <a:pt x="11703" y="3794"/>
                  </a:lnTo>
                  <a:lnTo>
                    <a:pt x="11973" y="3815"/>
                  </a:lnTo>
                  <a:lnTo>
                    <a:pt x="12231" y="3856"/>
                  </a:lnTo>
                  <a:lnTo>
                    <a:pt x="12489" y="3886"/>
                  </a:lnTo>
                  <a:lnTo>
                    <a:pt x="12759" y="3938"/>
                  </a:lnTo>
                  <a:lnTo>
                    <a:pt x="13029" y="3989"/>
                  </a:lnTo>
                  <a:lnTo>
                    <a:pt x="13287" y="4060"/>
                  </a:lnTo>
                  <a:lnTo>
                    <a:pt x="13532" y="4132"/>
                  </a:lnTo>
                  <a:lnTo>
                    <a:pt x="13778" y="4224"/>
                  </a:lnTo>
                  <a:lnTo>
                    <a:pt x="13999" y="4316"/>
                  </a:lnTo>
                  <a:lnTo>
                    <a:pt x="14220" y="4428"/>
                  </a:lnTo>
                  <a:lnTo>
                    <a:pt x="14429" y="4541"/>
                  </a:lnTo>
                  <a:lnTo>
                    <a:pt x="14625" y="4664"/>
                  </a:lnTo>
                  <a:lnTo>
                    <a:pt x="14797" y="4807"/>
                  </a:lnTo>
                  <a:lnTo>
                    <a:pt x="14969" y="4960"/>
                  </a:lnTo>
                  <a:lnTo>
                    <a:pt x="15129" y="5114"/>
                  </a:lnTo>
                  <a:lnTo>
                    <a:pt x="15264" y="5287"/>
                  </a:lnTo>
                  <a:lnTo>
                    <a:pt x="15399" y="5472"/>
                  </a:lnTo>
                  <a:lnTo>
                    <a:pt x="15509" y="5666"/>
                  </a:lnTo>
                  <a:lnTo>
                    <a:pt x="15608" y="5870"/>
                  </a:lnTo>
                  <a:lnTo>
                    <a:pt x="15694" y="6096"/>
                  </a:lnTo>
                  <a:lnTo>
                    <a:pt x="15718" y="6198"/>
                  </a:lnTo>
                  <a:lnTo>
                    <a:pt x="15743" y="6310"/>
                  </a:lnTo>
                  <a:lnTo>
                    <a:pt x="15767" y="6546"/>
                  </a:lnTo>
                  <a:lnTo>
                    <a:pt x="15780" y="6771"/>
                  </a:lnTo>
                  <a:lnTo>
                    <a:pt x="15780" y="7088"/>
                  </a:lnTo>
                  <a:lnTo>
                    <a:pt x="15829" y="7210"/>
                  </a:lnTo>
                  <a:lnTo>
                    <a:pt x="15866" y="7251"/>
                  </a:lnTo>
                  <a:lnTo>
                    <a:pt x="15927" y="7282"/>
                  </a:lnTo>
                  <a:lnTo>
                    <a:pt x="15988" y="7312"/>
                  </a:lnTo>
                  <a:lnTo>
                    <a:pt x="16074" y="7323"/>
                  </a:lnTo>
                  <a:lnTo>
                    <a:pt x="20863" y="7323"/>
                  </a:lnTo>
                  <a:lnTo>
                    <a:pt x="20949" y="7312"/>
                  </a:lnTo>
                  <a:lnTo>
                    <a:pt x="21023" y="7282"/>
                  </a:lnTo>
                  <a:lnTo>
                    <a:pt x="21072" y="7251"/>
                  </a:lnTo>
                  <a:lnTo>
                    <a:pt x="21109" y="7200"/>
                  </a:lnTo>
                  <a:lnTo>
                    <a:pt x="21134" y="7149"/>
                  </a:lnTo>
                  <a:lnTo>
                    <a:pt x="21158" y="7077"/>
                  </a:lnTo>
                  <a:lnTo>
                    <a:pt x="21158" y="6668"/>
                  </a:lnTo>
                  <a:lnTo>
                    <a:pt x="21134" y="6341"/>
                  </a:lnTo>
                  <a:lnTo>
                    <a:pt x="21109" y="6024"/>
                  </a:lnTo>
                  <a:lnTo>
                    <a:pt x="21048" y="5707"/>
                  </a:lnTo>
                  <a:lnTo>
                    <a:pt x="20986" y="5390"/>
                  </a:lnTo>
                  <a:lnTo>
                    <a:pt x="20888" y="5093"/>
                  </a:lnTo>
                  <a:lnTo>
                    <a:pt x="20790" y="4786"/>
                  </a:lnTo>
                  <a:lnTo>
                    <a:pt x="20667" y="4500"/>
                  </a:lnTo>
                  <a:lnTo>
                    <a:pt x="20520" y="4214"/>
                  </a:lnTo>
                  <a:lnTo>
                    <a:pt x="20348" y="3927"/>
                  </a:lnTo>
                  <a:lnTo>
                    <a:pt x="20163" y="3651"/>
                  </a:lnTo>
                  <a:lnTo>
                    <a:pt x="19967" y="3385"/>
                  </a:lnTo>
                  <a:lnTo>
                    <a:pt x="19734" y="3120"/>
                  </a:lnTo>
                  <a:lnTo>
                    <a:pt x="19488" y="2864"/>
                  </a:lnTo>
                  <a:lnTo>
                    <a:pt x="19218" y="2608"/>
                  </a:lnTo>
                  <a:lnTo>
                    <a:pt x="18936" y="2363"/>
                  </a:lnTo>
                  <a:lnTo>
                    <a:pt x="18714" y="2199"/>
                  </a:lnTo>
                  <a:lnTo>
                    <a:pt x="18493" y="2035"/>
                  </a:lnTo>
                  <a:lnTo>
                    <a:pt x="18272" y="1882"/>
                  </a:lnTo>
                  <a:lnTo>
                    <a:pt x="18039" y="1739"/>
                  </a:lnTo>
                  <a:lnTo>
                    <a:pt x="17806" y="1595"/>
                  </a:lnTo>
                  <a:lnTo>
                    <a:pt x="17314" y="1329"/>
                  </a:lnTo>
                  <a:lnTo>
                    <a:pt x="17069" y="1217"/>
                  </a:lnTo>
                  <a:lnTo>
                    <a:pt x="16811" y="1094"/>
                  </a:lnTo>
                  <a:lnTo>
                    <a:pt x="16553" y="982"/>
                  </a:lnTo>
                  <a:lnTo>
                    <a:pt x="16295" y="880"/>
                  </a:lnTo>
                  <a:lnTo>
                    <a:pt x="16025" y="777"/>
                  </a:lnTo>
                  <a:lnTo>
                    <a:pt x="15755" y="685"/>
                  </a:lnTo>
                  <a:lnTo>
                    <a:pt x="15485" y="603"/>
                  </a:lnTo>
                  <a:lnTo>
                    <a:pt x="15202" y="522"/>
                  </a:lnTo>
                  <a:lnTo>
                    <a:pt x="14920" y="440"/>
                  </a:lnTo>
                  <a:lnTo>
                    <a:pt x="14564" y="358"/>
                  </a:lnTo>
                  <a:lnTo>
                    <a:pt x="14220" y="287"/>
                  </a:lnTo>
                  <a:lnTo>
                    <a:pt x="13876" y="225"/>
                  </a:lnTo>
                  <a:lnTo>
                    <a:pt x="13520" y="164"/>
                  </a:lnTo>
                  <a:lnTo>
                    <a:pt x="13176" y="123"/>
                  </a:lnTo>
                  <a:lnTo>
                    <a:pt x="12820" y="82"/>
                  </a:lnTo>
                  <a:lnTo>
                    <a:pt x="12476" y="51"/>
                  </a:lnTo>
                  <a:lnTo>
                    <a:pt x="12120" y="31"/>
                  </a:lnTo>
                  <a:lnTo>
                    <a:pt x="11764" y="10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270011" y="1694"/>
              <a:ext cx="129276" cy="129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16" y="4431"/>
                  </a:moveTo>
                  <a:lnTo>
                    <a:pt x="13725" y="13209"/>
                  </a:lnTo>
                  <a:lnTo>
                    <a:pt x="13338" y="13324"/>
                  </a:lnTo>
                  <a:lnTo>
                    <a:pt x="12950" y="13439"/>
                  </a:lnTo>
                  <a:lnTo>
                    <a:pt x="12562" y="13533"/>
                  </a:lnTo>
                  <a:lnTo>
                    <a:pt x="12173" y="13616"/>
                  </a:lnTo>
                  <a:lnTo>
                    <a:pt x="11786" y="13679"/>
                  </a:lnTo>
                  <a:lnTo>
                    <a:pt x="11398" y="13742"/>
                  </a:lnTo>
                  <a:lnTo>
                    <a:pt x="10999" y="13794"/>
                  </a:lnTo>
                  <a:lnTo>
                    <a:pt x="10611" y="13836"/>
                  </a:lnTo>
                  <a:lnTo>
                    <a:pt x="10213" y="13857"/>
                  </a:lnTo>
                  <a:lnTo>
                    <a:pt x="9825" y="13878"/>
                  </a:lnTo>
                  <a:lnTo>
                    <a:pt x="9028" y="13899"/>
                  </a:lnTo>
                  <a:lnTo>
                    <a:pt x="8619" y="13888"/>
                  </a:lnTo>
                  <a:lnTo>
                    <a:pt x="8221" y="13878"/>
                  </a:lnTo>
                  <a:lnTo>
                    <a:pt x="7812" y="13857"/>
                  </a:lnTo>
                  <a:lnTo>
                    <a:pt x="7413" y="13825"/>
                  </a:lnTo>
                  <a:lnTo>
                    <a:pt x="10622" y="4441"/>
                  </a:lnTo>
                  <a:lnTo>
                    <a:pt x="10716" y="4431"/>
                  </a:lnTo>
                  <a:close/>
                  <a:moveTo>
                    <a:pt x="8273" y="0"/>
                  </a:moveTo>
                  <a:lnTo>
                    <a:pt x="8147" y="10"/>
                  </a:lnTo>
                  <a:lnTo>
                    <a:pt x="8042" y="32"/>
                  </a:lnTo>
                  <a:lnTo>
                    <a:pt x="8011" y="42"/>
                  </a:lnTo>
                  <a:lnTo>
                    <a:pt x="7969" y="63"/>
                  </a:lnTo>
                  <a:lnTo>
                    <a:pt x="7938" y="84"/>
                  </a:lnTo>
                  <a:lnTo>
                    <a:pt x="7916" y="115"/>
                  </a:lnTo>
                  <a:lnTo>
                    <a:pt x="7864" y="199"/>
                  </a:lnTo>
                  <a:lnTo>
                    <a:pt x="7822" y="303"/>
                  </a:lnTo>
                  <a:lnTo>
                    <a:pt x="7759" y="460"/>
                  </a:lnTo>
                  <a:lnTo>
                    <a:pt x="535" y="19813"/>
                  </a:lnTo>
                  <a:lnTo>
                    <a:pt x="293" y="20451"/>
                  </a:lnTo>
                  <a:lnTo>
                    <a:pt x="168" y="20775"/>
                  </a:lnTo>
                  <a:lnTo>
                    <a:pt x="53" y="21099"/>
                  </a:lnTo>
                  <a:lnTo>
                    <a:pt x="21" y="21224"/>
                  </a:lnTo>
                  <a:lnTo>
                    <a:pt x="0" y="21339"/>
                  </a:lnTo>
                  <a:lnTo>
                    <a:pt x="0" y="21381"/>
                  </a:lnTo>
                  <a:lnTo>
                    <a:pt x="10" y="21423"/>
                  </a:lnTo>
                  <a:lnTo>
                    <a:pt x="21" y="21464"/>
                  </a:lnTo>
                  <a:lnTo>
                    <a:pt x="42" y="21496"/>
                  </a:lnTo>
                  <a:lnTo>
                    <a:pt x="63" y="21516"/>
                  </a:lnTo>
                  <a:lnTo>
                    <a:pt x="94" y="21537"/>
                  </a:lnTo>
                  <a:lnTo>
                    <a:pt x="178" y="21569"/>
                  </a:lnTo>
                  <a:lnTo>
                    <a:pt x="293" y="21590"/>
                  </a:lnTo>
                  <a:lnTo>
                    <a:pt x="430" y="21600"/>
                  </a:lnTo>
                  <a:lnTo>
                    <a:pt x="4446" y="21600"/>
                  </a:lnTo>
                  <a:lnTo>
                    <a:pt x="4530" y="21590"/>
                  </a:lnTo>
                  <a:lnTo>
                    <a:pt x="4603" y="21569"/>
                  </a:lnTo>
                  <a:lnTo>
                    <a:pt x="4666" y="21527"/>
                  </a:lnTo>
                  <a:lnTo>
                    <a:pt x="4729" y="21485"/>
                  </a:lnTo>
                  <a:lnTo>
                    <a:pt x="4771" y="21423"/>
                  </a:lnTo>
                  <a:lnTo>
                    <a:pt x="4813" y="21349"/>
                  </a:lnTo>
                  <a:lnTo>
                    <a:pt x="4855" y="21255"/>
                  </a:lnTo>
                  <a:lnTo>
                    <a:pt x="5044" y="20670"/>
                  </a:lnTo>
                  <a:lnTo>
                    <a:pt x="5232" y="20095"/>
                  </a:lnTo>
                  <a:lnTo>
                    <a:pt x="5641" y="18935"/>
                  </a:lnTo>
                  <a:lnTo>
                    <a:pt x="6228" y="17253"/>
                  </a:lnTo>
                  <a:lnTo>
                    <a:pt x="6784" y="17305"/>
                  </a:lnTo>
                  <a:lnTo>
                    <a:pt x="7329" y="17357"/>
                  </a:lnTo>
                  <a:lnTo>
                    <a:pt x="7885" y="17389"/>
                  </a:lnTo>
                  <a:lnTo>
                    <a:pt x="8976" y="17410"/>
                  </a:lnTo>
                  <a:lnTo>
                    <a:pt x="9521" y="17410"/>
                  </a:lnTo>
                  <a:lnTo>
                    <a:pt x="10066" y="17389"/>
                  </a:lnTo>
                  <a:lnTo>
                    <a:pt x="10601" y="17357"/>
                  </a:lnTo>
                  <a:lnTo>
                    <a:pt x="11146" y="17316"/>
                  </a:lnTo>
                  <a:lnTo>
                    <a:pt x="11681" y="17253"/>
                  </a:lnTo>
                  <a:lnTo>
                    <a:pt x="12216" y="17180"/>
                  </a:lnTo>
                  <a:lnTo>
                    <a:pt x="12750" y="17096"/>
                  </a:lnTo>
                  <a:lnTo>
                    <a:pt x="13285" y="16992"/>
                  </a:lnTo>
                  <a:lnTo>
                    <a:pt x="13820" y="16866"/>
                  </a:lnTo>
                  <a:lnTo>
                    <a:pt x="14344" y="16741"/>
                  </a:lnTo>
                  <a:lnTo>
                    <a:pt x="14879" y="16584"/>
                  </a:lnTo>
                  <a:lnTo>
                    <a:pt x="14973" y="16835"/>
                  </a:lnTo>
                  <a:lnTo>
                    <a:pt x="15739" y="19040"/>
                  </a:lnTo>
                  <a:lnTo>
                    <a:pt x="16493" y="21255"/>
                  </a:lnTo>
                  <a:lnTo>
                    <a:pt x="16525" y="21339"/>
                  </a:lnTo>
                  <a:lnTo>
                    <a:pt x="16556" y="21412"/>
                  </a:lnTo>
                  <a:lnTo>
                    <a:pt x="16598" y="21464"/>
                  </a:lnTo>
                  <a:lnTo>
                    <a:pt x="16651" y="21516"/>
                  </a:lnTo>
                  <a:lnTo>
                    <a:pt x="16704" y="21558"/>
                  </a:lnTo>
                  <a:lnTo>
                    <a:pt x="16777" y="21579"/>
                  </a:lnTo>
                  <a:lnTo>
                    <a:pt x="16861" y="21600"/>
                  </a:lnTo>
                  <a:lnTo>
                    <a:pt x="21191" y="21600"/>
                  </a:lnTo>
                  <a:lnTo>
                    <a:pt x="21307" y="21590"/>
                  </a:lnTo>
                  <a:lnTo>
                    <a:pt x="21411" y="21579"/>
                  </a:lnTo>
                  <a:lnTo>
                    <a:pt x="21485" y="21548"/>
                  </a:lnTo>
                  <a:lnTo>
                    <a:pt x="21506" y="21527"/>
                  </a:lnTo>
                  <a:lnTo>
                    <a:pt x="21537" y="21506"/>
                  </a:lnTo>
                  <a:lnTo>
                    <a:pt x="21547" y="21475"/>
                  </a:lnTo>
                  <a:lnTo>
                    <a:pt x="21558" y="21443"/>
                  </a:lnTo>
                  <a:lnTo>
                    <a:pt x="21569" y="21360"/>
                  </a:lnTo>
                  <a:lnTo>
                    <a:pt x="21558" y="21266"/>
                  </a:lnTo>
                  <a:lnTo>
                    <a:pt x="21527" y="21151"/>
                  </a:lnTo>
                  <a:lnTo>
                    <a:pt x="21495" y="21046"/>
                  </a:lnTo>
                  <a:lnTo>
                    <a:pt x="21464" y="20942"/>
                  </a:lnTo>
                  <a:lnTo>
                    <a:pt x="20069" y="17243"/>
                  </a:lnTo>
                  <a:lnTo>
                    <a:pt x="19063" y="14546"/>
                  </a:lnTo>
                  <a:lnTo>
                    <a:pt x="19262" y="14410"/>
                  </a:lnTo>
                  <a:lnTo>
                    <a:pt x="19440" y="14275"/>
                  </a:lnTo>
                  <a:lnTo>
                    <a:pt x="21422" y="12603"/>
                  </a:lnTo>
                  <a:lnTo>
                    <a:pt x="21485" y="12540"/>
                  </a:lnTo>
                  <a:lnTo>
                    <a:pt x="21537" y="12488"/>
                  </a:lnTo>
                  <a:lnTo>
                    <a:pt x="21569" y="12425"/>
                  </a:lnTo>
                  <a:lnTo>
                    <a:pt x="21590" y="12352"/>
                  </a:lnTo>
                  <a:lnTo>
                    <a:pt x="21600" y="12289"/>
                  </a:lnTo>
                  <a:lnTo>
                    <a:pt x="21600" y="12216"/>
                  </a:lnTo>
                  <a:lnTo>
                    <a:pt x="21579" y="12133"/>
                  </a:lnTo>
                  <a:lnTo>
                    <a:pt x="21547" y="12049"/>
                  </a:lnTo>
                  <a:lnTo>
                    <a:pt x="21233" y="11276"/>
                  </a:lnTo>
                  <a:lnTo>
                    <a:pt x="20918" y="10492"/>
                  </a:lnTo>
                  <a:lnTo>
                    <a:pt x="20300" y="8935"/>
                  </a:lnTo>
                  <a:lnTo>
                    <a:pt x="20227" y="8778"/>
                  </a:lnTo>
                  <a:lnTo>
                    <a:pt x="20132" y="8580"/>
                  </a:lnTo>
                  <a:lnTo>
                    <a:pt x="19849" y="8914"/>
                  </a:lnTo>
                  <a:lnTo>
                    <a:pt x="19566" y="9238"/>
                  </a:lnTo>
                  <a:lnTo>
                    <a:pt x="19283" y="9551"/>
                  </a:lnTo>
                  <a:lnTo>
                    <a:pt x="18989" y="9854"/>
                  </a:lnTo>
                  <a:lnTo>
                    <a:pt x="18696" y="10147"/>
                  </a:lnTo>
                  <a:lnTo>
                    <a:pt x="18381" y="10429"/>
                  </a:lnTo>
                  <a:lnTo>
                    <a:pt x="18067" y="10711"/>
                  </a:lnTo>
                  <a:lnTo>
                    <a:pt x="17731" y="10972"/>
                  </a:lnTo>
                  <a:lnTo>
                    <a:pt x="17521" y="10471"/>
                  </a:lnTo>
                  <a:lnTo>
                    <a:pt x="13757" y="418"/>
                  </a:lnTo>
                  <a:lnTo>
                    <a:pt x="13662" y="157"/>
                  </a:lnTo>
                  <a:lnTo>
                    <a:pt x="13631" y="84"/>
                  </a:lnTo>
                  <a:lnTo>
                    <a:pt x="13610" y="63"/>
                  </a:lnTo>
                  <a:lnTo>
                    <a:pt x="13589" y="42"/>
                  </a:lnTo>
                  <a:lnTo>
                    <a:pt x="13558" y="21"/>
                  </a:lnTo>
                  <a:lnTo>
                    <a:pt x="13526" y="10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543223" y="1821"/>
              <a:ext cx="93744" cy="1293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7775"/>
                  </a:lnTo>
                  <a:lnTo>
                    <a:pt x="6636" y="17775"/>
                  </a:lnTo>
                  <a:lnTo>
                    <a:pt x="6477" y="17764"/>
                  </a:lnTo>
                  <a:lnTo>
                    <a:pt x="6361" y="17754"/>
                  </a:lnTo>
                  <a:lnTo>
                    <a:pt x="6318" y="17732"/>
                  </a:lnTo>
                  <a:lnTo>
                    <a:pt x="6274" y="17722"/>
                  </a:lnTo>
                  <a:lnTo>
                    <a:pt x="6246" y="17691"/>
                  </a:lnTo>
                  <a:lnTo>
                    <a:pt x="6231" y="17659"/>
                  </a:lnTo>
                  <a:lnTo>
                    <a:pt x="6202" y="17586"/>
                  </a:lnTo>
                  <a:lnTo>
                    <a:pt x="6202" y="17471"/>
                  </a:lnTo>
                  <a:lnTo>
                    <a:pt x="6188" y="17324"/>
                  </a:lnTo>
                  <a:lnTo>
                    <a:pt x="6188" y="12818"/>
                  </a:lnTo>
                  <a:lnTo>
                    <a:pt x="6202" y="12618"/>
                  </a:lnTo>
                  <a:lnTo>
                    <a:pt x="6231" y="12377"/>
                  </a:lnTo>
                  <a:lnTo>
                    <a:pt x="19807" y="12377"/>
                  </a:lnTo>
                  <a:lnTo>
                    <a:pt x="19981" y="12367"/>
                  </a:lnTo>
                  <a:lnTo>
                    <a:pt x="20096" y="12346"/>
                  </a:lnTo>
                  <a:lnTo>
                    <a:pt x="20154" y="12335"/>
                  </a:lnTo>
                  <a:lnTo>
                    <a:pt x="20183" y="12314"/>
                  </a:lnTo>
                  <a:lnTo>
                    <a:pt x="20212" y="12283"/>
                  </a:lnTo>
                  <a:lnTo>
                    <a:pt x="20241" y="12251"/>
                  </a:lnTo>
                  <a:lnTo>
                    <a:pt x="20270" y="12168"/>
                  </a:lnTo>
                  <a:lnTo>
                    <a:pt x="20270" y="8960"/>
                  </a:lnTo>
                  <a:lnTo>
                    <a:pt x="20256" y="8761"/>
                  </a:lnTo>
                  <a:lnTo>
                    <a:pt x="20226" y="8531"/>
                  </a:lnTo>
                  <a:lnTo>
                    <a:pt x="7056" y="8531"/>
                  </a:lnTo>
                  <a:lnTo>
                    <a:pt x="6853" y="8520"/>
                  </a:lnTo>
                  <a:lnTo>
                    <a:pt x="6680" y="8489"/>
                  </a:lnTo>
                  <a:lnTo>
                    <a:pt x="6535" y="8447"/>
                  </a:lnTo>
                  <a:lnTo>
                    <a:pt x="6462" y="8415"/>
                  </a:lnTo>
                  <a:lnTo>
                    <a:pt x="6405" y="8384"/>
                  </a:lnTo>
                  <a:lnTo>
                    <a:pt x="6361" y="8342"/>
                  </a:lnTo>
                  <a:lnTo>
                    <a:pt x="6318" y="8300"/>
                  </a:lnTo>
                  <a:lnTo>
                    <a:pt x="6274" y="8258"/>
                  </a:lnTo>
                  <a:lnTo>
                    <a:pt x="6246" y="8206"/>
                  </a:lnTo>
                  <a:lnTo>
                    <a:pt x="6202" y="8091"/>
                  </a:lnTo>
                  <a:lnTo>
                    <a:pt x="6188" y="7954"/>
                  </a:lnTo>
                  <a:lnTo>
                    <a:pt x="6188" y="4223"/>
                  </a:lnTo>
                  <a:lnTo>
                    <a:pt x="6202" y="4066"/>
                  </a:lnTo>
                  <a:lnTo>
                    <a:pt x="6217" y="4014"/>
                  </a:lnTo>
                  <a:lnTo>
                    <a:pt x="6231" y="3972"/>
                  </a:lnTo>
                  <a:lnTo>
                    <a:pt x="6260" y="3930"/>
                  </a:lnTo>
                  <a:lnTo>
                    <a:pt x="6289" y="3909"/>
                  </a:lnTo>
                  <a:lnTo>
                    <a:pt x="6347" y="3888"/>
                  </a:lnTo>
                  <a:lnTo>
                    <a:pt x="6390" y="3878"/>
                  </a:lnTo>
                  <a:lnTo>
                    <a:pt x="6549" y="3857"/>
                  </a:lnTo>
                  <a:lnTo>
                    <a:pt x="7056" y="3867"/>
                  </a:lnTo>
                  <a:lnTo>
                    <a:pt x="21600" y="38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133437" y="-1"/>
              <a:ext cx="122256" cy="1326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210" y="0"/>
                  </a:moveTo>
                  <a:lnTo>
                    <a:pt x="10611" y="20"/>
                  </a:lnTo>
                  <a:lnTo>
                    <a:pt x="10013" y="61"/>
                  </a:lnTo>
                  <a:lnTo>
                    <a:pt x="9414" y="113"/>
                  </a:lnTo>
                  <a:lnTo>
                    <a:pt x="9092" y="153"/>
                  </a:lnTo>
                  <a:lnTo>
                    <a:pt x="8771" y="194"/>
                  </a:lnTo>
                  <a:lnTo>
                    <a:pt x="8460" y="245"/>
                  </a:lnTo>
                  <a:lnTo>
                    <a:pt x="8139" y="296"/>
                  </a:lnTo>
                  <a:lnTo>
                    <a:pt x="7828" y="368"/>
                  </a:lnTo>
                  <a:lnTo>
                    <a:pt x="7529" y="439"/>
                  </a:lnTo>
                  <a:lnTo>
                    <a:pt x="7219" y="521"/>
                  </a:lnTo>
                  <a:lnTo>
                    <a:pt x="6919" y="613"/>
                  </a:lnTo>
                  <a:lnTo>
                    <a:pt x="6619" y="705"/>
                  </a:lnTo>
                  <a:lnTo>
                    <a:pt x="6331" y="817"/>
                  </a:lnTo>
                  <a:lnTo>
                    <a:pt x="6043" y="930"/>
                  </a:lnTo>
                  <a:lnTo>
                    <a:pt x="5755" y="1052"/>
                  </a:lnTo>
                  <a:lnTo>
                    <a:pt x="5477" y="1185"/>
                  </a:lnTo>
                  <a:lnTo>
                    <a:pt x="5200" y="1338"/>
                  </a:lnTo>
                  <a:lnTo>
                    <a:pt x="4923" y="1492"/>
                  </a:lnTo>
                  <a:lnTo>
                    <a:pt x="4657" y="1655"/>
                  </a:lnTo>
                  <a:lnTo>
                    <a:pt x="4247" y="1921"/>
                  </a:lnTo>
                  <a:lnTo>
                    <a:pt x="3859" y="2207"/>
                  </a:lnTo>
                  <a:lnTo>
                    <a:pt x="3493" y="2503"/>
                  </a:lnTo>
                  <a:lnTo>
                    <a:pt x="3149" y="2820"/>
                  </a:lnTo>
                  <a:lnTo>
                    <a:pt x="2827" y="3137"/>
                  </a:lnTo>
                  <a:lnTo>
                    <a:pt x="2517" y="3464"/>
                  </a:lnTo>
                  <a:lnTo>
                    <a:pt x="2229" y="3811"/>
                  </a:lnTo>
                  <a:lnTo>
                    <a:pt x="1962" y="4169"/>
                  </a:lnTo>
                  <a:lnTo>
                    <a:pt x="1719" y="4526"/>
                  </a:lnTo>
                  <a:lnTo>
                    <a:pt x="1486" y="4905"/>
                  </a:lnTo>
                  <a:lnTo>
                    <a:pt x="1275" y="5293"/>
                  </a:lnTo>
                  <a:lnTo>
                    <a:pt x="1076" y="5681"/>
                  </a:lnTo>
                  <a:lnTo>
                    <a:pt x="898" y="6090"/>
                  </a:lnTo>
                  <a:lnTo>
                    <a:pt x="743" y="6499"/>
                  </a:lnTo>
                  <a:lnTo>
                    <a:pt x="599" y="6927"/>
                  </a:lnTo>
                  <a:lnTo>
                    <a:pt x="466" y="7357"/>
                  </a:lnTo>
                  <a:lnTo>
                    <a:pt x="377" y="7694"/>
                  </a:lnTo>
                  <a:lnTo>
                    <a:pt x="299" y="8031"/>
                  </a:lnTo>
                  <a:lnTo>
                    <a:pt x="222" y="8378"/>
                  </a:lnTo>
                  <a:lnTo>
                    <a:pt x="166" y="8716"/>
                  </a:lnTo>
                  <a:lnTo>
                    <a:pt x="122" y="9053"/>
                  </a:lnTo>
                  <a:lnTo>
                    <a:pt x="78" y="9400"/>
                  </a:lnTo>
                  <a:lnTo>
                    <a:pt x="44" y="9737"/>
                  </a:lnTo>
                  <a:lnTo>
                    <a:pt x="22" y="10085"/>
                  </a:lnTo>
                  <a:lnTo>
                    <a:pt x="11" y="10422"/>
                  </a:lnTo>
                  <a:lnTo>
                    <a:pt x="0" y="10770"/>
                  </a:lnTo>
                  <a:lnTo>
                    <a:pt x="11" y="11107"/>
                  </a:lnTo>
                  <a:lnTo>
                    <a:pt x="22" y="11454"/>
                  </a:lnTo>
                  <a:lnTo>
                    <a:pt x="44" y="11801"/>
                  </a:lnTo>
                  <a:lnTo>
                    <a:pt x="78" y="12139"/>
                  </a:lnTo>
                  <a:lnTo>
                    <a:pt x="111" y="12486"/>
                  </a:lnTo>
                  <a:lnTo>
                    <a:pt x="166" y="12833"/>
                  </a:lnTo>
                  <a:lnTo>
                    <a:pt x="255" y="13385"/>
                  </a:lnTo>
                  <a:lnTo>
                    <a:pt x="377" y="13927"/>
                  </a:lnTo>
                  <a:lnTo>
                    <a:pt x="443" y="14203"/>
                  </a:lnTo>
                  <a:lnTo>
                    <a:pt x="599" y="14734"/>
                  </a:lnTo>
                  <a:lnTo>
                    <a:pt x="698" y="15000"/>
                  </a:lnTo>
                  <a:lnTo>
                    <a:pt x="787" y="15255"/>
                  </a:lnTo>
                  <a:lnTo>
                    <a:pt x="898" y="15510"/>
                  </a:lnTo>
                  <a:lnTo>
                    <a:pt x="1009" y="15776"/>
                  </a:lnTo>
                  <a:lnTo>
                    <a:pt x="1131" y="16032"/>
                  </a:lnTo>
                  <a:lnTo>
                    <a:pt x="1253" y="16277"/>
                  </a:lnTo>
                  <a:lnTo>
                    <a:pt x="1397" y="16532"/>
                  </a:lnTo>
                  <a:lnTo>
                    <a:pt x="1685" y="17023"/>
                  </a:lnTo>
                  <a:lnTo>
                    <a:pt x="1962" y="17411"/>
                  </a:lnTo>
                  <a:lnTo>
                    <a:pt x="2240" y="17789"/>
                  </a:lnTo>
                  <a:lnTo>
                    <a:pt x="2539" y="18147"/>
                  </a:lnTo>
                  <a:lnTo>
                    <a:pt x="2850" y="18494"/>
                  </a:lnTo>
                  <a:lnTo>
                    <a:pt x="3171" y="18821"/>
                  </a:lnTo>
                  <a:lnTo>
                    <a:pt x="3515" y="19128"/>
                  </a:lnTo>
                  <a:lnTo>
                    <a:pt x="3870" y="19414"/>
                  </a:lnTo>
                  <a:lnTo>
                    <a:pt x="4247" y="19689"/>
                  </a:lnTo>
                  <a:lnTo>
                    <a:pt x="4635" y="19945"/>
                  </a:lnTo>
                  <a:lnTo>
                    <a:pt x="5045" y="20180"/>
                  </a:lnTo>
                  <a:lnTo>
                    <a:pt x="5466" y="20405"/>
                  </a:lnTo>
                  <a:lnTo>
                    <a:pt x="5899" y="20609"/>
                  </a:lnTo>
                  <a:lnTo>
                    <a:pt x="6354" y="20783"/>
                  </a:lnTo>
                  <a:lnTo>
                    <a:pt x="6819" y="20946"/>
                  </a:lnTo>
                  <a:lnTo>
                    <a:pt x="7307" y="21100"/>
                  </a:lnTo>
                  <a:lnTo>
                    <a:pt x="7806" y="21222"/>
                  </a:lnTo>
                  <a:lnTo>
                    <a:pt x="8172" y="21294"/>
                  </a:lnTo>
                  <a:lnTo>
                    <a:pt x="8527" y="21365"/>
                  </a:lnTo>
                  <a:lnTo>
                    <a:pt x="8893" y="21427"/>
                  </a:lnTo>
                  <a:lnTo>
                    <a:pt x="9248" y="21478"/>
                  </a:lnTo>
                  <a:lnTo>
                    <a:pt x="9613" y="21518"/>
                  </a:lnTo>
                  <a:lnTo>
                    <a:pt x="9968" y="21549"/>
                  </a:lnTo>
                  <a:lnTo>
                    <a:pt x="10334" y="21580"/>
                  </a:lnTo>
                  <a:lnTo>
                    <a:pt x="10700" y="21590"/>
                  </a:lnTo>
                  <a:lnTo>
                    <a:pt x="11055" y="21600"/>
                  </a:lnTo>
                  <a:lnTo>
                    <a:pt x="11421" y="21600"/>
                  </a:lnTo>
                  <a:lnTo>
                    <a:pt x="11787" y="21590"/>
                  </a:lnTo>
                  <a:lnTo>
                    <a:pt x="12153" y="21570"/>
                  </a:lnTo>
                  <a:lnTo>
                    <a:pt x="12508" y="21549"/>
                  </a:lnTo>
                  <a:lnTo>
                    <a:pt x="13239" y="21467"/>
                  </a:lnTo>
                  <a:lnTo>
                    <a:pt x="13605" y="21406"/>
                  </a:lnTo>
                  <a:lnTo>
                    <a:pt x="13949" y="21355"/>
                  </a:lnTo>
                  <a:lnTo>
                    <a:pt x="14282" y="21284"/>
                  </a:lnTo>
                  <a:lnTo>
                    <a:pt x="14603" y="21212"/>
                  </a:lnTo>
                  <a:lnTo>
                    <a:pt x="14925" y="21130"/>
                  </a:lnTo>
                  <a:lnTo>
                    <a:pt x="15235" y="21038"/>
                  </a:lnTo>
                  <a:lnTo>
                    <a:pt x="15546" y="20946"/>
                  </a:lnTo>
                  <a:lnTo>
                    <a:pt x="15845" y="20844"/>
                  </a:lnTo>
                  <a:lnTo>
                    <a:pt x="16145" y="20732"/>
                  </a:lnTo>
                  <a:lnTo>
                    <a:pt x="16422" y="20609"/>
                  </a:lnTo>
                  <a:lnTo>
                    <a:pt x="16699" y="20487"/>
                  </a:lnTo>
                  <a:lnTo>
                    <a:pt x="16976" y="20354"/>
                  </a:lnTo>
                  <a:lnTo>
                    <a:pt x="17242" y="20210"/>
                  </a:lnTo>
                  <a:lnTo>
                    <a:pt x="17497" y="20067"/>
                  </a:lnTo>
                  <a:lnTo>
                    <a:pt x="17752" y="19914"/>
                  </a:lnTo>
                  <a:lnTo>
                    <a:pt x="17996" y="19751"/>
                  </a:lnTo>
                  <a:lnTo>
                    <a:pt x="18229" y="19577"/>
                  </a:lnTo>
                  <a:lnTo>
                    <a:pt x="18462" y="19403"/>
                  </a:lnTo>
                  <a:lnTo>
                    <a:pt x="18684" y="19219"/>
                  </a:lnTo>
                  <a:lnTo>
                    <a:pt x="18895" y="19025"/>
                  </a:lnTo>
                  <a:lnTo>
                    <a:pt x="19105" y="18831"/>
                  </a:lnTo>
                  <a:lnTo>
                    <a:pt x="19316" y="18627"/>
                  </a:lnTo>
                  <a:lnTo>
                    <a:pt x="19504" y="18412"/>
                  </a:lnTo>
                  <a:lnTo>
                    <a:pt x="19693" y="18188"/>
                  </a:lnTo>
                  <a:lnTo>
                    <a:pt x="19881" y="17963"/>
                  </a:lnTo>
                  <a:lnTo>
                    <a:pt x="20048" y="17728"/>
                  </a:lnTo>
                  <a:lnTo>
                    <a:pt x="20380" y="17237"/>
                  </a:lnTo>
                  <a:lnTo>
                    <a:pt x="20536" y="16982"/>
                  </a:lnTo>
                  <a:lnTo>
                    <a:pt x="20824" y="16450"/>
                  </a:lnTo>
                  <a:lnTo>
                    <a:pt x="20957" y="16175"/>
                  </a:lnTo>
                  <a:lnTo>
                    <a:pt x="21079" y="15889"/>
                  </a:lnTo>
                  <a:lnTo>
                    <a:pt x="21179" y="15643"/>
                  </a:lnTo>
                  <a:lnTo>
                    <a:pt x="21268" y="15388"/>
                  </a:lnTo>
                  <a:lnTo>
                    <a:pt x="21345" y="15143"/>
                  </a:lnTo>
                  <a:lnTo>
                    <a:pt x="21412" y="14887"/>
                  </a:lnTo>
                  <a:lnTo>
                    <a:pt x="21467" y="14632"/>
                  </a:lnTo>
                  <a:lnTo>
                    <a:pt x="21511" y="14366"/>
                  </a:lnTo>
                  <a:lnTo>
                    <a:pt x="21545" y="14100"/>
                  </a:lnTo>
                  <a:lnTo>
                    <a:pt x="21556" y="13824"/>
                  </a:lnTo>
                  <a:lnTo>
                    <a:pt x="21279" y="13814"/>
                  </a:lnTo>
                  <a:lnTo>
                    <a:pt x="21012" y="13804"/>
                  </a:lnTo>
                  <a:lnTo>
                    <a:pt x="17265" y="13804"/>
                  </a:lnTo>
                  <a:lnTo>
                    <a:pt x="17087" y="13814"/>
                  </a:lnTo>
                  <a:lnTo>
                    <a:pt x="16965" y="13835"/>
                  </a:lnTo>
                  <a:lnTo>
                    <a:pt x="16910" y="13855"/>
                  </a:lnTo>
                  <a:lnTo>
                    <a:pt x="16876" y="13876"/>
                  </a:lnTo>
                  <a:lnTo>
                    <a:pt x="16832" y="13906"/>
                  </a:lnTo>
                  <a:lnTo>
                    <a:pt x="16799" y="13947"/>
                  </a:lnTo>
                  <a:lnTo>
                    <a:pt x="16743" y="14049"/>
                  </a:lnTo>
                  <a:lnTo>
                    <a:pt x="16688" y="14192"/>
                  </a:lnTo>
                  <a:lnTo>
                    <a:pt x="16622" y="14376"/>
                  </a:lnTo>
                  <a:lnTo>
                    <a:pt x="16522" y="14662"/>
                  </a:lnTo>
                  <a:lnTo>
                    <a:pt x="16400" y="14938"/>
                  </a:lnTo>
                  <a:lnTo>
                    <a:pt x="16278" y="15214"/>
                  </a:lnTo>
                  <a:lnTo>
                    <a:pt x="16134" y="15469"/>
                  </a:lnTo>
                  <a:lnTo>
                    <a:pt x="15978" y="15705"/>
                  </a:lnTo>
                  <a:lnTo>
                    <a:pt x="15812" y="15939"/>
                  </a:lnTo>
                  <a:lnTo>
                    <a:pt x="15624" y="16164"/>
                  </a:lnTo>
                  <a:lnTo>
                    <a:pt x="15424" y="16379"/>
                  </a:lnTo>
                  <a:lnTo>
                    <a:pt x="15213" y="16573"/>
                  </a:lnTo>
                  <a:lnTo>
                    <a:pt x="14981" y="16757"/>
                  </a:lnTo>
                  <a:lnTo>
                    <a:pt x="14736" y="16931"/>
                  </a:lnTo>
                  <a:lnTo>
                    <a:pt x="14482" y="17084"/>
                  </a:lnTo>
                  <a:lnTo>
                    <a:pt x="14204" y="17227"/>
                  </a:lnTo>
                  <a:lnTo>
                    <a:pt x="13905" y="17360"/>
                  </a:lnTo>
                  <a:lnTo>
                    <a:pt x="13583" y="17472"/>
                  </a:lnTo>
                  <a:lnTo>
                    <a:pt x="13250" y="17564"/>
                  </a:lnTo>
                  <a:lnTo>
                    <a:pt x="12973" y="17636"/>
                  </a:lnTo>
                  <a:lnTo>
                    <a:pt x="12685" y="17687"/>
                  </a:lnTo>
                  <a:lnTo>
                    <a:pt x="12397" y="17728"/>
                  </a:lnTo>
                  <a:lnTo>
                    <a:pt x="12108" y="17758"/>
                  </a:lnTo>
                  <a:lnTo>
                    <a:pt x="11820" y="17779"/>
                  </a:lnTo>
                  <a:lnTo>
                    <a:pt x="11532" y="17789"/>
                  </a:lnTo>
                  <a:lnTo>
                    <a:pt x="11243" y="17789"/>
                  </a:lnTo>
                  <a:lnTo>
                    <a:pt x="10944" y="17779"/>
                  </a:lnTo>
                  <a:lnTo>
                    <a:pt x="10523" y="17758"/>
                  </a:lnTo>
                  <a:lnTo>
                    <a:pt x="10101" y="17717"/>
                  </a:lnTo>
                  <a:lnTo>
                    <a:pt x="9702" y="17656"/>
                  </a:lnTo>
                  <a:lnTo>
                    <a:pt x="9314" y="17584"/>
                  </a:lnTo>
                  <a:lnTo>
                    <a:pt x="8948" y="17483"/>
                  </a:lnTo>
                  <a:lnTo>
                    <a:pt x="8593" y="17360"/>
                  </a:lnTo>
                  <a:lnTo>
                    <a:pt x="8250" y="17217"/>
                  </a:lnTo>
                  <a:lnTo>
                    <a:pt x="8083" y="17145"/>
                  </a:lnTo>
                  <a:lnTo>
                    <a:pt x="7917" y="17053"/>
                  </a:lnTo>
                  <a:lnTo>
                    <a:pt x="7751" y="16972"/>
                  </a:lnTo>
                  <a:lnTo>
                    <a:pt x="7595" y="16880"/>
                  </a:lnTo>
                  <a:lnTo>
                    <a:pt x="7451" y="16777"/>
                  </a:lnTo>
                  <a:lnTo>
                    <a:pt x="7296" y="16675"/>
                  </a:lnTo>
                  <a:lnTo>
                    <a:pt x="7152" y="16563"/>
                  </a:lnTo>
                  <a:lnTo>
                    <a:pt x="7019" y="16450"/>
                  </a:lnTo>
                  <a:lnTo>
                    <a:pt x="6886" y="16328"/>
                  </a:lnTo>
                  <a:lnTo>
                    <a:pt x="6753" y="16195"/>
                  </a:lnTo>
                  <a:lnTo>
                    <a:pt x="6619" y="16072"/>
                  </a:lnTo>
                  <a:lnTo>
                    <a:pt x="6498" y="15929"/>
                  </a:lnTo>
                  <a:lnTo>
                    <a:pt x="6254" y="15643"/>
                  </a:lnTo>
                  <a:lnTo>
                    <a:pt x="6143" y="15490"/>
                  </a:lnTo>
                  <a:lnTo>
                    <a:pt x="6032" y="15326"/>
                  </a:lnTo>
                  <a:lnTo>
                    <a:pt x="5832" y="14989"/>
                  </a:lnTo>
                  <a:lnTo>
                    <a:pt x="5633" y="14621"/>
                  </a:lnTo>
                  <a:lnTo>
                    <a:pt x="5466" y="14244"/>
                  </a:lnTo>
                  <a:lnTo>
                    <a:pt x="5322" y="13865"/>
                  </a:lnTo>
                  <a:lnTo>
                    <a:pt x="5212" y="13477"/>
                  </a:lnTo>
                  <a:lnTo>
                    <a:pt x="5112" y="13089"/>
                  </a:lnTo>
                  <a:lnTo>
                    <a:pt x="5034" y="12701"/>
                  </a:lnTo>
                  <a:lnTo>
                    <a:pt x="4967" y="12302"/>
                  </a:lnTo>
                  <a:lnTo>
                    <a:pt x="4923" y="11893"/>
                  </a:lnTo>
                  <a:lnTo>
                    <a:pt x="4879" y="11321"/>
                  </a:lnTo>
                  <a:lnTo>
                    <a:pt x="4868" y="11035"/>
                  </a:lnTo>
                  <a:lnTo>
                    <a:pt x="4868" y="10463"/>
                  </a:lnTo>
                  <a:lnTo>
                    <a:pt x="4879" y="10187"/>
                  </a:lnTo>
                  <a:lnTo>
                    <a:pt x="4901" y="9901"/>
                  </a:lnTo>
                  <a:lnTo>
                    <a:pt x="4923" y="9615"/>
                  </a:lnTo>
                  <a:lnTo>
                    <a:pt x="4956" y="9339"/>
                  </a:lnTo>
                  <a:lnTo>
                    <a:pt x="5001" y="9063"/>
                  </a:lnTo>
                  <a:lnTo>
                    <a:pt x="5056" y="8777"/>
                  </a:lnTo>
                  <a:lnTo>
                    <a:pt x="5189" y="8225"/>
                  </a:lnTo>
                  <a:lnTo>
                    <a:pt x="5278" y="7949"/>
                  </a:lnTo>
                  <a:lnTo>
                    <a:pt x="5367" y="7674"/>
                  </a:lnTo>
                  <a:lnTo>
                    <a:pt x="5466" y="7398"/>
                  </a:lnTo>
                  <a:lnTo>
                    <a:pt x="5577" y="7142"/>
                  </a:lnTo>
                  <a:lnTo>
                    <a:pt x="5699" y="6887"/>
                  </a:lnTo>
                  <a:lnTo>
                    <a:pt x="5821" y="6641"/>
                  </a:lnTo>
                  <a:lnTo>
                    <a:pt x="5965" y="6406"/>
                  </a:lnTo>
                  <a:lnTo>
                    <a:pt x="6109" y="6182"/>
                  </a:lnTo>
                  <a:lnTo>
                    <a:pt x="6276" y="5957"/>
                  </a:lnTo>
                  <a:lnTo>
                    <a:pt x="6442" y="5742"/>
                  </a:lnTo>
                  <a:lnTo>
                    <a:pt x="6631" y="5538"/>
                  </a:lnTo>
                  <a:lnTo>
                    <a:pt x="6819" y="5344"/>
                  </a:lnTo>
                  <a:lnTo>
                    <a:pt x="7030" y="5160"/>
                  </a:lnTo>
                  <a:lnTo>
                    <a:pt x="7252" y="4986"/>
                  </a:lnTo>
                  <a:lnTo>
                    <a:pt x="7485" y="4823"/>
                  </a:lnTo>
                  <a:lnTo>
                    <a:pt x="7729" y="4669"/>
                  </a:lnTo>
                  <a:lnTo>
                    <a:pt x="7995" y="4526"/>
                  </a:lnTo>
                  <a:lnTo>
                    <a:pt x="8272" y="4394"/>
                  </a:lnTo>
                  <a:lnTo>
                    <a:pt x="8560" y="4281"/>
                  </a:lnTo>
                  <a:lnTo>
                    <a:pt x="8793" y="4200"/>
                  </a:lnTo>
                  <a:lnTo>
                    <a:pt x="9015" y="4128"/>
                  </a:lnTo>
                  <a:lnTo>
                    <a:pt x="9480" y="4005"/>
                  </a:lnTo>
                  <a:lnTo>
                    <a:pt x="9713" y="3964"/>
                  </a:lnTo>
                  <a:lnTo>
                    <a:pt x="9946" y="3924"/>
                  </a:lnTo>
                  <a:lnTo>
                    <a:pt x="10179" y="3893"/>
                  </a:lnTo>
                  <a:lnTo>
                    <a:pt x="10412" y="3862"/>
                  </a:lnTo>
                  <a:lnTo>
                    <a:pt x="10656" y="3842"/>
                  </a:lnTo>
                  <a:lnTo>
                    <a:pt x="10889" y="3832"/>
                  </a:lnTo>
                  <a:lnTo>
                    <a:pt x="11366" y="3832"/>
                  </a:lnTo>
                  <a:lnTo>
                    <a:pt x="11853" y="3852"/>
                  </a:lnTo>
                  <a:lnTo>
                    <a:pt x="12341" y="3893"/>
                  </a:lnTo>
                  <a:lnTo>
                    <a:pt x="12552" y="3924"/>
                  </a:lnTo>
                  <a:lnTo>
                    <a:pt x="12763" y="3954"/>
                  </a:lnTo>
                  <a:lnTo>
                    <a:pt x="12962" y="3995"/>
                  </a:lnTo>
                  <a:lnTo>
                    <a:pt x="13162" y="4036"/>
                  </a:lnTo>
                  <a:lnTo>
                    <a:pt x="13361" y="4087"/>
                  </a:lnTo>
                  <a:lnTo>
                    <a:pt x="13550" y="4148"/>
                  </a:lnTo>
                  <a:lnTo>
                    <a:pt x="13738" y="4210"/>
                  </a:lnTo>
                  <a:lnTo>
                    <a:pt x="13927" y="4281"/>
                  </a:lnTo>
                  <a:lnTo>
                    <a:pt x="14104" y="4363"/>
                  </a:lnTo>
                  <a:lnTo>
                    <a:pt x="14282" y="4434"/>
                  </a:lnTo>
                  <a:lnTo>
                    <a:pt x="14448" y="4526"/>
                  </a:lnTo>
                  <a:lnTo>
                    <a:pt x="14614" y="4618"/>
                  </a:lnTo>
                  <a:lnTo>
                    <a:pt x="14770" y="4721"/>
                  </a:lnTo>
                  <a:lnTo>
                    <a:pt x="14925" y="4823"/>
                  </a:lnTo>
                  <a:lnTo>
                    <a:pt x="15069" y="4925"/>
                  </a:lnTo>
                  <a:lnTo>
                    <a:pt x="15213" y="5048"/>
                  </a:lnTo>
                  <a:lnTo>
                    <a:pt x="15346" y="5160"/>
                  </a:lnTo>
                  <a:lnTo>
                    <a:pt x="15479" y="5282"/>
                  </a:lnTo>
                  <a:lnTo>
                    <a:pt x="15601" y="5415"/>
                  </a:lnTo>
                  <a:lnTo>
                    <a:pt x="15723" y="5548"/>
                  </a:lnTo>
                  <a:lnTo>
                    <a:pt x="15834" y="5681"/>
                  </a:lnTo>
                  <a:lnTo>
                    <a:pt x="15945" y="5824"/>
                  </a:lnTo>
                  <a:lnTo>
                    <a:pt x="16045" y="5977"/>
                  </a:lnTo>
                  <a:lnTo>
                    <a:pt x="16134" y="6131"/>
                  </a:lnTo>
                  <a:lnTo>
                    <a:pt x="16222" y="6284"/>
                  </a:lnTo>
                  <a:lnTo>
                    <a:pt x="16311" y="6447"/>
                  </a:lnTo>
                  <a:lnTo>
                    <a:pt x="16377" y="6611"/>
                  </a:lnTo>
                  <a:lnTo>
                    <a:pt x="16444" y="6784"/>
                  </a:lnTo>
                  <a:lnTo>
                    <a:pt x="16511" y="6948"/>
                  </a:lnTo>
                  <a:lnTo>
                    <a:pt x="16566" y="7132"/>
                  </a:lnTo>
                  <a:lnTo>
                    <a:pt x="16610" y="7316"/>
                  </a:lnTo>
                  <a:lnTo>
                    <a:pt x="16644" y="7500"/>
                  </a:lnTo>
                  <a:lnTo>
                    <a:pt x="16699" y="7735"/>
                  </a:lnTo>
                  <a:lnTo>
                    <a:pt x="16766" y="7960"/>
                  </a:lnTo>
                  <a:lnTo>
                    <a:pt x="21600" y="7960"/>
                  </a:lnTo>
                  <a:lnTo>
                    <a:pt x="21545" y="7622"/>
                  </a:lnTo>
                  <a:lnTo>
                    <a:pt x="21456" y="6968"/>
                  </a:lnTo>
                  <a:lnTo>
                    <a:pt x="21423" y="6815"/>
                  </a:lnTo>
                  <a:lnTo>
                    <a:pt x="21378" y="6652"/>
                  </a:lnTo>
                  <a:lnTo>
                    <a:pt x="21290" y="6345"/>
                  </a:lnTo>
                  <a:lnTo>
                    <a:pt x="21190" y="6039"/>
                  </a:lnTo>
                  <a:lnTo>
                    <a:pt x="21079" y="5732"/>
                  </a:lnTo>
                  <a:lnTo>
                    <a:pt x="20957" y="5446"/>
                  </a:lnTo>
                  <a:lnTo>
                    <a:pt x="20824" y="5160"/>
                  </a:lnTo>
                  <a:lnTo>
                    <a:pt x="20691" y="4884"/>
                  </a:lnTo>
                  <a:lnTo>
                    <a:pt x="20547" y="4618"/>
                  </a:lnTo>
                  <a:lnTo>
                    <a:pt x="20391" y="4353"/>
                  </a:lnTo>
                  <a:lnTo>
                    <a:pt x="20236" y="4097"/>
                  </a:lnTo>
                  <a:lnTo>
                    <a:pt x="20059" y="3852"/>
                  </a:lnTo>
                  <a:lnTo>
                    <a:pt x="19881" y="3617"/>
                  </a:lnTo>
                  <a:lnTo>
                    <a:pt x="19693" y="3382"/>
                  </a:lnTo>
                  <a:lnTo>
                    <a:pt x="19504" y="3157"/>
                  </a:lnTo>
                  <a:lnTo>
                    <a:pt x="19294" y="2943"/>
                  </a:lnTo>
                  <a:lnTo>
                    <a:pt x="19083" y="2728"/>
                  </a:lnTo>
                  <a:lnTo>
                    <a:pt x="18861" y="2524"/>
                  </a:lnTo>
                  <a:lnTo>
                    <a:pt x="18629" y="2329"/>
                  </a:lnTo>
                  <a:lnTo>
                    <a:pt x="18396" y="2146"/>
                  </a:lnTo>
                  <a:lnTo>
                    <a:pt x="18152" y="1962"/>
                  </a:lnTo>
                  <a:lnTo>
                    <a:pt x="17897" y="1788"/>
                  </a:lnTo>
                  <a:lnTo>
                    <a:pt x="17631" y="1625"/>
                  </a:lnTo>
                  <a:lnTo>
                    <a:pt x="17353" y="1471"/>
                  </a:lnTo>
                  <a:lnTo>
                    <a:pt x="17076" y="1318"/>
                  </a:lnTo>
                  <a:lnTo>
                    <a:pt x="16788" y="1175"/>
                  </a:lnTo>
                  <a:lnTo>
                    <a:pt x="16189" y="909"/>
                  </a:lnTo>
                  <a:lnTo>
                    <a:pt x="15878" y="787"/>
                  </a:lnTo>
                  <a:lnTo>
                    <a:pt x="15557" y="674"/>
                  </a:lnTo>
                  <a:lnTo>
                    <a:pt x="15224" y="562"/>
                  </a:lnTo>
                  <a:lnTo>
                    <a:pt x="14880" y="470"/>
                  </a:lnTo>
                  <a:lnTo>
                    <a:pt x="14537" y="378"/>
                  </a:lnTo>
                  <a:lnTo>
                    <a:pt x="14182" y="286"/>
                  </a:lnTo>
                  <a:lnTo>
                    <a:pt x="13894" y="225"/>
                  </a:lnTo>
                  <a:lnTo>
                    <a:pt x="13594" y="174"/>
                  </a:lnTo>
                  <a:lnTo>
                    <a:pt x="13295" y="123"/>
                  </a:lnTo>
                  <a:lnTo>
                    <a:pt x="13007" y="92"/>
                  </a:lnTo>
                  <a:lnTo>
                    <a:pt x="12707" y="61"/>
                  </a:lnTo>
                  <a:lnTo>
                    <a:pt x="12408" y="30"/>
                  </a:lnTo>
                  <a:lnTo>
                    <a:pt x="12108" y="20"/>
                  </a:lnTo>
                  <a:lnTo>
                    <a:pt x="11809" y="10"/>
                  </a:lnTo>
                  <a:lnTo>
                    <a:pt x="1121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427987" y="1821"/>
              <a:ext cx="89316" cy="1296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" y="0"/>
                  </a:moveTo>
                  <a:lnTo>
                    <a:pt x="0" y="198"/>
                  </a:lnTo>
                  <a:lnTo>
                    <a:pt x="0" y="21412"/>
                  </a:lnTo>
                  <a:lnTo>
                    <a:pt x="31" y="21485"/>
                  </a:lnTo>
                  <a:lnTo>
                    <a:pt x="46" y="21516"/>
                  </a:lnTo>
                  <a:lnTo>
                    <a:pt x="76" y="21537"/>
                  </a:lnTo>
                  <a:lnTo>
                    <a:pt x="106" y="21558"/>
                  </a:lnTo>
                  <a:lnTo>
                    <a:pt x="152" y="21569"/>
                  </a:lnTo>
                  <a:lnTo>
                    <a:pt x="273" y="21590"/>
                  </a:lnTo>
                  <a:lnTo>
                    <a:pt x="425" y="21600"/>
                  </a:lnTo>
                  <a:lnTo>
                    <a:pt x="21160" y="21600"/>
                  </a:lnTo>
                  <a:lnTo>
                    <a:pt x="21327" y="21590"/>
                  </a:lnTo>
                  <a:lnTo>
                    <a:pt x="21433" y="21569"/>
                  </a:lnTo>
                  <a:lnTo>
                    <a:pt x="21478" y="21558"/>
                  </a:lnTo>
                  <a:lnTo>
                    <a:pt x="21569" y="21496"/>
                  </a:lnTo>
                  <a:lnTo>
                    <a:pt x="21584" y="21412"/>
                  </a:lnTo>
                  <a:lnTo>
                    <a:pt x="21600" y="21307"/>
                  </a:lnTo>
                  <a:lnTo>
                    <a:pt x="21600" y="18127"/>
                  </a:lnTo>
                  <a:lnTo>
                    <a:pt x="21584" y="17939"/>
                  </a:lnTo>
                  <a:lnTo>
                    <a:pt x="21554" y="17709"/>
                  </a:lnTo>
                  <a:lnTo>
                    <a:pt x="6497" y="17709"/>
                  </a:lnTo>
                  <a:lnTo>
                    <a:pt x="6497" y="732"/>
                  </a:lnTo>
                  <a:lnTo>
                    <a:pt x="648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99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cale">
  <p:cSld name="Title Slide - Scale">
    <p:bg>
      <p:bgPr>
        <a:solidFill>
          <a:schemeClr val="dk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7"/>
          <p:cNvSpPr txBox="1">
            <a:spLocks noGrp="1"/>
          </p:cNvSpPr>
          <p:nvPr>
            <p:ph type="subTitle" idx="1"/>
          </p:nvPr>
        </p:nvSpPr>
        <p:spPr>
          <a:xfrm>
            <a:off x="1143000" y="2999632"/>
            <a:ext cx="68580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50" name="Google Shape;450;p27"/>
          <p:cNvSpPr txBox="1">
            <a:spLocks noGrp="1"/>
          </p:cNvSpPr>
          <p:nvPr>
            <p:ph type="body" idx="2"/>
          </p:nvPr>
        </p:nvSpPr>
        <p:spPr>
          <a:xfrm>
            <a:off x="375686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marL="91440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1" name="Google Shape;451;p27"/>
          <p:cNvSpPr txBox="1">
            <a:spLocks noGrp="1"/>
          </p:cNvSpPr>
          <p:nvPr>
            <p:ph type="body" idx="3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marL="91440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452" name="Google Shape;452;p27"/>
          <p:cNvGrpSpPr/>
          <p:nvPr/>
        </p:nvGrpSpPr>
        <p:grpSpPr>
          <a:xfrm>
            <a:off x="2299729" y="1789472"/>
            <a:ext cx="4537710" cy="945193"/>
            <a:chOff x="238125" y="1729525"/>
            <a:chExt cx="7143750" cy="1488025"/>
          </a:xfrm>
        </p:grpSpPr>
        <p:sp>
          <p:nvSpPr>
            <p:cNvPr id="453" name="Google Shape;453;p27"/>
            <p:cNvSpPr/>
            <p:nvPr/>
          </p:nvSpPr>
          <p:spPr>
            <a:xfrm>
              <a:off x="238125" y="26825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238125" y="1730225"/>
              <a:ext cx="1238150" cy="1486625"/>
            </a:xfrm>
            <a:custGeom>
              <a:avLst/>
              <a:gdLst/>
              <a:ahLst/>
              <a:cxnLst/>
              <a:rect l="l" t="t" r="r" b="b"/>
              <a:pathLst>
                <a:path w="49526" h="59465" extrusionOk="0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3266225" y="1748525"/>
              <a:ext cx="1450050" cy="1454950"/>
            </a:xfrm>
            <a:custGeom>
              <a:avLst/>
              <a:gdLst/>
              <a:ahLst/>
              <a:cxnLst/>
              <a:rect l="l" t="t" r="r" b="b"/>
              <a:pathLst>
                <a:path w="58002" h="58198" extrusionOk="0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6330250" y="1749925"/>
              <a:ext cx="1051625" cy="1450725"/>
            </a:xfrm>
            <a:custGeom>
              <a:avLst/>
              <a:gdLst/>
              <a:ahLst/>
              <a:cxnLst/>
              <a:rect l="l" t="t" r="r" b="b"/>
              <a:pathLst>
                <a:path w="42065" h="58029" extrusionOk="0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3105750" y="22778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1734575" y="1729525"/>
              <a:ext cx="1371200" cy="1488025"/>
            </a:xfrm>
            <a:custGeom>
              <a:avLst/>
              <a:gdLst/>
              <a:ahLst/>
              <a:cxnLst/>
              <a:rect l="l" t="t" r="r" b="b"/>
              <a:pathLst>
                <a:path w="54848" h="59521" extrusionOk="0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5037925" y="1749925"/>
              <a:ext cx="1001650" cy="1453550"/>
            </a:xfrm>
            <a:custGeom>
              <a:avLst/>
              <a:gdLst/>
              <a:ahLst/>
              <a:cxnLst/>
              <a:rect l="l" t="t" r="r" b="b"/>
              <a:pathLst>
                <a:path w="40066" h="58142" extrusionOk="0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cxnSp>
        <p:nvCxnSpPr>
          <p:cNvPr id="460" name="Google Shape;460;p27"/>
          <p:cNvCxnSpPr/>
          <p:nvPr/>
        </p:nvCxnSpPr>
        <p:spPr>
          <a:xfrm>
            <a:off x="-2151" y="4815449"/>
            <a:ext cx="9148200" cy="0"/>
          </a:xfrm>
          <a:prstGeom prst="straightConnector1">
            <a:avLst/>
          </a:prstGeom>
          <a:noFill/>
          <a:ln w="12700" cap="flat" cmpd="sng">
            <a:solidFill>
              <a:srgbClr val="528575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61" name="Google Shape;461;p27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u="sng">
                <a:solidFill>
                  <a:schemeClr val="lt1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 u="sng">
              <a:solidFill>
                <a:schemeClr val="lt1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grpSp>
        <p:nvGrpSpPr>
          <p:cNvPr id="462" name="Google Shape;462;p27"/>
          <p:cNvGrpSpPr/>
          <p:nvPr/>
        </p:nvGrpSpPr>
        <p:grpSpPr>
          <a:xfrm>
            <a:off x="8455668" y="4933091"/>
            <a:ext cx="477726" cy="99508"/>
            <a:chOff x="-1" y="-1"/>
            <a:chExt cx="636968" cy="132678"/>
          </a:xfrm>
        </p:grpSpPr>
        <p:sp>
          <p:nvSpPr>
            <p:cNvPr id="463" name="Google Shape;463;p27"/>
            <p:cNvSpPr/>
            <p:nvPr/>
          </p:nvSpPr>
          <p:spPr>
            <a:xfrm>
              <a:off x="-1" y="62"/>
              <a:ext cx="110376" cy="1325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08" y="0"/>
                  </a:moveTo>
                  <a:lnTo>
                    <a:pt x="9996" y="20"/>
                  </a:lnTo>
                  <a:lnTo>
                    <a:pt x="9284" y="51"/>
                  </a:lnTo>
                  <a:lnTo>
                    <a:pt x="8706" y="92"/>
                  </a:lnTo>
                  <a:lnTo>
                    <a:pt x="8117" y="164"/>
                  </a:lnTo>
                  <a:lnTo>
                    <a:pt x="7552" y="246"/>
                  </a:lnTo>
                  <a:lnTo>
                    <a:pt x="6987" y="358"/>
                  </a:lnTo>
                  <a:lnTo>
                    <a:pt x="6705" y="420"/>
                  </a:lnTo>
                  <a:lnTo>
                    <a:pt x="6422" y="481"/>
                  </a:lnTo>
                  <a:lnTo>
                    <a:pt x="6152" y="563"/>
                  </a:lnTo>
                  <a:lnTo>
                    <a:pt x="5870" y="644"/>
                  </a:lnTo>
                  <a:lnTo>
                    <a:pt x="5600" y="726"/>
                  </a:lnTo>
                  <a:lnTo>
                    <a:pt x="5342" y="829"/>
                  </a:lnTo>
                  <a:lnTo>
                    <a:pt x="5071" y="931"/>
                  </a:lnTo>
                  <a:lnTo>
                    <a:pt x="4802" y="1033"/>
                  </a:lnTo>
                  <a:lnTo>
                    <a:pt x="4482" y="1176"/>
                  </a:lnTo>
                  <a:lnTo>
                    <a:pt x="4175" y="1329"/>
                  </a:lnTo>
                  <a:lnTo>
                    <a:pt x="3868" y="1493"/>
                  </a:lnTo>
                  <a:lnTo>
                    <a:pt x="3586" y="1657"/>
                  </a:lnTo>
                  <a:lnTo>
                    <a:pt x="3303" y="1841"/>
                  </a:lnTo>
                  <a:lnTo>
                    <a:pt x="3033" y="2025"/>
                  </a:lnTo>
                  <a:lnTo>
                    <a:pt x="2787" y="2209"/>
                  </a:lnTo>
                  <a:lnTo>
                    <a:pt x="2542" y="2414"/>
                  </a:lnTo>
                  <a:lnTo>
                    <a:pt x="2321" y="2628"/>
                  </a:lnTo>
                  <a:lnTo>
                    <a:pt x="2112" y="2854"/>
                  </a:lnTo>
                  <a:lnTo>
                    <a:pt x="1916" y="3079"/>
                  </a:lnTo>
                  <a:lnTo>
                    <a:pt x="1731" y="3324"/>
                  </a:lnTo>
                  <a:lnTo>
                    <a:pt x="1572" y="3580"/>
                  </a:lnTo>
                  <a:lnTo>
                    <a:pt x="1424" y="3835"/>
                  </a:lnTo>
                  <a:lnTo>
                    <a:pt x="1289" y="4112"/>
                  </a:lnTo>
                  <a:lnTo>
                    <a:pt x="1167" y="4398"/>
                  </a:lnTo>
                  <a:lnTo>
                    <a:pt x="1117" y="4582"/>
                  </a:lnTo>
                  <a:lnTo>
                    <a:pt x="1056" y="4766"/>
                  </a:lnTo>
                  <a:lnTo>
                    <a:pt x="1019" y="4940"/>
                  </a:lnTo>
                  <a:lnTo>
                    <a:pt x="970" y="5124"/>
                  </a:lnTo>
                  <a:lnTo>
                    <a:pt x="921" y="5482"/>
                  </a:lnTo>
                  <a:lnTo>
                    <a:pt x="896" y="5850"/>
                  </a:lnTo>
                  <a:lnTo>
                    <a:pt x="896" y="6208"/>
                  </a:lnTo>
                  <a:lnTo>
                    <a:pt x="921" y="6576"/>
                  </a:lnTo>
                  <a:lnTo>
                    <a:pt x="970" y="6945"/>
                  </a:lnTo>
                  <a:lnTo>
                    <a:pt x="1044" y="7302"/>
                  </a:lnTo>
                  <a:lnTo>
                    <a:pt x="1117" y="7578"/>
                  </a:lnTo>
                  <a:lnTo>
                    <a:pt x="1203" y="7844"/>
                  </a:lnTo>
                  <a:lnTo>
                    <a:pt x="1301" y="8100"/>
                  </a:lnTo>
                  <a:lnTo>
                    <a:pt x="1412" y="8346"/>
                  </a:lnTo>
                  <a:lnTo>
                    <a:pt x="1535" y="8591"/>
                  </a:lnTo>
                  <a:lnTo>
                    <a:pt x="1682" y="8816"/>
                  </a:lnTo>
                  <a:lnTo>
                    <a:pt x="1842" y="9041"/>
                  </a:lnTo>
                  <a:lnTo>
                    <a:pt x="2014" y="9256"/>
                  </a:lnTo>
                  <a:lnTo>
                    <a:pt x="2210" y="9471"/>
                  </a:lnTo>
                  <a:lnTo>
                    <a:pt x="2407" y="9665"/>
                  </a:lnTo>
                  <a:lnTo>
                    <a:pt x="2628" y="9859"/>
                  </a:lnTo>
                  <a:lnTo>
                    <a:pt x="2861" y="10033"/>
                  </a:lnTo>
                  <a:lnTo>
                    <a:pt x="3119" y="10207"/>
                  </a:lnTo>
                  <a:lnTo>
                    <a:pt x="3377" y="10371"/>
                  </a:lnTo>
                  <a:lnTo>
                    <a:pt x="3659" y="10524"/>
                  </a:lnTo>
                  <a:lnTo>
                    <a:pt x="3954" y="10677"/>
                  </a:lnTo>
                  <a:lnTo>
                    <a:pt x="4556" y="10943"/>
                  </a:lnTo>
                  <a:lnTo>
                    <a:pt x="4850" y="11076"/>
                  </a:lnTo>
                  <a:lnTo>
                    <a:pt x="5157" y="11199"/>
                  </a:lnTo>
                  <a:lnTo>
                    <a:pt x="5477" y="11311"/>
                  </a:lnTo>
                  <a:lnTo>
                    <a:pt x="5784" y="11414"/>
                  </a:lnTo>
                  <a:lnTo>
                    <a:pt x="6103" y="11516"/>
                  </a:lnTo>
                  <a:lnTo>
                    <a:pt x="6422" y="11598"/>
                  </a:lnTo>
                  <a:lnTo>
                    <a:pt x="7061" y="11741"/>
                  </a:lnTo>
                  <a:lnTo>
                    <a:pt x="7712" y="11874"/>
                  </a:lnTo>
                  <a:lnTo>
                    <a:pt x="9013" y="12129"/>
                  </a:lnTo>
                  <a:lnTo>
                    <a:pt x="11617" y="12621"/>
                  </a:lnTo>
                  <a:lnTo>
                    <a:pt x="12796" y="12835"/>
                  </a:lnTo>
                  <a:lnTo>
                    <a:pt x="13176" y="12917"/>
                  </a:lnTo>
                  <a:lnTo>
                    <a:pt x="13557" y="12999"/>
                  </a:lnTo>
                  <a:lnTo>
                    <a:pt x="13937" y="13101"/>
                  </a:lnTo>
                  <a:lnTo>
                    <a:pt x="14306" y="13224"/>
                  </a:lnTo>
                  <a:lnTo>
                    <a:pt x="14674" y="13357"/>
                  </a:lnTo>
                  <a:lnTo>
                    <a:pt x="14944" y="13469"/>
                  </a:lnTo>
                  <a:lnTo>
                    <a:pt x="15178" y="13602"/>
                  </a:lnTo>
                  <a:lnTo>
                    <a:pt x="15374" y="13746"/>
                  </a:lnTo>
                  <a:lnTo>
                    <a:pt x="15559" y="13909"/>
                  </a:lnTo>
                  <a:lnTo>
                    <a:pt x="15718" y="14073"/>
                  </a:lnTo>
                  <a:lnTo>
                    <a:pt x="15853" y="14247"/>
                  </a:lnTo>
                  <a:lnTo>
                    <a:pt x="15964" y="14420"/>
                  </a:lnTo>
                  <a:lnTo>
                    <a:pt x="16050" y="14605"/>
                  </a:lnTo>
                  <a:lnTo>
                    <a:pt x="16111" y="14799"/>
                  </a:lnTo>
                  <a:lnTo>
                    <a:pt x="16148" y="14993"/>
                  </a:lnTo>
                  <a:lnTo>
                    <a:pt x="16173" y="15177"/>
                  </a:lnTo>
                  <a:lnTo>
                    <a:pt x="16185" y="15372"/>
                  </a:lnTo>
                  <a:lnTo>
                    <a:pt x="16160" y="15556"/>
                  </a:lnTo>
                  <a:lnTo>
                    <a:pt x="16136" y="15750"/>
                  </a:lnTo>
                  <a:lnTo>
                    <a:pt x="16087" y="15924"/>
                  </a:lnTo>
                  <a:lnTo>
                    <a:pt x="16013" y="16098"/>
                  </a:lnTo>
                  <a:lnTo>
                    <a:pt x="15952" y="16241"/>
                  </a:lnTo>
                  <a:lnTo>
                    <a:pt x="15878" y="16374"/>
                  </a:lnTo>
                  <a:lnTo>
                    <a:pt x="15792" y="16497"/>
                  </a:lnTo>
                  <a:lnTo>
                    <a:pt x="15694" y="16609"/>
                  </a:lnTo>
                  <a:lnTo>
                    <a:pt x="15595" y="16722"/>
                  </a:lnTo>
                  <a:lnTo>
                    <a:pt x="15485" y="16824"/>
                  </a:lnTo>
                  <a:lnTo>
                    <a:pt x="15362" y="16926"/>
                  </a:lnTo>
                  <a:lnTo>
                    <a:pt x="15239" y="17018"/>
                  </a:lnTo>
                  <a:lnTo>
                    <a:pt x="15104" y="17100"/>
                  </a:lnTo>
                  <a:lnTo>
                    <a:pt x="14969" y="17172"/>
                  </a:lnTo>
                  <a:lnTo>
                    <a:pt x="14674" y="17315"/>
                  </a:lnTo>
                  <a:lnTo>
                    <a:pt x="14515" y="17366"/>
                  </a:lnTo>
                  <a:lnTo>
                    <a:pt x="14355" y="17427"/>
                  </a:lnTo>
                  <a:lnTo>
                    <a:pt x="14024" y="17519"/>
                  </a:lnTo>
                  <a:lnTo>
                    <a:pt x="13704" y="17591"/>
                  </a:lnTo>
                  <a:lnTo>
                    <a:pt x="13373" y="17663"/>
                  </a:lnTo>
                  <a:lnTo>
                    <a:pt x="13053" y="17724"/>
                  </a:lnTo>
                  <a:lnTo>
                    <a:pt x="12734" y="17765"/>
                  </a:lnTo>
                  <a:lnTo>
                    <a:pt x="12403" y="17806"/>
                  </a:lnTo>
                  <a:lnTo>
                    <a:pt x="12083" y="17847"/>
                  </a:lnTo>
                  <a:lnTo>
                    <a:pt x="11764" y="17867"/>
                  </a:lnTo>
                  <a:lnTo>
                    <a:pt x="11433" y="17877"/>
                  </a:lnTo>
                  <a:lnTo>
                    <a:pt x="11113" y="17888"/>
                  </a:lnTo>
                  <a:lnTo>
                    <a:pt x="10782" y="17888"/>
                  </a:lnTo>
                  <a:lnTo>
                    <a:pt x="10450" y="17867"/>
                  </a:lnTo>
                  <a:lnTo>
                    <a:pt x="10131" y="17847"/>
                  </a:lnTo>
                  <a:lnTo>
                    <a:pt x="9799" y="17816"/>
                  </a:lnTo>
                  <a:lnTo>
                    <a:pt x="9480" y="17775"/>
                  </a:lnTo>
                  <a:lnTo>
                    <a:pt x="9149" y="17724"/>
                  </a:lnTo>
                  <a:lnTo>
                    <a:pt x="8829" y="17663"/>
                  </a:lnTo>
                  <a:lnTo>
                    <a:pt x="8473" y="17591"/>
                  </a:lnTo>
                  <a:lnTo>
                    <a:pt x="8129" y="17499"/>
                  </a:lnTo>
                  <a:lnTo>
                    <a:pt x="7810" y="17386"/>
                  </a:lnTo>
                  <a:lnTo>
                    <a:pt x="7515" y="17264"/>
                  </a:lnTo>
                  <a:lnTo>
                    <a:pt x="7233" y="17131"/>
                  </a:lnTo>
                  <a:lnTo>
                    <a:pt x="6963" y="16977"/>
                  </a:lnTo>
                  <a:lnTo>
                    <a:pt x="6717" y="16814"/>
                  </a:lnTo>
                  <a:lnTo>
                    <a:pt x="6496" y="16640"/>
                  </a:lnTo>
                  <a:lnTo>
                    <a:pt x="6287" y="16446"/>
                  </a:lnTo>
                  <a:lnTo>
                    <a:pt x="6103" y="16241"/>
                  </a:lnTo>
                  <a:lnTo>
                    <a:pt x="5943" y="16016"/>
                  </a:lnTo>
                  <a:lnTo>
                    <a:pt x="5796" y="15781"/>
                  </a:lnTo>
                  <a:lnTo>
                    <a:pt x="5673" y="15525"/>
                  </a:lnTo>
                  <a:lnTo>
                    <a:pt x="5575" y="15259"/>
                  </a:lnTo>
                  <a:lnTo>
                    <a:pt x="5489" y="14983"/>
                  </a:lnTo>
                  <a:lnTo>
                    <a:pt x="5440" y="14686"/>
                  </a:lnTo>
                  <a:lnTo>
                    <a:pt x="5379" y="14267"/>
                  </a:lnTo>
                  <a:lnTo>
                    <a:pt x="5329" y="13837"/>
                  </a:lnTo>
                  <a:lnTo>
                    <a:pt x="0" y="13837"/>
                  </a:lnTo>
                  <a:lnTo>
                    <a:pt x="49" y="14298"/>
                  </a:lnTo>
                  <a:lnTo>
                    <a:pt x="86" y="14738"/>
                  </a:lnTo>
                  <a:lnTo>
                    <a:pt x="135" y="15167"/>
                  </a:lnTo>
                  <a:lnTo>
                    <a:pt x="172" y="15382"/>
                  </a:lnTo>
                  <a:lnTo>
                    <a:pt x="209" y="15586"/>
                  </a:lnTo>
                  <a:lnTo>
                    <a:pt x="283" y="15873"/>
                  </a:lnTo>
                  <a:lnTo>
                    <a:pt x="369" y="16149"/>
                  </a:lnTo>
                  <a:lnTo>
                    <a:pt x="454" y="16415"/>
                  </a:lnTo>
                  <a:lnTo>
                    <a:pt x="565" y="16670"/>
                  </a:lnTo>
                  <a:lnTo>
                    <a:pt x="676" y="16926"/>
                  </a:lnTo>
                  <a:lnTo>
                    <a:pt x="786" y="17172"/>
                  </a:lnTo>
                  <a:lnTo>
                    <a:pt x="921" y="17417"/>
                  </a:lnTo>
                  <a:lnTo>
                    <a:pt x="1056" y="17652"/>
                  </a:lnTo>
                  <a:lnTo>
                    <a:pt x="1203" y="17877"/>
                  </a:lnTo>
                  <a:lnTo>
                    <a:pt x="1523" y="18307"/>
                  </a:lnTo>
                  <a:lnTo>
                    <a:pt x="1707" y="18511"/>
                  </a:lnTo>
                  <a:lnTo>
                    <a:pt x="1879" y="18716"/>
                  </a:lnTo>
                  <a:lnTo>
                    <a:pt x="2075" y="18910"/>
                  </a:lnTo>
                  <a:lnTo>
                    <a:pt x="2272" y="19094"/>
                  </a:lnTo>
                  <a:lnTo>
                    <a:pt x="2493" y="19268"/>
                  </a:lnTo>
                  <a:lnTo>
                    <a:pt x="2701" y="19442"/>
                  </a:lnTo>
                  <a:lnTo>
                    <a:pt x="2935" y="19606"/>
                  </a:lnTo>
                  <a:lnTo>
                    <a:pt x="3168" y="19770"/>
                  </a:lnTo>
                  <a:lnTo>
                    <a:pt x="3414" y="19923"/>
                  </a:lnTo>
                  <a:lnTo>
                    <a:pt x="3671" y="20066"/>
                  </a:lnTo>
                  <a:lnTo>
                    <a:pt x="3930" y="20209"/>
                  </a:lnTo>
                  <a:lnTo>
                    <a:pt x="4200" y="20342"/>
                  </a:lnTo>
                  <a:lnTo>
                    <a:pt x="4482" y="20465"/>
                  </a:lnTo>
                  <a:lnTo>
                    <a:pt x="4764" y="20588"/>
                  </a:lnTo>
                  <a:lnTo>
                    <a:pt x="5059" y="20700"/>
                  </a:lnTo>
                  <a:lnTo>
                    <a:pt x="5366" y="20812"/>
                  </a:lnTo>
                  <a:lnTo>
                    <a:pt x="5673" y="20915"/>
                  </a:lnTo>
                  <a:lnTo>
                    <a:pt x="6005" y="21007"/>
                  </a:lnTo>
                  <a:lnTo>
                    <a:pt x="6324" y="21099"/>
                  </a:lnTo>
                  <a:lnTo>
                    <a:pt x="6668" y="21181"/>
                  </a:lnTo>
                  <a:lnTo>
                    <a:pt x="7012" y="21252"/>
                  </a:lnTo>
                  <a:lnTo>
                    <a:pt x="7356" y="21324"/>
                  </a:lnTo>
                  <a:lnTo>
                    <a:pt x="7699" y="21375"/>
                  </a:lnTo>
                  <a:lnTo>
                    <a:pt x="8043" y="21426"/>
                  </a:lnTo>
                  <a:lnTo>
                    <a:pt x="8387" y="21477"/>
                  </a:lnTo>
                  <a:lnTo>
                    <a:pt x="8731" y="21508"/>
                  </a:lnTo>
                  <a:lnTo>
                    <a:pt x="9075" y="21539"/>
                  </a:lnTo>
                  <a:lnTo>
                    <a:pt x="9775" y="21580"/>
                  </a:lnTo>
                  <a:lnTo>
                    <a:pt x="10462" y="21600"/>
                  </a:lnTo>
                  <a:lnTo>
                    <a:pt x="11162" y="21600"/>
                  </a:lnTo>
                  <a:lnTo>
                    <a:pt x="11862" y="21590"/>
                  </a:lnTo>
                  <a:lnTo>
                    <a:pt x="12550" y="21559"/>
                  </a:lnTo>
                  <a:lnTo>
                    <a:pt x="13655" y="21477"/>
                  </a:lnTo>
                  <a:lnTo>
                    <a:pt x="14196" y="21416"/>
                  </a:lnTo>
                  <a:lnTo>
                    <a:pt x="14748" y="21334"/>
                  </a:lnTo>
                  <a:lnTo>
                    <a:pt x="15276" y="21242"/>
                  </a:lnTo>
                  <a:lnTo>
                    <a:pt x="15816" y="21130"/>
                  </a:lnTo>
                  <a:lnTo>
                    <a:pt x="16344" y="20986"/>
                  </a:lnTo>
                  <a:lnTo>
                    <a:pt x="16860" y="20833"/>
                  </a:lnTo>
                  <a:lnTo>
                    <a:pt x="17241" y="20700"/>
                  </a:lnTo>
                  <a:lnTo>
                    <a:pt x="17621" y="20557"/>
                  </a:lnTo>
                  <a:lnTo>
                    <a:pt x="17978" y="20403"/>
                  </a:lnTo>
                  <a:lnTo>
                    <a:pt x="18322" y="20230"/>
                  </a:lnTo>
                  <a:lnTo>
                    <a:pt x="18653" y="20056"/>
                  </a:lnTo>
                  <a:lnTo>
                    <a:pt x="18972" y="19862"/>
                  </a:lnTo>
                  <a:lnTo>
                    <a:pt x="19279" y="19667"/>
                  </a:lnTo>
                  <a:lnTo>
                    <a:pt x="19562" y="19452"/>
                  </a:lnTo>
                  <a:lnTo>
                    <a:pt x="19832" y="19217"/>
                  </a:lnTo>
                  <a:lnTo>
                    <a:pt x="20077" y="18982"/>
                  </a:lnTo>
                  <a:lnTo>
                    <a:pt x="20311" y="18726"/>
                  </a:lnTo>
                  <a:lnTo>
                    <a:pt x="20532" y="18460"/>
                  </a:lnTo>
                  <a:lnTo>
                    <a:pt x="20728" y="18184"/>
                  </a:lnTo>
                  <a:lnTo>
                    <a:pt x="20913" y="17888"/>
                  </a:lnTo>
                  <a:lnTo>
                    <a:pt x="21072" y="17581"/>
                  </a:lnTo>
                  <a:lnTo>
                    <a:pt x="21220" y="17264"/>
                  </a:lnTo>
                  <a:lnTo>
                    <a:pt x="21293" y="17080"/>
                  </a:lnTo>
                  <a:lnTo>
                    <a:pt x="21354" y="16885"/>
                  </a:lnTo>
                  <a:lnTo>
                    <a:pt x="21404" y="16701"/>
                  </a:lnTo>
                  <a:lnTo>
                    <a:pt x="21453" y="16507"/>
                  </a:lnTo>
                  <a:lnTo>
                    <a:pt x="21502" y="16323"/>
                  </a:lnTo>
                  <a:lnTo>
                    <a:pt x="21527" y="16128"/>
                  </a:lnTo>
                  <a:lnTo>
                    <a:pt x="21576" y="15750"/>
                  </a:lnTo>
                  <a:lnTo>
                    <a:pt x="21600" y="15362"/>
                  </a:lnTo>
                  <a:lnTo>
                    <a:pt x="21588" y="14983"/>
                  </a:lnTo>
                  <a:lnTo>
                    <a:pt x="21563" y="14594"/>
                  </a:lnTo>
                  <a:lnTo>
                    <a:pt x="21502" y="14206"/>
                  </a:lnTo>
                  <a:lnTo>
                    <a:pt x="21453" y="13940"/>
                  </a:lnTo>
                  <a:lnTo>
                    <a:pt x="21392" y="13684"/>
                  </a:lnTo>
                  <a:lnTo>
                    <a:pt x="21306" y="13439"/>
                  </a:lnTo>
                  <a:lnTo>
                    <a:pt x="21220" y="13193"/>
                  </a:lnTo>
                  <a:lnTo>
                    <a:pt x="21121" y="12958"/>
                  </a:lnTo>
                  <a:lnTo>
                    <a:pt x="20999" y="12723"/>
                  </a:lnTo>
                  <a:lnTo>
                    <a:pt x="20876" y="12498"/>
                  </a:lnTo>
                  <a:lnTo>
                    <a:pt x="20728" y="12283"/>
                  </a:lnTo>
                  <a:lnTo>
                    <a:pt x="20569" y="12068"/>
                  </a:lnTo>
                  <a:lnTo>
                    <a:pt x="20397" y="11864"/>
                  </a:lnTo>
                  <a:lnTo>
                    <a:pt x="20213" y="11669"/>
                  </a:lnTo>
                  <a:lnTo>
                    <a:pt x="20016" y="11475"/>
                  </a:lnTo>
                  <a:lnTo>
                    <a:pt x="19574" y="11107"/>
                  </a:lnTo>
                  <a:lnTo>
                    <a:pt x="19329" y="10933"/>
                  </a:lnTo>
                  <a:lnTo>
                    <a:pt x="19058" y="10769"/>
                  </a:lnTo>
                  <a:lnTo>
                    <a:pt x="18788" y="10606"/>
                  </a:lnTo>
                  <a:lnTo>
                    <a:pt x="18506" y="10442"/>
                  </a:lnTo>
                  <a:lnTo>
                    <a:pt x="18211" y="10299"/>
                  </a:lnTo>
                  <a:lnTo>
                    <a:pt x="17916" y="10156"/>
                  </a:lnTo>
                  <a:lnTo>
                    <a:pt x="17621" y="10023"/>
                  </a:lnTo>
                  <a:lnTo>
                    <a:pt x="17314" y="9900"/>
                  </a:lnTo>
                  <a:lnTo>
                    <a:pt x="16700" y="9675"/>
                  </a:lnTo>
                  <a:lnTo>
                    <a:pt x="16394" y="9562"/>
                  </a:lnTo>
                  <a:lnTo>
                    <a:pt x="16074" y="9471"/>
                  </a:lnTo>
                  <a:lnTo>
                    <a:pt x="15755" y="9379"/>
                  </a:lnTo>
                  <a:lnTo>
                    <a:pt x="15436" y="9286"/>
                  </a:lnTo>
                  <a:lnTo>
                    <a:pt x="14773" y="9133"/>
                  </a:lnTo>
                  <a:lnTo>
                    <a:pt x="14110" y="9000"/>
                  </a:lnTo>
                  <a:lnTo>
                    <a:pt x="12894" y="8775"/>
                  </a:lnTo>
                  <a:lnTo>
                    <a:pt x="11678" y="8570"/>
                  </a:lnTo>
                  <a:lnTo>
                    <a:pt x="10450" y="8356"/>
                  </a:lnTo>
                  <a:lnTo>
                    <a:pt x="9234" y="8151"/>
                  </a:lnTo>
                  <a:lnTo>
                    <a:pt x="8977" y="8100"/>
                  </a:lnTo>
                  <a:lnTo>
                    <a:pt x="8731" y="8039"/>
                  </a:lnTo>
                  <a:lnTo>
                    <a:pt x="8473" y="7977"/>
                  </a:lnTo>
                  <a:lnTo>
                    <a:pt x="8227" y="7895"/>
                  </a:lnTo>
                  <a:lnTo>
                    <a:pt x="7994" y="7814"/>
                  </a:lnTo>
                  <a:lnTo>
                    <a:pt x="7761" y="7721"/>
                  </a:lnTo>
                  <a:lnTo>
                    <a:pt x="7527" y="7609"/>
                  </a:lnTo>
                  <a:lnTo>
                    <a:pt x="7319" y="7497"/>
                  </a:lnTo>
                  <a:lnTo>
                    <a:pt x="7196" y="7415"/>
                  </a:lnTo>
                  <a:lnTo>
                    <a:pt x="7086" y="7343"/>
                  </a:lnTo>
                  <a:lnTo>
                    <a:pt x="6975" y="7261"/>
                  </a:lnTo>
                  <a:lnTo>
                    <a:pt x="6877" y="7180"/>
                  </a:lnTo>
                  <a:lnTo>
                    <a:pt x="6791" y="7088"/>
                  </a:lnTo>
                  <a:lnTo>
                    <a:pt x="6705" y="6995"/>
                  </a:lnTo>
                  <a:lnTo>
                    <a:pt x="6631" y="6903"/>
                  </a:lnTo>
                  <a:lnTo>
                    <a:pt x="6570" y="6812"/>
                  </a:lnTo>
                  <a:lnTo>
                    <a:pt x="6508" y="6709"/>
                  </a:lnTo>
                  <a:lnTo>
                    <a:pt x="6459" y="6617"/>
                  </a:lnTo>
                  <a:lnTo>
                    <a:pt x="6410" y="6515"/>
                  </a:lnTo>
                  <a:lnTo>
                    <a:pt x="6373" y="6413"/>
                  </a:lnTo>
                  <a:lnTo>
                    <a:pt x="6349" y="6310"/>
                  </a:lnTo>
                  <a:lnTo>
                    <a:pt x="6324" y="6208"/>
                  </a:lnTo>
                  <a:lnTo>
                    <a:pt x="6312" y="6096"/>
                  </a:lnTo>
                  <a:lnTo>
                    <a:pt x="6312" y="5891"/>
                  </a:lnTo>
                  <a:lnTo>
                    <a:pt x="6324" y="5789"/>
                  </a:lnTo>
                  <a:lnTo>
                    <a:pt x="6336" y="5687"/>
                  </a:lnTo>
                  <a:lnTo>
                    <a:pt x="6361" y="5574"/>
                  </a:lnTo>
                  <a:lnTo>
                    <a:pt x="6398" y="5472"/>
                  </a:lnTo>
                  <a:lnTo>
                    <a:pt x="6434" y="5380"/>
                  </a:lnTo>
                  <a:lnTo>
                    <a:pt x="6484" y="5277"/>
                  </a:lnTo>
                  <a:lnTo>
                    <a:pt x="6545" y="5175"/>
                  </a:lnTo>
                  <a:lnTo>
                    <a:pt x="6607" y="5083"/>
                  </a:lnTo>
                  <a:lnTo>
                    <a:pt x="6680" y="4991"/>
                  </a:lnTo>
                  <a:lnTo>
                    <a:pt x="6766" y="4899"/>
                  </a:lnTo>
                  <a:lnTo>
                    <a:pt x="6852" y="4807"/>
                  </a:lnTo>
                  <a:lnTo>
                    <a:pt x="6938" y="4725"/>
                  </a:lnTo>
                  <a:lnTo>
                    <a:pt x="7049" y="4643"/>
                  </a:lnTo>
                  <a:lnTo>
                    <a:pt x="7159" y="4561"/>
                  </a:lnTo>
                  <a:lnTo>
                    <a:pt x="7282" y="4490"/>
                  </a:lnTo>
                  <a:lnTo>
                    <a:pt x="7417" y="4408"/>
                  </a:lnTo>
                  <a:lnTo>
                    <a:pt x="7564" y="4336"/>
                  </a:lnTo>
                  <a:lnTo>
                    <a:pt x="7884" y="4193"/>
                  </a:lnTo>
                  <a:lnTo>
                    <a:pt x="8043" y="4142"/>
                  </a:lnTo>
                  <a:lnTo>
                    <a:pt x="8203" y="4081"/>
                  </a:lnTo>
                  <a:lnTo>
                    <a:pt x="8375" y="4040"/>
                  </a:lnTo>
                  <a:lnTo>
                    <a:pt x="8534" y="3999"/>
                  </a:lnTo>
                  <a:lnTo>
                    <a:pt x="8804" y="3938"/>
                  </a:lnTo>
                  <a:lnTo>
                    <a:pt x="9063" y="3897"/>
                  </a:lnTo>
                  <a:lnTo>
                    <a:pt x="9320" y="3856"/>
                  </a:lnTo>
                  <a:lnTo>
                    <a:pt x="9590" y="3815"/>
                  </a:lnTo>
                  <a:lnTo>
                    <a:pt x="9849" y="3794"/>
                  </a:lnTo>
                  <a:lnTo>
                    <a:pt x="10119" y="3774"/>
                  </a:lnTo>
                  <a:lnTo>
                    <a:pt x="10376" y="3764"/>
                  </a:lnTo>
                  <a:lnTo>
                    <a:pt x="10647" y="3753"/>
                  </a:lnTo>
                  <a:lnTo>
                    <a:pt x="10904" y="3753"/>
                  </a:lnTo>
                  <a:lnTo>
                    <a:pt x="11174" y="3764"/>
                  </a:lnTo>
                  <a:lnTo>
                    <a:pt x="11433" y="3774"/>
                  </a:lnTo>
                  <a:lnTo>
                    <a:pt x="11703" y="3794"/>
                  </a:lnTo>
                  <a:lnTo>
                    <a:pt x="11973" y="3815"/>
                  </a:lnTo>
                  <a:lnTo>
                    <a:pt x="12231" y="3856"/>
                  </a:lnTo>
                  <a:lnTo>
                    <a:pt x="12489" y="3886"/>
                  </a:lnTo>
                  <a:lnTo>
                    <a:pt x="12759" y="3938"/>
                  </a:lnTo>
                  <a:lnTo>
                    <a:pt x="13029" y="3989"/>
                  </a:lnTo>
                  <a:lnTo>
                    <a:pt x="13287" y="4060"/>
                  </a:lnTo>
                  <a:lnTo>
                    <a:pt x="13532" y="4132"/>
                  </a:lnTo>
                  <a:lnTo>
                    <a:pt x="13778" y="4224"/>
                  </a:lnTo>
                  <a:lnTo>
                    <a:pt x="13999" y="4316"/>
                  </a:lnTo>
                  <a:lnTo>
                    <a:pt x="14220" y="4428"/>
                  </a:lnTo>
                  <a:lnTo>
                    <a:pt x="14429" y="4541"/>
                  </a:lnTo>
                  <a:lnTo>
                    <a:pt x="14625" y="4664"/>
                  </a:lnTo>
                  <a:lnTo>
                    <a:pt x="14797" y="4807"/>
                  </a:lnTo>
                  <a:lnTo>
                    <a:pt x="14969" y="4960"/>
                  </a:lnTo>
                  <a:lnTo>
                    <a:pt x="15129" y="5114"/>
                  </a:lnTo>
                  <a:lnTo>
                    <a:pt x="15264" y="5287"/>
                  </a:lnTo>
                  <a:lnTo>
                    <a:pt x="15399" y="5472"/>
                  </a:lnTo>
                  <a:lnTo>
                    <a:pt x="15509" y="5666"/>
                  </a:lnTo>
                  <a:lnTo>
                    <a:pt x="15608" y="5870"/>
                  </a:lnTo>
                  <a:lnTo>
                    <a:pt x="15694" y="6096"/>
                  </a:lnTo>
                  <a:lnTo>
                    <a:pt x="15718" y="6198"/>
                  </a:lnTo>
                  <a:lnTo>
                    <a:pt x="15743" y="6310"/>
                  </a:lnTo>
                  <a:lnTo>
                    <a:pt x="15767" y="6546"/>
                  </a:lnTo>
                  <a:lnTo>
                    <a:pt x="15780" y="6771"/>
                  </a:lnTo>
                  <a:lnTo>
                    <a:pt x="15780" y="7088"/>
                  </a:lnTo>
                  <a:lnTo>
                    <a:pt x="15829" y="7210"/>
                  </a:lnTo>
                  <a:lnTo>
                    <a:pt x="15866" y="7251"/>
                  </a:lnTo>
                  <a:lnTo>
                    <a:pt x="15927" y="7282"/>
                  </a:lnTo>
                  <a:lnTo>
                    <a:pt x="15988" y="7312"/>
                  </a:lnTo>
                  <a:lnTo>
                    <a:pt x="16074" y="7323"/>
                  </a:lnTo>
                  <a:lnTo>
                    <a:pt x="20863" y="7323"/>
                  </a:lnTo>
                  <a:lnTo>
                    <a:pt x="20949" y="7312"/>
                  </a:lnTo>
                  <a:lnTo>
                    <a:pt x="21023" y="7282"/>
                  </a:lnTo>
                  <a:lnTo>
                    <a:pt x="21072" y="7251"/>
                  </a:lnTo>
                  <a:lnTo>
                    <a:pt x="21109" y="7200"/>
                  </a:lnTo>
                  <a:lnTo>
                    <a:pt x="21134" y="7149"/>
                  </a:lnTo>
                  <a:lnTo>
                    <a:pt x="21158" y="7077"/>
                  </a:lnTo>
                  <a:lnTo>
                    <a:pt x="21158" y="6668"/>
                  </a:lnTo>
                  <a:lnTo>
                    <a:pt x="21134" y="6341"/>
                  </a:lnTo>
                  <a:lnTo>
                    <a:pt x="21109" y="6024"/>
                  </a:lnTo>
                  <a:lnTo>
                    <a:pt x="21048" y="5707"/>
                  </a:lnTo>
                  <a:lnTo>
                    <a:pt x="20986" y="5390"/>
                  </a:lnTo>
                  <a:lnTo>
                    <a:pt x="20888" y="5093"/>
                  </a:lnTo>
                  <a:lnTo>
                    <a:pt x="20790" y="4786"/>
                  </a:lnTo>
                  <a:lnTo>
                    <a:pt x="20667" y="4500"/>
                  </a:lnTo>
                  <a:lnTo>
                    <a:pt x="20520" y="4214"/>
                  </a:lnTo>
                  <a:lnTo>
                    <a:pt x="20348" y="3927"/>
                  </a:lnTo>
                  <a:lnTo>
                    <a:pt x="20163" y="3651"/>
                  </a:lnTo>
                  <a:lnTo>
                    <a:pt x="19967" y="3385"/>
                  </a:lnTo>
                  <a:lnTo>
                    <a:pt x="19734" y="3120"/>
                  </a:lnTo>
                  <a:lnTo>
                    <a:pt x="19488" y="2864"/>
                  </a:lnTo>
                  <a:lnTo>
                    <a:pt x="19218" y="2608"/>
                  </a:lnTo>
                  <a:lnTo>
                    <a:pt x="18936" y="2363"/>
                  </a:lnTo>
                  <a:lnTo>
                    <a:pt x="18714" y="2199"/>
                  </a:lnTo>
                  <a:lnTo>
                    <a:pt x="18493" y="2035"/>
                  </a:lnTo>
                  <a:lnTo>
                    <a:pt x="18272" y="1882"/>
                  </a:lnTo>
                  <a:lnTo>
                    <a:pt x="18039" y="1739"/>
                  </a:lnTo>
                  <a:lnTo>
                    <a:pt x="17806" y="1595"/>
                  </a:lnTo>
                  <a:lnTo>
                    <a:pt x="17314" y="1329"/>
                  </a:lnTo>
                  <a:lnTo>
                    <a:pt x="17069" y="1217"/>
                  </a:lnTo>
                  <a:lnTo>
                    <a:pt x="16811" y="1094"/>
                  </a:lnTo>
                  <a:lnTo>
                    <a:pt x="16553" y="982"/>
                  </a:lnTo>
                  <a:lnTo>
                    <a:pt x="16295" y="880"/>
                  </a:lnTo>
                  <a:lnTo>
                    <a:pt x="16025" y="777"/>
                  </a:lnTo>
                  <a:lnTo>
                    <a:pt x="15755" y="685"/>
                  </a:lnTo>
                  <a:lnTo>
                    <a:pt x="15485" y="603"/>
                  </a:lnTo>
                  <a:lnTo>
                    <a:pt x="15202" y="522"/>
                  </a:lnTo>
                  <a:lnTo>
                    <a:pt x="14920" y="440"/>
                  </a:lnTo>
                  <a:lnTo>
                    <a:pt x="14564" y="358"/>
                  </a:lnTo>
                  <a:lnTo>
                    <a:pt x="14220" y="287"/>
                  </a:lnTo>
                  <a:lnTo>
                    <a:pt x="13876" y="225"/>
                  </a:lnTo>
                  <a:lnTo>
                    <a:pt x="13520" y="164"/>
                  </a:lnTo>
                  <a:lnTo>
                    <a:pt x="13176" y="123"/>
                  </a:lnTo>
                  <a:lnTo>
                    <a:pt x="12820" y="82"/>
                  </a:lnTo>
                  <a:lnTo>
                    <a:pt x="12476" y="51"/>
                  </a:lnTo>
                  <a:lnTo>
                    <a:pt x="12120" y="31"/>
                  </a:lnTo>
                  <a:lnTo>
                    <a:pt x="11764" y="10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270011" y="1694"/>
              <a:ext cx="129276" cy="129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16" y="4431"/>
                  </a:moveTo>
                  <a:lnTo>
                    <a:pt x="13725" y="13209"/>
                  </a:lnTo>
                  <a:lnTo>
                    <a:pt x="13338" y="13324"/>
                  </a:lnTo>
                  <a:lnTo>
                    <a:pt x="12950" y="13439"/>
                  </a:lnTo>
                  <a:lnTo>
                    <a:pt x="12562" y="13533"/>
                  </a:lnTo>
                  <a:lnTo>
                    <a:pt x="12173" y="13616"/>
                  </a:lnTo>
                  <a:lnTo>
                    <a:pt x="11786" y="13679"/>
                  </a:lnTo>
                  <a:lnTo>
                    <a:pt x="11398" y="13742"/>
                  </a:lnTo>
                  <a:lnTo>
                    <a:pt x="10999" y="13794"/>
                  </a:lnTo>
                  <a:lnTo>
                    <a:pt x="10611" y="13836"/>
                  </a:lnTo>
                  <a:lnTo>
                    <a:pt x="10213" y="13857"/>
                  </a:lnTo>
                  <a:lnTo>
                    <a:pt x="9825" y="13878"/>
                  </a:lnTo>
                  <a:lnTo>
                    <a:pt x="9028" y="13899"/>
                  </a:lnTo>
                  <a:lnTo>
                    <a:pt x="8619" y="13888"/>
                  </a:lnTo>
                  <a:lnTo>
                    <a:pt x="8221" y="13878"/>
                  </a:lnTo>
                  <a:lnTo>
                    <a:pt x="7812" y="13857"/>
                  </a:lnTo>
                  <a:lnTo>
                    <a:pt x="7413" y="13825"/>
                  </a:lnTo>
                  <a:lnTo>
                    <a:pt x="10622" y="4441"/>
                  </a:lnTo>
                  <a:lnTo>
                    <a:pt x="10716" y="4431"/>
                  </a:lnTo>
                  <a:close/>
                  <a:moveTo>
                    <a:pt x="8273" y="0"/>
                  </a:moveTo>
                  <a:lnTo>
                    <a:pt x="8147" y="10"/>
                  </a:lnTo>
                  <a:lnTo>
                    <a:pt x="8042" y="32"/>
                  </a:lnTo>
                  <a:lnTo>
                    <a:pt x="8011" y="42"/>
                  </a:lnTo>
                  <a:lnTo>
                    <a:pt x="7969" y="63"/>
                  </a:lnTo>
                  <a:lnTo>
                    <a:pt x="7938" y="84"/>
                  </a:lnTo>
                  <a:lnTo>
                    <a:pt x="7916" y="115"/>
                  </a:lnTo>
                  <a:lnTo>
                    <a:pt x="7864" y="199"/>
                  </a:lnTo>
                  <a:lnTo>
                    <a:pt x="7822" y="303"/>
                  </a:lnTo>
                  <a:lnTo>
                    <a:pt x="7759" y="460"/>
                  </a:lnTo>
                  <a:lnTo>
                    <a:pt x="535" y="19813"/>
                  </a:lnTo>
                  <a:lnTo>
                    <a:pt x="293" y="20451"/>
                  </a:lnTo>
                  <a:lnTo>
                    <a:pt x="168" y="20775"/>
                  </a:lnTo>
                  <a:lnTo>
                    <a:pt x="53" y="21099"/>
                  </a:lnTo>
                  <a:lnTo>
                    <a:pt x="21" y="21224"/>
                  </a:lnTo>
                  <a:lnTo>
                    <a:pt x="0" y="21339"/>
                  </a:lnTo>
                  <a:lnTo>
                    <a:pt x="0" y="21381"/>
                  </a:lnTo>
                  <a:lnTo>
                    <a:pt x="10" y="21423"/>
                  </a:lnTo>
                  <a:lnTo>
                    <a:pt x="21" y="21464"/>
                  </a:lnTo>
                  <a:lnTo>
                    <a:pt x="42" y="21496"/>
                  </a:lnTo>
                  <a:lnTo>
                    <a:pt x="63" y="21516"/>
                  </a:lnTo>
                  <a:lnTo>
                    <a:pt x="94" y="21537"/>
                  </a:lnTo>
                  <a:lnTo>
                    <a:pt x="178" y="21569"/>
                  </a:lnTo>
                  <a:lnTo>
                    <a:pt x="293" y="21590"/>
                  </a:lnTo>
                  <a:lnTo>
                    <a:pt x="430" y="21600"/>
                  </a:lnTo>
                  <a:lnTo>
                    <a:pt x="4446" y="21600"/>
                  </a:lnTo>
                  <a:lnTo>
                    <a:pt x="4530" y="21590"/>
                  </a:lnTo>
                  <a:lnTo>
                    <a:pt x="4603" y="21569"/>
                  </a:lnTo>
                  <a:lnTo>
                    <a:pt x="4666" y="21527"/>
                  </a:lnTo>
                  <a:lnTo>
                    <a:pt x="4729" y="21485"/>
                  </a:lnTo>
                  <a:lnTo>
                    <a:pt x="4771" y="21423"/>
                  </a:lnTo>
                  <a:lnTo>
                    <a:pt x="4813" y="21349"/>
                  </a:lnTo>
                  <a:lnTo>
                    <a:pt x="4855" y="21255"/>
                  </a:lnTo>
                  <a:lnTo>
                    <a:pt x="5044" y="20670"/>
                  </a:lnTo>
                  <a:lnTo>
                    <a:pt x="5232" y="20095"/>
                  </a:lnTo>
                  <a:lnTo>
                    <a:pt x="5641" y="18935"/>
                  </a:lnTo>
                  <a:lnTo>
                    <a:pt x="6228" y="17253"/>
                  </a:lnTo>
                  <a:lnTo>
                    <a:pt x="6784" y="17305"/>
                  </a:lnTo>
                  <a:lnTo>
                    <a:pt x="7329" y="17357"/>
                  </a:lnTo>
                  <a:lnTo>
                    <a:pt x="7885" y="17389"/>
                  </a:lnTo>
                  <a:lnTo>
                    <a:pt x="8976" y="17410"/>
                  </a:lnTo>
                  <a:lnTo>
                    <a:pt x="9521" y="17410"/>
                  </a:lnTo>
                  <a:lnTo>
                    <a:pt x="10066" y="17389"/>
                  </a:lnTo>
                  <a:lnTo>
                    <a:pt x="10601" y="17357"/>
                  </a:lnTo>
                  <a:lnTo>
                    <a:pt x="11146" y="17316"/>
                  </a:lnTo>
                  <a:lnTo>
                    <a:pt x="11681" y="17253"/>
                  </a:lnTo>
                  <a:lnTo>
                    <a:pt x="12216" y="17180"/>
                  </a:lnTo>
                  <a:lnTo>
                    <a:pt x="12750" y="17096"/>
                  </a:lnTo>
                  <a:lnTo>
                    <a:pt x="13285" y="16992"/>
                  </a:lnTo>
                  <a:lnTo>
                    <a:pt x="13820" y="16866"/>
                  </a:lnTo>
                  <a:lnTo>
                    <a:pt x="14344" y="16741"/>
                  </a:lnTo>
                  <a:lnTo>
                    <a:pt x="14879" y="16584"/>
                  </a:lnTo>
                  <a:lnTo>
                    <a:pt x="14973" y="16835"/>
                  </a:lnTo>
                  <a:lnTo>
                    <a:pt x="15739" y="19040"/>
                  </a:lnTo>
                  <a:lnTo>
                    <a:pt x="16493" y="21255"/>
                  </a:lnTo>
                  <a:lnTo>
                    <a:pt x="16525" y="21339"/>
                  </a:lnTo>
                  <a:lnTo>
                    <a:pt x="16556" y="21412"/>
                  </a:lnTo>
                  <a:lnTo>
                    <a:pt x="16598" y="21464"/>
                  </a:lnTo>
                  <a:lnTo>
                    <a:pt x="16651" y="21516"/>
                  </a:lnTo>
                  <a:lnTo>
                    <a:pt x="16704" y="21558"/>
                  </a:lnTo>
                  <a:lnTo>
                    <a:pt x="16777" y="21579"/>
                  </a:lnTo>
                  <a:lnTo>
                    <a:pt x="16861" y="21600"/>
                  </a:lnTo>
                  <a:lnTo>
                    <a:pt x="21191" y="21600"/>
                  </a:lnTo>
                  <a:lnTo>
                    <a:pt x="21307" y="21590"/>
                  </a:lnTo>
                  <a:lnTo>
                    <a:pt x="21411" y="21579"/>
                  </a:lnTo>
                  <a:lnTo>
                    <a:pt x="21485" y="21548"/>
                  </a:lnTo>
                  <a:lnTo>
                    <a:pt x="21506" y="21527"/>
                  </a:lnTo>
                  <a:lnTo>
                    <a:pt x="21537" y="21506"/>
                  </a:lnTo>
                  <a:lnTo>
                    <a:pt x="21547" y="21475"/>
                  </a:lnTo>
                  <a:lnTo>
                    <a:pt x="21558" y="21443"/>
                  </a:lnTo>
                  <a:lnTo>
                    <a:pt x="21569" y="21360"/>
                  </a:lnTo>
                  <a:lnTo>
                    <a:pt x="21558" y="21266"/>
                  </a:lnTo>
                  <a:lnTo>
                    <a:pt x="21527" y="21151"/>
                  </a:lnTo>
                  <a:lnTo>
                    <a:pt x="21495" y="21046"/>
                  </a:lnTo>
                  <a:lnTo>
                    <a:pt x="21464" y="20942"/>
                  </a:lnTo>
                  <a:lnTo>
                    <a:pt x="20069" y="17243"/>
                  </a:lnTo>
                  <a:lnTo>
                    <a:pt x="19063" y="14546"/>
                  </a:lnTo>
                  <a:lnTo>
                    <a:pt x="19262" y="14410"/>
                  </a:lnTo>
                  <a:lnTo>
                    <a:pt x="19440" y="14275"/>
                  </a:lnTo>
                  <a:lnTo>
                    <a:pt x="21422" y="12603"/>
                  </a:lnTo>
                  <a:lnTo>
                    <a:pt x="21485" y="12540"/>
                  </a:lnTo>
                  <a:lnTo>
                    <a:pt x="21537" y="12488"/>
                  </a:lnTo>
                  <a:lnTo>
                    <a:pt x="21569" y="12425"/>
                  </a:lnTo>
                  <a:lnTo>
                    <a:pt x="21590" y="12352"/>
                  </a:lnTo>
                  <a:lnTo>
                    <a:pt x="21600" y="12289"/>
                  </a:lnTo>
                  <a:lnTo>
                    <a:pt x="21600" y="12216"/>
                  </a:lnTo>
                  <a:lnTo>
                    <a:pt x="21579" y="12133"/>
                  </a:lnTo>
                  <a:lnTo>
                    <a:pt x="21547" y="12049"/>
                  </a:lnTo>
                  <a:lnTo>
                    <a:pt x="21233" y="11276"/>
                  </a:lnTo>
                  <a:lnTo>
                    <a:pt x="20918" y="10492"/>
                  </a:lnTo>
                  <a:lnTo>
                    <a:pt x="20300" y="8935"/>
                  </a:lnTo>
                  <a:lnTo>
                    <a:pt x="20227" y="8778"/>
                  </a:lnTo>
                  <a:lnTo>
                    <a:pt x="20132" y="8580"/>
                  </a:lnTo>
                  <a:lnTo>
                    <a:pt x="19849" y="8914"/>
                  </a:lnTo>
                  <a:lnTo>
                    <a:pt x="19566" y="9238"/>
                  </a:lnTo>
                  <a:lnTo>
                    <a:pt x="19283" y="9551"/>
                  </a:lnTo>
                  <a:lnTo>
                    <a:pt x="18989" y="9854"/>
                  </a:lnTo>
                  <a:lnTo>
                    <a:pt x="18696" y="10147"/>
                  </a:lnTo>
                  <a:lnTo>
                    <a:pt x="18381" y="10429"/>
                  </a:lnTo>
                  <a:lnTo>
                    <a:pt x="18067" y="10711"/>
                  </a:lnTo>
                  <a:lnTo>
                    <a:pt x="17731" y="10972"/>
                  </a:lnTo>
                  <a:lnTo>
                    <a:pt x="17521" y="10471"/>
                  </a:lnTo>
                  <a:lnTo>
                    <a:pt x="13757" y="418"/>
                  </a:lnTo>
                  <a:lnTo>
                    <a:pt x="13662" y="157"/>
                  </a:lnTo>
                  <a:lnTo>
                    <a:pt x="13631" y="84"/>
                  </a:lnTo>
                  <a:lnTo>
                    <a:pt x="13610" y="63"/>
                  </a:lnTo>
                  <a:lnTo>
                    <a:pt x="13589" y="42"/>
                  </a:lnTo>
                  <a:lnTo>
                    <a:pt x="13558" y="21"/>
                  </a:lnTo>
                  <a:lnTo>
                    <a:pt x="13526" y="10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543223" y="1821"/>
              <a:ext cx="93744" cy="1293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7775"/>
                  </a:lnTo>
                  <a:lnTo>
                    <a:pt x="6636" y="17775"/>
                  </a:lnTo>
                  <a:lnTo>
                    <a:pt x="6477" y="17764"/>
                  </a:lnTo>
                  <a:lnTo>
                    <a:pt x="6361" y="17754"/>
                  </a:lnTo>
                  <a:lnTo>
                    <a:pt x="6318" y="17732"/>
                  </a:lnTo>
                  <a:lnTo>
                    <a:pt x="6274" y="17722"/>
                  </a:lnTo>
                  <a:lnTo>
                    <a:pt x="6246" y="17691"/>
                  </a:lnTo>
                  <a:lnTo>
                    <a:pt x="6231" y="17659"/>
                  </a:lnTo>
                  <a:lnTo>
                    <a:pt x="6202" y="17586"/>
                  </a:lnTo>
                  <a:lnTo>
                    <a:pt x="6202" y="17471"/>
                  </a:lnTo>
                  <a:lnTo>
                    <a:pt x="6188" y="17324"/>
                  </a:lnTo>
                  <a:lnTo>
                    <a:pt x="6188" y="12818"/>
                  </a:lnTo>
                  <a:lnTo>
                    <a:pt x="6202" y="12618"/>
                  </a:lnTo>
                  <a:lnTo>
                    <a:pt x="6231" y="12377"/>
                  </a:lnTo>
                  <a:lnTo>
                    <a:pt x="19807" y="12377"/>
                  </a:lnTo>
                  <a:lnTo>
                    <a:pt x="19981" y="12367"/>
                  </a:lnTo>
                  <a:lnTo>
                    <a:pt x="20096" y="12346"/>
                  </a:lnTo>
                  <a:lnTo>
                    <a:pt x="20154" y="12335"/>
                  </a:lnTo>
                  <a:lnTo>
                    <a:pt x="20183" y="12314"/>
                  </a:lnTo>
                  <a:lnTo>
                    <a:pt x="20212" y="12283"/>
                  </a:lnTo>
                  <a:lnTo>
                    <a:pt x="20241" y="12251"/>
                  </a:lnTo>
                  <a:lnTo>
                    <a:pt x="20270" y="12168"/>
                  </a:lnTo>
                  <a:lnTo>
                    <a:pt x="20270" y="8960"/>
                  </a:lnTo>
                  <a:lnTo>
                    <a:pt x="20256" y="8761"/>
                  </a:lnTo>
                  <a:lnTo>
                    <a:pt x="20226" y="8531"/>
                  </a:lnTo>
                  <a:lnTo>
                    <a:pt x="7056" y="8531"/>
                  </a:lnTo>
                  <a:lnTo>
                    <a:pt x="6853" y="8520"/>
                  </a:lnTo>
                  <a:lnTo>
                    <a:pt x="6680" y="8489"/>
                  </a:lnTo>
                  <a:lnTo>
                    <a:pt x="6535" y="8447"/>
                  </a:lnTo>
                  <a:lnTo>
                    <a:pt x="6462" y="8415"/>
                  </a:lnTo>
                  <a:lnTo>
                    <a:pt x="6405" y="8384"/>
                  </a:lnTo>
                  <a:lnTo>
                    <a:pt x="6361" y="8342"/>
                  </a:lnTo>
                  <a:lnTo>
                    <a:pt x="6318" y="8300"/>
                  </a:lnTo>
                  <a:lnTo>
                    <a:pt x="6274" y="8258"/>
                  </a:lnTo>
                  <a:lnTo>
                    <a:pt x="6246" y="8206"/>
                  </a:lnTo>
                  <a:lnTo>
                    <a:pt x="6202" y="8091"/>
                  </a:lnTo>
                  <a:lnTo>
                    <a:pt x="6188" y="7954"/>
                  </a:lnTo>
                  <a:lnTo>
                    <a:pt x="6188" y="4223"/>
                  </a:lnTo>
                  <a:lnTo>
                    <a:pt x="6202" y="4066"/>
                  </a:lnTo>
                  <a:lnTo>
                    <a:pt x="6217" y="4014"/>
                  </a:lnTo>
                  <a:lnTo>
                    <a:pt x="6231" y="3972"/>
                  </a:lnTo>
                  <a:lnTo>
                    <a:pt x="6260" y="3930"/>
                  </a:lnTo>
                  <a:lnTo>
                    <a:pt x="6289" y="3909"/>
                  </a:lnTo>
                  <a:lnTo>
                    <a:pt x="6347" y="3888"/>
                  </a:lnTo>
                  <a:lnTo>
                    <a:pt x="6390" y="3878"/>
                  </a:lnTo>
                  <a:lnTo>
                    <a:pt x="6549" y="3857"/>
                  </a:lnTo>
                  <a:lnTo>
                    <a:pt x="7056" y="3867"/>
                  </a:lnTo>
                  <a:lnTo>
                    <a:pt x="21600" y="38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133437" y="-1"/>
              <a:ext cx="122256" cy="1326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210" y="0"/>
                  </a:moveTo>
                  <a:lnTo>
                    <a:pt x="10611" y="20"/>
                  </a:lnTo>
                  <a:lnTo>
                    <a:pt x="10013" y="61"/>
                  </a:lnTo>
                  <a:lnTo>
                    <a:pt x="9414" y="113"/>
                  </a:lnTo>
                  <a:lnTo>
                    <a:pt x="9092" y="153"/>
                  </a:lnTo>
                  <a:lnTo>
                    <a:pt x="8771" y="194"/>
                  </a:lnTo>
                  <a:lnTo>
                    <a:pt x="8460" y="245"/>
                  </a:lnTo>
                  <a:lnTo>
                    <a:pt x="8139" y="296"/>
                  </a:lnTo>
                  <a:lnTo>
                    <a:pt x="7828" y="368"/>
                  </a:lnTo>
                  <a:lnTo>
                    <a:pt x="7529" y="439"/>
                  </a:lnTo>
                  <a:lnTo>
                    <a:pt x="7219" y="521"/>
                  </a:lnTo>
                  <a:lnTo>
                    <a:pt x="6919" y="613"/>
                  </a:lnTo>
                  <a:lnTo>
                    <a:pt x="6619" y="705"/>
                  </a:lnTo>
                  <a:lnTo>
                    <a:pt x="6331" y="817"/>
                  </a:lnTo>
                  <a:lnTo>
                    <a:pt x="6043" y="930"/>
                  </a:lnTo>
                  <a:lnTo>
                    <a:pt x="5755" y="1052"/>
                  </a:lnTo>
                  <a:lnTo>
                    <a:pt x="5477" y="1185"/>
                  </a:lnTo>
                  <a:lnTo>
                    <a:pt x="5200" y="1338"/>
                  </a:lnTo>
                  <a:lnTo>
                    <a:pt x="4923" y="1492"/>
                  </a:lnTo>
                  <a:lnTo>
                    <a:pt x="4657" y="1655"/>
                  </a:lnTo>
                  <a:lnTo>
                    <a:pt x="4247" y="1921"/>
                  </a:lnTo>
                  <a:lnTo>
                    <a:pt x="3859" y="2207"/>
                  </a:lnTo>
                  <a:lnTo>
                    <a:pt x="3493" y="2503"/>
                  </a:lnTo>
                  <a:lnTo>
                    <a:pt x="3149" y="2820"/>
                  </a:lnTo>
                  <a:lnTo>
                    <a:pt x="2827" y="3137"/>
                  </a:lnTo>
                  <a:lnTo>
                    <a:pt x="2517" y="3464"/>
                  </a:lnTo>
                  <a:lnTo>
                    <a:pt x="2229" y="3811"/>
                  </a:lnTo>
                  <a:lnTo>
                    <a:pt x="1962" y="4169"/>
                  </a:lnTo>
                  <a:lnTo>
                    <a:pt x="1719" y="4526"/>
                  </a:lnTo>
                  <a:lnTo>
                    <a:pt x="1486" y="4905"/>
                  </a:lnTo>
                  <a:lnTo>
                    <a:pt x="1275" y="5293"/>
                  </a:lnTo>
                  <a:lnTo>
                    <a:pt x="1076" y="5681"/>
                  </a:lnTo>
                  <a:lnTo>
                    <a:pt x="898" y="6090"/>
                  </a:lnTo>
                  <a:lnTo>
                    <a:pt x="743" y="6499"/>
                  </a:lnTo>
                  <a:lnTo>
                    <a:pt x="599" y="6927"/>
                  </a:lnTo>
                  <a:lnTo>
                    <a:pt x="466" y="7357"/>
                  </a:lnTo>
                  <a:lnTo>
                    <a:pt x="377" y="7694"/>
                  </a:lnTo>
                  <a:lnTo>
                    <a:pt x="299" y="8031"/>
                  </a:lnTo>
                  <a:lnTo>
                    <a:pt x="222" y="8378"/>
                  </a:lnTo>
                  <a:lnTo>
                    <a:pt x="166" y="8716"/>
                  </a:lnTo>
                  <a:lnTo>
                    <a:pt x="122" y="9053"/>
                  </a:lnTo>
                  <a:lnTo>
                    <a:pt x="78" y="9400"/>
                  </a:lnTo>
                  <a:lnTo>
                    <a:pt x="44" y="9737"/>
                  </a:lnTo>
                  <a:lnTo>
                    <a:pt x="22" y="10085"/>
                  </a:lnTo>
                  <a:lnTo>
                    <a:pt x="11" y="10422"/>
                  </a:lnTo>
                  <a:lnTo>
                    <a:pt x="0" y="10770"/>
                  </a:lnTo>
                  <a:lnTo>
                    <a:pt x="11" y="11107"/>
                  </a:lnTo>
                  <a:lnTo>
                    <a:pt x="22" y="11454"/>
                  </a:lnTo>
                  <a:lnTo>
                    <a:pt x="44" y="11801"/>
                  </a:lnTo>
                  <a:lnTo>
                    <a:pt x="78" y="12139"/>
                  </a:lnTo>
                  <a:lnTo>
                    <a:pt x="111" y="12486"/>
                  </a:lnTo>
                  <a:lnTo>
                    <a:pt x="166" y="12833"/>
                  </a:lnTo>
                  <a:lnTo>
                    <a:pt x="255" y="13385"/>
                  </a:lnTo>
                  <a:lnTo>
                    <a:pt x="377" y="13927"/>
                  </a:lnTo>
                  <a:lnTo>
                    <a:pt x="443" y="14203"/>
                  </a:lnTo>
                  <a:lnTo>
                    <a:pt x="599" y="14734"/>
                  </a:lnTo>
                  <a:lnTo>
                    <a:pt x="698" y="15000"/>
                  </a:lnTo>
                  <a:lnTo>
                    <a:pt x="787" y="15255"/>
                  </a:lnTo>
                  <a:lnTo>
                    <a:pt x="898" y="15510"/>
                  </a:lnTo>
                  <a:lnTo>
                    <a:pt x="1009" y="15776"/>
                  </a:lnTo>
                  <a:lnTo>
                    <a:pt x="1131" y="16032"/>
                  </a:lnTo>
                  <a:lnTo>
                    <a:pt x="1253" y="16277"/>
                  </a:lnTo>
                  <a:lnTo>
                    <a:pt x="1397" y="16532"/>
                  </a:lnTo>
                  <a:lnTo>
                    <a:pt x="1685" y="17023"/>
                  </a:lnTo>
                  <a:lnTo>
                    <a:pt x="1962" y="17411"/>
                  </a:lnTo>
                  <a:lnTo>
                    <a:pt x="2240" y="17789"/>
                  </a:lnTo>
                  <a:lnTo>
                    <a:pt x="2539" y="18147"/>
                  </a:lnTo>
                  <a:lnTo>
                    <a:pt x="2850" y="18494"/>
                  </a:lnTo>
                  <a:lnTo>
                    <a:pt x="3171" y="18821"/>
                  </a:lnTo>
                  <a:lnTo>
                    <a:pt x="3515" y="19128"/>
                  </a:lnTo>
                  <a:lnTo>
                    <a:pt x="3870" y="19414"/>
                  </a:lnTo>
                  <a:lnTo>
                    <a:pt x="4247" y="19689"/>
                  </a:lnTo>
                  <a:lnTo>
                    <a:pt x="4635" y="19945"/>
                  </a:lnTo>
                  <a:lnTo>
                    <a:pt x="5045" y="20180"/>
                  </a:lnTo>
                  <a:lnTo>
                    <a:pt x="5466" y="20405"/>
                  </a:lnTo>
                  <a:lnTo>
                    <a:pt x="5899" y="20609"/>
                  </a:lnTo>
                  <a:lnTo>
                    <a:pt x="6354" y="20783"/>
                  </a:lnTo>
                  <a:lnTo>
                    <a:pt x="6819" y="20946"/>
                  </a:lnTo>
                  <a:lnTo>
                    <a:pt x="7307" y="21100"/>
                  </a:lnTo>
                  <a:lnTo>
                    <a:pt x="7806" y="21222"/>
                  </a:lnTo>
                  <a:lnTo>
                    <a:pt x="8172" y="21294"/>
                  </a:lnTo>
                  <a:lnTo>
                    <a:pt x="8527" y="21365"/>
                  </a:lnTo>
                  <a:lnTo>
                    <a:pt x="8893" y="21427"/>
                  </a:lnTo>
                  <a:lnTo>
                    <a:pt x="9248" y="21478"/>
                  </a:lnTo>
                  <a:lnTo>
                    <a:pt x="9613" y="21518"/>
                  </a:lnTo>
                  <a:lnTo>
                    <a:pt x="9968" y="21549"/>
                  </a:lnTo>
                  <a:lnTo>
                    <a:pt x="10334" y="21580"/>
                  </a:lnTo>
                  <a:lnTo>
                    <a:pt x="10700" y="21590"/>
                  </a:lnTo>
                  <a:lnTo>
                    <a:pt x="11055" y="21600"/>
                  </a:lnTo>
                  <a:lnTo>
                    <a:pt x="11421" y="21600"/>
                  </a:lnTo>
                  <a:lnTo>
                    <a:pt x="11787" y="21590"/>
                  </a:lnTo>
                  <a:lnTo>
                    <a:pt x="12153" y="21570"/>
                  </a:lnTo>
                  <a:lnTo>
                    <a:pt x="12508" y="21549"/>
                  </a:lnTo>
                  <a:lnTo>
                    <a:pt x="13239" y="21467"/>
                  </a:lnTo>
                  <a:lnTo>
                    <a:pt x="13605" y="21406"/>
                  </a:lnTo>
                  <a:lnTo>
                    <a:pt x="13949" y="21355"/>
                  </a:lnTo>
                  <a:lnTo>
                    <a:pt x="14282" y="21284"/>
                  </a:lnTo>
                  <a:lnTo>
                    <a:pt x="14603" y="21212"/>
                  </a:lnTo>
                  <a:lnTo>
                    <a:pt x="14925" y="21130"/>
                  </a:lnTo>
                  <a:lnTo>
                    <a:pt x="15235" y="21038"/>
                  </a:lnTo>
                  <a:lnTo>
                    <a:pt x="15546" y="20946"/>
                  </a:lnTo>
                  <a:lnTo>
                    <a:pt x="15845" y="20844"/>
                  </a:lnTo>
                  <a:lnTo>
                    <a:pt x="16145" y="20732"/>
                  </a:lnTo>
                  <a:lnTo>
                    <a:pt x="16422" y="20609"/>
                  </a:lnTo>
                  <a:lnTo>
                    <a:pt x="16699" y="20487"/>
                  </a:lnTo>
                  <a:lnTo>
                    <a:pt x="16976" y="20354"/>
                  </a:lnTo>
                  <a:lnTo>
                    <a:pt x="17242" y="20210"/>
                  </a:lnTo>
                  <a:lnTo>
                    <a:pt x="17497" y="20067"/>
                  </a:lnTo>
                  <a:lnTo>
                    <a:pt x="17752" y="19914"/>
                  </a:lnTo>
                  <a:lnTo>
                    <a:pt x="17996" y="19751"/>
                  </a:lnTo>
                  <a:lnTo>
                    <a:pt x="18229" y="19577"/>
                  </a:lnTo>
                  <a:lnTo>
                    <a:pt x="18462" y="19403"/>
                  </a:lnTo>
                  <a:lnTo>
                    <a:pt x="18684" y="19219"/>
                  </a:lnTo>
                  <a:lnTo>
                    <a:pt x="18895" y="19025"/>
                  </a:lnTo>
                  <a:lnTo>
                    <a:pt x="19105" y="18831"/>
                  </a:lnTo>
                  <a:lnTo>
                    <a:pt x="19316" y="18627"/>
                  </a:lnTo>
                  <a:lnTo>
                    <a:pt x="19504" y="18412"/>
                  </a:lnTo>
                  <a:lnTo>
                    <a:pt x="19693" y="18188"/>
                  </a:lnTo>
                  <a:lnTo>
                    <a:pt x="19881" y="17963"/>
                  </a:lnTo>
                  <a:lnTo>
                    <a:pt x="20048" y="17728"/>
                  </a:lnTo>
                  <a:lnTo>
                    <a:pt x="20380" y="17237"/>
                  </a:lnTo>
                  <a:lnTo>
                    <a:pt x="20536" y="16982"/>
                  </a:lnTo>
                  <a:lnTo>
                    <a:pt x="20824" y="16450"/>
                  </a:lnTo>
                  <a:lnTo>
                    <a:pt x="20957" y="16175"/>
                  </a:lnTo>
                  <a:lnTo>
                    <a:pt x="21079" y="15889"/>
                  </a:lnTo>
                  <a:lnTo>
                    <a:pt x="21179" y="15643"/>
                  </a:lnTo>
                  <a:lnTo>
                    <a:pt x="21268" y="15388"/>
                  </a:lnTo>
                  <a:lnTo>
                    <a:pt x="21345" y="15143"/>
                  </a:lnTo>
                  <a:lnTo>
                    <a:pt x="21412" y="14887"/>
                  </a:lnTo>
                  <a:lnTo>
                    <a:pt x="21467" y="14632"/>
                  </a:lnTo>
                  <a:lnTo>
                    <a:pt x="21511" y="14366"/>
                  </a:lnTo>
                  <a:lnTo>
                    <a:pt x="21545" y="14100"/>
                  </a:lnTo>
                  <a:lnTo>
                    <a:pt x="21556" y="13824"/>
                  </a:lnTo>
                  <a:lnTo>
                    <a:pt x="21279" y="13814"/>
                  </a:lnTo>
                  <a:lnTo>
                    <a:pt x="21012" y="13804"/>
                  </a:lnTo>
                  <a:lnTo>
                    <a:pt x="17265" y="13804"/>
                  </a:lnTo>
                  <a:lnTo>
                    <a:pt x="17087" y="13814"/>
                  </a:lnTo>
                  <a:lnTo>
                    <a:pt x="16965" y="13835"/>
                  </a:lnTo>
                  <a:lnTo>
                    <a:pt x="16910" y="13855"/>
                  </a:lnTo>
                  <a:lnTo>
                    <a:pt x="16876" y="13876"/>
                  </a:lnTo>
                  <a:lnTo>
                    <a:pt x="16832" y="13906"/>
                  </a:lnTo>
                  <a:lnTo>
                    <a:pt x="16799" y="13947"/>
                  </a:lnTo>
                  <a:lnTo>
                    <a:pt x="16743" y="14049"/>
                  </a:lnTo>
                  <a:lnTo>
                    <a:pt x="16688" y="14192"/>
                  </a:lnTo>
                  <a:lnTo>
                    <a:pt x="16622" y="14376"/>
                  </a:lnTo>
                  <a:lnTo>
                    <a:pt x="16522" y="14662"/>
                  </a:lnTo>
                  <a:lnTo>
                    <a:pt x="16400" y="14938"/>
                  </a:lnTo>
                  <a:lnTo>
                    <a:pt x="16278" y="15214"/>
                  </a:lnTo>
                  <a:lnTo>
                    <a:pt x="16134" y="15469"/>
                  </a:lnTo>
                  <a:lnTo>
                    <a:pt x="15978" y="15705"/>
                  </a:lnTo>
                  <a:lnTo>
                    <a:pt x="15812" y="15939"/>
                  </a:lnTo>
                  <a:lnTo>
                    <a:pt x="15624" y="16164"/>
                  </a:lnTo>
                  <a:lnTo>
                    <a:pt x="15424" y="16379"/>
                  </a:lnTo>
                  <a:lnTo>
                    <a:pt x="15213" y="16573"/>
                  </a:lnTo>
                  <a:lnTo>
                    <a:pt x="14981" y="16757"/>
                  </a:lnTo>
                  <a:lnTo>
                    <a:pt x="14736" y="16931"/>
                  </a:lnTo>
                  <a:lnTo>
                    <a:pt x="14482" y="17084"/>
                  </a:lnTo>
                  <a:lnTo>
                    <a:pt x="14204" y="17227"/>
                  </a:lnTo>
                  <a:lnTo>
                    <a:pt x="13905" y="17360"/>
                  </a:lnTo>
                  <a:lnTo>
                    <a:pt x="13583" y="17472"/>
                  </a:lnTo>
                  <a:lnTo>
                    <a:pt x="13250" y="17564"/>
                  </a:lnTo>
                  <a:lnTo>
                    <a:pt x="12973" y="17636"/>
                  </a:lnTo>
                  <a:lnTo>
                    <a:pt x="12685" y="17687"/>
                  </a:lnTo>
                  <a:lnTo>
                    <a:pt x="12397" y="17728"/>
                  </a:lnTo>
                  <a:lnTo>
                    <a:pt x="12108" y="17758"/>
                  </a:lnTo>
                  <a:lnTo>
                    <a:pt x="11820" y="17779"/>
                  </a:lnTo>
                  <a:lnTo>
                    <a:pt x="11532" y="17789"/>
                  </a:lnTo>
                  <a:lnTo>
                    <a:pt x="11243" y="17789"/>
                  </a:lnTo>
                  <a:lnTo>
                    <a:pt x="10944" y="17779"/>
                  </a:lnTo>
                  <a:lnTo>
                    <a:pt x="10523" y="17758"/>
                  </a:lnTo>
                  <a:lnTo>
                    <a:pt x="10101" y="17717"/>
                  </a:lnTo>
                  <a:lnTo>
                    <a:pt x="9702" y="17656"/>
                  </a:lnTo>
                  <a:lnTo>
                    <a:pt x="9314" y="17584"/>
                  </a:lnTo>
                  <a:lnTo>
                    <a:pt x="8948" y="17483"/>
                  </a:lnTo>
                  <a:lnTo>
                    <a:pt x="8593" y="17360"/>
                  </a:lnTo>
                  <a:lnTo>
                    <a:pt x="8250" y="17217"/>
                  </a:lnTo>
                  <a:lnTo>
                    <a:pt x="8083" y="17145"/>
                  </a:lnTo>
                  <a:lnTo>
                    <a:pt x="7917" y="17053"/>
                  </a:lnTo>
                  <a:lnTo>
                    <a:pt x="7751" y="16972"/>
                  </a:lnTo>
                  <a:lnTo>
                    <a:pt x="7595" y="16880"/>
                  </a:lnTo>
                  <a:lnTo>
                    <a:pt x="7451" y="16777"/>
                  </a:lnTo>
                  <a:lnTo>
                    <a:pt x="7296" y="16675"/>
                  </a:lnTo>
                  <a:lnTo>
                    <a:pt x="7152" y="16563"/>
                  </a:lnTo>
                  <a:lnTo>
                    <a:pt x="7019" y="16450"/>
                  </a:lnTo>
                  <a:lnTo>
                    <a:pt x="6886" y="16328"/>
                  </a:lnTo>
                  <a:lnTo>
                    <a:pt x="6753" y="16195"/>
                  </a:lnTo>
                  <a:lnTo>
                    <a:pt x="6619" y="16072"/>
                  </a:lnTo>
                  <a:lnTo>
                    <a:pt x="6498" y="15929"/>
                  </a:lnTo>
                  <a:lnTo>
                    <a:pt x="6254" y="15643"/>
                  </a:lnTo>
                  <a:lnTo>
                    <a:pt x="6143" y="15490"/>
                  </a:lnTo>
                  <a:lnTo>
                    <a:pt x="6032" y="15326"/>
                  </a:lnTo>
                  <a:lnTo>
                    <a:pt x="5832" y="14989"/>
                  </a:lnTo>
                  <a:lnTo>
                    <a:pt x="5633" y="14621"/>
                  </a:lnTo>
                  <a:lnTo>
                    <a:pt x="5466" y="14244"/>
                  </a:lnTo>
                  <a:lnTo>
                    <a:pt x="5322" y="13865"/>
                  </a:lnTo>
                  <a:lnTo>
                    <a:pt x="5212" y="13477"/>
                  </a:lnTo>
                  <a:lnTo>
                    <a:pt x="5112" y="13089"/>
                  </a:lnTo>
                  <a:lnTo>
                    <a:pt x="5034" y="12701"/>
                  </a:lnTo>
                  <a:lnTo>
                    <a:pt x="4967" y="12302"/>
                  </a:lnTo>
                  <a:lnTo>
                    <a:pt x="4923" y="11893"/>
                  </a:lnTo>
                  <a:lnTo>
                    <a:pt x="4879" y="11321"/>
                  </a:lnTo>
                  <a:lnTo>
                    <a:pt x="4868" y="11035"/>
                  </a:lnTo>
                  <a:lnTo>
                    <a:pt x="4868" y="10463"/>
                  </a:lnTo>
                  <a:lnTo>
                    <a:pt x="4879" y="10187"/>
                  </a:lnTo>
                  <a:lnTo>
                    <a:pt x="4901" y="9901"/>
                  </a:lnTo>
                  <a:lnTo>
                    <a:pt x="4923" y="9615"/>
                  </a:lnTo>
                  <a:lnTo>
                    <a:pt x="4956" y="9339"/>
                  </a:lnTo>
                  <a:lnTo>
                    <a:pt x="5001" y="9063"/>
                  </a:lnTo>
                  <a:lnTo>
                    <a:pt x="5056" y="8777"/>
                  </a:lnTo>
                  <a:lnTo>
                    <a:pt x="5189" y="8225"/>
                  </a:lnTo>
                  <a:lnTo>
                    <a:pt x="5278" y="7949"/>
                  </a:lnTo>
                  <a:lnTo>
                    <a:pt x="5367" y="7674"/>
                  </a:lnTo>
                  <a:lnTo>
                    <a:pt x="5466" y="7398"/>
                  </a:lnTo>
                  <a:lnTo>
                    <a:pt x="5577" y="7142"/>
                  </a:lnTo>
                  <a:lnTo>
                    <a:pt x="5699" y="6887"/>
                  </a:lnTo>
                  <a:lnTo>
                    <a:pt x="5821" y="6641"/>
                  </a:lnTo>
                  <a:lnTo>
                    <a:pt x="5965" y="6406"/>
                  </a:lnTo>
                  <a:lnTo>
                    <a:pt x="6109" y="6182"/>
                  </a:lnTo>
                  <a:lnTo>
                    <a:pt x="6276" y="5957"/>
                  </a:lnTo>
                  <a:lnTo>
                    <a:pt x="6442" y="5742"/>
                  </a:lnTo>
                  <a:lnTo>
                    <a:pt x="6631" y="5538"/>
                  </a:lnTo>
                  <a:lnTo>
                    <a:pt x="6819" y="5344"/>
                  </a:lnTo>
                  <a:lnTo>
                    <a:pt x="7030" y="5160"/>
                  </a:lnTo>
                  <a:lnTo>
                    <a:pt x="7252" y="4986"/>
                  </a:lnTo>
                  <a:lnTo>
                    <a:pt x="7485" y="4823"/>
                  </a:lnTo>
                  <a:lnTo>
                    <a:pt x="7729" y="4669"/>
                  </a:lnTo>
                  <a:lnTo>
                    <a:pt x="7995" y="4526"/>
                  </a:lnTo>
                  <a:lnTo>
                    <a:pt x="8272" y="4394"/>
                  </a:lnTo>
                  <a:lnTo>
                    <a:pt x="8560" y="4281"/>
                  </a:lnTo>
                  <a:lnTo>
                    <a:pt x="8793" y="4200"/>
                  </a:lnTo>
                  <a:lnTo>
                    <a:pt x="9015" y="4128"/>
                  </a:lnTo>
                  <a:lnTo>
                    <a:pt x="9480" y="4005"/>
                  </a:lnTo>
                  <a:lnTo>
                    <a:pt x="9713" y="3964"/>
                  </a:lnTo>
                  <a:lnTo>
                    <a:pt x="9946" y="3924"/>
                  </a:lnTo>
                  <a:lnTo>
                    <a:pt x="10179" y="3893"/>
                  </a:lnTo>
                  <a:lnTo>
                    <a:pt x="10412" y="3862"/>
                  </a:lnTo>
                  <a:lnTo>
                    <a:pt x="10656" y="3842"/>
                  </a:lnTo>
                  <a:lnTo>
                    <a:pt x="10889" y="3832"/>
                  </a:lnTo>
                  <a:lnTo>
                    <a:pt x="11366" y="3832"/>
                  </a:lnTo>
                  <a:lnTo>
                    <a:pt x="11853" y="3852"/>
                  </a:lnTo>
                  <a:lnTo>
                    <a:pt x="12341" y="3893"/>
                  </a:lnTo>
                  <a:lnTo>
                    <a:pt x="12552" y="3924"/>
                  </a:lnTo>
                  <a:lnTo>
                    <a:pt x="12763" y="3954"/>
                  </a:lnTo>
                  <a:lnTo>
                    <a:pt x="12962" y="3995"/>
                  </a:lnTo>
                  <a:lnTo>
                    <a:pt x="13162" y="4036"/>
                  </a:lnTo>
                  <a:lnTo>
                    <a:pt x="13361" y="4087"/>
                  </a:lnTo>
                  <a:lnTo>
                    <a:pt x="13550" y="4148"/>
                  </a:lnTo>
                  <a:lnTo>
                    <a:pt x="13738" y="4210"/>
                  </a:lnTo>
                  <a:lnTo>
                    <a:pt x="13927" y="4281"/>
                  </a:lnTo>
                  <a:lnTo>
                    <a:pt x="14104" y="4363"/>
                  </a:lnTo>
                  <a:lnTo>
                    <a:pt x="14282" y="4434"/>
                  </a:lnTo>
                  <a:lnTo>
                    <a:pt x="14448" y="4526"/>
                  </a:lnTo>
                  <a:lnTo>
                    <a:pt x="14614" y="4618"/>
                  </a:lnTo>
                  <a:lnTo>
                    <a:pt x="14770" y="4721"/>
                  </a:lnTo>
                  <a:lnTo>
                    <a:pt x="14925" y="4823"/>
                  </a:lnTo>
                  <a:lnTo>
                    <a:pt x="15069" y="4925"/>
                  </a:lnTo>
                  <a:lnTo>
                    <a:pt x="15213" y="5048"/>
                  </a:lnTo>
                  <a:lnTo>
                    <a:pt x="15346" y="5160"/>
                  </a:lnTo>
                  <a:lnTo>
                    <a:pt x="15479" y="5282"/>
                  </a:lnTo>
                  <a:lnTo>
                    <a:pt x="15601" y="5415"/>
                  </a:lnTo>
                  <a:lnTo>
                    <a:pt x="15723" y="5548"/>
                  </a:lnTo>
                  <a:lnTo>
                    <a:pt x="15834" y="5681"/>
                  </a:lnTo>
                  <a:lnTo>
                    <a:pt x="15945" y="5824"/>
                  </a:lnTo>
                  <a:lnTo>
                    <a:pt x="16045" y="5977"/>
                  </a:lnTo>
                  <a:lnTo>
                    <a:pt x="16134" y="6131"/>
                  </a:lnTo>
                  <a:lnTo>
                    <a:pt x="16222" y="6284"/>
                  </a:lnTo>
                  <a:lnTo>
                    <a:pt x="16311" y="6447"/>
                  </a:lnTo>
                  <a:lnTo>
                    <a:pt x="16377" y="6611"/>
                  </a:lnTo>
                  <a:lnTo>
                    <a:pt x="16444" y="6784"/>
                  </a:lnTo>
                  <a:lnTo>
                    <a:pt x="16511" y="6948"/>
                  </a:lnTo>
                  <a:lnTo>
                    <a:pt x="16566" y="7132"/>
                  </a:lnTo>
                  <a:lnTo>
                    <a:pt x="16610" y="7316"/>
                  </a:lnTo>
                  <a:lnTo>
                    <a:pt x="16644" y="7500"/>
                  </a:lnTo>
                  <a:lnTo>
                    <a:pt x="16699" y="7735"/>
                  </a:lnTo>
                  <a:lnTo>
                    <a:pt x="16766" y="7960"/>
                  </a:lnTo>
                  <a:lnTo>
                    <a:pt x="21600" y="7960"/>
                  </a:lnTo>
                  <a:lnTo>
                    <a:pt x="21545" y="7622"/>
                  </a:lnTo>
                  <a:lnTo>
                    <a:pt x="21456" y="6968"/>
                  </a:lnTo>
                  <a:lnTo>
                    <a:pt x="21423" y="6815"/>
                  </a:lnTo>
                  <a:lnTo>
                    <a:pt x="21378" y="6652"/>
                  </a:lnTo>
                  <a:lnTo>
                    <a:pt x="21290" y="6345"/>
                  </a:lnTo>
                  <a:lnTo>
                    <a:pt x="21190" y="6039"/>
                  </a:lnTo>
                  <a:lnTo>
                    <a:pt x="21079" y="5732"/>
                  </a:lnTo>
                  <a:lnTo>
                    <a:pt x="20957" y="5446"/>
                  </a:lnTo>
                  <a:lnTo>
                    <a:pt x="20824" y="5160"/>
                  </a:lnTo>
                  <a:lnTo>
                    <a:pt x="20691" y="4884"/>
                  </a:lnTo>
                  <a:lnTo>
                    <a:pt x="20547" y="4618"/>
                  </a:lnTo>
                  <a:lnTo>
                    <a:pt x="20391" y="4353"/>
                  </a:lnTo>
                  <a:lnTo>
                    <a:pt x="20236" y="4097"/>
                  </a:lnTo>
                  <a:lnTo>
                    <a:pt x="20059" y="3852"/>
                  </a:lnTo>
                  <a:lnTo>
                    <a:pt x="19881" y="3617"/>
                  </a:lnTo>
                  <a:lnTo>
                    <a:pt x="19693" y="3382"/>
                  </a:lnTo>
                  <a:lnTo>
                    <a:pt x="19504" y="3157"/>
                  </a:lnTo>
                  <a:lnTo>
                    <a:pt x="19294" y="2943"/>
                  </a:lnTo>
                  <a:lnTo>
                    <a:pt x="19083" y="2728"/>
                  </a:lnTo>
                  <a:lnTo>
                    <a:pt x="18861" y="2524"/>
                  </a:lnTo>
                  <a:lnTo>
                    <a:pt x="18629" y="2329"/>
                  </a:lnTo>
                  <a:lnTo>
                    <a:pt x="18396" y="2146"/>
                  </a:lnTo>
                  <a:lnTo>
                    <a:pt x="18152" y="1962"/>
                  </a:lnTo>
                  <a:lnTo>
                    <a:pt x="17897" y="1788"/>
                  </a:lnTo>
                  <a:lnTo>
                    <a:pt x="17631" y="1625"/>
                  </a:lnTo>
                  <a:lnTo>
                    <a:pt x="17353" y="1471"/>
                  </a:lnTo>
                  <a:lnTo>
                    <a:pt x="17076" y="1318"/>
                  </a:lnTo>
                  <a:lnTo>
                    <a:pt x="16788" y="1175"/>
                  </a:lnTo>
                  <a:lnTo>
                    <a:pt x="16189" y="909"/>
                  </a:lnTo>
                  <a:lnTo>
                    <a:pt x="15878" y="787"/>
                  </a:lnTo>
                  <a:lnTo>
                    <a:pt x="15557" y="674"/>
                  </a:lnTo>
                  <a:lnTo>
                    <a:pt x="15224" y="562"/>
                  </a:lnTo>
                  <a:lnTo>
                    <a:pt x="14880" y="470"/>
                  </a:lnTo>
                  <a:lnTo>
                    <a:pt x="14537" y="378"/>
                  </a:lnTo>
                  <a:lnTo>
                    <a:pt x="14182" y="286"/>
                  </a:lnTo>
                  <a:lnTo>
                    <a:pt x="13894" y="225"/>
                  </a:lnTo>
                  <a:lnTo>
                    <a:pt x="13594" y="174"/>
                  </a:lnTo>
                  <a:lnTo>
                    <a:pt x="13295" y="123"/>
                  </a:lnTo>
                  <a:lnTo>
                    <a:pt x="13007" y="92"/>
                  </a:lnTo>
                  <a:lnTo>
                    <a:pt x="12707" y="61"/>
                  </a:lnTo>
                  <a:lnTo>
                    <a:pt x="12408" y="30"/>
                  </a:lnTo>
                  <a:lnTo>
                    <a:pt x="12108" y="20"/>
                  </a:lnTo>
                  <a:lnTo>
                    <a:pt x="11809" y="10"/>
                  </a:lnTo>
                  <a:lnTo>
                    <a:pt x="1121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427987" y="1821"/>
              <a:ext cx="89316" cy="1296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" y="0"/>
                  </a:moveTo>
                  <a:lnTo>
                    <a:pt x="0" y="198"/>
                  </a:lnTo>
                  <a:lnTo>
                    <a:pt x="0" y="21412"/>
                  </a:lnTo>
                  <a:lnTo>
                    <a:pt x="31" y="21485"/>
                  </a:lnTo>
                  <a:lnTo>
                    <a:pt x="46" y="21516"/>
                  </a:lnTo>
                  <a:lnTo>
                    <a:pt x="76" y="21537"/>
                  </a:lnTo>
                  <a:lnTo>
                    <a:pt x="106" y="21558"/>
                  </a:lnTo>
                  <a:lnTo>
                    <a:pt x="152" y="21569"/>
                  </a:lnTo>
                  <a:lnTo>
                    <a:pt x="273" y="21590"/>
                  </a:lnTo>
                  <a:lnTo>
                    <a:pt x="425" y="21600"/>
                  </a:lnTo>
                  <a:lnTo>
                    <a:pt x="21160" y="21600"/>
                  </a:lnTo>
                  <a:lnTo>
                    <a:pt x="21327" y="21590"/>
                  </a:lnTo>
                  <a:lnTo>
                    <a:pt x="21433" y="21569"/>
                  </a:lnTo>
                  <a:lnTo>
                    <a:pt x="21478" y="21558"/>
                  </a:lnTo>
                  <a:lnTo>
                    <a:pt x="21569" y="21496"/>
                  </a:lnTo>
                  <a:lnTo>
                    <a:pt x="21584" y="21412"/>
                  </a:lnTo>
                  <a:lnTo>
                    <a:pt x="21600" y="21307"/>
                  </a:lnTo>
                  <a:lnTo>
                    <a:pt x="21600" y="18127"/>
                  </a:lnTo>
                  <a:lnTo>
                    <a:pt x="21584" y="17939"/>
                  </a:lnTo>
                  <a:lnTo>
                    <a:pt x="21554" y="17709"/>
                  </a:lnTo>
                  <a:lnTo>
                    <a:pt x="6497" y="17709"/>
                  </a:lnTo>
                  <a:lnTo>
                    <a:pt x="6497" y="732"/>
                  </a:lnTo>
                  <a:lnTo>
                    <a:pt x="648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cale 1">
  <p:cSld name="Title Slide - Scale_1">
    <p:bg>
      <p:bgPr>
        <a:solidFill>
          <a:schemeClr val="dk2"/>
        </a:solidFill>
        <a:effectLst/>
      </p:bgPr>
    </p:bg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8"/>
          <p:cNvSpPr txBox="1">
            <a:spLocks noGrp="1"/>
          </p:cNvSpPr>
          <p:nvPr>
            <p:ph type="subTitle" idx="1"/>
          </p:nvPr>
        </p:nvSpPr>
        <p:spPr>
          <a:xfrm>
            <a:off x="1143000" y="2999632"/>
            <a:ext cx="68580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0" name="Google Shape;470;p28"/>
          <p:cNvSpPr txBox="1">
            <a:spLocks noGrp="1"/>
          </p:cNvSpPr>
          <p:nvPr>
            <p:ph type="body" idx="2"/>
          </p:nvPr>
        </p:nvSpPr>
        <p:spPr>
          <a:xfrm>
            <a:off x="375686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marL="91440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28"/>
          <p:cNvSpPr txBox="1">
            <a:spLocks noGrp="1"/>
          </p:cNvSpPr>
          <p:nvPr>
            <p:ph type="body" idx="3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marL="91440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472" name="Google Shape;472;p28"/>
          <p:cNvGrpSpPr/>
          <p:nvPr/>
        </p:nvGrpSpPr>
        <p:grpSpPr>
          <a:xfrm>
            <a:off x="2299729" y="1789472"/>
            <a:ext cx="4537710" cy="945193"/>
            <a:chOff x="238125" y="1729525"/>
            <a:chExt cx="7143750" cy="1488025"/>
          </a:xfrm>
        </p:grpSpPr>
        <p:sp>
          <p:nvSpPr>
            <p:cNvPr id="473" name="Google Shape;473;p28"/>
            <p:cNvSpPr/>
            <p:nvPr/>
          </p:nvSpPr>
          <p:spPr>
            <a:xfrm>
              <a:off x="238125" y="26825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238125" y="1730225"/>
              <a:ext cx="1238150" cy="1486625"/>
            </a:xfrm>
            <a:custGeom>
              <a:avLst/>
              <a:gdLst/>
              <a:ahLst/>
              <a:cxnLst/>
              <a:rect l="l" t="t" r="r" b="b"/>
              <a:pathLst>
                <a:path w="49526" h="59465" extrusionOk="0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3266225" y="1748525"/>
              <a:ext cx="1450050" cy="1454950"/>
            </a:xfrm>
            <a:custGeom>
              <a:avLst/>
              <a:gdLst/>
              <a:ahLst/>
              <a:cxnLst/>
              <a:rect l="l" t="t" r="r" b="b"/>
              <a:pathLst>
                <a:path w="58002" h="58198" extrusionOk="0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6330250" y="1749925"/>
              <a:ext cx="1051625" cy="1450725"/>
            </a:xfrm>
            <a:custGeom>
              <a:avLst/>
              <a:gdLst/>
              <a:ahLst/>
              <a:cxnLst/>
              <a:rect l="l" t="t" r="r" b="b"/>
              <a:pathLst>
                <a:path w="42065" h="58029" extrusionOk="0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3105750" y="22778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1734575" y="1729525"/>
              <a:ext cx="1371200" cy="1488025"/>
            </a:xfrm>
            <a:custGeom>
              <a:avLst/>
              <a:gdLst/>
              <a:ahLst/>
              <a:cxnLst/>
              <a:rect l="l" t="t" r="r" b="b"/>
              <a:pathLst>
                <a:path w="54848" h="59521" extrusionOk="0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5037925" y="1749925"/>
              <a:ext cx="1001650" cy="1453550"/>
            </a:xfrm>
            <a:custGeom>
              <a:avLst/>
              <a:gdLst/>
              <a:ahLst/>
              <a:cxnLst/>
              <a:rect l="l" t="t" r="r" b="b"/>
              <a:pathLst>
                <a:path w="40066" h="58142" extrusionOk="0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cxnSp>
        <p:nvCxnSpPr>
          <p:cNvPr id="480" name="Google Shape;480;p28"/>
          <p:cNvCxnSpPr/>
          <p:nvPr/>
        </p:nvCxnSpPr>
        <p:spPr>
          <a:xfrm>
            <a:off x="-2151" y="4815449"/>
            <a:ext cx="9148200" cy="0"/>
          </a:xfrm>
          <a:prstGeom prst="straightConnector1">
            <a:avLst/>
          </a:prstGeom>
          <a:noFill/>
          <a:ln w="12700" cap="flat" cmpd="sng">
            <a:solidFill>
              <a:srgbClr val="528575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81" name="Google Shape;481;p28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u="sng">
                <a:solidFill>
                  <a:schemeClr val="lt1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 u="sng">
              <a:solidFill>
                <a:schemeClr val="lt1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grpSp>
        <p:nvGrpSpPr>
          <p:cNvPr id="482" name="Google Shape;482;p28"/>
          <p:cNvGrpSpPr/>
          <p:nvPr/>
        </p:nvGrpSpPr>
        <p:grpSpPr>
          <a:xfrm>
            <a:off x="8455668" y="4933091"/>
            <a:ext cx="477726" cy="99508"/>
            <a:chOff x="-1" y="-1"/>
            <a:chExt cx="636968" cy="132678"/>
          </a:xfrm>
        </p:grpSpPr>
        <p:sp>
          <p:nvSpPr>
            <p:cNvPr id="483" name="Google Shape;483;p28"/>
            <p:cNvSpPr/>
            <p:nvPr/>
          </p:nvSpPr>
          <p:spPr>
            <a:xfrm>
              <a:off x="-1" y="62"/>
              <a:ext cx="110376" cy="1325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08" y="0"/>
                  </a:moveTo>
                  <a:lnTo>
                    <a:pt x="9996" y="20"/>
                  </a:lnTo>
                  <a:lnTo>
                    <a:pt x="9284" y="51"/>
                  </a:lnTo>
                  <a:lnTo>
                    <a:pt x="8706" y="92"/>
                  </a:lnTo>
                  <a:lnTo>
                    <a:pt x="8117" y="164"/>
                  </a:lnTo>
                  <a:lnTo>
                    <a:pt x="7552" y="246"/>
                  </a:lnTo>
                  <a:lnTo>
                    <a:pt x="6987" y="358"/>
                  </a:lnTo>
                  <a:lnTo>
                    <a:pt x="6705" y="420"/>
                  </a:lnTo>
                  <a:lnTo>
                    <a:pt x="6422" y="481"/>
                  </a:lnTo>
                  <a:lnTo>
                    <a:pt x="6152" y="563"/>
                  </a:lnTo>
                  <a:lnTo>
                    <a:pt x="5870" y="644"/>
                  </a:lnTo>
                  <a:lnTo>
                    <a:pt x="5600" y="726"/>
                  </a:lnTo>
                  <a:lnTo>
                    <a:pt x="5342" y="829"/>
                  </a:lnTo>
                  <a:lnTo>
                    <a:pt x="5071" y="931"/>
                  </a:lnTo>
                  <a:lnTo>
                    <a:pt x="4802" y="1033"/>
                  </a:lnTo>
                  <a:lnTo>
                    <a:pt x="4482" y="1176"/>
                  </a:lnTo>
                  <a:lnTo>
                    <a:pt x="4175" y="1329"/>
                  </a:lnTo>
                  <a:lnTo>
                    <a:pt x="3868" y="1493"/>
                  </a:lnTo>
                  <a:lnTo>
                    <a:pt x="3586" y="1657"/>
                  </a:lnTo>
                  <a:lnTo>
                    <a:pt x="3303" y="1841"/>
                  </a:lnTo>
                  <a:lnTo>
                    <a:pt x="3033" y="2025"/>
                  </a:lnTo>
                  <a:lnTo>
                    <a:pt x="2787" y="2209"/>
                  </a:lnTo>
                  <a:lnTo>
                    <a:pt x="2542" y="2414"/>
                  </a:lnTo>
                  <a:lnTo>
                    <a:pt x="2321" y="2628"/>
                  </a:lnTo>
                  <a:lnTo>
                    <a:pt x="2112" y="2854"/>
                  </a:lnTo>
                  <a:lnTo>
                    <a:pt x="1916" y="3079"/>
                  </a:lnTo>
                  <a:lnTo>
                    <a:pt x="1731" y="3324"/>
                  </a:lnTo>
                  <a:lnTo>
                    <a:pt x="1572" y="3580"/>
                  </a:lnTo>
                  <a:lnTo>
                    <a:pt x="1424" y="3835"/>
                  </a:lnTo>
                  <a:lnTo>
                    <a:pt x="1289" y="4112"/>
                  </a:lnTo>
                  <a:lnTo>
                    <a:pt x="1167" y="4398"/>
                  </a:lnTo>
                  <a:lnTo>
                    <a:pt x="1117" y="4582"/>
                  </a:lnTo>
                  <a:lnTo>
                    <a:pt x="1056" y="4766"/>
                  </a:lnTo>
                  <a:lnTo>
                    <a:pt x="1019" y="4940"/>
                  </a:lnTo>
                  <a:lnTo>
                    <a:pt x="970" y="5124"/>
                  </a:lnTo>
                  <a:lnTo>
                    <a:pt x="921" y="5482"/>
                  </a:lnTo>
                  <a:lnTo>
                    <a:pt x="896" y="5850"/>
                  </a:lnTo>
                  <a:lnTo>
                    <a:pt x="896" y="6208"/>
                  </a:lnTo>
                  <a:lnTo>
                    <a:pt x="921" y="6576"/>
                  </a:lnTo>
                  <a:lnTo>
                    <a:pt x="970" y="6945"/>
                  </a:lnTo>
                  <a:lnTo>
                    <a:pt x="1044" y="7302"/>
                  </a:lnTo>
                  <a:lnTo>
                    <a:pt x="1117" y="7578"/>
                  </a:lnTo>
                  <a:lnTo>
                    <a:pt x="1203" y="7844"/>
                  </a:lnTo>
                  <a:lnTo>
                    <a:pt x="1301" y="8100"/>
                  </a:lnTo>
                  <a:lnTo>
                    <a:pt x="1412" y="8346"/>
                  </a:lnTo>
                  <a:lnTo>
                    <a:pt x="1535" y="8591"/>
                  </a:lnTo>
                  <a:lnTo>
                    <a:pt x="1682" y="8816"/>
                  </a:lnTo>
                  <a:lnTo>
                    <a:pt x="1842" y="9041"/>
                  </a:lnTo>
                  <a:lnTo>
                    <a:pt x="2014" y="9256"/>
                  </a:lnTo>
                  <a:lnTo>
                    <a:pt x="2210" y="9471"/>
                  </a:lnTo>
                  <a:lnTo>
                    <a:pt x="2407" y="9665"/>
                  </a:lnTo>
                  <a:lnTo>
                    <a:pt x="2628" y="9859"/>
                  </a:lnTo>
                  <a:lnTo>
                    <a:pt x="2861" y="10033"/>
                  </a:lnTo>
                  <a:lnTo>
                    <a:pt x="3119" y="10207"/>
                  </a:lnTo>
                  <a:lnTo>
                    <a:pt x="3377" y="10371"/>
                  </a:lnTo>
                  <a:lnTo>
                    <a:pt x="3659" y="10524"/>
                  </a:lnTo>
                  <a:lnTo>
                    <a:pt x="3954" y="10677"/>
                  </a:lnTo>
                  <a:lnTo>
                    <a:pt x="4556" y="10943"/>
                  </a:lnTo>
                  <a:lnTo>
                    <a:pt x="4850" y="11076"/>
                  </a:lnTo>
                  <a:lnTo>
                    <a:pt x="5157" y="11199"/>
                  </a:lnTo>
                  <a:lnTo>
                    <a:pt x="5477" y="11311"/>
                  </a:lnTo>
                  <a:lnTo>
                    <a:pt x="5784" y="11414"/>
                  </a:lnTo>
                  <a:lnTo>
                    <a:pt x="6103" y="11516"/>
                  </a:lnTo>
                  <a:lnTo>
                    <a:pt x="6422" y="11598"/>
                  </a:lnTo>
                  <a:lnTo>
                    <a:pt x="7061" y="11741"/>
                  </a:lnTo>
                  <a:lnTo>
                    <a:pt x="7712" y="11874"/>
                  </a:lnTo>
                  <a:lnTo>
                    <a:pt x="9013" y="12129"/>
                  </a:lnTo>
                  <a:lnTo>
                    <a:pt x="11617" y="12621"/>
                  </a:lnTo>
                  <a:lnTo>
                    <a:pt x="12796" y="12835"/>
                  </a:lnTo>
                  <a:lnTo>
                    <a:pt x="13176" y="12917"/>
                  </a:lnTo>
                  <a:lnTo>
                    <a:pt x="13557" y="12999"/>
                  </a:lnTo>
                  <a:lnTo>
                    <a:pt x="13937" y="13101"/>
                  </a:lnTo>
                  <a:lnTo>
                    <a:pt x="14306" y="13224"/>
                  </a:lnTo>
                  <a:lnTo>
                    <a:pt x="14674" y="13357"/>
                  </a:lnTo>
                  <a:lnTo>
                    <a:pt x="14944" y="13469"/>
                  </a:lnTo>
                  <a:lnTo>
                    <a:pt x="15178" y="13602"/>
                  </a:lnTo>
                  <a:lnTo>
                    <a:pt x="15374" y="13746"/>
                  </a:lnTo>
                  <a:lnTo>
                    <a:pt x="15559" y="13909"/>
                  </a:lnTo>
                  <a:lnTo>
                    <a:pt x="15718" y="14073"/>
                  </a:lnTo>
                  <a:lnTo>
                    <a:pt x="15853" y="14247"/>
                  </a:lnTo>
                  <a:lnTo>
                    <a:pt x="15964" y="14420"/>
                  </a:lnTo>
                  <a:lnTo>
                    <a:pt x="16050" y="14605"/>
                  </a:lnTo>
                  <a:lnTo>
                    <a:pt x="16111" y="14799"/>
                  </a:lnTo>
                  <a:lnTo>
                    <a:pt x="16148" y="14993"/>
                  </a:lnTo>
                  <a:lnTo>
                    <a:pt x="16173" y="15177"/>
                  </a:lnTo>
                  <a:lnTo>
                    <a:pt x="16185" y="15372"/>
                  </a:lnTo>
                  <a:lnTo>
                    <a:pt x="16160" y="15556"/>
                  </a:lnTo>
                  <a:lnTo>
                    <a:pt x="16136" y="15750"/>
                  </a:lnTo>
                  <a:lnTo>
                    <a:pt x="16087" y="15924"/>
                  </a:lnTo>
                  <a:lnTo>
                    <a:pt x="16013" y="16098"/>
                  </a:lnTo>
                  <a:lnTo>
                    <a:pt x="15952" y="16241"/>
                  </a:lnTo>
                  <a:lnTo>
                    <a:pt x="15878" y="16374"/>
                  </a:lnTo>
                  <a:lnTo>
                    <a:pt x="15792" y="16497"/>
                  </a:lnTo>
                  <a:lnTo>
                    <a:pt x="15694" y="16609"/>
                  </a:lnTo>
                  <a:lnTo>
                    <a:pt x="15595" y="16722"/>
                  </a:lnTo>
                  <a:lnTo>
                    <a:pt x="15485" y="16824"/>
                  </a:lnTo>
                  <a:lnTo>
                    <a:pt x="15362" y="16926"/>
                  </a:lnTo>
                  <a:lnTo>
                    <a:pt x="15239" y="17018"/>
                  </a:lnTo>
                  <a:lnTo>
                    <a:pt x="15104" y="17100"/>
                  </a:lnTo>
                  <a:lnTo>
                    <a:pt x="14969" y="17172"/>
                  </a:lnTo>
                  <a:lnTo>
                    <a:pt x="14674" y="17315"/>
                  </a:lnTo>
                  <a:lnTo>
                    <a:pt x="14515" y="17366"/>
                  </a:lnTo>
                  <a:lnTo>
                    <a:pt x="14355" y="17427"/>
                  </a:lnTo>
                  <a:lnTo>
                    <a:pt x="14024" y="17519"/>
                  </a:lnTo>
                  <a:lnTo>
                    <a:pt x="13704" y="17591"/>
                  </a:lnTo>
                  <a:lnTo>
                    <a:pt x="13373" y="17663"/>
                  </a:lnTo>
                  <a:lnTo>
                    <a:pt x="13053" y="17724"/>
                  </a:lnTo>
                  <a:lnTo>
                    <a:pt x="12734" y="17765"/>
                  </a:lnTo>
                  <a:lnTo>
                    <a:pt x="12403" y="17806"/>
                  </a:lnTo>
                  <a:lnTo>
                    <a:pt x="12083" y="17847"/>
                  </a:lnTo>
                  <a:lnTo>
                    <a:pt x="11764" y="17867"/>
                  </a:lnTo>
                  <a:lnTo>
                    <a:pt x="11433" y="17877"/>
                  </a:lnTo>
                  <a:lnTo>
                    <a:pt x="11113" y="17888"/>
                  </a:lnTo>
                  <a:lnTo>
                    <a:pt x="10782" y="17888"/>
                  </a:lnTo>
                  <a:lnTo>
                    <a:pt x="10450" y="17867"/>
                  </a:lnTo>
                  <a:lnTo>
                    <a:pt x="10131" y="17847"/>
                  </a:lnTo>
                  <a:lnTo>
                    <a:pt x="9799" y="17816"/>
                  </a:lnTo>
                  <a:lnTo>
                    <a:pt x="9480" y="17775"/>
                  </a:lnTo>
                  <a:lnTo>
                    <a:pt x="9149" y="17724"/>
                  </a:lnTo>
                  <a:lnTo>
                    <a:pt x="8829" y="17663"/>
                  </a:lnTo>
                  <a:lnTo>
                    <a:pt x="8473" y="17591"/>
                  </a:lnTo>
                  <a:lnTo>
                    <a:pt x="8129" y="17499"/>
                  </a:lnTo>
                  <a:lnTo>
                    <a:pt x="7810" y="17386"/>
                  </a:lnTo>
                  <a:lnTo>
                    <a:pt x="7515" y="17264"/>
                  </a:lnTo>
                  <a:lnTo>
                    <a:pt x="7233" y="17131"/>
                  </a:lnTo>
                  <a:lnTo>
                    <a:pt x="6963" y="16977"/>
                  </a:lnTo>
                  <a:lnTo>
                    <a:pt x="6717" y="16814"/>
                  </a:lnTo>
                  <a:lnTo>
                    <a:pt x="6496" y="16640"/>
                  </a:lnTo>
                  <a:lnTo>
                    <a:pt x="6287" y="16446"/>
                  </a:lnTo>
                  <a:lnTo>
                    <a:pt x="6103" y="16241"/>
                  </a:lnTo>
                  <a:lnTo>
                    <a:pt x="5943" y="16016"/>
                  </a:lnTo>
                  <a:lnTo>
                    <a:pt x="5796" y="15781"/>
                  </a:lnTo>
                  <a:lnTo>
                    <a:pt x="5673" y="15525"/>
                  </a:lnTo>
                  <a:lnTo>
                    <a:pt x="5575" y="15259"/>
                  </a:lnTo>
                  <a:lnTo>
                    <a:pt x="5489" y="14983"/>
                  </a:lnTo>
                  <a:lnTo>
                    <a:pt x="5440" y="14686"/>
                  </a:lnTo>
                  <a:lnTo>
                    <a:pt x="5379" y="14267"/>
                  </a:lnTo>
                  <a:lnTo>
                    <a:pt x="5329" y="13837"/>
                  </a:lnTo>
                  <a:lnTo>
                    <a:pt x="0" y="13837"/>
                  </a:lnTo>
                  <a:lnTo>
                    <a:pt x="49" y="14298"/>
                  </a:lnTo>
                  <a:lnTo>
                    <a:pt x="86" y="14738"/>
                  </a:lnTo>
                  <a:lnTo>
                    <a:pt x="135" y="15167"/>
                  </a:lnTo>
                  <a:lnTo>
                    <a:pt x="172" y="15382"/>
                  </a:lnTo>
                  <a:lnTo>
                    <a:pt x="209" y="15586"/>
                  </a:lnTo>
                  <a:lnTo>
                    <a:pt x="283" y="15873"/>
                  </a:lnTo>
                  <a:lnTo>
                    <a:pt x="369" y="16149"/>
                  </a:lnTo>
                  <a:lnTo>
                    <a:pt x="454" y="16415"/>
                  </a:lnTo>
                  <a:lnTo>
                    <a:pt x="565" y="16670"/>
                  </a:lnTo>
                  <a:lnTo>
                    <a:pt x="676" y="16926"/>
                  </a:lnTo>
                  <a:lnTo>
                    <a:pt x="786" y="17172"/>
                  </a:lnTo>
                  <a:lnTo>
                    <a:pt x="921" y="17417"/>
                  </a:lnTo>
                  <a:lnTo>
                    <a:pt x="1056" y="17652"/>
                  </a:lnTo>
                  <a:lnTo>
                    <a:pt x="1203" y="17877"/>
                  </a:lnTo>
                  <a:lnTo>
                    <a:pt x="1523" y="18307"/>
                  </a:lnTo>
                  <a:lnTo>
                    <a:pt x="1707" y="18511"/>
                  </a:lnTo>
                  <a:lnTo>
                    <a:pt x="1879" y="18716"/>
                  </a:lnTo>
                  <a:lnTo>
                    <a:pt x="2075" y="18910"/>
                  </a:lnTo>
                  <a:lnTo>
                    <a:pt x="2272" y="19094"/>
                  </a:lnTo>
                  <a:lnTo>
                    <a:pt x="2493" y="19268"/>
                  </a:lnTo>
                  <a:lnTo>
                    <a:pt x="2701" y="19442"/>
                  </a:lnTo>
                  <a:lnTo>
                    <a:pt x="2935" y="19606"/>
                  </a:lnTo>
                  <a:lnTo>
                    <a:pt x="3168" y="19770"/>
                  </a:lnTo>
                  <a:lnTo>
                    <a:pt x="3414" y="19923"/>
                  </a:lnTo>
                  <a:lnTo>
                    <a:pt x="3671" y="20066"/>
                  </a:lnTo>
                  <a:lnTo>
                    <a:pt x="3930" y="20209"/>
                  </a:lnTo>
                  <a:lnTo>
                    <a:pt x="4200" y="20342"/>
                  </a:lnTo>
                  <a:lnTo>
                    <a:pt x="4482" y="20465"/>
                  </a:lnTo>
                  <a:lnTo>
                    <a:pt x="4764" y="20588"/>
                  </a:lnTo>
                  <a:lnTo>
                    <a:pt x="5059" y="20700"/>
                  </a:lnTo>
                  <a:lnTo>
                    <a:pt x="5366" y="20812"/>
                  </a:lnTo>
                  <a:lnTo>
                    <a:pt x="5673" y="20915"/>
                  </a:lnTo>
                  <a:lnTo>
                    <a:pt x="6005" y="21007"/>
                  </a:lnTo>
                  <a:lnTo>
                    <a:pt x="6324" y="21099"/>
                  </a:lnTo>
                  <a:lnTo>
                    <a:pt x="6668" y="21181"/>
                  </a:lnTo>
                  <a:lnTo>
                    <a:pt x="7012" y="21252"/>
                  </a:lnTo>
                  <a:lnTo>
                    <a:pt x="7356" y="21324"/>
                  </a:lnTo>
                  <a:lnTo>
                    <a:pt x="7699" y="21375"/>
                  </a:lnTo>
                  <a:lnTo>
                    <a:pt x="8043" y="21426"/>
                  </a:lnTo>
                  <a:lnTo>
                    <a:pt x="8387" y="21477"/>
                  </a:lnTo>
                  <a:lnTo>
                    <a:pt x="8731" y="21508"/>
                  </a:lnTo>
                  <a:lnTo>
                    <a:pt x="9075" y="21539"/>
                  </a:lnTo>
                  <a:lnTo>
                    <a:pt x="9775" y="21580"/>
                  </a:lnTo>
                  <a:lnTo>
                    <a:pt x="10462" y="21600"/>
                  </a:lnTo>
                  <a:lnTo>
                    <a:pt x="11162" y="21600"/>
                  </a:lnTo>
                  <a:lnTo>
                    <a:pt x="11862" y="21590"/>
                  </a:lnTo>
                  <a:lnTo>
                    <a:pt x="12550" y="21559"/>
                  </a:lnTo>
                  <a:lnTo>
                    <a:pt x="13655" y="21477"/>
                  </a:lnTo>
                  <a:lnTo>
                    <a:pt x="14196" y="21416"/>
                  </a:lnTo>
                  <a:lnTo>
                    <a:pt x="14748" y="21334"/>
                  </a:lnTo>
                  <a:lnTo>
                    <a:pt x="15276" y="21242"/>
                  </a:lnTo>
                  <a:lnTo>
                    <a:pt x="15816" y="21130"/>
                  </a:lnTo>
                  <a:lnTo>
                    <a:pt x="16344" y="20986"/>
                  </a:lnTo>
                  <a:lnTo>
                    <a:pt x="16860" y="20833"/>
                  </a:lnTo>
                  <a:lnTo>
                    <a:pt x="17241" y="20700"/>
                  </a:lnTo>
                  <a:lnTo>
                    <a:pt x="17621" y="20557"/>
                  </a:lnTo>
                  <a:lnTo>
                    <a:pt x="17978" y="20403"/>
                  </a:lnTo>
                  <a:lnTo>
                    <a:pt x="18322" y="20230"/>
                  </a:lnTo>
                  <a:lnTo>
                    <a:pt x="18653" y="20056"/>
                  </a:lnTo>
                  <a:lnTo>
                    <a:pt x="18972" y="19862"/>
                  </a:lnTo>
                  <a:lnTo>
                    <a:pt x="19279" y="19667"/>
                  </a:lnTo>
                  <a:lnTo>
                    <a:pt x="19562" y="19452"/>
                  </a:lnTo>
                  <a:lnTo>
                    <a:pt x="19832" y="19217"/>
                  </a:lnTo>
                  <a:lnTo>
                    <a:pt x="20077" y="18982"/>
                  </a:lnTo>
                  <a:lnTo>
                    <a:pt x="20311" y="18726"/>
                  </a:lnTo>
                  <a:lnTo>
                    <a:pt x="20532" y="18460"/>
                  </a:lnTo>
                  <a:lnTo>
                    <a:pt x="20728" y="18184"/>
                  </a:lnTo>
                  <a:lnTo>
                    <a:pt x="20913" y="17888"/>
                  </a:lnTo>
                  <a:lnTo>
                    <a:pt x="21072" y="17581"/>
                  </a:lnTo>
                  <a:lnTo>
                    <a:pt x="21220" y="17264"/>
                  </a:lnTo>
                  <a:lnTo>
                    <a:pt x="21293" y="17080"/>
                  </a:lnTo>
                  <a:lnTo>
                    <a:pt x="21354" y="16885"/>
                  </a:lnTo>
                  <a:lnTo>
                    <a:pt x="21404" y="16701"/>
                  </a:lnTo>
                  <a:lnTo>
                    <a:pt x="21453" y="16507"/>
                  </a:lnTo>
                  <a:lnTo>
                    <a:pt x="21502" y="16323"/>
                  </a:lnTo>
                  <a:lnTo>
                    <a:pt x="21527" y="16128"/>
                  </a:lnTo>
                  <a:lnTo>
                    <a:pt x="21576" y="15750"/>
                  </a:lnTo>
                  <a:lnTo>
                    <a:pt x="21600" y="15362"/>
                  </a:lnTo>
                  <a:lnTo>
                    <a:pt x="21588" y="14983"/>
                  </a:lnTo>
                  <a:lnTo>
                    <a:pt x="21563" y="14594"/>
                  </a:lnTo>
                  <a:lnTo>
                    <a:pt x="21502" y="14206"/>
                  </a:lnTo>
                  <a:lnTo>
                    <a:pt x="21453" y="13940"/>
                  </a:lnTo>
                  <a:lnTo>
                    <a:pt x="21392" y="13684"/>
                  </a:lnTo>
                  <a:lnTo>
                    <a:pt x="21306" y="13439"/>
                  </a:lnTo>
                  <a:lnTo>
                    <a:pt x="21220" y="13193"/>
                  </a:lnTo>
                  <a:lnTo>
                    <a:pt x="21121" y="12958"/>
                  </a:lnTo>
                  <a:lnTo>
                    <a:pt x="20999" y="12723"/>
                  </a:lnTo>
                  <a:lnTo>
                    <a:pt x="20876" y="12498"/>
                  </a:lnTo>
                  <a:lnTo>
                    <a:pt x="20728" y="12283"/>
                  </a:lnTo>
                  <a:lnTo>
                    <a:pt x="20569" y="12068"/>
                  </a:lnTo>
                  <a:lnTo>
                    <a:pt x="20397" y="11864"/>
                  </a:lnTo>
                  <a:lnTo>
                    <a:pt x="20213" y="11669"/>
                  </a:lnTo>
                  <a:lnTo>
                    <a:pt x="20016" y="11475"/>
                  </a:lnTo>
                  <a:lnTo>
                    <a:pt x="19574" y="11107"/>
                  </a:lnTo>
                  <a:lnTo>
                    <a:pt x="19329" y="10933"/>
                  </a:lnTo>
                  <a:lnTo>
                    <a:pt x="19058" y="10769"/>
                  </a:lnTo>
                  <a:lnTo>
                    <a:pt x="18788" y="10606"/>
                  </a:lnTo>
                  <a:lnTo>
                    <a:pt x="18506" y="10442"/>
                  </a:lnTo>
                  <a:lnTo>
                    <a:pt x="18211" y="10299"/>
                  </a:lnTo>
                  <a:lnTo>
                    <a:pt x="17916" y="10156"/>
                  </a:lnTo>
                  <a:lnTo>
                    <a:pt x="17621" y="10023"/>
                  </a:lnTo>
                  <a:lnTo>
                    <a:pt x="17314" y="9900"/>
                  </a:lnTo>
                  <a:lnTo>
                    <a:pt x="16700" y="9675"/>
                  </a:lnTo>
                  <a:lnTo>
                    <a:pt x="16394" y="9562"/>
                  </a:lnTo>
                  <a:lnTo>
                    <a:pt x="16074" y="9471"/>
                  </a:lnTo>
                  <a:lnTo>
                    <a:pt x="15755" y="9379"/>
                  </a:lnTo>
                  <a:lnTo>
                    <a:pt x="15436" y="9286"/>
                  </a:lnTo>
                  <a:lnTo>
                    <a:pt x="14773" y="9133"/>
                  </a:lnTo>
                  <a:lnTo>
                    <a:pt x="14110" y="9000"/>
                  </a:lnTo>
                  <a:lnTo>
                    <a:pt x="12894" y="8775"/>
                  </a:lnTo>
                  <a:lnTo>
                    <a:pt x="11678" y="8570"/>
                  </a:lnTo>
                  <a:lnTo>
                    <a:pt x="10450" y="8356"/>
                  </a:lnTo>
                  <a:lnTo>
                    <a:pt x="9234" y="8151"/>
                  </a:lnTo>
                  <a:lnTo>
                    <a:pt x="8977" y="8100"/>
                  </a:lnTo>
                  <a:lnTo>
                    <a:pt x="8731" y="8039"/>
                  </a:lnTo>
                  <a:lnTo>
                    <a:pt x="8473" y="7977"/>
                  </a:lnTo>
                  <a:lnTo>
                    <a:pt x="8227" y="7895"/>
                  </a:lnTo>
                  <a:lnTo>
                    <a:pt x="7994" y="7814"/>
                  </a:lnTo>
                  <a:lnTo>
                    <a:pt x="7761" y="7721"/>
                  </a:lnTo>
                  <a:lnTo>
                    <a:pt x="7527" y="7609"/>
                  </a:lnTo>
                  <a:lnTo>
                    <a:pt x="7319" y="7497"/>
                  </a:lnTo>
                  <a:lnTo>
                    <a:pt x="7196" y="7415"/>
                  </a:lnTo>
                  <a:lnTo>
                    <a:pt x="7086" y="7343"/>
                  </a:lnTo>
                  <a:lnTo>
                    <a:pt x="6975" y="7261"/>
                  </a:lnTo>
                  <a:lnTo>
                    <a:pt x="6877" y="7180"/>
                  </a:lnTo>
                  <a:lnTo>
                    <a:pt x="6791" y="7088"/>
                  </a:lnTo>
                  <a:lnTo>
                    <a:pt x="6705" y="6995"/>
                  </a:lnTo>
                  <a:lnTo>
                    <a:pt x="6631" y="6903"/>
                  </a:lnTo>
                  <a:lnTo>
                    <a:pt x="6570" y="6812"/>
                  </a:lnTo>
                  <a:lnTo>
                    <a:pt x="6508" y="6709"/>
                  </a:lnTo>
                  <a:lnTo>
                    <a:pt x="6459" y="6617"/>
                  </a:lnTo>
                  <a:lnTo>
                    <a:pt x="6410" y="6515"/>
                  </a:lnTo>
                  <a:lnTo>
                    <a:pt x="6373" y="6413"/>
                  </a:lnTo>
                  <a:lnTo>
                    <a:pt x="6349" y="6310"/>
                  </a:lnTo>
                  <a:lnTo>
                    <a:pt x="6324" y="6208"/>
                  </a:lnTo>
                  <a:lnTo>
                    <a:pt x="6312" y="6096"/>
                  </a:lnTo>
                  <a:lnTo>
                    <a:pt x="6312" y="5891"/>
                  </a:lnTo>
                  <a:lnTo>
                    <a:pt x="6324" y="5789"/>
                  </a:lnTo>
                  <a:lnTo>
                    <a:pt x="6336" y="5687"/>
                  </a:lnTo>
                  <a:lnTo>
                    <a:pt x="6361" y="5574"/>
                  </a:lnTo>
                  <a:lnTo>
                    <a:pt x="6398" y="5472"/>
                  </a:lnTo>
                  <a:lnTo>
                    <a:pt x="6434" y="5380"/>
                  </a:lnTo>
                  <a:lnTo>
                    <a:pt x="6484" y="5277"/>
                  </a:lnTo>
                  <a:lnTo>
                    <a:pt x="6545" y="5175"/>
                  </a:lnTo>
                  <a:lnTo>
                    <a:pt x="6607" y="5083"/>
                  </a:lnTo>
                  <a:lnTo>
                    <a:pt x="6680" y="4991"/>
                  </a:lnTo>
                  <a:lnTo>
                    <a:pt x="6766" y="4899"/>
                  </a:lnTo>
                  <a:lnTo>
                    <a:pt x="6852" y="4807"/>
                  </a:lnTo>
                  <a:lnTo>
                    <a:pt x="6938" y="4725"/>
                  </a:lnTo>
                  <a:lnTo>
                    <a:pt x="7049" y="4643"/>
                  </a:lnTo>
                  <a:lnTo>
                    <a:pt x="7159" y="4561"/>
                  </a:lnTo>
                  <a:lnTo>
                    <a:pt x="7282" y="4490"/>
                  </a:lnTo>
                  <a:lnTo>
                    <a:pt x="7417" y="4408"/>
                  </a:lnTo>
                  <a:lnTo>
                    <a:pt x="7564" y="4336"/>
                  </a:lnTo>
                  <a:lnTo>
                    <a:pt x="7884" y="4193"/>
                  </a:lnTo>
                  <a:lnTo>
                    <a:pt x="8043" y="4142"/>
                  </a:lnTo>
                  <a:lnTo>
                    <a:pt x="8203" y="4081"/>
                  </a:lnTo>
                  <a:lnTo>
                    <a:pt x="8375" y="4040"/>
                  </a:lnTo>
                  <a:lnTo>
                    <a:pt x="8534" y="3999"/>
                  </a:lnTo>
                  <a:lnTo>
                    <a:pt x="8804" y="3938"/>
                  </a:lnTo>
                  <a:lnTo>
                    <a:pt x="9063" y="3897"/>
                  </a:lnTo>
                  <a:lnTo>
                    <a:pt x="9320" y="3856"/>
                  </a:lnTo>
                  <a:lnTo>
                    <a:pt x="9590" y="3815"/>
                  </a:lnTo>
                  <a:lnTo>
                    <a:pt x="9849" y="3794"/>
                  </a:lnTo>
                  <a:lnTo>
                    <a:pt x="10119" y="3774"/>
                  </a:lnTo>
                  <a:lnTo>
                    <a:pt x="10376" y="3764"/>
                  </a:lnTo>
                  <a:lnTo>
                    <a:pt x="10647" y="3753"/>
                  </a:lnTo>
                  <a:lnTo>
                    <a:pt x="10904" y="3753"/>
                  </a:lnTo>
                  <a:lnTo>
                    <a:pt x="11174" y="3764"/>
                  </a:lnTo>
                  <a:lnTo>
                    <a:pt x="11433" y="3774"/>
                  </a:lnTo>
                  <a:lnTo>
                    <a:pt x="11703" y="3794"/>
                  </a:lnTo>
                  <a:lnTo>
                    <a:pt x="11973" y="3815"/>
                  </a:lnTo>
                  <a:lnTo>
                    <a:pt x="12231" y="3856"/>
                  </a:lnTo>
                  <a:lnTo>
                    <a:pt x="12489" y="3886"/>
                  </a:lnTo>
                  <a:lnTo>
                    <a:pt x="12759" y="3938"/>
                  </a:lnTo>
                  <a:lnTo>
                    <a:pt x="13029" y="3989"/>
                  </a:lnTo>
                  <a:lnTo>
                    <a:pt x="13287" y="4060"/>
                  </a:lnTo>
                  <a:lnTo>
                    <a:pt x="13532" y="4132"/>
                  </a:lnTo>
                  <a:lnTo>
                    <a:pt x="13778" y="4224"/>
                  </a:lnTo>
                  <a:lnTo>
                    <a:pt x="13999" y="4316"/>
                  </a:lnTo>
                  <a:lnTo>
                    <a:pt x="14220" y="4428"/>
                  </a:lnTo>
                  <a:lnTo>
                    <a:pt x="14429" y="4541"/>
                  </a:lnTo>
                  <a:lnTo>
                    <a:pt x="14625" y="4664"/>
                  </a:lnTo>
                  <a:lnTo>
                    <a:pt x="14797" y="4807"/>
                  </a:lnTo>
                  <a:lnTo>
                    <a:pt x="14969" y="4960"/>
                  </a:lnTo>
                  <a:lnTo>
                    <a:pt x="15129" y="5114"/>
                  </a:lnTo>
                  <a:lnTo>
                    <a:pt x="15264" y="5287"/>
                  </a:lnTo>
                  <a:lnTo>
                    <a:pt x="15399" y="5472"/>
                  </a:lnTo>
                  <a:lnTo>
                    <a:pt x="15509" y="5666"/>
                  </a:lnTo>
                  <a:lnTo>
                    <a:pt x="15608" y="5870"/>
                  </a:lnTo>
                  <a:lnTo>
                    <a:pt x="15694" y="6096"/>
                  </a:lnTo>
                  <a:lnTo>
                    <a:pt x="15718" y="6198"/>
                  </a:lnTo>
                  <a:lnTo>
                    <a:pt x="15743" y="6310"/>
                  </a:lnTo>
                  <a:lnTo>
                    <a:pt x="15767" y="6546"/>
                  </a:lnTo>
                  <a:lnTo>
                    <a:pt x="15780" y="6771"/>
                  </a:lnTo>
                  <a:lnTo>
                    <a:pt x="15780" y="7088"/>
                  </a:lnTo>
                  <a:lnTo>
                    <a:pt x="15829" y="7210"/>
                  </a:lnTo>
                  <a:lnTo>
                    <a:pt x="15866" y="7251"/>
                  </a:lnTo>
                  <a:lnTo>
                    <a:pt x="15927" y="7282"/>
                  </a:lnTo>
                  <a:lnTo>
                    <a:pt x="15988" y="7312"/>
                  </a:lnTo>
                  <a:lnTo>
                    <a:pt x="16074" y="7323"/>
                  </a:lnTo>
                  <a:lnTo>
                    <a:pt x="20863" y="7323"/>
                  </a:lnTo>
                  <a:lnTo>
                    <a:pt x="20949" y="7312"/>
                  </a:lnTo>
                  <a:lnTo>
                    <a:pt x="21023" y="7282"/>
                  </a:lnTo>
                  <a:lnTo>
                    <a:pt x="21072" y="7251"/>
                  </a:lnTo>
                  <a:lnTo>
                    <a:pt x="21109" y="7200"/>
                  </a:lnTo>
                  <a:lnTo>
                    <a:pt x="21134" y="7149"/>
                  </a:lnTo>
                  <a:lnTo>
                    <a:pt x="21158" y="7077"/>
                  </a:lnTo>
                  <a:lnTo>
                    <a:pt x="21158" y="6668"/>
                  </a:lnTo>
                  <a:lnTo>
                    <a:pt x="21134" y="6341"/>
                  </a:lnTo>
                  <a:lnTo>
                    <a:pt x="21109" y="6024"/>
                  </a:lnTo>
                  <a:lnTo>
                    <a:pt x="21048" y="5707"/>
                  </a:lnTo>
                  <a:lnTo>
                    <a:pt x="20986" y="5390"/>
                  </a:lnTo>
                  <a:lnTo>
                    <a:pt x="20888" y="5093"/>
                  </a:lnTo>
                  <a:lnTo>
                    <a:pt x="20790" y="4786"/>
                  </a:lnTo>
                  <a:lnTo>
                    <a:pt x="20667" y="4500"/>
                  </a:lnTo>
                  <a:lnTo>
                    <a:pt x="20520" y="4214"/>
                  </a:lnTo>
                  <a:lnTo>
                    <a:pt x="20348" y="3927"/>
                  </a:lnTo>
                  <a:lnTo>
                    <a:pt x="20163" y="3651"/>
                  </a:lnTo>
                  <a:lnTo>
                    <a:pt x="19967" y="3385"/>
                  </a:lnTo>
                  <a:lnTo>
                    <a:pt x="19734" y="3120"/>
                  </a:lnTo>
                  <a:lnTo>
                    <a:pt x="19488" y="2864"/>
                  </a:lnTo>
                  <a:lnTo>
                    <a:pt x="19218" y="2608"/>
                  </a:lnTo>
                  <a:lnTo>
                    <a:pt x="18936" y="2363"/>
                  </a:lnTo>
                  <a:lnTo>
                    <a:pt x="18714" y="2199"/>
                  </a:lnTo>
                  <a:lnTo>
                    <a:pt x="18493" y="2035"/>
                  </a:lnTo>
                  <a:lnTo>
                    <a:pt x="18272" y="1882"/>
                  </a:lnTo>
                  <a:lnTo>
                    <a:pt x="18039" y="1739"/>
                  </a:lnTo>
                  <a:lnTo>
                    <a:pt x="17806" y="1595"/>
                  </a:lnTo>
                  <a:lnTo>
                    <a:pt x="17314" y="1329"/>
                  </a:lnTo>
                  <a:lnTo>
                    <a:pt x="17069" y="1217"/>
                  </a:lnTo>
                  <a:lnTo>
                    <a:pt x="16811" y="1094"/>
                  </a:lnTo>
                  <a:lnTo>
                    <a:pt x="16553" y="982"/>
                  </a:lnTo>
                  <a:lnTo>
                    <a:pt x="16295" y="880"/>
                  </a:lnTo>
                  <a:lnTo>
                    <a:pt x="16025" y="777"/>
                  </a:lnTo>
                  <a:lnTo>
                    <a:pt x="15755" y="685"/>
                  </a:lnTo>
                  <a:lnTo>
                    <a:pt x="15485" y="603"/>
                  </a:lnTo>
                  <a:lnTo>
                    <a:pt x="15202" y="522"/>
                  </a:lnTo>
                  <a:lnTo>
                    <a:pt x="14920" y="440"/>
                  </a:lnTo>
                  <a:lnTo>
                    <a:pt x="14564" y="358"/>
                  </a:lnTo>
                  <a:lnTo>
                    <a:pt x="14220" y="287"/>
                  </a:lnTo>
                  <a:lnTo>
                    <a:pt x="13876" y="225"/>
                  </a:lnTo>
                  <a:lnTo>
                    <a:pt x="13520" y="164"/>
                  </a:lnTo>
                  <a:lnTo>
                    <a:pt x="13176" y="123"/>
                  </a:lnTo>
                  <a:lnTo>
                    <a:pt x="12820" y="82"/>
                  </a:lnTo>
                  <a:lnTo>
                    <a:pt x="12476" y="51"/>
                  </a:lnTo>
                  <a:lnTo>
                    <a:pt x="12120" y="31"/>
                  </a:lnTo>
                  <a:lnTo>
                    <a:pt x="11764" y="10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270011" y="1694"/>
              <a:ext cx="129276" cy="129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16" y="4431"/>
                  </a:moveTo>
                  <a:lnTo>
                    <a:pt x="13725" y="13209"/>
                  </a:lnTo>
                  <a:lnTo>
                    <a:pt x="13338" y="13324"/>
                  </a:lnTo>
                  <a:lnTo>
                    <a:pt x="12950" y="13439"/>
                  </a:lnTo>
                  <a:lnTo>
                    <a:pt x="12562" y="13533"/>
                  </a:lnTo>
                  <a:lnTo>
                    <a:pt x="12173" y="13616"/>
                  </a:lnTo>
                  <a:lnTo>
                    <a:pt x="11786" y="13679"/>
                  </a:lnTo>
                  <a:lnTo>
                    <a:pt x="11398" y="13742"/>
                  </a:lnTo>
                  <a:lnTo>
                    <a:pt x="10999" y="13794"/>
                  </a:lnTo>
                  <a:lnTo>
                    <a:pt x="10611" y="13836"/>
                  </a:lnTo>
                  <a:lnTo>
                    <a:pt x="10213" y="13857"/>
                  </a:lnTo>
                  <a:lnTo>
                    <a:pt x="9825" y="13878"/>
                  </a:lnTo>
                  <a:lnTo>
                    <a:pt x="9028" y="13899"/>
                  </a:lnTo>
                  <a:lnTo>
                    <a:pt x="8619" y="13888"/>
                  </a:lnTo>
                  <a:lnTo>
                    <a:pt x="8221" y="13878"/>
                  </a:lnTo>
                  <a:lnTo>
                    <a:pt x="7812" y="13857"/>
                  </a:lnTo>
                  <a:lnTo>
                    <a:pt x="7413" y="13825"/>
                  </a:lnTo>
                  <a:lnTo>
                    <a:pt x="10622" y="4441"/>
                  </a:lnTo>
                  <a:lnTo>
                    <a:pt x="10716" y="4431"/>
                  </a:lnTo>
                  <a:close/>
                  <a:moveTo>
                    <a:pt x="8273" y="0"/>
                  </a:moveTo>
                  <a:lnTo>
                    <a:pt x="8147" y="10"/>
                  </a:lnTo>
                  <a:lnTo>
                    <a:pt x="8042" y="32"/>
                  </a:lnTo>
                  <a:lnTo>
                    <a:pt x="8011" y="42"/>
                  </a:lnTo>
                  <a:lnTo>
                    <a:pt x="7969" y="63"/>
                  </a:lnTo>
                  <a:lnTo>
                    <a:pt x="7938" y="84"/>
                  </a:lnTo>
                  <a:lnTo>
                    <a:pt x="7916" y="115"/>
                  </a:lnTo>
                  <a:lnTo>
                    <a:pt x="7864" y="199"/>
                  </a:lnTo>
                  <a:lnTo>
                    <a:pt x="7822" y="303"/>
                  </a:lnTo>
                  <a:lnTo>
                    <a:pt x="7759" y="460"/>
                  </a:lnTo>
                  <a:lnTo>
                    <a:pt x="535" y="19813"/>
                  </a:lnTo>
                  <a:lnTo>
                    <a:pt x="293" y="20451"/>
                  </a:lnTo>
                  <a:lnTo>
                    <a:pt x="168" y="20775"/>
                  </a:lnTo>
                  <a:lnTo>
                    <a:pt x="53" y="21099"/>
                  </a:lnTo>
                  <a:lnTo>
                    <a:pt x="21" y="21224"/>
                  </a:lnTo>
                  <a:lnTo>
                    <a:pt x="0" y="21339"/>
                  </a:lnTo>
                  <a:lnTo>
                    <a:pt x="0" y="21381"/>
                  </a:lnTo>
                  <a:lnTo>
                    <a:pt x="10" y="21423"/>
                  </a:lnTo>
                  <a:lnTo>
                    <a:pt x="21" y="21464"/>
                  </a:lnTo>
                  <a:lnTo>
                    <a:pt x="42" y="21496"/>
                  </a:lnTo>
                  <a:lnTo>
                    <a:pt x="63" y="21516"/>
                  </a:lnTo>
                  <a:lnTo>
                    <a:pt x="94" y="21537"/>
                  </a:lnTo>
                  <a:lnTo>
                    <a:pt x="178" y="21569"/>
                  </a:lnTo>
                  <a:lnTo>
                    <a:pt x="293" y="21590"/>
                  </a:lnTo>
                  <a:lnTo>
                    <a:pt x="430" y="21600"/>
                  </a:lnTo>
                  <a:lnTo>
                    <a:pt x="4446" y="21600"/>
                  </a:lnTo>
                  <a:lnTo>
                    <a:pt x="4530" y="21590"/>
                  </a:lnTo>
                  <a:lnTo>
                    <a:pt x="4603" y="21569"/>
                  </a:lnTo>
                  <a:lnTo>
                    <a:pt x="4666" y="21527"/>
                  </a:lnTo>
                  <a:lnTo>
                    <a:pt x="4729" y="21485"/>
                  </a:lnTo>
                  <a:lnTo>
                    <a:pt x="4771" y="21423"/>
                  </a:lnTo>
                  <a:lnTo>
                    <a:pt x="4813" y="21349"/>
                  </a:lnTo>
                  <a:lnTo>
                    <a:pt x="4855" y="21255"/>
                  </a:lnTo>
                  <a:lnTo>
                    <a:pt x="5044" y="20670"/>
                  </a:lnTo>
                  <a:lnTo>
                    <a:pt x="5232" y="20095"/>
                  </a:lnTo>
                  <a:lnTo>
                    <a:pt x="5641" y="18935"/>
                  </a:lnTo>
                  <a:lnTo>
                    <a:pt x="6228" y="17253"/>
                  </a:lnTo>
                  <a:lnTo>
                    <a:pt x="6784" y="17305"/>
                  </a:lnTo>
                  <a:lnTo>
                    <a:pt x="7329" y="17357"/>
                  </a:lnTo>
                  <a:lnTo>
                    <a:pt x="7885" y="17389"/>
                  </a:lnTo>
                  <a:lnTo>
                    <a:pt x="8976" y="17410"/>
                  </a:lnTo>
                  <a:lnTo>
                    <a:pt x="9521" y="17410"/>
                  </a:lnTo>
                  <a:lnTo>
                    <a:pt x="10066" y="17389"/>
                  </a:lnTo>
                  <a:lnTo>
                    <a:pt x="10601" y="17357"/>
                  </a:lnTo>
                  <a:lnTo>
                    <a:pt x="11146" y="17316"/>
                  </a:lnTo>
                  <a:lnTo>
                    <a:pt x="11681" y="17253"/>
                  </a:lnTo>
                  <a:lnTo>
                    <a:pt x="12216" y="17180"/>
                  </a:lnTo>
                  <a:lnTo>
                    <a:pt x="12750" y="17096"/>
                  </a:lnTo>
                  <a:lnTo>
                    <a:pt x="13285" y="16992"/>
                  </a:lnTo>
                  <a:lnTo>
                    <a:pt x="13820" y="16866"/>
                  </a:lnTo>
                  <a:lnTo>
                    <a:pt x="14344" y="16741"/>
                  </a:lnTo>
                  <a:lnTo>
                    <a:pt x="14879" y="16584"/>
                  </a:lnTo>
                  <a:lnTo>
                    <a:pt x="14973" y="16835"/>
                  </a:lnTo>
                  <a:lnTo>
                    <a:pt x="15739" y="19040"/>
                  </a:lnTo>
                  <a:lnTo>
                    <a:pt x="16493" y="21255"/>
                  </a:lnTo>
                  <a:lnTo>
                    <a:pt x="16525" y="21339"/>
                  </a:lnTo>
                  <a:lnTo>
                    <a:pt x="16556" y="21412"/>
                  </a:lnTo>
                  <a:lnTo>
                    <a:pt x="16598" y="21464"/>
                  </a:lnTo>
                  <a:lnTo>
                    <a:pt x="16651" y="21516"/>
                  </a:lnTo>
                  <a:lnTo>
                    <a:pt x="16704" y="21558"/>
                  </a:lnTo>
                  <a:lnTo>
                    <a:pt x="16777" y="21579"/>
                  </a:lnTo>
                  <a:lnTo>
                    <a:pt x="16861" y="21600"/>
                  </a:lnTo>
                  <a:lnTo>
                    <a:pt x="21191" y="21600"/>
                  </a:lnTo>
                  <a:lnTo>
                    <a:pt x="21307" y="21590"/>
                  </a:lnTo>
                  <a:lnTo>
                    <a:pt x="21411" y="21579"/>
                  </a:lnTo>
                  <a:lnTo>
                    <a:pt x="21485" y="21548"/>
                  </a:lnTo>
                  <a:lnTo>
                    <a:pt x="21506" y="21527"/>
                  </a:lnTo>
                  <a:lnTo>
                    <a:pt x="21537" y="21506"/>
                  </a:lnTo>
                  <a:lnTo>
                    <a:pt x="21547" y="21475"/>
                  </a:lnTo>
                  <a:lnTo>
                    <a:pt x="21558" y="21443"/>
                  </a:lnTo>
                  <a:lnTo>
                    <a:pt x="21569" y="21360"/>
                  </a:lnTo>
                  <a:lnTo>
                    <a:pt x="21558" y="21266"/>
                  </a:lnTo>
                  <a:lnTo>
                    <a:pt x="21527" y="21151"/>
                  </a:lnTo>
                  <a:lnTo>
                    <a:pt x="21495" y="21046"/>
                  </a:lnTo>
                  <a:lnTo>
                    <a:pt x="21464" y="20942"/>
                  </a:lnTo>
                  <a:lnTo>
                    <a:pt x="20069" y="17243"/>
                  </a:lnTo>
                  <a:lnTo>
                    <a:pt x="19063" y="14546"/>
                  </a:lnTo>
                  <a:lnTo>
                    <a:pt x="19262" y="14410"/>
                  </a:lnTo>
                  <a:lnTo>
                    <a:pt x="19440" y="14275"/>
                  </a:lnTo>
                  <a:lnTo>
                    <a:pt x="21422" y="12603"/>
                  </a:lnTo>
                  <a:lnTo>
                    <a:pt x="21485" y="12540"/>
                  </a:lnTo>
                  <a:lnTo>
                    <a:pt x="21537" y="12488"/>
                  </a:lnTo>
                  <a:lnTo>
                    <a:pt x="21569" y="12425"/>
                  </a:lnTo>
                  <a:lnTo>
                    <a:pt x="21590" y="12352"/>
                  </a:lnTo>
                  <a:lnTo>
                    <a:pt x="21600" y="12289"/>
                  </a:lnTo>
                  <a:lnTo>
                    <a:pt x="21600" y="12216"/>
                  </a:lnTo>
                  <a:lnTo>
                    <a:pt x="21579" y="12133"/>
                  </a:lnTo>
                  <a:lnTo>
                    <a:pt x="21547" y="12049"/>
                  </a:lnTo>
                  <a:lnTo>
                    <a:pt x="21233" y="11276"/>
                  </a:lnTo>
                  <a:lnTo>
                    <a:pt x="20918" y="10492"/>
                  </a:lnTo>
                  <a:lnTo>
                    <a:pt x="20300" y="8935"/>
                  </a:lnTo>
                  <a:lnTo>
                    <a:pt x="20227" y="8778"/>
                  </a:lnTo>
                  <a:lnTo>
                    <a:pt x="20132" y="8580"/>
                  </a:lnTo>
                  <a:lnTo>
                    <a:pt x="19849" y="8914"/>
                  </a:lnTo>
                  <a:lnTo>
                    <a:pt x="19566" y="9238"/>
                  </a:lnTo>
                  <a:lnTo>
                    <a:pt x="19283" y="9551"/>
                  </a:lnTo>
                  <a:lnTo>
                    <a:pt x="18989" y="9854"/>
                  </a:lnTo>
                  <a:lnTo>
                    <a:pt x="18696" y="10147"/>
                  </a:lnTo>
                  <a:lnTo>
                    <a:pt x="18381" y="10429"/>
                  </a:lnTo>
                  <a:lnTo>
                    <a:pt x="18067" y="10711"/>
                  </a:lnTo>
                  <a:lnTo>
                    <a:pt x="17731" y="10972"/>
                  </a:lnTo>
                  <a:lnTo>
                    <a:pt x="17521" y="10471"/>
                  </a:lnTo>
                  <a:lnTo>
                    <a:pt x="13757" y="418"/>
                  </a:lnTo>
                  <a:lnTo>
                    <a:pt x="13662" y="157"/>
                  </a:lnTo>
                  <a:lnTo>
                    <a:pt x="13631" y="84"/>
                  </a:lnTo>
                  <a:lnTo>
                    <a:pt x="13610" y="63"/>
                  </a:lnTo>
                  <a:lnTo>
                    <a:pt x="13589" y="42"/>
                  </a:lnTo>
                  <a:lnTo>
                    <a:pt x="13558" y="21"/>
                  </a:lnTo>
                  <a:lnTo>
                    <a:pt x="13526" y="10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543223" y="1821"/>
              <a:ext cx="93744" cy="1293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7775"/>
                  </a:lnTo>
                  <a:lnTo>
                    <a:pt x="6636" y="17775"/>
                  </a:lnTo>
                  <a:lnTo>
                    <a:pt x="6477" y="17764"/>
                  </a:lnTo>
                  <a:lnTo>
                    <a:pt x="6361" y="17754"/>
                  </a:lnTo>
                  <a:lnTo>
                    <a:pt x="6318" y="17732"/>
                  </a:lnTo>
                  <a:lnTo>
                    <a:pt x="6274" y="17722"/>
                  </a:lnTo>
                  <a:lnTo>
                    <a:pt x="6246" y="17691"/>
                  </a:lnTo>
                  <a:lnTo>
                    <a:pt x="6231" y="17659"/>
                  </a:lnTo>
                  <a:lnTo>
                    <a:pt x="6202" y="17586"/>
                  </a:lnTo>
                  <a:lnTo>
                    <a:pt x="6202" y="17471"/>
                  </a:lnTo>
                  <a:lnTo>
                    <a:pt x="6188" y="17324"/>
                  </a:lnTo>
                  <a:lnTo>
                    <a:pt x="6188" y="12818"/>
                  </a:lnTo>
                  <a:lnTo>
                    <a:pt x="6202" y="12618"/>
                  </a:lnTo>
                  <a:lnTo>
                    <a:pt x="6231" y="12377"/>
                  </a:lnTo>
                  <a:lnTo>
                    <a:pt x="19807" y="12377"/>
                  </a:lnTo>
                  <a:lnTo>
                    <a:pt x="19981" y="12367"/>
                  </a:lnTo>
                  <a:lnTo>
                    <a:pt x="20096" y="12346"/>
                  </a:lnTo>
                  <a:lnTo>
                    <a:pt x="20154" y="12335"/>
                  </a:lnTo>
                  <a:lnTo>
                    <a:pt x="20183" y="12314"/>
                  </a:lnTo>
                  <a:lnTo>
                    <a:pt x="20212" y="12283"/>
                  </a:lnTo>
                  <a:lnTo>
                    <a:pt x="20241" y="12251"/>
                  </a:lnTo>
                  <a:lnTo>
                    <a:pt x="20270" y="12168"/>
                  </a:lnTo>
                  <a:lnTo>
                    <a:pt x="20270" y="8960"/>
                  </a:lnTo>
                  <a:lnTo>
                    <a:pt x="20256" y="8761"/>
                  </a:lnTo>
                  <a:lnTo>
                    <a:pt x="20226" y="8531"/>
                  </a:lnTo>
                  <a:lnTo>
                    <a:pt x="7056" y="8531"/>
                  </a:lnTo>
                  <a:lnTo>
                    <a:pt x="6853" y="8520"/>
                  </a:lnTo>
                  <a:lnTo>
                    <a:pt x="6680" y="8489"/>
                  </a:lnTo>
                  <a:lnTo>
                    <a:pt x="6535" y="8447"/>
                  </a:lnTo>
                  <a:lnTo>
                    <a:pt x="6462" y="8415"/>
                  </a:lnTo>
                  <a:lnTo>
                    <a:pt x="6405" y="8384"/>
                  </a:lnTo>
                  <a:lnTo>
                    <a:pt x="6361" y="8342"/>
                  </a:lnTo>
                  <a:lnTo>
                    <a:pt x="6318" y="8300"/>
                  </a:lnTo>
                  <a:lnTo>
                    <a:pt x="6274" y="8258"/>
                  </a:lnTo>
                  <a:lnTo>
                    <a:pt x="6246" y="8206"/>
                  </a:lnTo>
                  <a:lnTo>
                    <a:pt x="6202" y="8091"/>
                  </a:lnTo>
                  <a:lnTo>
                    <a:pt x="6188" y="7954"/>
                  </a:lnTo>
                  <a:lnTo>
                    <a:pt x="6188" y="4223"/>
                  </a:lnTo>
                  <a:lnTo>
                    <a:pt x="6202" y="4066"/>
                  </a:lnTo>
                  <a:lnTo>
                    <a:pt x="6217" y="4014"/>
                  </a:lnTo>
                  <a:lnTo>
                    <a:pt x="6231" y="3972"/>
                  </a:lnTo>
                  <a:lnTo>
                    <a:pt x="6260" y="3930"/>
                  </a:lnTo>
                  <a:lnTo>
                    <a:pt x="6289" y="3909"/>
                  </a:lnTo>
                  <a:lnTo>
                    <a:pt x="6347" y="3888"/>
                  </a:lnTo>
                  <a:lnTo>
                    <a:pt x="6390" y="3878"/>
                  </a:lnTo>
                  <a:lnTo>
                    <a:pt x="6549" y="3857"/>
                  </a:lnTo>
                  <a:lnTo>
                    <a:pt x="7056" y="3867"/>
                  </a:lnTo>
                  <a:lnTo>
                    <a:pt x="21600" y="38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33437" y="-1"/>
              <a:ext cx="122256" cy="1326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210" y="0"/>
                  </a:moveTo>
                  <a:lnTo>
                    <a:pt x="10611" y="20"/>
                  </a:lnTo>
                  <a:lnTo>
                    <a:pt x="10013" y="61"/>
                  </a:lnTo>
                  <a:lnTo>
                    <a:pt x="9414" y="113"/>
                  </a:lnTo>
                  <a:lnTo>
                    <a:pt x="9092" y="153"/>
                  </a:lnTo>
                  <a:lnTo>
                    <a:pt x="8771" y="194"/>
                  </a:lnTo>
                  <a:lnTo>
                    <a:pt x="8460" y="245"/>
                  </a:lnTo>
                  <a:lnTo>
                    <a:pt x="8139" y="296"/>
                  </a:lnTo>
                  <a:lnTo>
                    <a:pt x="7828" y="368"/>
                  </a:lnTo>
                  <a:lnTo>
                    <a:pt x="7529" y="439"/>
                  </a:lnTo>
                  <a:lnTo>
                    <a:pt x="7219" y="521"/>
                  </a:lnTo>
                  <a:lnTo>
                    <a:pt x="6919" y="613"/>
                  </a:lnTo>
                  <a:lnTo>
                    <a:pt x="6619" y="705"/>
                  </a:lnTo>
                  <a:lnTo>
                    <a:pt x="6331" y="817"/>
                  </a:lnTo>
                  <a:lnTo>
                    <a:pt x="6043" y="930"/>
                  </a:lnTo>
                  <a:lnTo>
                    <a:pt x="5755" y="1052"/>
                  </a:lnTo>
                  <a:lnTo>
                    <a:pt x="5477" y="1185"/>
                  </a:lnTo>
                  <a:lnTo>
                    <a:pt x="5200" y="1338"/>
                  </a:lnTo>
                  <a:lnTo>
                    <a:pt x="4923" y="1492"/>
                  </a:lnTo>
                  <a:lnTo>
                    <a:pt x="4657" y="1655"/>
                  </a:lnTo>
                  <a:lnTo>
                    <a:pt x="4247" y="1921"/>
                  </a:lnTo>
                  <a:lnTo>
                    <a:pt x="3859" y="2207"/>
                  </a:lnTo>
                  <a:lnTo>
                    <a:pt x="3493" y="2503"/>
                  </a:lnTo>
                  <a:lnTo>
                    <a:pt x="3149" y="2820"/>
                  </a:lnTo>
                  <a:lnTo>
                    <a:pt x="2827" y="3137"/>
                  </a:lnTo>
                  <a:lnTo>
                    <a:pt x="2517" y="3464"/>
                  </a:lnTo>
                  <a:lnTo>
                    <a:pt x="2229" y="3811"/>
                  </a:lnTo>
                  <a:lnTo>
                    <a:pt x="1962" y="4169"/>
                  </a:lnTo>
                  <a:lnTo>
                    <a:pt x="1719" y="4526"/>
                  </a:lnTo>
                  <a:lnTo>
                    <a:pt x="1486" y="4905"/>
                  </a:lnTo>
                  <a:lnTo>
                    <a:pt x="1275" y="5293"/>
                  </a:lnTo>
                  <a:lnTo>
                    <a:pt x="1076" y="5681"/>
                  </a:lnTo>
                  <a:lnTo>
                    <a:pt x="898" y="6090"/>
                  </a:lnTo>
                  <a:lnTo>
                    <a:pt x="743" y="6499"/>
                  </a:lnTo>
                  <a:lnTo>
                    <a:pt x="599" y="6927"/>
                  </a:lnTo>
                  <a:lnTo>
                    <a:pt x="466" y="7357"/>
                  </a:lnTo>
                  <a:lnTo>
                    <a:pt x="377" y="7694"/>
                  </a:lnTo>
                  <a:lnTo>
                    <a:pt x="299" y="8031"/>
                  </a:lnTo>
                  <a:lnTo>
                    <a:pt x="222" y="8378"/>
                  </a:lnTo>
                  <a:lnTo>
                    <a:pt x="166" y="8716"/>
                  </a:lnTo>
                  <a:lnTo>
                    <a:pt x="122" y="9053"/>
                  </a:lnTo>
                  <a:lnTo>
                    <a:pt x="78" y="9400"/>
                  </a:lnTo>
                  <a:lnTo>
                    <a:pt x="44" y="9737"/>
                  </a:lnTo>
                  <a:lnTo>
                    <a:pt x="22" y="10085"/>
                  </a:lnTo>
                  <a:lnTo>
                    <a:pt x="11" y="10422"/>
                  </a:lnTo>
                  <a:lnTo>
                    <a:pt x="0" y="10770"/>
                  </a:lnTo>
                  <a:lnTo>
                    <a:pt x="11" y="11107"/>
                  </a:lnTo>
                  <a:lnTo>
                    <a:pt x="22" y="11454"/>
                  </a:lnTo>
                  <a:lnTo>
                    <a:pt x="44" y="11801"/>
                  </a:lnTo>
                  <a:lnTo>
                    <a:pt x="78" y="12139"/>
                  </a:lnTo>
                  <a:lnTo>
                    <a:pt x="111" y="12486"/>
                  </a:lnTo>
                  <a:lnTo>
                    <a:pt x="166" y="12833"/>
                  </a:lnTo>
                  <a:lnTo>
                    <a:pt x="255" y="13385"/>
                  </a:lnTo>
                  <a:lnTo>
                    <a:pt x="377" y="13927"/>
                  </a:lnTo>
                  <a:lnTo>
                    <a:pt x="443" y="14203"/>
                  </a:lnTo>
                  <a:lnTo>
                    <a:pt x="599" y="14734"/>
                  </a:lnTo>
                  <a:lnTo>
                    <a:pt x="698" y="15000"/>
                  </a:lnTo>
                  <a:lnTo>
                    <a:pt x="787" y="15255"/>
                  </a:lnTo>
                  <a:lnTo>
                    <a:pt x="898" y="15510"/>
                  </a:lnTo>
                  <a:lnTo>
                    <a:pt x="1009" y="15776"/>
                  </a:lnTo>
                  <a:lnTo>
                    <a:pt x="1131" y="16032"/>
                  </a:lnTo>
                  <a:lnTo>
                    <a:pt x="1253" y="16277"/>
                  </a:lnTo>
                  <a:lnTo>
                    <a:pt x="1397" y="16532"/>
                  </a:lnTo>
                  <a:lnTo>
                    <a:pt x="1685" y="17023"/>
                  </a:lnTo>
                  <a:lnTo>
                    <a:pt x="1962" y="17411"/>
                  </a:lnTo>
                  <a:lnTo>
                    <a:pt x="2240" y="17789"/>
                  </a:lnTo>
                  <a:lnTo>
                    <a:pt x="2539" y="18147"/>
                  </a:lnTo>
                  <a:lnTo>
                    <a:pt x="2850" y="18494"/>
                  </a:lnTo>
                  <a:lnTo>
                    <a:pt x="3171" y="18821"/>
                  </a:lnTo>
                  <a:lnTo>
                    <a:pt x="3515" y="19128"/>
                  </a:lnTo>
                  <a:lnTo>
                    <a:pt x="3870" y="19414"/>
                  </a:lnTo>
                  <a:lnTo>
                    <a:pt x="4247" y="19689"/>
                  </a:lnTo>
                  <a:lnTo>
                    <a:pt x="4635" y="19945"/>
                  </a:lnTo>
                  <a:lnTo>
                    <a:pt x="5045" y="20180"/>
                  </a:lnTo>
                  <a:lnTo>
                    <a:pt x="5466" y="20405"/>
                  </a:lnTo>
                  <a:lnTo>
                    <a:pt x="5899" y="20609"/>
                  </a:lnTo>
                  <a:lnTo>
                    <a:pt x="6354" y="20783"/>
                  </a:lnTo>
                  <a:lnTo>
                    <a:pt x="6819" y="20946"/>
                  </a:lnTo>
                  <a:lnTo>
                    <a:pt x="7307" y="21100"/>
                  </a:lnTo>
                  <a:lnTo>
                    <a:pt x="7806" y="21222"/>
                  </a:lnTo>
                  <a:lnTo>
                    <a:pt x="8172" y="21294"/>
                  </a:lnTo>
                  <a:lnTo>
                    <a:pt x="8527" y="21365"/>
                  </a:lnTo>
                  <a:lnTo>
                    <a:pt x="8893" y="21427"/>
                  </a:lnTo>
                  <a:lnTo>
                    <a:pt x="9248" y="21478"/>
                  </a:lnTo>
                  <a:lnTo>
                    <a:pt x="9613" y="21518"/>
                  </a:lnTo>
                  <a:lnTo>
                    <a:pt x="9968" y="21549"/>
                  </a:lnTo>
                  <a:lnTo>
                    <a:pt x="10334" y="21580"/>
                  </a:lnTo>
                  <a:lnTo>
                    <a:pt x="10700" y="21590"/>
                  </a:lnTo>
                  <a:lnTo>
                    <a:pt x="11055" y="21600"/>
                  </a:lnTo>
                  <a:lnTo>
                    <a:pt x="11421" y="21600"/>
                  </a:lnTo>
                  <a:lnTo>
                    <a:pt x="11787" y="21590"/>
                  </a:lnTo>
                  <a:lnTo>
                    <a:pt x="12153" y="21570"/>
                  </a:lnTo>
                  <a:lnTo>
                    <a:pt x="12508" y="21549"/>
                  </a:lnTo>
                  <a:lnTo>
                    <a:pt x="13239" y="21467"/>
                  </a:lnTo>
                  <a:lnTo>
                    <a:pt x="13605" y="21406"/>
                  </a:lnTo>
                  <a:lnTo>
                    <a:pt x="13949" y="21355"/>
                  </a:lnTo>
                  <a:lnTo>
                    <a:pt x="14282" y="21284"/>
                  </a:lnTo>
                  <a:lnTo>
                    <a:pt x="14603" y="21212"/>
                  </a:lnTo>
                  <a:lnTo>
                    <a:pt x="14925" y="21130"/>
                  </a:lnTo>
                  <a:lnTo>
                    <a:pt x="15235" y="21038"/>
                  </a:lnTo>
                  <a:lnTo>
                    <a:pt x="15546" y="20946"/>
                  </a:lnTo>
                  <a:lnTo>
                    <a:pt x="15845" y="20844"/>
                  </a:lnTo>
                  <a:lnTo>
                    <a:pt x="16145" y="20732"/>
                  </a:lnTo>
                  <a:lnTo>
                    <a:pt x="16422" y="20609"/>
                  </a:lnTo>
                  <a:lnTo>
                    <a:pt x="16699" y="20487"/>
                  </a:lnTo>
                  <a:lnTo>
                    <a:pt x="16976" y="20354"/>
                  </a:lnTo>
                  <a:lnTo>
                    <a:pt x="17242" y="20210"/>
                  </a:lnTo>
                  <a:lnTo>
                    <a:pt x="17497" y="20067"/>
                  </a:lnTo>
                  <a:lnTo>
                    <a:pt x="17752" y="19914"/>
                  </a:lnTo>
                  <a:lnTo>
                    <a:pt x="17996" y="19751"/>
                  </a:lnTo>
                  <a:lnTo>
                    <a:pt x="18229" y="19577"/>
                  </a:lnTo>
                  <a:lnTo>
                    <a:pt x="18462" y="19403"/>
                  </a:lnTo>
                  <a:lnTo>
                    <a:pt x="18684" y="19219"/>
                  </a:lnTo>
                  <a:lnTo>
                    <a:pt x="18895" y="19025"/>
                  </a:lnTo>
                  <a:lnTo>
                    <a:pt x="19105" y="18831"/>
                  </a:lnTo>
                  <a:lnTo>
                    <a:pt x="19316" y="18627"/>
                  </a:lnTo>
                  <a:lnTo>
                    <a:pt x="19504" y="18412"/>
                  </a:lnTo>
                  <a:lnTo>
                    <a:pt x="19693" y="18188"/>
                  </a:lnTo>
                  <a:lnTo>
                    <a:pt x="19881" y="17963"/>
                  </a:lnTo>
                  <a:lnTo>
                    <a:pt x="20048" y="17728"/>
                  </a:lnTo>
                  <a:lnTo>
                    <a:pt x="20380" y="17237"/>
                  </a:lnTo>
                  <a:lnTo>
                    <a:pt x="20536" y="16982"/>
                  </a:lnTo>
                  <a:lnTo>
                    <a:pt x="20824" y="16450"/>
                  </a:lnTo>
                  <a:lnTo>
                    <a:pt x="20957" y="16175"/>
                  </a:lnTo>
                  <a:lnTo>
                    <a:pt x="21079" y="15889"/>
                  </a:lnTo>
                  <a:lnTo>
                    <a:pt x="21179" y="15643"/>
                  </a:lnTo>
                  <a:lnTo>
                    <a:pt x="21268" y="15388"/>
                  </a:lnTo>
                  <a:lnTo>
                    <a:pt x="21345" y="15143"/>
                  </a:lnTo>
                  <a:lnTo>
                    <a:pt x="21412" y="14887"/>
                  </a:lnTo>
                  <a:lnTo>
                    <a:pt x="21467" y="14632"/>
                  </a:lnTo>
                  <a:lnTo>
                    <a:pt x="21511" y="14366"/>
                  </a:lnTo>
                  <a:lnTo>
                    <a:pt x="21545" y="14100"/>
                  </a:lnTo>
                  <a:lnTo>
                    <a:pt x="21556" y="13824"/>
                  </a:lnTo>
                  <a:lnTo>
                    <a:pt x="21279" y="13814"/>
                  </a:lnTo>
                  <a:lnTo>
                    <a:pt x="21012" y="13804"/>
                  </a:lnTo>
                  <a:lnTo>
                    <a:pt x="17265" y="13804"/>
                  </a:lnTo>
                  <a:lnTo>
                    <a:pt x="17087" y="13814"/>
                  </a:lnTo>
                  <a:lnTo>
                    <a:pt x="16965" y="13835"/>
                  </a:lnTo>
                  <a:lnTo>
                    <a:pt x="16910" y="13855"/>
                  </a:lnTo>
                  <a:lnTo>
                    <a:pt x="16876" y="13876"/>
                  </a:lnTo>
                  <a:lnTo>
                    <a:pt x="16832" y="13906"/>
                  </a:lnTo>
                  <a:lnTo>
                    <a:pt x="16799" y="13947"/>
                  </a:lnTo>
                  <a:lnTo>
                    <a:pt x="16743" y="14049"/>
                  </a:lnTo>
                  <a:lnTo>
                    <a:pt x="16688" y="14192"/>
                  </a:lnTo>
                  <a:lnTo>
                    <a:pt x="16622" y="14376"/>
                  </a:lnTo>
                  <a:lnTo>
                    <a:pt x="16522" y="14662"/>
                  </a:lnTo>
                  <a:lnTo>
                    <a:pt x="16400" y="14938"/>
                  </a:lnTo>
                  <a:lnTo>
                    <a:pt x="16278" y="15214"/>
                  </a:lnTo>
                  <a:lnTo>
                    <a:pt x="16134" y="15469"/>
                  </a:lnTo>
                  <a:lnTo>
                    <a:pt x="15978" y="15705"/>
                  </a:lnTo>
                  <a:lnTo>
                    <a:pt x="15812" y="15939"/>
                  </a:lnTo>
                  <a:lnTo>
                    <a:pt x="15624" y="16164"/>
                  </a:lnTo>
                  <a:lnTo>
                    <a:pt x="15424" y="16379"/>
                  </a:lnTo>
                  <a:lnTo>
                    <a:pt x="15213" y="16573"/>
                  </a:lnTo>
                  <a:lnTo>
                    <a:pt x="14981" y="16757"/>
                  </a:lnTo>
                  <a:lnTo>
                    <a:pt x="14736" y="16931"/>
                  </a:lnTo>
                  <a:lnTo>
                    <a:pt x="14482" y="17084"/>
                  </a:lnTo>
                  <a:lnTo>
                    <a:pt x="14204" y="17227"/>
                  </a:lnTo>
                  <a:lnTo>
                    <a:pt x="13905" y="17360"/>
                  </a:lnTo>
                  <a:lnTo>
                    <a:pt x="13583" y="17472"/>
                  </a:lnTo>
                  <a:lnTo>
                    <a:pt x="13250" y="17564"/>
                  </a:lnTo>
                  <a:lnTo>
                    <a:pt x="12973" y="17636"/>
                  </a:lnTo>
                  <a:lnTo>
                    <a:pt x="12685" y="17687"/>
                  </a:lnTo>
                  <a:lnTo>
                    <a:pt x="12397" y="17728"/>
                  </a:lnTo>
                  <a:lnTo>
                    <a:pt x="12108" y="17758"/>
                  </a:lnTo>
                  <a:lnTo>
                    <a:pt x="11820" y="17779"/>
                  </a:lnTo>
                  <a:lnTo>
                    <a:pt x="11532" y="17789"/>
                  </a:lnTo>
                  <a:lnTo>
                    <a:pt x="11243" y="17789"/>
                  </a:lnTo>
                  <a:lnTo>
                    <a:pt x="10944" y="17779"/>
                  </a:lnTo>
                  <a:lnTo>
                    <a:pt x="10523" y="17758"/>
                  </a:lnTo>
                  <a:lnTo>
                    <a:pt x="10101" y="17717"/>
                  </a:lnTo>
                  <a:lnTo>
                    <a:pt x="9702" y="17656"/>
                  </a:lnTo>
                  <a:lnTo>
                    <a:pt x="9314" y="17584"/>
                  </a:lnTo>
                  <a:lnTo>
                    <a:pt x="8948" y="17483"/>
                  </a:lnTo>
                  <a:lnTo>
                    <a:pt x="8593" y="17360"/>
                  </a:lnTo>
                  <a:lnTo>
                    <a:pt x="8250" y="17217"/>
                  </a:lnTo>
                  <a:lnTo>
                    <a:pt x="8083" y="17145"/>
                  </a:lnTo>
                  <a:lnTo>
                    <a:pt x="7917" y="17053"/>
                  </a:lnTo>
                  <a:lnTo>
                    <a:pt x="7751" y="16972"/>
                  </a:lnTo>
                  <a:lnTo>
                    <a:pt x="7595" y="16880"/>
                  </a:lnTo>
                  <a:lnTo>
                    <a:pt x="7451" y="16777"/>
                  </a:lnTo>
                  <a:lnTo>
                    <a:pt x="7296" y="16675"/>
                  </a:lnTo>
                  <a:lnTo>
                    <a:pt x="7152" y="16563"/>
                  </a:lnTo>
                  <a:lnTo>
                    <a:pt x="7019" y="16450"/>
                  </a:lnTo>
                  <a:lnTo>
                    <a:pt x="6886" y="16328"/>
                  </a:lnTo>
                  <a:lnTo>
                    <a:pt x="6753" y="16195"/>
                  </a:lnTo>
                  <a:lnTo>
                    <a:pt x="6619" y="16072"/>
                  </a:lnTo>
                  <a:lnTo>
                    <a:pt x="6498" y="15929"/>
                  </a:lnTo>
                  <a:lnTo>
                    <a:pt x="6254" y="15643"/>
                  </a:lnTo>
                  <a:lnTo>
                    <a:pt x="6143" y="15490"/>
                  </a:lnTo>
                  <a:lnTo>
                    <a:pt x="6032" y="15326"/>
                  </a:lnTo>
                  <a:lnTo>
                    <a:pt x="5832" y="14989"/>
                  </a:lnTo>
                  <a:lnTo>
                    <a:pt x="5633" y="14621"/>
                  </a:lnTo>
                  <a:lnTo>
                    <a:pt x="5466" y="14244"/>
                  </a:lnTo>
                  <a:lnTo>
                    <a:pt x="5322" y="13865"/>
                  </a:lnTo>
                  <a:lnTo>
                    <a:pt x="5212" y="13477"/>
                  </a:lnTo>
                  <a:lnTo>
                    <a:pt x="5112" y="13089"/>
                  </a:lnTo>
                  <a:lnTo>
                    <a:pt x="5034" y="12701"/>
                  </a:lnTo>
                  <a:lnTo>
                    <a:pt x="4967" y="12302"/>
                  </a:lnTo>
                  <a:lnTo>
                    <a:pt x="4923" y="11893"/>
                  </a:lnTo>
                  <a:lnTo>
                    <a:pt x="4879" y="11321"/>
                  </a:lnTo>
                  <a:lnTo>
                    <a:pt x="4868" y="11035"/>
                  </a:lnTo>
                  <a:lnTo>
                    <a:pt x="4868" y="10463"/>
                  </a:lnTo>
                  <a:lnTo>
                    <a:pt x="4879" y="10187"/>
                  </a:lnTo>
                  <a:lnTo>
                    <a:pt x="4901" y="9901"/>
                  </a:lnTo>
                  <a:lnTo>
                    <a:pt x="4923" y="9615"/>
                  </a:lnTo>
                  <a:lnTo>
                    <a:pt x="4956" y="9339"/>
                  </a:lnTo>
                  <a:lnTo>
                    <a:pt x="5001" y="9063"/>
                  </a:lnTo>
                  <a:lnTo>
                    <a:pt x="5056" y="8777"/>
                  </a:lnTo>
                  <a:lnTo>
                    <a:pt x="5189" y="8225"/>
                  </a:lnTo>
                  <a:lnTo>
                    <a:pt x="5278" y="7949"/>
                  </a:lnTo>
                  <a:lnTo>
                    <a:pt x="5367" y="7674"/>
                  </a:lnTo>
                  <a:lnTo>
                    <a:pt x="5466" y="7398"/>
                  </a:lnTo>
                  <a:lnTo>
                    <a:pt x="5577" y="7142"/>
                  </a:lnTo>
                  <a:lnTo>
                    <a:pt x="5699" y="6887"/>
                  </a:lnTo>
                  <a:lnTo>
                    <a:pt x="5821" y="6641"/>
                  </a:lnTo>
                  <a:lnTo>
                    <a:pt x="5965" y="6406"/>
                  </a:lnTo>
                  <a:lnTo>
                    <a:pt x="6109" y="6182"/>
                  </a:lnTo>
                  <a:lnTo>
                    <a:pt x="6276" y="5957"/>
                  </a:lnTo>
                  <a:lnTo>
                    <a:pt x="6442" y="5742"/>
                  </a:lnTo>
                  <a:lnTo>
                    <a:pt x="6631" y="5538"/>
                  </a:lnTo>
                  <a:lnTo>
                    <a:pt x="6819" y="5344"/>
                  </a:lnTo>
                  <a:lnTo>
                    <a:pt x="7030" y="5160"/>
                  </a:lnTo>
                  <a:lnTo>
                    <a:pt x="7252" y="4986"/>
                  </a:lnTo>
                  <a:lnTo>
                    <a:pt x="7485" y="4823"/>
                  </a:lnTo>
                  <a:lnTo>
                    <a:pt x="7729" y="4669"/>
                  </a:lnTo>
                  <a:lnTo>
                    <a:pt x="7995" y="4526"/>
                  </a:lnTo>
                  <a:lnTo>
                    <a:pt x="8272" y="4394"/>
                  </a:lnTo>
                  <a:lnTo>
                    <a:pt x="8560" y="4281"/>
                  </a:lnTo>
                  <a:lnTo>
                    <a:pt x="8793" y="4200"/>
                  </a:lnTo>
                  <a:lnTo>
                    <a:pt x="9015" y="4128"/>
                  </a:lnTo>
                  <a:lnTo>
                    <a:pt x="9480" y="4005"/>
                  </a:lnTo>
                  <a:lnTo>
                    <a:pt x="9713" y="3964"/>
                  </a:lnTo>
                  <a:lnTo>
                    <a:pt x="9946" y="3924"/>
                  </a:lnTo>
                  <a:lnTo>
                    <a:pt x="10179" y="3893"/>
                  </a:lnTo>
                  <a:lnTo>
                    <a:pt x="10412" y="3862"/>
                  </a:lnTo>
                  <a:lnTo>
                    <a:pt x="10656" y="3842"/>
                  </a:lnTo>
                  <a:lnTo>
                    <a:pt x="10889" y="3832"/>
                  </a:lnTo>
                  <a:lnTo>
                    <a:pt x="11366" y="3832"/>
                  </a:lnTo>
                  <a:lnTo>
                    <a:pt x="11853" y="3852"/>
                  </a:lnTo>
                  <a:lnTo>
                    <a:pt x="12341" y="3893"/>
                  </a:lnTo>
                  <a:lnTo>
                    <a:pt x="12552" y="3924"/>
                  </a:lnTo>
                  <a:lnTo>
                    <a:pt x="12763" y="3954"/>
                  </a:lnTo>
                  <a:lnTo>
                    <a:pt x="12962" y="3995"/>
                  </a:lnTo>
                  <a:lnTo>
                    <a:pt x="13162" y="4036"/>
                  </a:lnTo>
                  <a:lnTo>
                    <a:pt x="13361" y="4087"/>
                  </a:lnTo>
                  <a:lnTo>
                    <a:pt x="13550" y="4148"/>
                  </a:lnTo>
                  <a:lnTo>
                    <a:pt x="13738" y="4210"/>
                  </a:lnTo>
                  <a:lnTo>
                    <a:pt x="13927" y="4281"/>
                  </a:lnTo>
                  <a:lnTo>
                    <a:pt x="14104" y="4363"/>
                  </a:lnTo>
                  <a:lnTo>
                    <a:pt x="14282" y="4434"/>
                  </a:lnTo>
                  <a:lnTo>
                    <a:pt x="14448" y="4526"/>
                  </a:lnTo>
                  <a:lnTo>
                    <a:pt x="14614" y="4618"/>
                  </a:lnTo>
                  <a:lnTo>
                    <a:pt x="14770" y="4721"/>
                  </a:lnTo>
                  <a:lnTo>
                    <a:pt x="14925" y="4823"/>
                  </a:lnTo>
                  <a:lnTo>
                    <a:pt x="15069" y="4925"/>
                  </a:lnTo>
                  <a:lnTo>
                    <a:pt x="15213" y="5048"/>
                  </a:lnTo>
                  <a:lnTo>
                    <a:pt x="15346" y="5160"/>
                  </a:lnTo>
                  <a:lnTo>
                    <a:pt x="15479" y="5282"/>
                  </a:lnTo>
                  <a:lnTo>
                    <a:pt x="15601" y="5415"/>
                  </a:lnTo>
                  <a:lnTo>
                    <a:pt x="15723" y="5548"/>
                  </a:lnTo>
                  <a:lnTo>
                    <a:pt x="15834" y="5681"/>
                  </a:lnTo>
                  <a:lnTo>
                    <a:pt x="15945" y="5824"/>
                  </a:lnTo>
                  <a:lnTo>
                    <a:pt x="16045" y="5977"/>
                  </a:lnTo>
                  <a:lnTo>
                    <a:pt x="16134" y="6131"/>
                  </a:lnTo>
                  <a:lnTo>
                    <a:pt x="16222" y="6284"/>
                  </a:lnTo>
                  <a:lnTo>
                    <a:pt x="16311" y="6447"/>
                  </a:lnTo>
                  <a:lnTo>
                    <a:pt x="16377" y="6611"/>
                  </a:lnTo>
                  <a:lnTo>
                    <a:pt x="16444" y="6784"/>
                  </a:lnTo>
                  <a:lnTo>
                    <a:pt x="16511" y="6948"/>
                  </a:lnTo>
                  <a:lnTo>
                    <a:pt x="16566" y="7132"/>
                  </a:lnTo>
                  <a:lnTo>
                    <a:pt x="16610" y="7316"/>
                  </a:lnTo>
                  <a:lnTo>
                    <a:pt x="16644" y="7500"/>
                  </a:lnTo>
                  <a:lnTo>
                    <a:pt x="16699" y="7735"/>
                  </a:lnTo>
                  <a:lnTo>
                    <a:pt x="16766" y="7960"/>
                  </a:lnTo>
                  <a:lnTo>
                    <a:pt x="21600" y="7960"/>
                  </a:lnTo>
                  <a:lnTo>
                    <a:pt x="21545" y="7622"/>
                  </a:lnTo>
                  <a:lnTo>
                    <a:pt x="21456" y="6968"/>
                  </a:lnTo>
                  <a:lnTo>
                    <a:pt x="21423" y="6815"/>
                  </a:lnTo>
                  <a:lnTo>
                    <a:pt x="21378" y="6652"/>
                  </a:lnTo>
                  <a:lnTo>
                    <a:pt x="21290" y="6345"/>
                  </a:lnTo>
                  <a:lnTo>
                    <a:pt x="21190" y="6039"/>
                  </a:lnTo>
                  <a:lnTo>
                    <a:pt x="21079" y="5732"/>
                  </a:lnTo>
                  <a:lnTo>
                    <a:pt x="20957" y="5446"/>
                  </a:lnTo>
                  <a:lnTo>
                    <a:pt x="20824" y="5160"/>
                  </a:lnTo>
                  <a:lnTo>
                    <a:pt x="20691" y="4884"/>
                  </a:lnTo>
                  <a:lnTo>
                    <a:pt x="20547" y="4618"/>
                  </a:lnTo>
                  <a:lnTo>
                    <a:pt x="20391" y="4353"/>
                  </a:lnTo>
                  <a:lnTo>
                    <a:pt x="20236" y="4097"/>
                  </a:lnTo>
                  <a:lnTo>
                    <a:pt x="20059" y="3852"/>
                  </a:lnTo>
                  <a:lnTo>
                    <a:pt x="19881" y="3617"/>
                  </a:lnTo>
                  <a:lnTo>
                    <a:pt x="19693" y="3382"/>
                  </a:lnTo>
                  <a:lnTo>
                    <a:pt x="19504" y="3157"/>
                  </a:lnTo>
                  <a:lnTo>
                    <a:pt x="19294" y="2943"/>
                  </a:lnTo>
                  <a:lnTo>
                    <a:pt x="19083" y="2728"/>
                  </a:lnTo>
                  <a:lnTo>
                    <a:pt x="18861" y="2524"/>
                  </a:lnTo>
                  <a:lnTo>
                    <a:pt x="18629" y="2329"/>
                  </a:lnTo>
                  <a:lnTo>
                    <a:pt x="18396" y="2146"/>
                  </a:lnTo>
                  <a:lnTo>
                    <a:pt x="18152" y="1962"/>
                  </a:lnTo>
                  <a:lnTo>
                    <a:pt x="17897" y="1788"/>
                  </a:lnTo>
                  <a:lnTo>
                    <a:pt x="17631" y="1625"/>
                  </a:lnTo>
                  <a:lnTo>
                    <a:pt x="17353" y="1471"/>
                  </a:lnTo>
                  <a:lnTo>
                    <a:pt x="17076" y="1318"/>
                  </a:lnTo>
                  <a:lnTo>
                    <a:pt x="16788" y="1175"/>
                  </a:lnTo>
                  <a:lnTo>
                    <a:pt x="16189" y="909"/>
                  </a:lnTo>
                  <a:lnTo>
                    <a:pt x="15878" y="787"/>
                  </a:lnTo>
                  <a:lnTo>
                    <a:pt x="15557" y="674"/>
                  </a:lnTo>
                  <a:lnTo>
                    <a:pt x="15224" y="562"/>
                  </a:lnTo>
                  <a:lnTo>
                    <a:pt x="14880" y="470"/>
                  </a:lnTo>
                  <a:lnTo>
                    <a:pt x="14537" y="378"/>
                  </a:lnTo>
                  <a:lnTo>
                    <a:pt x="14182" y="286"/>
                  </a:lnTo>
                  <a:lnTo>
                    <a:pt x="13894" y="225"/>
                  </a:lnTo>
                  <a:lnTo>
                    <a:pt x="13594" y="174"/>
                  </a:lnTo>
                  <a:lnTo>
                    <a:pt x="13295" y="123"/>
                  </a:lnTo>
                  <a:lnTo>
                    <a:pt x="13007" y="92"/>
                  </a:lnTo>
                  <a:lnTo>
                    <a:pt x="12707" y="61"/>
                  </a:lnTo>
                  <a:lnTo>
                    <a:pt x="12408" y="30"/>
                  </a:lnTo>
                  <a:lnTo>
                    <a:pt x="12108" y="20"/>
                  </a:lnTo>
                  <a:lnTo>
                    <a:pt x="11809" y="10"/>
                  </a:lnTo>
                  <a:lnTo>
                    <a:pt x="1121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427987" y="1821"/>
              <a:ext cx="89316" cy="1296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" y="0"/>
                  </a:moveTo>
                  <a:lnTo>
                    <a:pt x="0" y="198"/>
                  </a:lnTo>
                  <a:lnTo>
                    <a:pt x="0" y="21412"/>
                  </a:lnTo>
                  <a:lnTo>
                    <a:pt x="31" y="21485"/>
                  </a:lnTo>
                  <a:lnTo>
                    <a:pt x="46" y="21516"/>
                  </a:lnTo>
                  <a:lnTo>
                    <a:pt x="76" y="21537"/>
                  </a:lnTo>
                  <a:lnTo>
                    <a:pt x="106" y="21558"/>
                  </a:lnTo>
                  <a:lnTo>
                    <a:pt x="152" y="21569"/>
                  </a:lnTo>
                  <a:lnTo>
                    <a:pt x="273" y="21590"/>
                  </a:lnTo>
                  <a:lnTo>
                    <a:pt x="425" y="21600"/>
                  </a:lnTo>
                  <a:lnTo>
                    <a:pt x="21160" y="21600"/>
                  </a:lnTo>
                  <a:lnTo>
                    <a:pt x="21327" y="21590"/>
                  </a:lnTo>
                  <a:lnTo>
                    <a:pt x="21433" y="21569"/>
                  </a:lnTo>
                  <a:lnTo>
                    <a:pt x="21478" y="21558"/>
                  </a:lnTo>
                  <a:lnTo>
                    <a:pt x="21569" y="21496"/>
                  </a:lnTo>
                  <a:lnTo>
                    <a:pt x="21584" y="21412"/>
                  </a:lnTo>
                  <a:lnTo>
                    <a:pt x="21600" y="21307"/>
                  </a:lnTo>
                  <a:lnTo>
                    <a:pt x="21600" y="18127"/>
                  </a:lnTo>
                  <a:lnTo>
                    <a:pt x="21584" y="17939"/>
                  </a:lnTo>
                  <a:lnTo>
                    <a:pt x="21554" y="17709"/>
                  </a:lnTo>
                  <a:lnTo>
                    <a:pt x="6497" y="17709"/>
                  </a:lnTo>
                  <a:lnTo>
                    <a:pt x="6497" y="732"/>
                  </a:lnTo>
                  <a:lnTo>
                    <a:pt x="648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cale 1 1">
  <p:cSld name="Title Slide - Scale_1_1">
    <p:bg>
      <p:bgPr>
        <a:solidFill>
          <a:schemeClr val="dk2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9" name="Google Shape;489;p29"/>
          <p:cNvCxnSpPr/>
          <p:nvPr/>
        </p:nvCxnSpPr>
        <p:spPr>
          <a:xfrm>
            <a:off x="-2151" y="4815449"/>
            <a:ext cx="9148200" cy="0"/>
          </a:xfrm>
          <a:prstGeom prst="straightConnector1">
            <a:avLst/>
          </a:prstGeom>
          <a:noFill/>
          <a:ln w="12700" cap="flat" cmpd="sng">
            <a:solidFill>
              <a:srgbClr val="528575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90" name="Google Shape;490;p29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 u="sng">
                <a:solidFill>
                  <a:schemeClr val="lt1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 u="sng">
              <a:solidFill>
                <a:schemeClr val="lt1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grpSp>
        <p:nvGrpSpPr>
          <p:cNvPr id="491" name="Google Shape;491;p29"/>
          <p:cNvGrpSpPr/>
          <p:nvPr/>
        </p:nvGrpSpPr>
        <p:grpSpPr>
          <a:xfrm>
            <a:off x="8455668" y="4933091"/>
            <a:ext cx="477726" cy="99508"/>
            <a:chOff x="-1" y="-1"/>
            <a:chExt cx="636968" cy="132678"/>
          </a:xfrm>
        </p:grpSpPr>
        <p:sp>
          <p:nvSpPr>
            <p:cNvPr id="492" name="Google Shape;492;p29"/>
            <p:cNvSpPr/>
            <p:nvPr/>
          </p:nvSpPr>
          <p:spPr>
            <a:xfrm>
              <a:off x="-1" y="62"/>
              <a:ext cx="110376" cy="1325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08" y="0"/>
                  </a:moveTo>
                  <a:lnTo>
                    <a:pt x="9996" y="20"/>
                  </a:lnTo>
                  <a:lnTo>
                    <a:pt x="9284" y="51"/>
                  </a:lnTo>
                  <a:lnTo>
                    <a:pt x="8706" y="92"/>
                  </a:lnTo>
                  <a:lnTo>
                    <a:pt x="8117" y="164"/>
                  </a:lnTo>
                  <a:lnTo>
                    <a:pt x="7552" y="246"/>
                  </a:lnTo>
                  <a:lnTo>
                    <a:pt x="6987" y="358"/>
                  </a:lnTo>
                  <a:lnTo>
                    <a:pt x="6705" y="420"/>
                  </a:lnTo>
                  <a:lnTo>
                    <a:pt x="6422" y="481"/>
                  </a:lnTo>
                  <a:lnTo>
                    <a:pt x="6152" y="563"/>
                  </a:lnTo>
                  <a:lnTo>
                    <a:pt x="5870" y="644"/>
                  </a:lnTo>
                  <a:lnTo>
                    <a:pt x="5600" y="726"/>
                  </a:lnTo>
                  <a:lnTo>
                    <a:pt x="5342" y="829"/>
                  </a:lnTo>
                  <a:lnTo>
                    <a:pt x="5071" y="931"/>
                  </a:lnTo>
                  <a:lnTo>
                    <a:pt x="4802" y="1033"/>
                  </a:lnTo>
                  <a:lnTo>
                    <a:pt x="4482" y="1176"/>
                  </a:lnTo>
                  <a:lnTo>
                    <a:pt x="4175" y="1329"/>
                  </a:lnTo>
                  <a:lnTo>
                    <a:pt x="3868" y="1493"/>
                  </a:lnTo>
                  <a:lnTo>
                    <a:pt x="3586" y="1657"/>
                  </a:lnTo>
                  <a:lnTo>
                    <a:pt x="3303" y="1841"/>
                  </a:lnTo>
                  <a:lnTo>
                    <a:pt x="3033" y="2025"/>
                  </a:lnTo>
                  <a:lnTo>
                    <a:pt x="2787" y="2209"/>
                  </a:lnTo>
                  <a:lnTo>
                    <a:pt x="2542" y="2414"/>
                  </a:lnTo>
                  <a:lnTo>
                    <a:pt x="2321" y="2628"/>
                  </a:lnTo>
                  <a:lnTo>
                    <a:pt x="2112" y="2854"/>
                  </a:lnTo>
                  <a:lnTo>
                    <a:pt x="1916" y="3079"/>
                  </a:lnTo>
                  <a:lnTo>
                    <a:pt x="1731" y="3324"/>
                  </a:lnTo>
                  <a:lnTo>
                    <a:pt x="1572" y="3580"/>
                  </a:lnTo>
                  <a:lnTo>
                    <a:pt x="1424" y="3835"/>
                  </a:lnTo>
                  <a:lnTo>
                    <a:pt x="1289" y="4112"/>
                  </a:lnTo>
                  <a:lnTo>
                    <a:pt x="1167" y="4398"/>
                  </a:lnTo>
                  <a:lnTo>
                    <a:pt x="1117" y="4582"/>
                  </a:lnTo>
                  <a:lnTo>
                    <a:pt x="1056" y="4766"/>
                  </a:lnTo>
                  <a:lnTo>
                    <a:pt x="1019" y="4940"/>
                  </a:lnTo>
                  <a:lnTo>
                    <a:pt x="970" y="5124"/>
                  </a:lnTo>
                  <a:lnTo>
                    <a:pt x="921" y="5482"/>
                  </a:lnTo>
                  <a:lnTo>
                    <a:pt x="896" y="5850"/>
                  </a:lnTo>
                  <a:lnTo>
                    <a:pt x="896" y="6208"/>
                  </a:lnTo>
                  <a:lnTo>
                    <a:pt x="921" y="6576"/>
                  </a:lnTo>
                  <a:lnTo>
                    <a:pt x="970" y="6945"/>
                  </a:lnTo>
                  <a:lnTo>
                    <a:pt x="1044" y="7302"/>
                  </a:lnTo>
                  <a:lnTo>
                    <a:pt x="1117" y="7578"/>
                  </a:lnTo>
                  <a:lnTo>
                    <a:pt x="1203" y="7844"/>
                  </a:lnTo>
                  <a:lnTo>
                    <a:pt x="1301" y="8100"/>
                  </a:lnTo>
                  <a:lnTo>
                    <a:pt x="1412" y="8346"/>
                  </a:lnTo>
                  <a:lnTo>
                    <a:pt x="1535" y="8591"/>
                  </a:lnTo>
                  <a:lnTo>
                    <a:pt x="1682" y="8816"/>
                  </a:lnTo>
                  <a:lnTo>
                    <a:pt x="1842" y="9041"/>
                  </a:lnTo>
                  <a:lnTo>
                    <a:pt x="2014" y="9256"/>
                  </a:lnTo>
                  <a:lnTo>
                    <a:pt x="2210" y="9471"/>
                  </a:lnTo>
                  <a:lnTo>
                    <a:pt x="2407" y="9665"/>
                  </a:lnTo>
                  <a:lnTo>
                    <a:pt x="2628" y="9859"/>
                  </a:lnTo>
                  <a:lnTo>
                    <a:pt x="2861" y="10033"/>
                  </a:lnTo>
                  <a:lnTo>
                    <a:pt x="3119" y="10207"/>
                  </a:lnTo>
                  <a:lnTo>
                    <a:pt x="3377" y="10371"/>
                  </a:lnTo>
                  <a:lnTo>
                    <a:pt x="3659" y="10524"/>
                  </a:lnTo>
                  <a:lnTo>
                    <a:pt x="3954" y="10677"/>
                  </a:lnTo>
                  <a:lnTo>
                    <a:pt x="4556" y="10943"/>
                  </a:lnTo>
                  <a:lnTo>
                    <a:pt x="4850" y="11076"/>
                  </a:lnTo>
                  <a:lnTo>
                    <a:pt x="5157" y="11199"/>
                  </a:lnTo>
                  <a:lnTo>
                    <a:pt x="5477" y="11311"/>
                  </a:lnTo>
                  <a:lnTo>
                    <a:pt x="5784" y="11414"/>
                  </a:lnTo>
                  <a:lnTo>
                    <a:pt x="6103" y="11516"/>
                  </a:lnTo>
                  <a:lnTo>
                    <a:pt x="6422" y="11598"/>
                  </a:lnTo>
                  <a:lnTo>
                    <a:pt x="7061" y="11741"/>
                  </a:lnTo>
                  <a:lnTo>
                    <a:pt x="7712" y="11874"/>
                  </a:lnTo>
                  <a:lnTo>
                    <a:pt x="9013" y="12129"/>
                  </a:lnTo>
                  <a:lnTo>
                    <a:pt x="11617" y="12621"/>
                  </a:lnTo>
                  <a:lnTo>
                    <a:pt x="12796" y="12835"/>
                  </a:lnTo>
                  <a:lnTo>
                    <a:pt x="13176" y="12917"/>
                  </a:lnTo>
                  <a:lnTo>
                    <a:pt x="13557" y="12999"/>
                  </a:lnTo>
                  <a:lnTo>
                    <a:pt x="13937" y="13101"/>
                  </a:lnTo>
                  <a:lnTo>
                    <a:pt x="14306" y="13224"/>
                  </a:lnTo>
                  <a:lnTo>
                    <a:pt x="14674" y="13357"/>
                  </a:lnTo>
                  <a:lnTo>
                    <a:pt x="14944" y="13469"/>
                  </a:lnTo>
                  <a:lnTo>
                    <a:pt x="15178" y="13602"/>
                  </a:lnTo>
                  <a:lnTo>
                    <a:pt x="15374" y="13746"/>
                  </a:lnTo>
                  <a:lnTo>
                    <a:pt x="15559" y="13909"/>
                  </a:lnTo>
                  <a:lnTo>
                    <a:pt x="15718" y="14073"/>
                  </a:lnTo>
                  <a:lnTo>
                    <a:pt x="15853" y="14247"/>
                  </a:lnTo>
                  <a:lnTo>
                    <a:pt x="15964" y="14420"/>
                  </a:lnTo>
                  <a:lnTo>
                    <a:pt x="16050" y="14605"/>
                  </a:lnTo>
                  <a:lnTo>
                    <a:pt x="16111" y="14799"/>
                  </a:lnTo>
                  <a:lnTo>
                    <a:pt x="16148" y="14993"/>
                  </a:lnTo>
                  <a:lnTo>
                    <a:pt x="16173" y="15177"/>
                  </a:lnTo>
                  <a:lnTo>
                    <a:pt x="16185" y="15372"/>
                  </a:lnTo>
                  <a:lnTo>
                    <a:pt x="16160" y="15556"/>
                  </a:lnTo>
                  <a:lnTo>
                    <a:pt x="16136" y="15750"/>
                  </a:lnTo>
                  <a:lnTo>
                    <a:pt x="16087" y="15924"/>
                  </a:lnTo>
                  <a:lnTo>
                    <a:pt x="16013" y="16098"/>
                  </a:lnTo>
                  <a:lnTo>
                    <a:pt x="15952" y="16241"/>
                  </a:lnTo>
                  <a:lnTo>
                    <a:pt x="15878" y="16374"/>
                  </a:lnTo>
                  <a:lnTo>
                    <a:pt x="15792" y="16497"/>
                  </a:lnTo>
                  <a:lnTo>
                    <a:pt x="15694" y="16609"/>
                  </a:lnTo>
                  <a:lnTo>
                    <a:pt x="15595" y="16722"/>
                  </a:lnTo>
                  <a:lnTo>
                    <a:pt x="15485" y="16824"/>
                  </a:lnTo>
                  <a:lnTo>
                    <a:pt x="15362" y="16926"/>
                  </a:lnTo>
                  <a:lnTo>
                    <a:pt x="15239" y="17018"/>
                  </a:lnTo>
                  <a:lnTo>
                    <a:pt x="15104" y="17100"/>
                  </a:lnTo>
                  <a:lnTo>
                    <a:pt x="14969" y="17172"/>
                  </a:lnTo>
                  <a:lnTo>
                    <a:pt x="14674" y="17315"/>
                  </a:lnTo>
                  <a:lnTo>
                    <a:pt x="14515" y="17366"/>
                  </a:lnTo>
                  <a:lnTo>
                    <a:pt x="14355" y="17427"/>
                  </a:lnTo>
                  <a:lnTo>
                    <a:pt x="14024" y="17519"/>
                  </a:lnTo>
                  <a:lnTo>
                    <a:pt x="13704" y="17591"/>
                  </a:lnTo>
                  <a:lnTo>
                    <a:pt x="13373" y="17663"/>
                  </a:lnTo>
                  <a:lnTo>
                    <a:pt x="13053" y="17724"/>
                  </a:lnTo>
                  <a:lnTo>
                    <a:pt x="12734" y="17765"/>
                  </a:lnTo>
                  <a:lnTo>
                    <a:pt x="12403" y="17806"/>
                  </a:lnTo>
                  <a:lnTo>
                    <a:pt x="12083" y="17847"/>
                  </a:lnTo>
                  <a:lnTo>
                    <a:pt x="11764" y="17867"/>
                  </a:lnTo>
                  <a:lnTo>
                    <a:pt x="11433" y="17877"/>
                  </a:lnTo>
                  <a:lnTo>
                    <a:pt x="11113" y="17888"/>
                  </a:lnTo>
                  <a:lnTo>
                    <a:pt x="10782" y="17888"/>
                  </a:lnTo>
                  <a:lnTo>
                    <a:pt x="10450" y="17867"/>
                  </a:lnTo>
                  <a:lnTo>
                    <a:pt x="10131" y="17847"/>
                  </a:lnTo>
                  <a:lnTo>
                    <a:pt x="9799" y="17816"/>
                  </a:lnTo>
                  <a:lnTo>
                    <a:pt x="9480" y="17775"/>
                  </a:lnTo>
                  <a:lnTo>
                    <a:pt x="9149" y="17724"/>
                  </a:lnTo>
                  <a:lnTo>
                    <a:pt x="8829" y="17663"/>
                  </a:lnTo>
                  <a:lnTo>
                    <a:pt x="8473" y="17591"/>
                  </a:lnTo>
                  <a:lnTo>
                    <a:pt x="8129" y="17499"/>
                  </a:lnTo>
                  <a:lnTo>
                    <a:pt x="7810" y="17386"/>
                  </a:lnTo>
                  <a:lnTo>
                    <a:pt x="7515" y="17264"/>
                  </a:lnTo>
                  <a:lnTo>
                    <a:pt x="7233" y="17131"/>
                  </a:lnTo>
                  <a:lnTo>
                    <a:pt x="6963" y="16977"/>
                  </a:lnTo>
                  <a:lnTo>
                    <a:pt x="6717" y="16814"/>
                  </a:lnTo>
                  <a:lnTo>
                    <a:pt x="6496" y="16640"/>
                  </a:lnTo>
                  <a:lnTo>
                    <a:pt x="6287" y="16446"/>
                  </a:lnTo>
                  <a:lnTo>
                    <a:pt x="6103" y="16241"/>
                  </a:lnTo>
                  <a:lnTo>
                    <a:pt x="5943" y="16016"/>
                  </a:lnTo>
                  <a:lnTo>
                    <a:pt x="5796" y="15781"/>
                  </a:lnTo>
                  <a:lnTo>
                    <a:pt x="5673" y="15525"/>
                  </a:lnTo>
                  <a:lnTo>
                    <a:pt x="5575" y="15259"/>
                  </a:lnTo>
                  <a:lnTo>
                    <a:pt x="5489" y="14983"/>
                  </a:lnTo>
                  <a:lnTo>
                    <a:pt x="5440" y="14686"/>
                  </a:lnTo>
                  <a:lnTo>
                    <a:pt x="5379" y="14267"/>
                  </a:lnTo>
                  <a:lnTo>
                    <a:pt x="5329" y="13837"/>
                  </a:lnTo>
                  <a:lnTo>
                    <a:pt x="0" y="13837"/>
                  </a:lnTo>
                  <a:lnTo>
                    <a:pt x="49" y="14298"/>
                  </a:lnTo>
                  <a:lnTo>
                    <a:pt x="86" y="14738"/>
                  </a:lnTo>
                  <a:lnTo>
                    <a:pt x="135" y="15167"/>
                  </a:lnTo>
                  <a:lnTo>
                    <a:pt x="172" y="15382"/>
                  </a:lnTo>
                  <a:lnTo>
                    <a:pt x="209" y="15586"/>
                  </a:lnTo>
                  <a:lnTo>
                    <a:pt x="283" y="15873"/>
                  </a:lnTo>
                  <a:lnTo>
                    <a:pt x="369" y="16149"/>
                  </a:lnTo>
                  <a:lnTo>
                    <a:pt x="454" y="16415"/>
                  </a:lnTo>
                  <a:lnTo>
                    <a:pt x="565" y="16670"/>
                  </a:lnTo>
                  <a:lnTo>
                    <a:pt x="676" y="16926"/>
                  </a:lnTo>
                  <a:lnTo>
                    <a:pt x="786" y="17172"/>
                  </a:lnTo>
                  <a:lnTo>
                    <a:pt x="921" y="17417"/>
                  </a:lnTo>
                  <a:lnTo>
                    <a:pt x="1056" y="17652"/>
                  </a:lnTo>
                  <a:lnTo>
                    <a:pt x="1203" y="17877"/>
                  </a:lnTo>
                  <a:lnTo>
                    <a:pt x="1523" y="18307"/>
                  </a:lnTo>
                  <a:lnTo>
                    <a:pt x="1707" y="18511"/>
                  </a:lnTo>
                  <a:lnTo>
                    <a:pt x="1879" y="18716"/>
                  </a:lnTo>
                  <a:lnTo>
                    <a:pt x="2075" y="18910"/>
                  </a:lnTo>
                  <a:lnTo>
                    <a:pt x="2272" y="19094"/>
                  </a:lnTo>
                  <a:lnTo>
                    <a:pt x="2493" y="19268"/>
                  </a:lnTo>
                  <a:lnTo>
                    <a:pt x="2701" y="19442"/>
                  </a:lnTo>
                  <a:lnTo>
                    <a:pt x="2935" y="19606"/>
                  </a:lnTo>
                  <a:lnTo>
                    <a:pt x="3168" y="19770"/>
                  </a:lnTo>
                  <a:lnTo>
                    <a:pt x="3414" y="19923"/>
                  </a:lnTo>
                  <a:lnTo>
                    <a:pt x="3671" y="20066"/>
                  </a:lnTo>
                  <a:lnTo>
                    <a:pt x="3930" y="20209"/>
                  </a:lnTo>
                  <a:lnTo>
                    <a:pt x="4200" y="20342"/>
                  </a:lnTo>
                  <a:lnTo>
                    <a:pt x="4482" y="20465"/>
                  </a:lnTo>
                  <a:lnTo>
                    <a:pt x="4764" y="20588"/>
                  </a:lnTo>
                  <a:lnTo>
                    <a:pt x="5059" y="20700"/>
                  </a:lnTo>
                  <a:lnTo>
                    <a:pt x="5366" y="20812"/>
                  </a:lnTo>
                  <a:lnTo>
                    <a:pt x="5673" y="20915"/>
                  </a:lnTo>
                  <a:lnTo>
                    <a:pt x="6005" y="21007"/>
                  </a:lnTo>
                  <a:lnTo>
                    <a:pt x="6324" y="21099"/>
                  </a:lnTo>
                  <a:lnTo>
                    <a:pt x="6668" y="21181"/>
                  </a:lnTo>
                  <a:lnTo>
                    <a:pt x="7012" y="21252"/>
                  </a:lnTo>
                  <a:lnTo>
                    <a:pt x="7356" y="21324"/>
                  </a:lnTo>
                  <a:lnTo>
                    <a:pt x="7699" y="21375"/>
                  </a:lnTo>
                  <a:lnTo>
                    <a:pt x="8043" y="21426"/>
                  </a:lnTo>
                  <a:lnTo>
                    <a:pt x="8387" y="21477"/>
                  </a:lnTo>
                  <a:lnTo>
                    <a:pt x="8731" y="21508"/>
                  </a:lnTo>
                  <a:lnTo>
                    <a:pt x="9075" y="21539"/>
                  </a:lnTo>
                  <a:lnTo>
                    <a:pt x="9775" y="21580"/>
                  </a:lnTo>
                  <a:lnTo>
                    <a:pt x="10462" y="21600"/>
                  </a:lnTo>
                  <a:lnTo>
                    <a:pt x="11162" y="21600"/>
                  </a:lnTo>
                  <a:lnTo>
                    <a:pt x="11862" y="21590"/>
                  </a:lnTo>
                  <a:lnTo>
                    <a:pt x="12550" y="21559"/>
                  </a:lnTo>
                  <a:lnTo>
                    <a:pt x="13655" y="21477"/>
                  </a:lnTo>
                  <a:lnTo>
                    <a:pt x="14196" y="21416"/>
                  </a:lnTo>
                  <a:lnTo>
                    <a:pt x="14748" y="21334"/>
                  </a:lnTo>
                  <a:lnTo>
                    <a:pt x="15276" y="21242"/>
                  </a:lnTo>
                  <a:lnTo>
                    <a:pt x="15816" y="21130"/>
                  </a:lnTo>
                  <a:lnTo>
                    <a:pt x="16344" y="20986"/>
                  </a:lnTo>
                  <a:lnTo>
                    <a:pt x="16860" y="20833"/>
                  </a:lnTo>
                  <a:lnTo>
                    <a:pt x="17241" y="20700"/>
                  </a:lnTo>
                  <a:lnTo>
                    <a:pt x="17621" y="20557"/>
                  </a:lnTo>
                  <a:lnTo>
                    <a:pt x="17978" y="20403"/>
                  </a:lnTo>
                  <a:lnTo>
                    <a:pt x="18322" y="20230"/>
                  </a:lnTo>
                  <a:lnTo>
                    <a:pt x="18653" y="20056"/>
                  </a:lnTo>
                  <a:lnTo>
                    <a:pt x="18972" y="19862"/>
                  </a:lnTo>
                  <a:lnTo>
                    <a:pt x="19279" y="19667"/>
                  </a:lnTo>
                  <a:lnTo>
                    <a:pt x="19562" y="19452"/>
                  </a:lnTo>
                  <a:lnTo>
                    <a:pt x="19832" y="19217"/>
                  </a:lnTo>
                  <a:lnTo>
                    <a:pt x="20077" y="18982"/>
                  </a:lnTo>
                  <a:lnTo>
                    <a:pt x="20311" y="18726"/>
                  </a:lnTo>
                  <a:lnTo>
                    <a:pt x="20532" y="18460"/>
                  </a:lnTo>
                  <a:lnTo>
                    <a:pt x="20728" y="18184"/>
                  </a:lnTo>
                  <a:lnTo>
                    <a:pt x="20913" y="17888"/>
                  </a:lnTo>
                  <a:lnTo>
                    <a:pt x="21072" y="17581"/>
                  </a:lnTo>
                  <a:lnTo>
                    <a:pt x="21220" y="17264"/>
                  </a:lnTo>
                  <a:lnTo>
                    <a:pt x="21293" y="17080"/>
                  </a:lnTo>
                  <a:lnTo>
                    <a:pt x="21354" y="16885"/>
                  </a:lnTo>
                  <a:lnTo>
                    <a:pt x="21404" y="16701"/>
                  </a:lnTo>
                  <a:lnTo>
                    <a:pt x="21453" y="16507"/>
                  </a:lnTo>
                  <a:lnTo>
                    <a:pt x="21502" y="16323"/>
                  </a:lnTo>
                  <a:lnTo>
                    <a:pt x="21527" y="16128"/>
                  </a:lnTo>
                  <a:lnTo>
                    <a:pt x="21576" y="15750"/>
                  </a:lnTo>
                  <a:lnTo>
                    <a:pt x="21600" y="15362"/>
                  </a:lnTo>
                  <a:lnTo>
                    <a:pt x="21588" y="14983"/>
                  </a:lnTo>
                  <a:lnTo>
                    <a:pt x="21563" y="14594"/>
                  </a:lnTo>
                  <a:lnTo>
                    <a:pt x="21502" y="14206"/>
                  </a:lnTo>
                  <a:lnTo>
                    <a:pt x="21453" y="13940"/>
                  </a:lnTo>
                  <a:lnTo>
                    <a:pt x="21392" y="13684"/>
                  </a:lnTo>
                  <a:lnTo>
                    <a:pt x="21306" y="13439"/>
                  </a:lnTo>
                  <a:lnTo>
                    <a:pt x="21220" y="13193"/>
                  </a:lnTo>
                  <a:lnTo>
                    <a:pt x="21121" y="12958"/>
                  </a:lnTo>
                  <a:lnTo>
                    <a:pt x="20999" y="12723"/>
                  </a:lnTo>
                  <a:lnTo>
                    <a:pt x="20876" y="12498"/>
                  </a:lnTo>
                  <a:lnTo>
                    <a:pt x="20728" y="12283"/>
                  </a:lnTo>
                  <a:lnTo>
                    <a:pt x="20569" y="12068"/>
                  </a:lnTo>
                  <a:lnTo>
                    <a:pt x="20397" y="11864"/>
                  </a:lnTo>
                  <a:lnTo>
                    <a:pt x="20213" y="11669"/>
                  </a:lnTo>
                  <a:lnTo>
                    <a:pt x="20016" y="11475"/>
                  </a:lnTo>
                  <a:lnTo>
                    <a:pt x="19574" y="11107"/>
                  </a:lnTo>
                  <a:lnTo>
                    <a:pt x="19329" y="10933"/>
                  </a:lnTo>
                  <a:lnTo>
                    <a:pt x="19058" y="10769"/>
                  </a:lnTo>
                  <a:lnTo>
                    <a:pt x="18788" y="10606"/>
                  </a:lnTo>
                  <a:lnTo>
                    <a:pt x="18506" y="10442"/>
                  </a:lnTo>
                  <a:lnTo>
                    <a:pt x="18211" y="10299"/>
                  </a:lnTo>
                  <a:lnTo>
                    <a:pt x="17916" y="10156"/>
                  </a:lnTo>
                  <a:lnTo>
                    <a:pt x="17621" y="10023"/>
                  </a:lnTo>
                  <a:lnTo>
                    <a:pt x="17314" y="9900"/>
                  </a:lnTo>
                  <a:lnTo>
                    <a:pt x="16700" y="9675"/>
                  </a:lnTo>
                  <a:lnTo>
                    <a:pt x="16394" y="9562"/>
                  </a:lnTo>
                  <a:lnTo>
                    <a:pt x="16074" y="9471"/>
                  </a:lnTo>
                  <a:lnTo>
                    <a:pt x="15755" y="9379"/>
                  </a:lnTo>
                  <a:lnTo>
                    <a:pt x="15436" y="9286"/>
                  </a:lnTo>
                  <a:lnTo>
                    <a:pt x="14773" y="9133"/>
                  </a:lnTo>
                  <a:lnTo>
                    <a:pt x="14110" y="9000"/>
                  </a:lnTo>
                  <a:lnTo>
                    <a:pt x="12894" y="8775"/>
                  </a:lnTo>
                  <a:lnTo>
                    <a:pt x="11678" y="8570"/>
                  </a:lnTo>
                  <a:lnTo>
                    <a:pt x="10450" y="8356"/>
                  </a:lnTo>
                  <a:lnTo>
                    <a:pt x="9234" y="8151"/>
                  </a:lnTo>
                  <a:lnTo>
                    <a:pt x="8977" y="8100"/>
                  </a:lnTo>
                  <a:lnTo>
                    <a:pt x="8731" y="8039"/>
                  </a:lnTo>
                  <a:lnTo>
                    <a:pt x="8473" y="7977"/>
                  </a:lnTo>
                  <a:lnTo>
                    <a:pt x="8227" y="7895"/>
                  </a:lnTo>
                  <a:lnTo>
                    <a:pt x="7994" y="7814"/>
                  </a:lnTo>
                  <a:lnTo>
                    <a:pt x="7761" y="7721"/>
                  </a:lnTo>
                  <a:lnTo>
                    <a:pt x="7527" y="7609"/>
                  </a:lnTo>
                  <a:lnTo>
                    <a:pt x="7319" y="7497"/>
                  </a:lnTo>
                  <a:lnTo>
                    <a:pt x="7196" y="7415"/>
                  </a:lnTo>
                  <a:lnTo>
                    <a:pt x="7086" y="7343"/>
                  </a:lnTo>
                  <a:lnTo>
                    <a:pt x="6975" y="7261"/>
                  </a:lnTo>
                  <a:lnTo>
                    <a:pt x="6877" y="7180"/>
                  </a:lnTo>
                  <a:lnTo>
                    <a:pt x="6791" y="7088"/>
                  </a:lnTo>
                  <a:lnTo>
                    <a:pt x="6705" y="6995"/>
                  </a:lnTo>
                  <a:lnTo>
                    <a:pt x="6631" y="6903"/>
                  </a:lnTo>
                  <a:lnTo>
                    <a:pt x="6570" y="6812"/>
                  </a:lnTo>
                  <a:lnTo>
                    <a:pt x="6508" y="6709"/>
                  </a:lnTo>
                  <a:lnTo>
                    <a:pt x="6459" y="6617"/>
                  </a:lnTo>
                  <a:lnTo>
                    <a:pt x="6410" y="6515"/>
                  </a:lnTo>
                  <a:lnTo>
                    <a:pt x="6373" y="6413"/>
                  </a:lnTo>
                  <a:lnTo>
                    <a:pt x="6349" y="6310"/>
                  </a:lnTo>
                  <a:lnTo>
                    <a:pt x="6324" y="6208"/>
                  </a:lnTo>
                  <a:lnTo>
                    <a:pt x="6312" y="6096"/>
                  </a:lnTo>
                  <a:lnTo>
                    <a:pt x="6312" y="5891"/>
                  </a:lnTo>
                  <a:lnTo>
                    <a:pt x="6324" y="5789"/>
                  </a:lnTo>
                  <a:lnTo>
                    <a:pt x="6336" y="5687"/>
                  </a:lnTo>
                  <a:lnTo>
                    <a:pt x="6361" y="5574"/>
                  </a:lnTo>
                  <a:lnTo>
                    <a:pt x="6398" y="5472"/>
                  </a:lnTo>
                  <a:lnTo>
                    <a:pt x="6434" y="5380"/>
                  </a:lnTo>
                  <a:lnTo>
                    <a:pt x="6484" y="5277"/>
                  </a:lnTo>
                  <a:lnTo>
                    <a:pt x="6545" y="5175"/>
                  </a:lnTo>
                  <a:lnTo>
                    <a:pt x="6607" y="5083"/>
                  </a:lnTo>
                  <a:lnTo>
                    <a:pt x="6680" y="4991"/>
                  </a:lnTo>
                  <a:lnTo>
                    <a:pt x="6766" y="4899"/>
                  </a:lnTo>
                  <a:lnTo>
                    <a:pt x="6852" y="4807"/>
                  </a:lnTo>
                  <a:lnTo>
                    <a:pt x="6938" y="4725"/>
                  </a:lnTo>
                  <a:lnTo>
                    <a:pt x="7049" y="4643"/>
                  </a:lnTo>
                  <a:lnTo>
                    <a:pt x="7159" y="4561"/>
                  </a:lnTo>
                  <a:lnTo>
                    <a:pt x="7282" y="4490"/>
                  </a:lnTo>
                  <a:lnTo>
                    <a:pt x="7417" y="4408"/>
                  </a:lnTo>
                  <a:lnTo>
                    <a:pt x="7564" y="4336"/>
                  </a:lnTo>
                  <a:lnTo>
                    <a:pt x="7884" y="4193"/>
                  </a:lnTo>
                  <a:lnTo>
                    <a:pt x="8043" y="4142"/>
                  </a:lnTo>
                  <a:lnTo>
                    <a:pt x="8203" y="4081"/>
                  </a:lnTo>
                  <a:lnTo>
                    <a:pt x="8375" y="4040"/>
                  </a:lnTo>
                  <a:lnTo>
                    <a:pt x="8534" y="3999"/>
                  </a:lnTo>
                  <a:lnTo>
                    <a:pt x="8804" y="3938"/>
                  </a:lnTo>
                  <a:lnTo>
                    <a:pt x="9063" y="3897"/>
                  </a:lnTo>
                  <a:lnTo>
                    <a:pt x="9320" y="3856"/>
                  </a:lnTo>
                  <a:lnTo>
                    <a:pt x="9590" y="3815"/>
                  </a:lnTo>
                  <a:lnTo>
                    <a:pt x="9849" y="3794"/>
                  </a:lnTo>
                  <a:lnTo>
                    <a:pt x="10119" y="3774"/>
                  </a:lnTo>
                  <a:lnTo>
                    <a:pt x="10376" y="3764"/>
                  </a:lnTo>
                  <a:lnTo>
                    <a:pt x="10647" y="3753"/>
                  </a:lnTo>
                  <a:lnTo>
                    <a:pt x="10904" y="3753"/>
                  </a:lnTo>
                  <a:lnTo>
                    <a:pt x="11174" y="3764"/>
                  </a:lnTo>
                  <a:lnTo>
                    <a:pt x="11433" y="3774"/>
                  </a:lnTo>
                  <a:lnTo>
                    <a:pt x="11703" y="3794"/>
                  </a:lnTo>
                  <a:lnTo>
                    <a:pt x="11973" y="3815"/>
                  </a:lnTo>
                  <a:lnTo>
                    <a:pt x="12231" y="3856"/>
                  </a:lnTo>
                  <a:lnTo>
                    <a:pt x="12489" y="3886"/>
                  </a:lnTo>
                  <a:lnTo>
                    <a:pt x="12759" y="3938"/>
                  </a:lnTo>
                  <a:lnTo>
                    <a:pt x="13029" y="3989"/>
                  </a:lnTo>
                  <a:lnTo>
                    <a:pt x="13287" y="4060"/>
                  </a:lnTo>
                  <a:lnTo>
                    <a:pt x="13532" y="4132"/>
                  </a:lnTo>
                  <a:lnTo>
                    <a:pt x="13778" y="4224"/>
                  </a:lnTo>
                  <a:lnTo>
                    <a:pt x="13999" y="4316"/>
                  </a:lnTo>
                  <a:lnTo>
                    <a:pt x="14220" y="4428"/>
                  </a:lnTo>
                  <a:lnTo>
                    <a:pt x="14429" y="4541"/>
                  </a:lnTo>
                  <a:lnTo>
                    <a:pt x="14625" y="4664"/>
                  </a:lnTo>
                  <a:lnTo>
                    <a:pt x="14797" y="4807"/>
                  </a:lnTo>
                  <a:lnTo>
                    <a:pt x="14969" y="4960"/>
                  </a:lnTo>
                  <a:lnTo>
                    <a:pt x="15129" y="5114"/>
                  </a:lnTo>
                  <a:lnTo>
                    <a:pt x="15264" y="5287"/>
                  </a:lnTo>
                  <a:lnTo>
                    <a:pt x="15399" y="5472"/>
                  </a:lnTo>
                  <a:lnTo>
                    <a:pt x="15509" y="5666"/>
                  </a:lnTo>
                  <a:lnTo>
                    <a:pt x="15608" y="5870"/>
                  </a:lnTo>
                  <a:lnTo>
                    <a:pt x="15694" y="6096"/>
                  </a:lnTo>
                  <a:lnTo>
                    <a:pt x="15718" y="6198"/>
                  </a:lnTo>
                  <a:lnTo>
                    <a:pt x="15743" y="6310"/>
                  </a:lnTo>
                  <a:lnTo>
                    <a:pt x="15767" y="6546"/>
                  </a:lnTo>
                  <a:lnTo>
                    <a:pt x="15780" y="6771"/>
                  </a:lnTo>
                  <a:lnTo>
                    <a:pt x="15780" y="7088"/>
                  </a:lnTo>
                  <a:lnTo>
                    <a:pt x="15829" y="7210"/>
                  </a:lnTo>
                  <a:lnTo>
                    <a:pt x="15866" y="7251"/>
                  </a:lnTo>
                  <a:lnTo>
                    <a:pt x="15927" y="7282"/>
                  </a:lnTo>
                  <a:lnTo>
                    <a:pt x="15988" y="7312"/>
                  </a:lnTo>
                  <a:lnTo>
                    <a:pt x="16074" y="7323"/>
                  </a:lnTo>
                  <a:lnTo>
                    <a:pt x="20863" y="7323"/>
                  </a:lnTo>
                  <a:lnTo>
                    <a:pt x="20949" y="7312"/>
                  </a:lnTo>
                  <a:lnTo>
                    <a:pt x="21023" y="7282"/>
                  </a:lnTo>
                  <a:lnTo>
                    <a:pt x="21072" y="7251"/>
                  </a:lnTo>
                  <a:lnTo>
                    <a:pt x="21109" y="7200"/>
                  </a:lnTo>
                  <a:lnTo>
                    <a:pt x="21134" y="7149"/>
                  </a:lnTo>
                  <a:lnTo>
                    <a:pt x="21158" y="7077"/>
                  </a:lnTo>
                  <a:lnTo>
                    <a:pt x="21158" y="6668"/>
                  </a:lnTo>
                  <a:lnTo>
                    <a:pt x="21134" y="6341"/>
                  </a:lnTo>
                  <a:lnTo>
                    <a:pt x="21109" y="6024"/>
                  </a:lnTo>
                  <a:lnTo>
                    <a:pt x="21048" y="5707"/>
                  </a:lnTo>
                  <a:lnTo>
                    <a:pt x="20986" y="5390"/>
                  </a:lnTo>
                  <a:lnTo>
                    <a:pt x="20888" y="5093"/>
                  </a:lnTo>
                  <a:lnTo>
                    <a:pt x="20790" y="4786"/>
                  </a:lnTo>
                  <a:lnTo>
                    <a:pt x="20667" y="4500"/>
                  </a:lnTo>
                  <a:lnTo>
                    <a:pt x="20520" y="4214"/>
                  </a:lnTo>
                  <a:lnTo>
                    <a:pt x="20348" y="3927"/>
                  </a:lnTo>
                  <a:lnTo>
                    <a:pt x="20163" y="3651"/>
                  </a:lnTo>
                  <a:lnTo>
                    <a:pt x="19967" y="3385"/>
                  </a:lnTo>
                  <a:lnTo>
                    <a:pt x="19734" y="3120"/>
                  </a:lnTo>
                  <a:lnTo>
                    <a:pt x="19488" y="2864"/>
                  </a:lnTo>
                  <a:lnTo>
                    <a:pt x="19218" y="2608"/>
                  </a:lnTo>
                  <a:lnTo>
                    <a:pt x="18936" y="2363"/>
                  </a:lnTo>
                  <a:lnTo>
                    <a:pt x="18714" y="2199"/>
                  </a:lnTo>
                  <a:lnTo>
                    <a:pt x="18493" y="2035"/>
                  </a:lnTo>
                  <a:lnTo>
                    <a:pt x="18272" y="1882"/>
                  </a:lnTo>
                  <a:lnTo>
                    <a:pt x="18039" y="1739"/>
                  </a:lnTo>
                  <a:lnTo>
                    <a:pt x="17806" y="1595"/>
                  </a:lnTo>
                  <a:lnTo>
                    <a:pt x="17314" y="1329"/>
                  </a:lnTo>
                  <a:lnTo>
                    <a:pt x="17069" y="1217"/>
                  </a:lnTo>
                  <a:lnTo>
                    <a:pt x="16811" y="1094"/>
                  </a:lnTo>
                  <a:lnTo>
                    <a:pt x="16553" y="982"/>
                  </a:lnTo>
                  <a:lnTo>
                    <a:pt x="16295" y="880"/>
                  </a:lnTo>
                  <a:lnTo>
                    <a:pt x="16025" y="777"/>
                  </a:lnTo>
                  <a:lnTo>
                    <a:pt x="15755" y="685"/>
                  </a:lnTo>
                  <a:lnTo>
                    <a:pt x="15485" y="603"/>
                  </a:lnTo>
                  <a:lnTo>
                    <a:pt x="15202" y="522"/>
                  </a:lnTo>
                  <a:lnTo>
                    <a:pt x="14920" y="440"/>
                  </a:lnTo>
                  <a:lnTo>
                    <a:pt x="14564" y="358"/>
                  </a:lnTo>
                  <a:lnTo>
                    <a:pt x="14220" y="287"/>
                  </a:lnTo>
                  <a:lnTo>
                    <a:pt x="13876" y="225"/>
                  </a:lnTo>
                  <a:lnTo>
                    <a:pt x="13520" y="164"/>
                  </a:lnTo>
                  <a:lnTo>
                    <a:pt x="13176" y="123"/>
                  </a:lnTo>
                  <a:lnTo>
                    <a:pt x="12820" y="82"/>
                  </a:lnTo>
                  <a:lnTo>
                    <a:pt x="12476" y="51"/>
                  </a:lnTo>
                  <a:lnTo>
                    <a:pt x="12120" y="31"/>
                  </a:lnTo>
                  <a:lnTo>
                    <a:pt x="11764" y="10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270011" y="1694"/>
              <a:ext cx="129276" cy="129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16" y="4431"/>
                  </a:moveTo>
                  <a:lnTo>
                    <a:pt x="13725" y="13209"/>
                  </a:lnTo>
                  <a:lnTo>
                    <a:pt x="13338" y="13324"/>
                  </a:lnTo>
                  <a:lnTo>
                    <a:pt x="12950" y="13439"/>
                  </a:lnTo>
                  <a:lnTo>
                    <a:pt x="12562" y="13533"/>
                  </a:lnTo>
                  <a:lnTo>
                    <a:pt x="12173" y="13616"/>
                  </a:lnTo>
                  <a:lnTo>
                    <a:pt x="11786" y="13679"/>
                  </a:lnTo>
                  <a:lnTo>
                    <a:pt x="11398" y="13742"/>
                  </a:lnTo>
                  <a:lnTo>
                    <a:pt x="10999" y="13794"/>
                  </a:lnTo>
                  <a:lnTo>
                    <a:pt x="10611" y="13836"/>
                  </a:lnTo>
                  <a:lnTo>
                    <a:pt x="10213" y="13857"/>
                  </a:lnTo>
                  <a:lnTo>
                    <a:pt x="9825" y="13878"/>
                  </a:lnTo>
                  <a:lnTo>
                    <a:pt x="9028" y="13899"/>
                  </a:lnTo>
                  <a:lnTo>
                    <a:pt x="8619" y="13888"/>
                  </a:lnTo>
                  <a:lnTo>
                    <a:pt x="8221" y="13878"/>
                  </a:lnTo>
                  <a:lnTo>
                    <a:pt x="7812" y="13857"/>
                  </a:lnTo>
                  <a:lnTo>
                    <a:pt x="7413" y="13825"/>
                  </a:lnTo>
                  <a:lnTo>
                    <a:pt x="10622" y="4441"/>
                  </a:lnTo>
                  <a:lnTo>
                    <a:pt x="10716" y="4431"/>
                  </a:lnTo>
                  <a:close/>
                  <a:moveTo>
                    <a:pt x="8273" y="0"/>
                  </a:moveTo>
                  <a:lnTo>
                    <a:pt x="8147" y="10"/>
                  </a:lnTo>
                  <a:lnTo>
                    <a:pt x="8042" y="32"/>
                  </a:lnTo>
                  <a:lnTo>
                    <a:pt x="8011" y="42"/>
                  </a:lnTo>
                  <a:lnTo>
                    <a:pt x="7969" y="63"/>
                  </a:lnTo>
                  <a:lnTo>
                    <a:pt x="7938" y="84"/>
                  </a:lnTo>
                  <a:lnTo>
                    <a:pt x="7916" y="115"/>
                  </a:lnTo>
                  <a:lnTo>
                    <a:pt x="7864" y="199"/>
                  </a:lnTo>
                  <a:lnTo>
                    <a:pt x="7822" y="303"/>
                  </a:lnTo>
                  <a:lnTo>
                    <a:pt x="7759" y="460"/>
                  </a:lnTo>
                  <a:lnTo>
                    <a:pt x="535" y="19813"/>
                  </a:lnTo>
                  <a:lnTo>
                    <a:pt x="293" y="20451"/>
                  </a:lnTo>
                  <a:lnTo>
                    <a:pt x="168" y="20775"/>
                  </a:lnTo>
                  <a:lnTo>
                    <a:pt x="53" y="21099"/>
                  </a:lnTo>
                  <a:lnTo>
                    <a:pt x="21" y="21224"/>
                  </a:lnTo>
                  <a:lnTo>
                    <a:pt x="0" y="21339"/>
                  </a:lnTo>
                  <a:lnTo>
                    <a:pt x="0" y="21381"/>
                  </a:lnTo>
                  <a:lnTo>
                    <a:pt x="10" y="21423"/>
                  </a:lnTo>
                  <a:lnTo>
                    <a:pt x="21" y="21464"/>
                  </a:lnTo>
                  <a:lnTo>
                    <a:pt x="42" y="21496"/>
                  </a:lnTo>
                  <a:lnTo>
                    <a:pt x="63" y="21516"/>
                  </a:lnTo>
                  <a:lnTo>
                    <a:pt x="94" y="21537"/>
                  </a:lnTo>
                  <a:lnTo>
                    <a:pt x="178" y="21569"/>
                  </a:lnTo>
                  <a:lnTo>
                    <a:pt x="293" y="21590"/>
                  </a:lnTo>
                  <a:lnTo>
                    <a:pt x="430" y="21600"/>
                  </a:lnTo>
                  <a:lnTo>
                    <a:pt x="4446" y="21600"/>
                  </a:lnTo>
                  <a:lnTo>
                    <a:pt x="4530" y="21590"/>
                  </a:lnTo>
                  <a:lnTo>
                    <a:pt x="4603" y="21569"/>
                  </a:lnTo>
                  <a:lnTo>
                    <a:pt x="4666" y="21527"/>
                  </a:lnTo>
                  <a:lnTo>
                    <a:pt x="4729" y="21485"/>
                  </a:lnTo>
                  <a:lnTo>
                    <a:pt x="4771" y="21423"/>
                  </a:lnTo>
                  <a:lnTo>
                    <a:pt x="4813" y="21349"/>
                  </a:lnTo>
                  <a:lnTo>
                    <a:pt x="4855" y="21255"/>
                  </a:lnTo>
                  <a:lnTo>
                    <a:pt x="5044" y="20670"/>
                  </a:lnTo>
                  <a:lnTo>
                    <a:pt x="5232" y="20095"/>
                  </a:lnTo>
                  <a:lnTo>
                    <a:pt x="5641" y="18935"/>
                  </a:lnTo>
                  <a:lnTo>
                    <a:pt x="6228" y="17253"/>
                  </a:lnTo>
                  <a:lnTo>
                    <a:pt x="6784" y="17305"/>
                  </a:lnTo>
                  <a:lnTo>
                    <a:pt x="7329" y="17357"/>
                  </a:lnTo>
                  <a:lnTo>
                    <a:pt x="7885" y="17389"/>
                  </a:lnTo>
                  <a:lnTo>
                    <a:pt x="8976" y="17410"/>
                  </a:lnTo>
                  <a:lnTo>
                    <a:pt x="9521" y="17410"/>
                  </a:lnTo>
                  <a:lnTo>
                    <a:pt x="10066" y="17389"/>
                  </a:lnTo>
                  <a:lnTo>
                    <a:pt x="10601" y="17357"/>
                  </a:lnTo>
                  <a:lnTo>
                    <a:pt x="11146" y="17316"/>
                  </a:lnTo>
                  <a:lnTo>
                    <a:pt x="11681" y="17253"/>
                  </a:lnTo>
                  <a:lnTo>
                    <a:pt x="12216" y="17180"/>
                  </a:lnTo>
                  <a:lnTo>
                    <a:pt x="12750" y="17096"/>
                  </a:lnTo>
                  <a:lnTo>
                    <a:pt x="13285" y="16992"/>
                  </a:lnTo>
                  <a:lnTo>
                    <a:pt x="13820" y="16866"/>
                  </a:lnTo>
                  <a:lnTo>
                    <a:pt x="14344" y="16741"/>
                  </a:lnTo>
                  <a:lnTo>
                    <a:pt x="14879" y="16584"/>
                  </a:lnTo>
                  <a:lnTo>
                    <a:pt x="14973" y="16835"/>
                  </a:lnTo>
                  <a:lnTo>
                    <a:pt x="15739" y="19040"/>
                  </a:lnTo>
                  <a:lnTo>
                    <a:pt x="16493" y="21255"/>
                  </a:lnTo>
                  <a:lnTo>
                    <a:pt x="16525" y="21339"/>
                  </a:lnTo>
                  <a:lnTo>
                    <a:pt x="16556" y="21412"/>
                  </a:lnTo>
                  <a:lnTo>
                    <a:pt x="16598" y="21464"/>
                  </a:lnTo>
                  <a:lnTo>
                    <a:pt x="16651" y="21516"/>
                  </a:lnTo>
                  <a:lnTo>
                    <a:pt x="16704" y="21558"/>
                  </a:lnTo>
                  <a:lnTo>
                    <a:pt x="16777" y="21579"/>
                  </a:lnTo>
                  <a:lnTo>
                    <a:pt x="16861" y="21600"/>
                  </a:lnTo>
                  <a:lnTo>
                    <a:pt x="21191" y="21600"/>
                  </a:lnTo>
                  <a:lnTo>
                    <a:pt x="21307" y="21590"/>
                  </a:lnTo>
                  <a:lnTo>
                    <a:pt x="21411" y="21579"/>
                  </a:lnTo>
                  <a:lnTo>
                    <a:pt x="21485" y="21548"/>
                  </a:lnTo>
                  <a:lnTo>
                    <a:pt x="21506" y="21527"/>
                  </a:lnTo>
                  <a:lnTo>
                    <a:pt x="21537" y="21506"/>
                  </a:lnTo>
                  <a:lnTo>
                    <a:pt x="21547" y="21475"/>
                  </a:lnTo>
                  <a:lnTo>
                    <a:pt x="21558" y="21443"/>
                  </a:lnTo>
                  <a:lnTo>
                    <a:pt x="21569" y="21360"/>
                  </a:lnTo>
                  <a:lnTo>
                    <a:pt x="21558" y="21266"/>
                  </a:lnTo>
                  <a:lnTo>
                    <a:pt x="21527" y="21151"/>
                  </a:lnTo>
                  <a:lnTo>
                    <a:pt x="21495" y="21046"/>
                  </a:lnTo>
                  <a:lnTo>
                    <a:pt x="21464" y="20942"/>
                  </a:lnTo>
                  <a:lnTo>
                    <a:pt x="20069" y="17243"/>
                  </a:lnTo>
                  <a:lnTo>
                    <a:pt x="19063" y="14546"/>
                  </a:lnTo>
                  <a:lnTo>
                    <a:pt x="19262" y="14410"/>
                  </a:lnTo>
                  <a:lnTo>
                    <a:pt x="19440" y="14275"/>
                  </a:lnTo>
                  <a:lnTo>
                    <a:pt x="21422" y="12603"/>
                  </a:lnTo>
                  <a:lnTo>
                    <a:pt x="21485" y="12540"/>
                  </a:lnTo>
                  <a:lnTo>
                    <a:pt x="21537" y="12488"/>
                  </a:lnTo>
                  <a:lnTo>
                    <a:pt x="21569" y="12425"/>
                  </a:lnTo>
                  <a:lnTo>
                    <a:pt x="21590" y="12352"/>
                  </a:lnTo>
                  <a:lnTo>
                    <a:pt x="21600" y="12289"/>
                  </a:lnTo>
                  <a:lnTo>
                    <a:pt x="21600" y="12216"/>
                  </a:lnTo>
                  <a:lnTo>
                    <a:pt x="21579" y="12133"/>
                  </a:lnTo>
                  <a:lnTo>
                    <a:pt x="21547" y="12049"/>
                  </a:lnTo>
                  <a:lnTo>
                    <a:pt x="21233" y="11276"/>
                  </a:lnTo>
                  <a:lnTo>
                    <a:pt x="20918" y="10492"/>
                  </a:lnTo>
                  <a:lnTo>
                    <a:pt x="20300" y="8935"/>
                  </a:lnTo>
                  <a:lnTo>
                    <a:pt x="20227" y="8778"/>
                  </a:lnTo>
                  <a:lnTo>
                    <a:pt x="20132" y="8580"/>
                  </a:lnTo>
                  <a:lnTo>
                    <a:pt x="19849" y="8914"/>
                  </a:lnTo>
                  <a:lnTo>
                    <a:pt x="19566" y="9238"/>
                  </a:lnTo>
                  <a:lnTo>
                    <a:pt x="19283" y="9551"/>
                  </a:lnTo>
                  <a:lnTo>
                    <a:pt x="18989" y="9854"/>
                  </a:lnTo>
                  <a:lnTo>
                    <a:pt x="18696" y="10147"/>
                  </a:lnTo>
                  <a:lnTo>
                    <a:pt x="18381" y="10429"/>
                  </a:lnTo>
                  <a:lnTo>
                    <a:pt x="18067" y="10711"/>
                  </a:lnTo>
                  <a:lnTo>
                    <a:pt x="17731" y="10972"/>
                  </a:lnTo>
                  <a:lnTo>
                    <a:pt x="17521" y="10471"/>
                  </a:lnTo>
                  <a:lnTo>
                    <a:pt x="13757" y="418"/>
                  </a:lnTo>
                  <a:lnTo>
                    <a:pt x="13662" y="157"/>
                  </a:lnTo>
                  <a:lnTo>
                    <a:pt x="13631" y="84"/>
                  </a:lnTo>
                  <a:lnTo>
                    <a:pt x="13610" y="63"/>
                  </a:lnTo>
                  <a:lnTo>
                    <a:pt x="13589" y="42"/>
                  </a:lnTo>
                  <a:lnTo>
                    <a:pt x="13558" y="21"/>
                  </a:lnTo>
                  <a:lnTo>
                    <a:pt x="13526" y="10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543223" y="1821"/>
              <a:ext cx="93744" cy="1293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7775"/>
                  </a:lnTo>
                  <a:lnTo>
                    <a:pt x="6636" y="17775"/>
                  </a:lnTo>
                  <a:lnTo>
                    <a:pt x="6477" y="17764"/>
                  </a:lnTo>
                  <a:lnTo>
                    <a:pt x="6361" y="17754"/>
                  </a:lnTo>
                  <a:lnTo>
                    <a:pt x="6318" y="17732"/>
                  </a:lnTo>
                  <a:lnTo>
                    <a:pt x="6274" y="17722"/>
                  </a:lnTo>
                  <a:lnTo>
                    <a:pt x="6246" y="17691"/>
                  </a:lnTo>
                  <a:lnTo>
                    <a:pt x="6231" y="17659"/>
                  </a:lnTo>
                  <a:lnTo>
                    <a:pt x="6202" y="17586"/>
                  </a:lnTo>
                  <a:lnTo>
                    <a:pt x="6202" y="17471"/>
                  </a:lnTo>
                  <a:lnTo>
                    <a:pt x="6188" y="17324"/>
                  </a:lnTo>
                  <a:lnTo>
                    <a:pt x="6188" y="12818"/>
                  </a:lnTo>
                  <a:lnTo>
                    <a:pt x="6202" y="12618"/>
                  </a:lnTo>
                  <a:lnTo>
                    <a:pt x="6231" y="12377"/>
                  </a:lnTo>
                  <a:lnTo>
                    <a:pt x="19807" y="12377"/>
                  </a:lnTo>
                  <a:lnTo>
                    <a:pt x="19981" y="12367"/>
                  </a:lnTo>
                  <a:lnTo>
                    <a:pt x="20096" y="12346"/>
                  </a:lnTo>
                  <a:lnTo>
                    <a:pt x="20154" y="12335"/>
                  </a:lnTo>
                  <a:lnTo>
                    <a:pt x="20183" y="12314"/>
                  </a:lnTo>
                  <a:lnTo>
                    <a:pt x="20212" y="12283"/>
                  </a:lnTo>
                  <a:lnTo>
                    <a:pt x="20241" y="12251"/>
                  </a:lnTo>
                  <a:lnTo>
                    <a:pt x="20270" y="12168"/>
                  </a:lnTo>
                  <a:lnTo>
                    <a:pt x="20270" y="8960"/>
                  </a:lnTo>
                  <a:lnTo>
                    <a:pt x="20256" y="8761"/>
                  </a:lnTo>
                  <a:lnTo>
                    <a:pt x="20226" y="8531"/>
                  </a:lnTo>
                  <a:lnTo>
                    <a:pt x="7056" y="8531"/>
                  </a:lnTo>
                  <a:lnTo>
                    <a:pt x="6853" y="8520"/>
                  </a:lnTo>
                  <a:lnTo>
                    <a:pt x="6680" y="8489"/>
                  </a:lnTo>
                  <a:lnTo>
                    <a:pt x="6535" y="8447"/>
                  </a:lnTo>
                  <a:lnTo>
                    <a:pt x="6462" y="8415"/>
                  </a:lnTo>
                  <a:lnTo>
                    <a:pt x="6405" y="8384"/>
                  </a:lnTo>
                  <a:lnTo>
                    <a:pt x="6361" y="8342"/>
                  </a:lnTo>
                  <a:lnTo>
                    <a:pt x="6318" y="8300"/>
                  </a:lnTo>
                  <a:lnTo>
                    <a:pt x="6274" y="8258"/>
                  </a:lnTo>
                  <a:lnTo>
                    <a:pt x="6246" y="8206"/>
                  </a:lnTo>
                  <a:lnTo>
                    <a:pt x="6202" y="8091"/>
                  </a:lnTo>
                  <a:lnTo>
                    <a:pt x="6188" y="7954"/>
                  </a:lnTo>
                  <a:lnTo>
                    <a:pt x="6188" y="4223"/>
                  </a:lnTo>
                  <a:lnTo>
                    <a:pt x="6202" y="4066"/>
                  </a:lnTo>
                  <a:lnTo>
                    <a:pt x="6217" y="4014"/>
                  </a:lnTo>
                  <a:lnTo>
                    <a:pt x="6231" y="3972"/>
                  </a:lnTo>
                  <a:lnTo>
                    <a:pt x="6260" y="3930"/>
                  </a:lnTo>
                  <a:lnTo>
                    <a:pt x="6289" y="3909"/>
                  </a:lnTo>
                  <a:lnTo>
                    <a:pt x="6347" y="3888"/>
                  </a:lnTo>
                  <a:lnTo>
                    <a:pt x="6390" y="3878"/>
                  </a:lnTo>
                  <a:lnTo>
                    <a:pt x="6549" y="3857"/>
                  </a:lnTo>
                  <a:lnTo>
                    <a:pt x="7056" y="3867"/>
                  </a:lnTo>
                  <a:lnTo>
                    <a:pt x="21600" y="38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133437" y="-1"/>
              <a:ext cx="122256" cy="1326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210" y="0"/>
                  </a:moveTo>
                  <a:lnTo>
                    <a:pt x="10611" y="20"/>
                  </a:lnTo>
                  <a:lnTo>
                    <a:pt x="10013" y="61"/>
                  </a:lnTo>
                  <a:lnTo>
                    <a:pt x="9414" y="113"/>
                  </a:lnTo>
                  <a:lnTo>
                    <a:pt x="9092" y="153"/>
                  </a:lnTo>
                  <a:lnTo>
                    <a:pt x="8771" y="194"/>
                  </a:lnTo>
                  <a:lnTo>
                    <a:pt x="8460" y="245"/>
                  </a:lnTo>
                  <a:lnTo>
                    <a:pt x="8139" y="296"/>
                  </a:lnTo>
                  <a:lnTo>
                    <a:pt x="7828" y="368"/>
                  </a:lnTo>
                  <a:lnTo>
                    <a:pt x="7529" y="439"/>
                  </a:lnTo>
                  <a:lnTo>
                    <a:pt x="7219" y="521"/>
                  </a:lnTo>
                  <a:lnTo>
                    <a:pt x="6919" y="613"/>
                  </a:lnTo>
                  <a:lnTo>
                    <a:pt x="6619" y="705"/>
                  </a:lnTo>
                  <a:lnTo>
                    <a:pt x="6331" y="817"/>
                  </a:lnTo>
                  <a:lnTo>
                    <a:pt x="6043" y="930"/>
                  </a:lnTo>
                  <a:lnTo>
                    <a:pt x="5755" y="1052"/>
                  </a:lnTo>
                  <a:lnTo>
                    <a:pt x="5477" y="1185"/>
                  </a:lnTo>
                  <a:lnTo>
                    <a:pt x="5200" y="1338"/>
                  </a:lnTo>
                  <a:lnTo>
                    <a:pt x="4923" y="1492"/>
                  </a:lnTo>
                  <a:lnTo>
                    <a:pt x="4657" y="1655"/>
                  </a:lnTo>
                  <a:lnTo>
                    <a:pt x="4247" y="1921"/>
                  </a:lnTo>
                  <a:lnTo>
                    <a:pt x="3859" y="2207"/>
                  </a:lnTo>
                  <a:lnTo>
                    <a:pt x="3493" y="2503"/>
                  </a:lnTo>
                  <a:lnTo>
                    <a:pt x="3149" y="2820"/>
                  </a:lnTo>
                  <a:lnTo>
                    <a:pt x="2827" y="3137"/>
                  </a:lnTo>
                  <a:lnTo>
                    <a:pt x="2517" y="3464"/>
                  </a:lnTo>
                  <a:lnTo>
                    <a:pt x="2229" y="3811"/>
                  </a:lnTo>
                  <a:lnTo>
                    <a:pt x="1962" y="4169"/>
                  </a:lnTo>
                  <a:lnTo>
                    <a:pt x="1719" y="4526"/>
                  </a:lnTo>
                  <a:lnTo>
                    <a:pt x="1486" y="4905"/>
                  </a:lnTo>
                  <a:lnTo>
                    <a:pt x="1275" y="5293"/>
                  </a:lnTo>
                  <a:lnTo>
                    <a:pt x="1076" y="5681"/>
                  </a:lnTo>
                  <a:lnTo>
                    <a:pt x="898" y="6090"/>
                  </a:lnTo>
                  <a:lnTo>
                    <a:pt x="743" y="6499"/>
                  </a:lnTo>
                  <a:lnTo>
                    <a:pt x="599" y="6927"/>
                  </a:lnTo>
                  <a:lnTo>
                    <a:pt x="466" y="7357"/>
                  </a:lnTo>
                  <a:lnTo>
                    <a:pt x="377" y="7694"/>
                  </a:lnTo>
                  <a:lnTo>
                    <a:pt x="299" y="8031"/>
                  </a:lnTo>
                  <a:lnTo>
                    <a:pt x="222" y="8378"/>
                  </a:lnTo>
                  <a:lnTo>
                    <a:pt x="166" y="8716"/>
                  </a:lnTo>
                  <a:lnTo>
                    <a:pt x="122" y="9053"/>
                  </a:lnTo>
                  <a:lnTo>
                    <a:pt x="78" y="9400"/>
                  </a:lnTo>
                  <a:lnTo>
                    <a:pt x="44" y="9737"/>
                  </a:lnTo>
                  <a:lnTo>
                    <a:pt x="22" y="10085"/>
                  </a:lnTo>
                  <a:lnTo>
                    <a:pt x="11" y="10422"/>
                  </a:lnTo>
                  <a:lnTo>
                    <a:pt x="0" y="10770"/>
                  </a:lnTo>
                  <a:lnTo>
                    <a:pt x="11" y="11107"/>
                  </a:lnTo>
                  <a:lnTo>
                    <a:pt x="22" y="11454"/>
                  </a:lnTo>
                  <a:lnTo>
                    <a:pt x="44" y="11801"/>
                  </a:lnTo>
                  <a:lnTo>
                    <a:pt x="78" y="12139"/>
                  </a:lnTo>
                  <a:lnTo>
                    <a:pt x="111" y="12486"/>
                  </a:lnTo>
                  <a:lnTo>
                    <a:pt x="166" y="12833"/>
                  </a:lnTo>
                  <a:lnTo>
                    <a:pt x="255" y="13385"/>
                  </a:lnTo>
                  <a:lnTo>
                    <a:pt x="377" y="13927"/>
                  </a:lnTo>
                  <a:lnTo>
                    <a:pt x="443" y="14203"/>
                  </a:lnTo>
                  <a:lnTo>
                    <a:pt x="599" y="14734"/>
                  </a:lnTo>
                  <a:lnTo>
                    <a:pt x="698" y="15000"/>
                  </a:lnTo>
                  <a:lnTo>
                    <a:pt x="787" y="15255"/>
                  </a:lnTo>
                  <a:lnTo>
                    <a:pt x="898" y="15510"/>
                  </a:lnTo>
                  <a:lnTo>
                    <a:pt x="1009" y="15776"/>
                  </a:lnTo>
                  <a:lnTo>
                    <a:pt x="1131" y="16032"/>
                  </a:lnTo>
                  <a:lnTo>
                    <a:pt x="1253" y="16277"/>
                  </a:lnTo>
                  <a:lnTo>
                    <a:pt x="1397" y="16532"/>
                  </a:lnTo>
                  <a:lnTo>
                    <a:pt x="1685" y="17023"/>
                  </a:lnTo>
                  <a:lnTo>
                    <a:pt x="1962" y="17411"/>
                  </a:lnTo>
                  <a:lnTo>
                    <a:pt x="2240" y="17789"/>
                  </a:lnTo>
                  <a:lnTo>
                    <a:pt x="2539" y="18147"/>
                  </a:lnTo>
                  <a:lnTo>
                    <a:pt x="2850" y="18494"/>
                  </a:lnTo>
                  <a:lnTo>
                    <a:pt x="3171" y="18821"/>
                  </a:lnTo>
                  <a:lnTo>
                    <a:pt x="3515" y="19128"/>
                  </a:lnTo>
                  <a:lnTo>
                    <a:pt x="3870" y="19414"/>
                  </a:lnTo>
                  <a:lnTo>
                    <a:pt x="4247" y="19689"/>
                  </a:lnTo>
                  <a:lnTo>
                    <a:pt x="4635" y="19945"/>
                  </a:lnTo>
                  <a:lnTo>
                    <a:pt x="5045" y="20180"/>
                  </a:lnTo>
                  <a:lnTo>
                    <a:pt x="5466" y="20405"/>
                  </a:lnTo>
                  <a:lnTo>
                    <a:pt x="5899" y="20609"/>
                  </a:lnTo>
                  <a:lnTo>
                    <a:pt x="6354" y="20783"/>
                  </a:lnTo>
                  <a:lnTo>
                    <a:pt x="6819" y="20946"/>
                  </a:lnTo>
                  <a:lnTo>
                    <a:pt x="7307" y="21100"/>
                  </a:lnTo>
                  <a:lnTo>
                    <a:pt x="7806" y="21222"/>
                  </a:lnTo>
                  <a:lnTo>
                    <a:pt x="8172" y="21294"/>
                  </a:lnTo>
                  <a:lnTo>
                    <a:pt x="8527" y="21365"/>
                  </a:lnTo>
                  <a:lnTo>
                    <a:pt x="8893" y="21427"/>
                  </a:lnTo>
                  <a:lnTo>
                    <a:pt x="9248" y="21478"/>
                  </a:lnTo>
                  <a:lnTo>
                    <a:pt x="9613" y="21518"/>
                  </a:lnTo>
                  <a:lnTo>
                    <a:pt x="9968" y="21549"/>
                  </a:lnTo>
                  <a:lnTo>
                    <a:pt x="10334" y="21580"/>
                  </a:lnTo>
                  <a:lnTo>
                    <a:pt x="10700" y="21590"/>
                  </a:lnTo>
                  <a:lnTo>
                    <a:pt x="11055" y="21600"/>
                  </a:lnTo>
                  <a:lnTo>
                    <a:pt x="11421" y="21600"/>
                  </a:lnTo>
                  <a:lnTo>
                    <a:pt x="11787" y="21590"/>
                  </a:lnTo>
                  <a:lnTo>
                    <a:pt x="12153" y="21570"/>
                  </a:lnTo>
                  <a:lnTo>
                    <a:pt x="12508" y="21549"/>
                  </a:lnTo>
                  <a:lnTo>
                    <a:pt x="13239" y="21467"/>
                  </a:lnTo>
                  <a:lnTo>
                    <a:pt x="13605" y="21406"/>
                  </a:lnTo>
                  <a:lnTo>
                    <a:pt x="13949" y="21355"/>
                  </a:lnTo>
                  <a:lnTo>
                    <a:pt x="14282" y="21284"/>
                  </a:lnTo>
                  <a:lnTo>
                    <a:pt x="14603" y="21212"/>
                  </a:lnTo>
                  <a:lnTo>
                    <a:pt x="14925" y="21130"/>
                  </a:lnTo>
                  <a:lnTo>
                    <a:pt x="15235" y="21038"/>
                  </a:lnTo>
                  <a:lnTo>
                    <a:pt x="15546" y="20946"/>
                  </a:lnTo>
                  <a:lnTo>
                    <a:pt x="15845" y="20844"/>
                  </a:lnTo>
                  <a:lnTo>
                    <a:pt x="16145" y="20732"/>
                  </a:lnTo>
                  <a:lnTo>
                    <a:pt x="16422" y="20609"/>
                  </a:lnTo>
                  <a:lnTo>
                    <a:pt x="16699" y="20487"/>
                  </a:lnTo>
                  <a:lnTo>
                    <a:pt x="16976" y="20354"/>
                  </a:lnTo>
                  <a:lnTo>
                    <a:pt x="17242" y="20210"/>
                  </a:lnTo>
                  <a:lnTo>
                    <a:pt x="17497" y="20067"/>
                  </a:lnTo>
                  <a:lnTo>
                    <a:pt x="17752" y="19914"/>
                  </a:lnTo>
                  <a:lnTo>
                    <a:pt x="17996" y="19751"/>
                  </a:lnTo>
                  <a:lnTo>
                    <a:pt x="18229" y="19577"/>
                  </a:lnTo>
                  <a:lnTo>
                    <a:pt x="18462" y="19403"/>
                  </a:lnTo>
                  <a:lnTo>
                    <a:pt x="18684" y="19219"/>
                  </a:lnTo>
                  <a:lnTo>
                    <a:pt x="18895" y="19025"/>
                  </a:lnTo>
                  <a:lnTo>
                    <a:pt x="19105" y="18831"/>
                  </a:lnTo>
                  <a:lnTo>
                    <a:pt x="19316" y="18627"/>
                  </a:lnTo>
                  <a:lnTo>
                    <a:pt x="19504" y="18412"/>
                  </a:lnTo>
                  <a:lnTo>
                    <a:pt x="19693" y="18188"/>
                  </a:lnTo>
                  <a:lnTo>
                    <a:pt x="19881" y="17963"/>
                  </a:lnTo>
                  <a:lnTo>
                    <a:pt x="20048" y="17728"/>
                  </a:lnTo>
                  <a:lnTo>
                    <a:pt x="20380" y="17237"/>
                  </a:lnTo>
                  <a:lnTo>
                    <a:pt x="20536" y="16982"/>
                  </a:lnTo>
                  <a:lnTo>
                    <a:pt x="20824" y="16450"/>
                  </a:lnTo>
                  <a:lnTo>
                    <a:pt x="20957" y="16175"/>
                  </a:lnTo>
                  <a:lnTo>
                    <a:pt x="21079" y="15889"/>
                  </a:lnTo>
                  <a:lnTo>
                    <a:pt x="21179" y="15643"/>
                  </a:lnTo>
                  <a:lnTo>
                    <a:pt x="21268" y="15388"/>
                  </a:lnTo>
                  <a:lnTo>
                    <a:pt x="21345" y="15143"/>
                  </a:lnTo>
                  <a:lnTo>
                    <a:pt x="21412" y="14887"/>
                  </a:lnTo>
                  <a:lnTo>
                    <a:pt x="21467" y="14632"/>
                  </a:lnTo>
                  <a:lnTo>
                    <a:pt x="21511" y="14366"/>
                  </a:lnTo>
                  <a:lnTo>
                    <a:pt x="21545" y="14100"/>
                  </a:lnTo>
                  <a:lnTo>
                    <a:pt x="21556" y="13824"/>
                  </a:lnTo>
                  <a:lnTo>
                    <a:pt x="21279" y="13814"/>
                  </a:lnTo>
                  <a:lnTo>
                    <a:pt x="21012" y="13804"/>
                  </a:lnTo>
                  <a:lnTo>
                    <a:pt x="17265" y="13804"/>
                  </a:lnTo>
                  <a:lnTo>
                    <a:pt x="17087" y="13814"/>
                  </a:lnTo>
                  <a:lnTo>
                    <a:pt x="16965" y="13835"/>
                  </a:lnTo>
                  <a:lnTo>
                    <a:pt x="16910" y="13855"/>
                  </a:lnTo>
                  <a:lnTo>
                    <a:pt x="16876" y="13876"/>
                  </a:lnTo>
                  <a:lnTo>
                    <a:pt x="16832" y="13906"/>
                  </a:lnTo>
                  <a:lnTo>
                    <a:pt x="16799" y="13947"/>
                  </a:lnTo>
                  <a:lnTo>
                    <a:pt x="16743" y="14049"/>
                  </a:lnTo>
                  <a:lnTo>
                    <a:pt x="16688" y="14192"/>
                  </a:lnTo>
                  <a:lnTo>
                    <a:pt x="16622" y="14376"/>
                  </a:lnTo>
                  <a:lnTo>
                    <a:pt x="16522" y="14662"/>
                  </a:lnTo>
                  <a:lnTo>
                    <a:pt x="16400" y="14938"/>
                  </a:lnTo>
                  <a:lnTo>
                    <a:pt x="16278" y="15214"/>
                  </a:lnTo>
                  <a:lnTo>
                    <a:pt x="16134" y="15469"/>
                  </a:lnTo>
                  <a:lnTo>
                    <a:pt x="15978" y="15705"/>
                  </a:lnTo>
                  <a:lnTo>
                    <a:pt x="15812" y="15939"/>
                  </a:lnTo>
                  <a:lnTo>
                    <a:pt x="15624" y="16164"/>
                  </a:lnTo>
                  <a:lnTo>
                    <a:pt x="15424" y="16379"/>
                  </a:lnTo>
                  <a:lnTo>
                    <a:pt x="15213" y="16573"/>
                  </a:lnTo>
                  <a:lnTo>
                    <a:pt x="14981" y="16757"/>
                  </a:lnTo>
                  <a:lnTo>
                    <a:pt x="14736" y="16931"/>
                  </a:lnTo>
                  <a:lnTo>
                    <a:pt x="14482" y="17084"/>
                  </a:lnTo>
                  <a:lnTo>
                    <a:pt x="14204" y="17227"/>
                  </a:lnTo>
                  <a:lnTo>
                    <a:pt x="13905" y="17360"/>
                  </a:lnTo>
                  <a:lnTo>
                    <a:pt x="13583" y="17472"/>
                  </a:lnTo>
                  <a:lnTo>
                    <a:pt x="13250" y="17564"/>
                  </a:lnTo>
                  <a:lnTo>
                    <a:pt x="12973" y="17636"/>
                  </a:lnTo>
                  <a:lnTo>
                    <a:pt x="12685" y="17687"/>
                  </a:lnTo>
                  <a:lnTo>
                    <a:pt x="12397" y="17728"/>
                  </a:lnTo>
                  <a:lnTo>
                    <a:pt x="12108" y="17758"/>
                  </a:lnTo>
                  <a:lnTo>
                    <a:pt x="11820" y="17779"/>
                  </a:lnTo>
                  <a:lnTo>
                    <a:pt x="11532" y="17789"/>
                  </a:lnTo>
                  <a:lnTo>
                    <a:pt x="11243" y="17789"/>
                  </a:lnTo>
                  <a:lnTo>
                    <a:pt x="10944" y="17779"/>
                  </a:lnTo>
                  <a:lnTo>
                    <a:pt x="10523" y="17758"/>
                  </a:lnTo>
                  <a:lnTo>
                    <a:pt x="10101" y="17717"/>
                  </a:lnTo>
                  <a:lnTo>
                    <a:pt x="9702" y="17656"/>
                  </a:lnTo>
                  <a:lnTo>
                    <a:pt x="9314" y="17584"/>
                  </a:lnTo>
                  <a:lnTo>
                    <a:pt x="8948" y="17483"/>
                  </a:lnTo>
                  <a:lnTo>
                    <a:pt x="8593" y="17360"/>
                  </a:lnTo>
                  <a:lnTo>
                    <a:pt x="8250" y="17217"/>
                  </a:lnTo>
                  <a:lnTo>
                    <a:pt x="8083" y="17145"/>
                  </a:lnTo>
                  <a:lnTo>
                    <a:pt x="7917" y="17053"/>
                  </a:lnTo>
                  <a:lnTo>
                    <a:pt x="7751" y="16972"/>
                  </a:lnTo>
                  <a:lnTo>
                    <a:pt x="7595" y="16880"/>
                  </a:lnTo>
                  <a:lnTo>
                    <a:pt x="7451" y="16777"/>
                  </a:lnTo>
                  <a:lnTo>
                    <a:pt x="7296" y="16675"/>
                  </a:lnTo>
                  <a:lnTo>
                    <a:pt x="7152" y="16563"/>
                  </a:lnTo>
                  <a:lnTo>
                    <a:pt x="7019" y="16450"/>
                  </a:lnTo>
                  <a:lnTo>
                    <a:pt x="6886" y="16328"/>
                  </a:lnTo>
                  <a:lnTo>
                    <a:pt x="6753" y="16195"/>
                  </a:lnTo>
                  <a:lnTo>
                    <a:pt x="6619" y="16072"/>
                  </a:lnTo>
                  <a:lnTo>
                    <a:pt x="6498" y="15929"/>
                  </a:lnTo>
                  <a:lnTo>
                    <a:pt x="6254" y="15643"/>
                  </a:lnTo>
                  <a:lnTo>
                    <a:pt x="6143" y="15490"/>
                  </a:lnTo>
                  <a:lnTo>
                    <a:pt x="6032" y="15326"/>
                  </a:lnTo>
                  <a:lnTo>
                    <a:pt x="5832" y="14989"/>
                  </a:lnTo>
                  <a:lnTo>
                    <a:pt x="5633" y="14621"/>
                  </a:lnTo>
                  <a:lnTo>
                    <a:pt x="5466" y="14244"/>
                  </a:lnTo>
                  <a:lnTo>
                    <a:pt x="5322" y="13865"/>
                  </a:lnTo>
                  <a:lnTo>
                    <a:pt x="5212" y="13477"/>
                  </a:lnTo>
                  <a:lnTo>
                    <a:pt x="5112" y="13089"/>
                  </a:lnTo>
                  <a:lnTo>
                    <a:pt x="5034" y="12701"/>
                  </a:lnTo>
                  <a:lnTo>
                    <a:pt x="4967" y="12302"/>
                  </a:lnTo>
                  <a:lnTo>
                    <a:pt x="4923" y="11893"/>
                  </a:lnTo>
                  <a:lnTo>
                    <a:pt x="4879" y="11321"/>
                  </a:lnTo>
                  <a:lnTo>
                    <a:pt x="4868" y="11035"/>
                  </a:lnTo>
                  <a:lnTo>
                    <a:pt x="4868" y="10463"/>
                  </a:lnTo>
                  <a:lnTo>
                    <a:pt x="4879" y="10187"/>
                  </a:lnTo>
                  <a:lnTo>
                    <a:pt x="4901" y="9901"/>
                  </a:lnTo>
                  <a:lnTo>
                    <a:pt x="4923" y="9615"/>
                  </a:lnTo>
                  <a:lnTo>
                    <a:pt x="4956" y="9339"/>
                  </a:lnTo>
                  <a:lnTo>
                    <a:pt x="5001" y="9063"/>
                  </a:lnTo>
                  <a:lnTo>
                    <a:pt x="5056" y="8777"/>
                  </a:lnTo>
                  <a:lnTo>
                    <a:pt x="5189" y="8225"/>
                  </a:lnTo>
                  <a:lnTo>
                    <a:pt x="5278" y="7949"/>
                  </a:lnTo>
                  <a:lnTo>
                    <a:pt x="5367" y="7674"/>
                  </a:lnTo>
                  <a:lnTo>
                    <a:pt x="5466" y="7398"/>
                  </a:lnTo>
                  <a:lnTo>
                    <a:pt x="5577" y="7142"/>
                  </a:lnTo>
                  <a:lnTo>
                    <a:pt x="5699" y="6887"/>
                  </a:lnTo>
                  <a:lnTo>
                    <a:pt x="5821" y="6641"/>
                  </a:lnTo>
                  <a:lnTo>
                    <a:pt x="5965" y="6406"/>
                  </a:lnTo>
                  <a:lnTo>
                    <a:pt x="6109" y="6182"/>
                  </a:lnTo>
                  <a:lnTo>
                    <a:pt x="6276" y="5957"/>
                  </a:lnTo>
                  <a:lnTo>
                    <a:pt x="6442" y="5742"/>
                  </a:lnTo>
                  <a:lnTo>
                    <a:pt x="6631" y="5538"/>
                  </a:lnTo>
                  <a:lnTo>
                    <a:pt x="6819" y="5344"/>
                  </a:lnTo>
                  <a:lnTo>
                    <a:pt x="7030" y="5160"/>
                  </a:lnTo>
                  <a:lnTo>
                    <a:pt x="7252" y="4986"/>
                  </a:lnTo>
                  <a:lnTo>
                    <a:pt x="7485" y="4823"/>
                  </a:lnTo>
                  <a:lnTo>
                    <a:pt x="7729" y="4669"/>
                  </a:lnTo>
                  <a:lnTo>
                    <a:pt x="7995" y="4526"/>
                  </a:lnTo>
                  <a:lnTo>
                    <a:pt x="8272" y="4394"/>
                  </a:lnTo>
                  <a:lnTo>
                    <a:pt x="8560" y="4281"/>
                  </a:lnTo>
                  <a:lnTo>
                    <a:pt x="8793" y="4200"/>
                  </a:lnTo>
                  <a:lnTo>
                    <a:pt x="9015" y="4128"/>
                  </a:lnTo>
                  <a:lnTo>
                    <a:pt x="9480" y="4005"/>
                  </a:lnTo>
                  <a:lnTo>
                    <a:pt x="9713" y="3964"/>
                  </a:lnTo>
                  <a:lnTo>
                    <a:pt x="9946" y="3924"/>
                  </a:lnTo>
                  <a:lnTo>
                    <a:pt x="10179" y="3893"/>
                  </a:lnTo>
                  <a:lnTo>
                    <a:pt x="10412" y="3862"/>
                  </a:lnTo>
                  <a:lnTo>
                    <a:pt x="10656" y="3842"/>
                  </a:lnTo>
                  <a:lnTo>
                    <a:pt x="10889" y="3832"/>
                  </a:lnTo>
                  <a:lnTo>
                    <a:pt x="11366" y="3832"/>
                  </a:lnTo>
                  <a:lnTo>
                    <a:pt x="11853" y="3852"/>
                  </a:lnTo>
                  <a:lnTo>
                    <a:pt x="12341" y="3893"/>
                  </a:lnTo>
                  <a:lnTo>
                    <a:pt x="12552" y="3924"/>
                  </a:lnTo>
                  <a:lnTo>
                    <a:pt x="12763" y="3954"/>
                  </a:lnTo>
                  <a:lnTo>
                    <a:pt x="12962" y="3995"/>
                  </a:lnTo>
                  <a:lnTo>
                    <a:pt x="13162" y="4036"/>
                  </a:lnTo>
                  <a:lnTo>
                    <a:pt x="13361" y="4087"/>
                  </a:lnTo>
                  <a:lnTo>
                    <a:pt x="13550" y="4148"/>
                  </a:lnTo>
                  <a:lnTo>
                    <a:pt x="13738" y="4210"/>
                  </a:lnTo>
                  <a:lnTo>
                    <a:pt x="13927" y="4281"/>
                  </a:lnTo>
                  <a:lnTo>
                    <a:pt x="14104" y="4363"/>
                  </a:lnTo>
                  <a:lnTo>
                    <a:pt x="14282" y="4434"/>
                  </a:lnTo>
                  <a:lnTo>
                    <a:pt x="14448" y="4526"/>
                  </a:lnTo>
                  <a:lnTo>
                    <a:pt x="14614" y="4618"/>
                  </a:lnTo>
                  <a:lnTo>
                    <a:pt x="14770" y="4721"/>
                  </a:lnTo>
                  <a:lnTo>
                    <a:pt x="14925" y="4823"/>
                  </a:lnTo>
                  <a:lnTo>
                    <a:pt x="15069" y="4925"/>
                  </a:lnTo>
                  <a:lnTo>
                    <a:pt x="15213" y="5048"/>
                  </a:lnTo>
                  <a:lnTo>
                    <a:pt x="15346" y="5160"/>
                  </a:lnTo>
                  <a:lnTo>
                    <a:pt x="15479" y="5282"/>
                  </a:lnTo>
                  <a:lnTo>
                    <a:pt x="15601" y="5415"/>
                  </a:lnTo>
                  <a:lnTo>
                    <a:pt x="15723" y="5548"/>
                  </a:lnTo>
                  <a:lnTo>
                    <a:pt x="15834" y="5681"/>
                  </a:lnTo>
                  <a:lnTo>
                    <a:pt x="15945" y="5824"/>
                  </a:lnTo>
                  <a:lnTo>
                    <a:pt x="16045" y="5977"/>
                  </a:lnTo>
                  <a:lnTo>
                    <a:pt x="16134" y="6131"/>
                  </a:lnTo>
                  <a:lnTo>
                    <a:pt x="16222" y="6284"/>
                  </a:lnTo>
                  <a:lnTo>
                    <a:pt x="16311" y="6447"/>
                  </a:lnTo>
                  <a:lnTo>
                    <a:pt x="16377" y="6611"/>
                  </a:lnTo>
                  <a:lnTo>
                    <a:pt x="16444" y="6784"/>
                  </a:lnTo>
                  <a:lnTo>
                    <a:pt x="16511" y="6948"/>
                  </a:lnTo>
                  <a:lnTo>
                    <a:pt x="16566" y="7132"/>
                  </a:lnTo>
                  <a:lnTo>
                    <a:pt x="16610" y="7316"/>
                  </a:lnTo>
                  <a:lnTo>
                    <a:pt x="16644" y="7500"/>
                  </a:lnTo>
                  <a:lnTo>
                    <a:pt x="16699" y="7735"/>
                  </a:lnTo>
                  <a:lnTo>
                    <a:pt x="16766" y="7960"/>
                  </a:lnTo>
                  <a:lnTo>
                    <a:pt x="21600" y="7960"/>
                  </a:lnTo>
                  <a:lnTo>
                    <a:pt x="21545" y="7622"/>
                  </a:lnTo>
                  <a:lnTo>
                    <a:pt x="21456" y="6968"/>
                  </a:lnTo>
                  <a:lnTo>
                    <a:pt x="21423" y="6815"/>
                  </a:lnTo>
                  <a:lnTo>
                    <a:pt x="21378" y="6652"/>
                  </a:lnTo>
                  <a:lnTo>
                    <a:pt x="21290" y="6345"/>
                  </a:lnTo>
                  <a:lnTo>
                    <a:pt x="21190" y="6039"/>
                  </a:lnTo>
                  <a:lnTo>
                    <a:pt x="21079" y="5732"/>
                  </a:lnTo>
                  <a:lnTo>
                    <a:pt x="20957" y="5446"/>
                  </a:lnTo>
                  <a:lnTo>
                    <a:pt x="20824" y="5160"/>
                  </a:lnTo>
                  <a:lnTo>
                    <a:pt x="20691" y="4884"/>
                  </a:lnTo>
                  <a:lnTo>
                    <a:pt x="20547" y="4618"/>
                  </a:lnTo>
                  <a:lnTo>
                    <a:pt x="20391" y="4353"/>
                  </a:lnTo>
                  <a:lnTo>
                    <a:pt x="20236" y="4097"/>
                  </a:lnTo>
                  <a:lnTo>
                    <a:pt x="20059" y="3852"/>
                  </a:lnTo>
                  <a:lnTo>
                    <a:pt x="19881" y="3617"/>
                  </a:lnTo>
                  <a:lnTo>
                    <a:pt x="19693" y="3382"/>
                  </a:lnTo>
                  <a:lnTo>
                    <a:pt x="19504" y="3157"/>
                  </a:lnTo>
                  <a:lnTo>
                    <a:pt x="19294" y="2943"/>
                  </a:lnTo>
                  <a:lnTo>
                    <a:pt x="19083" y="2728"/>
                  </a:lnTo>
                  <a:lnTo>
                    <a:pt x="18861" y="2524"/>
                  </a:lnTo>
                  <a:lnTo>
                    <a:pt x="18629" y="2329"/>
                  </a:lnTo>
                  <a:lnTo>
                    <a:pt x="18396" y="2146"/>
                  </a:lnTo>
                  <a:lnTo>
                    <a:pt x="18152" y="1962"/>
                  </a:lnTo>
                  <a:lnTo>
                    <a:pt x="17897" y="1788"/>
                  </a:lnTo>
                  <a:lnTo>
                    <a:pt x="17631" y="1625"/>
                  </a:lnTo>
                  <a:lnTo>
                    <a:pt x="17353" y="1471"/>
                  </a:lnTo>
                  <a:lnTo>
                    <a:pt x="17076" y="1318"/>
                  </a:lnTo>
                  <a:lnTo>
                    <a:pt x="16788" y="1175"/>
                  </a:lnTo>
                  <a:lnTo>
                    <a:pt x="16189" y="909"/>
                  </a:lnTo>
                  <a:lnTo>
                    <a:pt x="15878" y="787"/>
                  </a:lnTo>
                  <a:lnTo>
                    <a:pt x="15557" y="674"/>
                  </a:lnTo>
                  <a:lnTo>
                    <a:pt x="15224" y="562"/>
                  </a:lnTo>
                  <a:lnTo>
                    <a:pt x="14880" y="470"/>
                  </a:lnTo>
                  <a:lnTo>
                    <a:pt x="14537" y="378"/>
                  </a:lnTo>
                  <a:lnTo>
                    <a:pt x="14182" y="286"/>
                  </a:lnTo>
                  <a:lnTo>
                    <a:pt x="13894" y="225"/>
                  </a:lnTo>
                  <a:lnTo>
                    <a:pt x="13594" y="174"/>
                  </a:lnTo>
                  <a:lnTo>
                    <a:pt x="13295" y="123"/>
                  </a:lnTo>
                  <a:lnTo>
                    <a:pt x="13007" y="92"/>
                  </a:lnTo>
                  <a:lnTo>
                    <a:pt x="12707" y="61"/>
                  </a:lnTo>
                  <a:lnTo>
                    <a:pt x="12408" y="30"/>
                  </a:lnTo>
                  <a:lnTo>
                    <a:pt x="12108" y="20"/>
                  </a:lnTo>
                  <a:lnTo>
                    <a:pt x="11809" y="10"/>
                  </a:lnTo>
                  <a:lnTo>
                    <a:pt x="1121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427987" y="1821"/>
              <a:ext cx="89316" cy="1296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" y="0"/>
                  </a:moveTo>
                  <a:lnTo>
                    <a:pt x="0" y="198"/>
                  </a:lnTo>
                  <a:lnTo>
                    <a:pt x="0" y="21412"/>
                  </a:lnTo>
                  <a:lnTo>
                    <a:pt x="31" y="21485"/>
                  </a:lnTo>
                  <a:lnTo>
                    <a:pt x="46" y="21516"/>
                  </a:lnTo>
                  <a:lnTo>
                    <a:pt x="76" y="21537"/>
                  </a:lnTo>
                  <a:lnTo>
                    <a:pt x="106" y="21558"/>
                  </a:lnTo>
                  <a:lnTo>
                    <a:pt x="152" y="21569"/>
                  </a:lnTo>
                  <a:lnTo>
                    <a:pt x="273" y="21590"/>
                  </a:lnTo>
                  <a:lnTo>
                    <a:pt x="425" y="21600"/>
                  </a:lnTo>
                  <a:lnTo>
                    <a:pt x="21160" y="21600"/>
                  </a:lnTo>
                  <a:lnTo>
                    <a:pt x="21327" y="21590"/>
                  </a:lnTo>
                  <a:lnTo>
                    <a:pt x="21433" y="21569"/>
                  </a:lnTo>
                  <a:lnTo>
                    <a:pt x="21478" y="21558"/>
                  </a:lnTo>
                  <a:lnTo>
                    <a:pt x="21569" y="21496"/>
                  </a:lnTo>
                  <a:lnTo>
                    <a:pt x="21584" y="21412"/>
                  </a:lnTo>
                  <a:lnTo>
                    <a:pt x="21600" y="21307"/>
                  </a:lnTo>
                  <a:lnTo>
                    <a:pt x="21600" y="18127"/>
                  </a:lnTo>
                  <a:lnTo>
                    <a:pt x="21584" y="17939"/>
                  </a:lnTo>
                  <a:lnTo>
                    <a:pt x="21554" y="17709"/>
                  </a:lnTo>
                  <a:lnTo>
                    <a:pt x="6497" y="17709"/>
                  </a:lnTo>
                  <a:lnTo>
                    <a:pt x="6497" y="732"/>
                  </a:lnTo>
                  <a:lnTo>
                    <a:pt x="648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cale 1 1 1">
  <p:cSld name="Title Slide - Scale_1_1_1">
    <p:bg>
      <p:bgPr>
        <a:solidFill>
          <a:srgbClr val="E5ECE9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8" name="Google Shape;498;p30"/>
          <p:cNvCxnSpPr/>
          <p:nvPr/>
        </p:nvCxnSpPr>
        <p:spPr>
          <a:xfrm>
            <a:off x="-2151" y="4815449"/>
            <a:ext cx="9148200" cy="0"/>
          </a:xfrm>
          <a:prstGeom prst="straightConnector1">
            <a:avLst/>
          </a:prstGeom>
          <a:noFill/>
          <a:ln w="12700" cap="flat" cmpd="sng">
            <a:solidFill>
              <a:srgbClr val="528575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99" name="Google Shape;499;p30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grpSp>
        <p:nvGrpSpPr>
          <p:cNvPr id="500" name="Google Shape;500;p30"/>
          <p:cNvGrpSpPr/>
          <p:nvPr/>
        </p:nvGrpSpPr>
        <p:grpSpPr>
          <a:xfrm>
            <a:off x="8455668" y="4933091"/>
            <a:ext cx="477726" cy="99508"/>
            <a:chOff x="-1" y="-1"/>
            <a:chExt cx="636968" cy="132678"/>
          </a:xfrm>
        </p:grpSpPr>
        <p:sp>
          <p:nvSpPr>
            <p:cNvPr id="501" name="Google Shape;501;p30"/>
            <p:cNvSpPr/>
            <p:nvPr/>
          </p:nvSpPr>
          <p:spPr>
            <a:xfrm>
              <a:off x="-1" y="62"/>
              <a:ext cx="110376" cy="1325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08" y="0"/>
                  </a:moveTo>
                  <a:lnTo>
                    <a:pt x="9996" y="20"/>
                  </a:lnTo>
                  <a:lnTo>
                    <a:pt x="9284" y="51"/>
                  </a:lnTo>
                  <a:lnTo>
                    <a:pt x="8706" y="92"/>
                  </a:lnTo>
                  <a:lnTo>
                    <a:pt x="8117" y="164"/>
                  </a:lnTo>
                  <a:lnTo>
                    <a:pt x="7552" y="246"/>
                  </a:lnTo>
                  <a:lnTo>
                    <a:pt x="6987" y="358"/>
                  </a:lnTo>
                  <a:lnTo>
                    <a:pt x="6705" y="420"/>
                  </a:lnTo>
                  <a:lnTo>
                    <a:pt x="6422" y="481"/>
                  </a:lnTo>
                  <a:lnTo>
                    <a:pt x="6152" y="563"/>
                  </a:lnTo>
                  <a:lnTo>
                    <a:pt x="5870" y="644"/>
                  </a:lnTo>
                  <a:lnTo>
                    <a:pt x="5600" y="726"/>
                  </a:lnTo>
                  <a:lnTo>
                    <a:pt x="5342" y="829"/>
                  </a:lnTo>
                  <a:lnTo>
                    <a:pt x="5071" y="931"/>
                  </a:lnTo>
                  <a:lnTo>
                    <a:pt x="4802" y="1033"/>
                  </a:lnTo>
                  <a:lnTo>
                    <a:pt x="4482" y="1176"/>
                  </a:lnTo>
                  <a:lnTo>
                    <a:pt x="4175" y="1329"/>
                  </a:lnTo>
                  <a:lnTo>
                    <a:pt x="3868" y="1493"/>
                  </a:lnTo>
                  <a:lnTo>
                    <a:pt x="3586" y="1657"/>
                  </a:lnTo>
                  <a:lnTo>
                    <a:pt x="3303" y="1841"/>
                  </a:lnTo>
                  <a:lnTo>
                    <a:pt x="3033" y="2025"/>
                  </a:lnTo>
                  <a:lnTo>
                    <a:pt x="2787" y="2209"/>
                  </a:lnTo>
                  <a:lnTo>
                    <a:pt x="2542" y="2414"/>
                  </a:lnTo>
                  <a:lnTo>
                    <a:pt x="2321" y="2628"/>
                  </a:lnTo>
                  <a:lnTo>
                    <a:pt x="2112" y="2854"/>
                  </a:lnTo>
                  <a:lnTo>
                    <a:pt x="1916" y="3079"/>
                  </a:lnTo>
                  <a:lnTo>
                    <a:pt x="1731" y="3324"/>
                  </a:lnTo>
                  <a:lnTo>
                    <a:pt x="1572" y="3580"/>
                  </a:lnTo>
                  <a:lnTo>
                    <a:pt x="1424" y="3835"/>
                  </a:lnTo>
                  <a:lnTo>
                    <a:pt x="1289" y="4112"/>
                  </a:lnTo>
                  <a:lnTo>
                    <a:pt x="1167" y="4398"/>
                  </a:lnTo>
                  <a:lnTo>
                    <a:pt x="1117" y="4582"/>
                  </a:lnTo>
                  <a:lnTo>
                    <a:pt x="1056" y="4766"/>
                  </a:lnTo>
                  <a:lnTo>
                    <a:pt x="1019" y="4940"/>
                  </a:lnTo>
                  <a:lnTo>
                    <a:pt x="970" y="5124"/>
                  </a:lnTo>
                  <a:lnTo>
                    <a:pt x="921" y="5482"/>
                  </a:lnTo>
                  <a:lnTo>
                    <a:pt x="896" y="5850"/>
                  </a:lnTo>
                  <a:lnTo>
                    <a:pt x="896" y="6208"/>
                  </a:lnTo>
                  <a:lnTo>
                    <a:pt x="921" y="6576"/>
                  </a:lnTo>
                  <a:lnTo>
                    <a:pt x="970" y="6945"/>
                  </a:lnTo>
                  <a:lnTo>
                    <a:pt x="1044" y="7302"/>
                  </a:lnTo>
                  <a:lnTo>
                    <a:pt x="1117" y="7578"/>
                  </a:lnTo>
                  <a:lnTo>
                    <a:pt x="1203" y="7844"/>
                  </a:lnTo>
                  <a:lnTo>
                    <a:pt x="1301" y="8100"/>
                  </a:lnTo>
                  <a:lnTo>
                    <a:pt x="1412" y="8346"/>
                  </a:lnTo>
                  <a:lnTo>
                    <a:pt x="1535" y="8591"/>
                  </a:lnTo>
                  <a:lnTo>
                    <a:pt x="1682" y="8816"/>
                  </a:lnTo>
                  <a:lnTo>
                    <a:pt x="1842" y="9041"/>
                  </a:lnTo>
                  <a:lnTo>
                    <a:pt x="2014" y="9256"/>
                  </a:lnTo>
                  <a:lnTo>
                    <a:pt x="2210" y="9471"/>
                  </a:lnTo>
                  <a:lnTo>
                    <a:pt x="2407" y="9665"/>
                  </a:lnTo>
                  <a:lnTo>
                    <a:pt x="2628" y="9859"/>
                  </a:lnTo>
                  <a:lnTo>
                    <a:pt x="2861" y="10033"/>
                  </a:lnTo>
                  <a:lnTo>
                    <a:pt x="3119" y="10207"/>
                  </a:lnTo>
                  <a:lnTo>
                    <a:pt x="3377" y="10371"/>
                  </a:lnTo>
                  <a:lnTo>
                    <a:pt x="3659" y="10524"/>
                  </a:lnTo>
                  <a:lnTo>
                    <a:pt x="3954" y="10677"/>
                  </a:lnTo>
                  <a:lnTo>
                    <a:pt x="4556" y="10943"/>
                  </a:lnTo>
                  <a:lnTo>
                    <a:pt x="4850" y="11076"/>
                  </a:lnTo>
                  <a:lnTo>
                    <a:pt x="5157" y="11199"/>
                  </a:lnTo>
                  <a:lnTo>
                    <a:pt x="5477" y="11311"/>
                  </a:lnTo>
                  <a:lnTo>
                    <a:pt x="5784" y="11414"/>
                  </a:lnTo>
                  <a:lnTo>
                    <a:pt x="6103" y="11516"/>
                  </a:lnTo>
                  <a:lnTo>
                    <a:pt x="6422" y="11598"/>
                  </a:lnTo>
                  <a:lnTo>
                    <a:pt x="7061" y="11741"/>
                  </a:lnTo>
                  <a:lnTo>
                    <a:pt x="7712" y="11874"/>
                  </a:lnTo>
                  <a:lnTo>
                    <a:pt x="9013" y="12129"/>
                  </a:lnTo>
                  <a:lnTo>
                    <a:pt x="11617" y="12621"/>
                  </a:lnTo>
                  <a:lnTo>
                    <a:pt x="12796" y="12835"/>
                  </a:lnTo>
                  <a:lnTo>
                    <a:pt x="13176" y="12917"/>
                  </a:lnTo>
                  <a:lnTo>
                    <a:pt x="13557" y="12999"/>
                  </a:lnTo>
                  <a:lnTo>
                    <a:pt x="13937" y="13101"/>
                  </a:lnTo>
                  <a:lnTo>
                    <a:pt x="14306" y="13224"/>
                  </a:lnTo>
                  <a:lnTo>
                    <a:pt x="14674" y="13357"/>
                  </a:lnTo>
                  <a:lnTo>
                    <a:pt x="14944" y="13469"/>
                  </a:lnTo>
                  <a:lnTo>
                    <a:pt x="15178" y="13602"/>
                  </a:lnTo>
                  <a:lnTo>
                    <a:pt x="15374" y="13746"/>
                  </a:lnTo>
                  <a:lnTo>
                    <a:pt x="15559" y="13909"/>
                  </a:lnTo>
                  <a:lnTo>
                    <a:pt x="15718" y="14073"/>
                  </a:lnTo>
                  <a:lnTo>
                    <a:pt x="15853" y="14247"/>
                  </a:lnTo>
                  <a:lnTo>
                    <a:pt x="15964" y="14420"/>
                  </a:lnTo>
                  <a:lnTo>
                    <a:pt x="16050" y="14605"/>
                  </a:lnTo>
                  <a:lnTo>
                    <a:pt x="16111" y="14799"/>
                  </a:lnTo>
                  <a:lnTo>
                    <a:pt x="16148" y="14993"/>
                  </a:lnTo>
                  <a:lnTo>
                    <a:pt x="16173" y="15177"/>
                  </a:lnTo>
                  <a:lnTo>
                    <a:pt x="16185" y="15372"/>
                  </a:lnTo>
                  <a:lnTo>
                    <a:pt x="16160" y="15556"/>
                  </a:lnTo>
                  <a:lnTo>
                    <a:pt x="16136" y="15750"/>
                  </a:lnTo>
                  <a:lnTo>
                    <a:pt x="16087" y="15924"/>
                  </a:lnTo>
                  <a:lnTo>
                    <a:pt x="16013" y="16098"/>
                  </a:lnTo>
                  <a:lnTo>
                    <a:pt x="15952" y="16241"/>
                  </a:lnTo>
                  <a:lnTo>
                    <a:pt x="15878" y="16374"/>
                  </a:lnTo>
                  <a:lnTo>
                    <a:pt x="15792" y="16497"/>
                  </a:lnTo>
                  <a:lnTo>
                    <a:pt x="15694" y="16609"/>
                  </a:lnTo>
                  <a:lnTo>
                    <a:pt x="15595" y="16722"/>
                  </a:lnTo>
                  <a:lnTo>
                    <a:pt x="15485" y="16824"/>
                  </a:lnTo>
                  <a:lnTo>
                    <a:pt x="15362" y="16926"/>
                  </a:lnTo>
                  <a:lnTo>
                    <a:pt x="15239" y="17018"/>
                  </a:lnTo>
                  <a:lnTo>
                    <a:pt x="15104" y="17100"/>
                  </a:lnTo>
                  <a:lnTo>
                    <a:pt x="14969" y="17172"/>
                  </a:lnTo>
                  <a:lnTo>
                    <a:pt x="14674" y="17315"/>
                  </a:lnTo>
                  <a:lnTo>
                    <a:pt x="14515" y="17366"/>
                  </a:lnTo>
                  <a:lnTo>
                    <a:pt x="14355" y="17427"/>
                  </a:lnTo>
                  <a:lnTo>
                    <a:pt x="14024" y="17519"/>
                  </a:lnTo>
                  <a:lnTo>
                    <a:pt x="13704" y="17591"/>
                  </a:lnTo>
                  <a:lnTo>
                    <a:pt x="13373" y="17663"/>
                  </a:lnTo>
                  <a:lnTo>
                    <a:pt x="13053" y="17724"/>
                  </a:lnTo>
                  <a:lnTo>
                    <a:pt x="12734" y="17765"/>
                  </a:lnTo>
                  <a:lnTo>
                    <a:pt x="12403" y="17806"/>
                  </a:lnTo>
                  <a:lnTo>
                    <a:pt x="12083" y="17847"/>
                  </a:lnTo>
                  <a:lnTo>
                    <a:pt x="11764" y="17867"/>
                  </a:lnTo>
                  <a:lnTo>
                    <a:pt x="11433" y="17877"/>
                  </a:lnTo>
                  <a:lnTo>
                    <a:pt x="11113" y="17888"/>
                  </a:lnTo>
                  <a:lnTo>
                    <a:pt x="10782" y="17888"/>
                  </a:lnTo>
                  <a:lnTo>
                    <a:pt x="10450" y="17867"/>
                  </a:lnTo>
                  <a:lnTo>
                    <a:pt x="10131" y="17847"/>
                  </a:lnTo>
                  <a:lnTo>
                    <a:pt x="9799" y="17816"/>
                  </a:lnTo>
                  <a:lnTo>
                    <a:pt x="9480" y="17775"/>
                  </a:lnTo>
                  <a:lnTo>
                    <a:pt x="9149" y="17724"/>
                  </a:lnTo>
                  <a:lnTo>
                    <a:pt x="8829" y="17663"/>
                  </a:lnTo>
                  <a:lnTo>
                    <a:pt x="8473" y="17591"/>
                  </a:lnTo>
                  <a:lnTo>
                    <a:pt x="8129" y="17499"/>
                  </a:lnTo>
                  <a:lnTo>
                    <a:pt x="7810" y="17386"/>
                  </a:lnTo>
                  <a:lnTo>
                    <a:pt x="7515" y="17264"/>
                  </a:lnTo>
                  <a:lnTo>
                    <a:pt x="7233" y="17131"/>
                  </a:lnTo>
                  <a:lnTo>
                    <a:pt x="6963" y="16977"/>
                  </a:lnTo>
                  <a:lnTo>
                    <a:pt x="6717" y="16814"/>
                  </a:lnTo>
                  <a:lnTo>
                    <a:pt x="6496" y="16640"/>
                  </a:lnTo>
                  <a:lnTo>
                    <a:pt x="6287" y="16446"/>
                  </a:lnTo>
                  <a:lnTo>
                    <a:pt x="6103" y="16241"/>
                  </a:lnTo>
                  <a:lnTo>
                    <a:pt x="5943" y="16016"/>
                  </a:lnTo>
                  <a:lnTo>
                    <a:pt x="5796" y="15781"/>
                  </a:lnTo>
                  <a:lnTo>
                    <a:pt x="5673" y="15525"/>
                  </a:lnTo>
                  <a:lnTo>
                    <a:pt x="5575" y="15259"/>
                  </a:lnTo>
                  <a:lnTo>
                    <a:pt x="5489" y="14983"/>
                  </a:lnTo>
                  <a:lnTo>
                    <a:pt x="5440" y="14686"/>
                  </a:lnTo>
                  <a:lnTo>
                    <a:pt x="5379" y="14267"/>
                  </a:lnTo>
                  <a:lnTo>
                    <a:pt x="5329" y="13837"/>
                  </a:lnTo>
                  <a:lnTo>
                    <a:pt x="0" y="13837"/>
                  </a:lnTo>
                  <a:lnTo>
                    <a:pt x="49" y="14298"/>
                  </a:lnTo>
                  <a:lnTo>
                    <a:pt x="86" y="14738"/>
                  </a:lnTo>
                  <a:lnTo>
                    <a:pt x="135" y="15167"/>
                  </a:lnTo>
                  <a:lnTo>
                    <a:pt x="172" y="15382"/>
                  </a:lnTo>
                  <a:lnTo>
                    <a:pt x="209" y="15586"/>
                  </a:lnTo>
                  <a:lnTo>
                    <a:pt x="283" y="15873"/>
                  </a:lnTo>
                  <a:lnTo>
                    <a:pt x="369" y="16149"/>
                  </a:lnTo>
                  <a:lnTo>
                    <a:pt x="454" y="16415"/>
                  </a:lnTo>
                  <a:lnTo>
                    <a:pt x="565" y="16670"/>
                  </a:lnTo>
                  <a:lnTo>
                    <a:pt x="676" y="16926"/>
                  </a:lnTo>
                  <a:lnTo>
                    <a:pt x="786" y="17172"/>
                  </a:lnTo>
                  <a:lnTo>
                    <a:pt x="921" y="17417"/>
                  </a:lnTo>
                  <a:lnTo>
                    <a:pt x="1056" y="17652"/>
                  </a:lnTo>
                  <a:lnTo>
                    <a:pt x="1203" y="17877"/>
                  </a:lnTo>
                  <a:lnTo>
                    <a:pt x="1523" y="18307"/>
                  </a:lnTo>
                  <a:lnTo>
                    <a:pt x="1707" y="18511"/>
                  </a:lnTo>
                  <a:lnTo>
                    <a:pt x="1879" y="18716"/>
                  </a:lnTo>
                  <a:lnTo>
                    <a:pt x="2075" y="18910"/>
                  </a:lnTo>
                  <a:lnTo>
                    <a:pt x="2272" y="19094"/>
                  </a:lnTo>
                  <a:lnTo>
                    <a:pt x="2493" y="19268"/>
                  </a:lnTo>
                  <a:lnTo>
                    <a:pt x="2701" y="19442"/>
                  </a:lnTo>
                  <a:lnTo>
                    <a:pt x="2935" y="19606"/>
                  </a:lnTo>
                  <a:lnTo>
                    <a:pt x="3168" y="19770"/>
                  </a:lnTo>
                  <a:lnTo>
                    <a:pt x="3414" y="19923"/>
                  </a:lnTo>
                  <a:lnTo>
                    <a:pt x="3671" y="20066"/>
                  </a:lnTo>
                  <a:lnTo>
                    <a:pt x="3930" y="20209"/>
                  </a:lnTo>
                  <a:lnTo>
                    <a:pt x="4200" y="20342"/>
                  </a:lnTo>
                  <a:lnTo>
                    <a:pt x="4482" y="20465"/>
                  </a:lnTo>
                  <a:lnTo>
                    <a:pt x="4764" y="20588"/>
                  </a:lnTo>
                  <a:lnTo>
                    <a:pt x="5059" y="20700"/>
                  </a:lnTo>
                  <a:lnTo>
                    <a:pt x="5366" y="20812"/>
                  </a:lnTo>
                  <a:lnTo>
                    <a:pt x="5673" y="20915"/>
                  </a:lnTo>
                  <a:lnTo>
                    <a:pt x="6005" y="21007"/>
                  </a:lnTo>
                  <a:lnTo>
                    <a:pt x="6324" y="21099"/>
                  </a:lnTo>
                  <a:lnTo>
                    <a:pt x="6668" y="21181"/>
                  </a:lnTo>
                  <a:lnTo>
                    <a:pt x="7012" y="21252"/>
                  </a:lnTo>
                  <a:lnTo>
                    <a:pt x="7356" y="21324"/>
                  </a:lnTo>
                  <a:lnTo>
                    <a:pt x="7699" y="21375"/>
                  </a:lnTo>
                  <a:lnTo>
                    <a:pt x="8043" y="21426"/>
                  </a:lnTo>
                  <a:lnTo>
                    <a:pt x="8387" y="21477"/>
                  </a:lnTo>
                  <a:lnTo>
                    <a:pt x="8731" y="21508"/>
                  </a:lnTo>
                  <a:lnTo>
                    <a:pt x="9075" y="21539"/>
                  </a:lnTo>
                  <a:lnTo>
                    <a:pt x="9775" y="21580"/>
                  </a:lnTo>
                  <a:lnTo>
                    <a:pt x="10462" y="21600"/>
                  </a:lnTo>
                  <a:lnTo>
                    <a:pt x="11162" y="21600"/>
                  </a:lnTo>
                  <a:lnTo>
                    <a:pt x="11862" y="21590"/>
                  </a:lnTo>
                  <a:lnTo>
                    <a:pt x="12550" y="21559"/>
                  </a:lnTo>
                  <a:lnTo>
                    <a:pt x="13655" y="21477"/>
                  </a:lnTo>
                  <a:lnTo>
                    <a:pt x="14196" y="21416"/>
                  </a:lnTo>
                  <a:lnTo>
                    <a:pt x="14748" y="21334"/>
                  </a:lnTo>
                  <a:lnTo>
                    <a:pt x="15276" y="21242"/>
                  </a:lnTo>
                  <a:lnTo>
                    <a:pt x="15816" y="21130"/>
                  </a:lnTo>
                  <a:lnTo>
                    <a:pt x="16344" y="20986"/>
                  </a:lnTo>
                  <a:lnTo>
                    <a:pt x="16860" y="20833"/>
                  </a:lnTo>
                  <a:lnTo>
                    <a:pt x="17241" y="20700"/>
                  </a:lnTo>
                  <a:lnTo>
                    <a:pt x="17621" y="20557"/>
                  </a:lnTo>
                  <a:lnTo>
                    <a:pt x="17978" y="20403"/>
                  </a:lnTo>
                  <a:lnTo>
                    <a:pt x="18322" y="20230"/>
                  </a:lnTo>
                  <a:lnTo>
                    <a:pt x="18653" y="20056"/>
                  </a:lnTo>
                  <a:lnTo>
                    <a:pt x="18972" y="19862"/>
                  </a:lnTo>
                  <a:lnTo>
                    <a:pt x="19279" y="19667"/>
                  </a:lnTo>
                  <a:lnTo>
                    <a:pt x="19562" y="19452"/>
                  </a:lnTo>
                  <a:lnTo>
                    <a:pt x="19832" y="19217"/>
                  </a:lnTo>
                  <a:lnTo>
                    <a:pt x="20077" y="18982"/>
                  </a:lnTo>
                  <a:lnTo>
                    <a:pt x="20311" y="18726"/>
                  </a:lnTo>
                  <a:lnTo>
                    <a:pt x="20532" y="18460"/>
                  </a:lnTo>
                  <a:lnTo>
                    <a:pt x="20728" y="18184"/>
                  </a:lnTo>
                  <a:lnTo>
                    <a:pt x="20913" y="17888"/>
                  </a:lnTo>
                  <a:lnTo>
                    <a:pt x="21072" y="17581"/>
                  </a:lnTo>
                  <a:lnTo>
                    <a:pt x="21220" y="17264"/>
                  </a:lnTo>
                  <a:lnTo>
                    <a:pt x="21293" y="17080"/>
                  </a:lnTo>
                  <a:lnTo>
                    <a:pt x="21354" y="16885"/>
                  </a:lnTo>
                  <a:lnTo>
                    <a:pt x="21404" y="16701"/>
                  </a:lnTo>
                  <a:lnTo>
                    <a:pt x="21453" y="16507"/>
                  </a:lnTo>
                  <a:lnTo>
                    <a:pt x="21502" y="16323"/>
                  </a:lnTo>
                  <a:lnTo>
                    <a:pt x="21527" y="16128"/>
                  </a:lnTo>
                  <a:lnTo>
                    <a:pt x="21576" y="15750"/>
                  </a:lnTo>
                  <a:lnTo>
                    <a:pt x="21600" y="15362"/>
                  </a:lnTo>
                  <a:lnTo>
                    <a:pt x="21588" y="14983"/>
                  </a:lnTo>
                  <a:lnTo>
                    <a:pt x="21563" y="14594"/>
                  </a:lnTo>
                  <a:lnTo>
                    <a:pt x="21502" y="14206"/>
                  </a:lnTo>
                  <a:lnTo>
                    <a:pt x="21453" y="13940"/>
                  </a:lnTo>
                  <a:lnTo>
                    <a:pt x="21392" y="13684"/>
                  </a:lnTo>
                  <a:lnTo>
                    <a:pt x="21306" y="13439"/>
                  </a:lnTo>
                  <a:lnTo>
                    <a:pt x="21220" y="13193"/>
                  </a:lnTo>
                  <a:lnTo>
                    <a:pt x="21121" y="12958"/>
                  </a:lnTo>
                  <a:lnTo>
                    <a:pt x="20999" y="12723"/>
                  </a:lnTo>
                  <a:lnTo>
                    <a:pt x="20876" y="12498"/>
                  </a:lnTo>
                  <a:lnTo>
                    <a:pt x="20728" y="12283"/>
                  </a:lnTo>
                  <a:lnTo>
                    <a:pt x="20569" y="12068"/>
                  </a:lnTo>
                  <a:lnTo>
                    <a:pt x="20397" y="11864"/>
                  </a:lnTo>
                  <a:lnTo>
                    <a:pt x="20213" y="11669"/>
                  </a:lnTo>
                  <a:lnTo>
                    <a:pt x="20016" y="11475"/>
                  </a:lnTo>
                  <a:lnTo>
                    <a:pt x="19574" y="11107"/>
                  </a:lnTo>
                  <a:lnTo>
                    <a:pt x="19329" y="10933"/>
                  </a:lnTo>
                  <a:lnTo>
                    <a:pt x="19058" y="10769"/>
                  </a:lnTo>
                  <a:lnTo>
                    <a:pt x="18788" y="10606"/>
                  </a:lnTo>
                  <a:lnTo>
                    <a:pt x="18506" y="10442"/>
                  </a:lnTo>
                  <a:lnTo>
                    <a:pt x="18211" y="10299"/>
                  </a:lnTo>
                  <a:lnTo>
                    <a:pt x="17916" y="10156"/>
                  </a:lnTo>
                  <a:lnTo>
                    <a:pt x="17621" y="10023"/>
                  </a:lnTo>
                  <a:lnTo>
                    <a:pt x="17314" y="9900"/>
                  </a:lnTo>
                  <a:lnTo>
                    <a:pt x="16700" y="9675"/>
                  </a:lnTo>
                  <a:lnTo>
                    <a:pt x="16394" y="9562"/>
                  </a:lnTo>
                  <a:lnTo>
                    <a:pt x="16074" y="9471"/>
                  </a:lnTo>
                  <a:lnTo>
                    <a:pt x="15755" y="9379"/>
                  </a:lnTo>
                  <a:lnTo>
                    <a:pt x="15436" y="9286"/>
                  </a:lnTo>
                  <a:lnTo>
                    <a:pt x="14773" y="9133"/>
                  </a:lnTo>
                  <a:lnTo>
                    <a:pt x="14110" y="9000"/>
                  </a:lnTo>
                  <a:lnTo>
                    <a:pt x="12894" y="8775"/>
                  </a:lnTo>
                  <a:lnTo>
                    <a:pt x="11678" y="8570"/>
                  </a:lnTo>
                  <a:lnTo>
                    <a:pt x="10450" y="8356"/>
                  </a:lnTo>
                  <a:lnTo>
                    <a:pt x="9234" y="8151"/>
                  </a:lnTo>
                  <a:lnTo>
                    <a:pt x="8977" y="8100"/>
                  </a:lnTo>
                  <a:lnTo>
                    <a:pt x="8731" y="8039"/>
                  </a:lnTo>
                  <a:lnTo>
                    <a:pt x="8473" y="7977"/>
                  </a:lnTo>
                  <a:lnTo>
                    <a:pt x="8227" y="7895"/>
                  </a:lnTo>
                  <a:lnTo>
                    <a:pt x="7994" y="7814"/>
                  </a:lnTo>
                  <a:lnTo>
                    <a:pt x="7761" y="7721"/>
                  </a:lnTo>
                  <a:lnTo>
                    <a:pt x="7527" y="7609"/>
                  </a:lnTo>
                  <a:lnTo>
                    <a:pt x="7319" y="7497"/>
                  </a:lnTo>
                  <a:lnTo>
                    <a:pt x="7196" y="7415"/>
                  </a:lnTo>
                  <a:lnTo>
                    <a:pt x="7086" y="7343"/>
                  </a:lnTo>
                  <a:lnTo>
                    <a:pt x="6975" y="7261"/>
                  </a:lnTo>
                  <a:lnTo>
                    <a:pt x="6877" y="7180"/>
                  </a:lnTo>
                  <a:lnTo>
                    <a:pt x="6791" y="7088"/>
                  </a:lnTo>
                  <a:lnTo>
                    <a:pt x="6705" y="6995"/>
                  </a:lnTo>
                  <a:lnTo>
                    <a:pt x="6631" y="6903"/>
                  </a:lnTo>
                  <a:lnTo>
                    <a:pt x="6570" y="6812"/>
                  </a:lnTo>
                  <a:lnTo>
                    <a:pt x="6508" y="6709"/>
                  </a:lnTo>
                  <a:lnTo>
                    <a:pt x="6459" y="6617"/>
                  </a:lnTo>
                  <a:lnTo>
                    <a:pt x="6410" y="6515"/>
                  </a:lnTo>
                  <a:lnTo>
                    <a:pt x="6373" y="6413"/>
                  </a:lnTo>
                  <a:lnTo>
                    <a:pt x="6349" y="6310"/>
                  </a:lnTo>
                  <a:lnTo>
                    <a:pt x="6324" y="6208"/>
                  </a:lnTo>
                  <a:lnTo>
                    <a:pt x="6312" y="6096"/>
                  </a:lnTo>
                  <a:lnTo>
                    <a:pt x="6312" y="5891"/>
                  </a:lnTo>
                  <a:lnTo>
                    <a:pt x="6324" y="5789"/>
                  </a:lnTo>
                  <a:lnTo>
                    <a:pt x="6336" y="5687"/>
                  </a:lnTo>
                  <a:lnTo>
                    <a:pt x="6361" y="5574"/>
                  </a:lnTo>
                  <a:lnTo>
                    <a:pt x="6398" y="5472"/>
                  </a:lnTo>
                  <a:lnTo>
                    <a:pt x="6434" y="5380"/>
                  </a:lnTo>
                  <a:lnTo>
                    <a:pt x="6484" y="5277"/>
                  </a:lnTo>
                  <a:lnTo>
                    <a:pt x="6545" y="5175"/>
                  </a:lnTo>
                  <a:lnTo>
                    <a:pt x="6607" y="5083"/>
                  </a:lnTo>
                  <a:lnTo>
                    <a:pt x="6680" y="4991"/>
                  </a:lnTo>
                  <a:lnTo>
                    <a:pt x="6766" y="4899"/>
                  </a:lnTo>
                  <a:lnTo>
                    <a:pt x="6852" y="4807"/>
                  </a:lnTo>
                  <a:lnTo>
                    <a:pt x="6938" y="4725"/>
                  </a:lnTo>
                  <a:lnTo>
                    <a:pt x="7049" y="4643"/>
                  </a:lnTo>
                  <a:lnTo>
                    <a:pt x="7159" y="4561"/>
                  </a:lnTo>
                  <a:lnTo>
                    <a:pt x="7282" y="4490"/>
                  </a:lnTo>
                  <a:lnTo>
                    <a:pt x="7417" y="4408"/>
                  </a:lnTo>
                  <a:lnTo>
                    <a:pt x="7564" y="4336"/>
                  </a:lnTo>
                  <a:lnTo>
                    <a:pt x="7884" y="4193"/>
                  </a:lnTo>
                  <a:lnTo>
                    <a:pt x="8043" y="4142"/>
                  </a:lnTo>
                  <a:lnTo>
                    <a:pt x="8203" y="4081"/>
                  </a:lnTo>
                  <a:lnTo>
                    <a:pt x="8375" y="4040"/>
                  </a:lnTo>
                  <a:lnTo>
                    <a:pt x="8534" y="3999"/>
                  </a:lnTo>
                  <a:lnTo>
                    <a:pt x="8804" y="3938"/>
                  </a:lnTo>
                  <a:lnTo>
                    <a:pt x="9063" y="3897"/>
                  </a:lnTo>
                  <a:lnTo>
                    <a:pt x="9320" y="3856"/>
                  </a:lnTo>
                  <a:lnTo>
                    <a:pt x="9590" y="3815"/>
                  </a:lnTo>
                  <a:lnTo>
                    <a:pt x="9849" y="3794"/>
                  </a:lnTo>
                  <a:lnTo>
                    <a:pt x="10119" y="3774"/>
                  </a:lnTo>
                  <a:lnTo>
                    <a:pt x="10376" y="3764"/>
                  </a:lnTo>
                  <a:lnTo>
                    <a:pt x="10647" y="3753"/>
                  </a:lnTo>
                  <a:lnTo>
                    <a:pt x="10904" y="3753"/>
                  </a:lnTo>
                  <a:lnTo>
                    <a:pt x="11174" y="3764"/>
                  </a:lnTo>
                  <a:lnTo>
                    <a:pt x="11433" y="3774"/>
                  </a:lnTo>
                  <a:lnTo>
                    <a:pt x="11703" y="3794"/>
                  </a:lnTo>
                  <a:lnTo>
                    <a:pt x="11973" y="3815"/>
                  </a:lnTo>
                  <a:lnTo>
                    <a:pt x="12231" y="3856"/>
                  </a:lnTo>
                  <a:lnTo>
                    <a:pt x="12489" y="3886"/>
                  </a:lnTo>
                  <a:lnTo>
                    <a:pt x="12759" y="3938"/>
                  </a:lnTo>
                  <a:lnTo>
                    <a:pt x="13029" y="3989"/>
                  </a:lnTo>
                  <a:lnTo>
                    <a:pt x="13287" y="4060"/>
                  </a:lnTo>
                  <a:lnTo>
                    <a:pt x="13532" y="4132"/>
                  </a:lnTo>
                  <a:lnTo>
                    <a:pt x="13778" y="4224"/>
                  </a:lnTo>
                  <a:lnTo>
                    <a:pt x="13999" y="4316"/>
                  </a:lnTo>
                  <a:lnTo>
                    <a:pt x="14220" y="4428"/>
                  </a:lnTo>
                  <a:lnTo>
                    <a:pt x="14429" y="4541"/>
                  </a:lnTo>
                  <a:lnTo>
                    <a:pt x="14625" y="4664"/>
                  </a:lnTo>
                  <a:lnTo>
                    <a:pt x="14797" y="4807"/>
                  </a:lnTo>
                  <a:lnTo>
                    <a:pt x="14969" y="4960"/>
                  </a:lnTo>
                  <a:lnTo>
                    <a:pt x="15129" y="5114"/>
                  </a:lnTo>
                  <a:lnTo>
                    <a:pt x="15264" y="5287"/>
                  </a:lnTo>
                  <a:lnTo>
                    <a:pt x="15399" y="5472"/>
                  </a:lnTo>
                  <a:lnTo>
                    <a:pt x="15509" y="5666"/>
                  </a:lnTo>
                  <a:lnTo>
                    <a:pt x="15608" y="5870"/>
                  </a:lnTo>
                  <a:lnTo>
                    <a:pt x="15694" y="6096"/>
                  </a:lnTo>
                  <a:lnTo>
                    <a:pt x="15718" y="6198"/>
                  </a:lnTo>
                  <a:lnTo>
                    <a:pt x="15743" y="6310"/>
                  </a:lnTo>
                  <a:lnTo>
                    <a:pt x="15767" y="6546"/>
                  </a:lnTo>
                  <a:lnTo>
                    <a:pt x="15780" y="6771"/>
                  </a:lnTo>
                  <a:lnTo>
                    <a:pt x="15780" y="7088"/>
                  </a:lnTo>
                  <a:lnTo>
                    <a:pt x="15829" y="7210"/>
                  </a:lnTo>
                  <a:lnTo>
                    <a:pt x="15866" y="7251"/>
                  </a:lnTo>
                  <a:lnTo>
                    <a:pt x="15927" y="7282"/>
                  </a:lnTo>
                  <a:lnTo>
                    <a:pt x="15988" y="7312"/>
                  </a:lnTo>
                  <a:lnTo>
                    <a:pt x="16074" y="7323"/>
                  </a:lnTo>
                  <a:lnTo>
                    <a:pt x="20863" y="7323"/>
                  </a:lnTo>
                  <a:lnTo>
                    <a:pt x="20949" y="7312"/>
                  </a:lnTo>
                  <a:lnTo>
                    <a:pt x="21023" y="7282"/>
                  </a:lnTo>
                  <a:lnTo>
                    <a:pt x="21072" y="7251"/>
                  </a:lnTo>
                  <a:lnTo>
                    <a:pt x="21109" y="7200"/>
                  </a:lnTo>
                  <a:lnTo>
                    <a:pt x="21134" y="7149"/>
                  </a:lnTo>
                  <a:lnTo>
                    <a:pt x="21158" y="7077"/>
                  </a:lnTo>
                  <a:lnTo>
                    <a:pt x="21158" y="6668"/>
                  </a:lnTo>
                  <a:lnTo>
                    <a:pt x="21134" y="6341"/>
                  </a:lnTo>
                  <a:lnTo>
                    <a:pt x="21109" y="6024"/>
                  </a:lnTo>
                  <a:lnTo>
                    <a:pt x="21048" y="5707"/>
                  </a:lnTo>
                  <a:lnTo>
                    <a:pt x="20986" y="5390"/>
                  </a:lnTo>
                  <a:lnTo>
                    <a:pt x="20888" y="5093"/>
                  </a:lnTo>
                  <a:lnTo>
                    <a:pt x="20790" y="4786"/>
                  </a:lnTo>
                  <a:lnTo>
                    <a:pt x="20667" y="4500"/>
                  </a:lnTo>
                  <a:lnTo>
                    <a:pt x="20520" y="4214"/>
                  </a:lnTo>
                  <a:lnTo>
                    <a:pt x="20348" y="3927"/>
                  </a:lnTo>
                  <a:lnTo>
                    <a:pt x="20163" y="3651"/>
                  </a:lnTo>
                  <a:lnTo>
                    <a:pt x="19967" y="3385"/>
                  </a:lnTo>
                  <a:lnTo>
                    <a:pt x="19734" y="3120"/>
                  </a:lnTo>
                  <a:lnTo>
                    <a:pt x="19488" y="2864"/>
                  </a:lnTo>
                  <a:lnTo>
                    <a:pt x="19218" y="2608"/>
                  </a:lnTo>
                  <a:lnTo>
                    <a:pt x="18936" y="2363"/>
                  </a:lnTo>
                  <a:lnTo>
                    <a:pt x="18714" y="2199"/>
                  </a:lnTo>
                  <a:lnTo>
                    <a:pt x="18493" y="2035"/>
                  </a:lnTo>
                  <a:lnTo>
                    <a:pt x="18272" y="1882"/>
                  </a:lnTo>
                  <a:lnTo>
                    <a:pt x="18039" y="1739"/>
                  </a:lnTo>
                  <a:lnTo>
                    <a:pt x="17806" y="1595"/>
                  </a:lnTo>
                  <a:lnTo>
                    <a:pt x="17314" y="1329"/>
                  </a:lnTo>
                  <a:lnTo>
                    <a:pt x="17069" y="1217"/>
                  </a:lnTo>
                  <a:lnTo>
                    <a:pt x="16811" y="1094"/>
                  </a:lnTo>
                  <a:lnTo>
                    <a:pt x="16553" y="982"/>
                  </a:lnTo>
                  <a:lnTo>
                    <a:pt x="16295" y="880"/>
                  </a:lnTo>
                  <a:lnTo>
                    <a:pt x="16025" y="777"/>
                  </a:lnTo>
                  <a:lnTo>
                    <a:pt x="15755" y="685"/>
                  </a:lnTo>
                  <a:lnTo>
                    <a:pt x="15485" y="603"/>
                  </a:lnTo>
                  <a:lnTo>
                    <a:pt x="15202" y="522"/>
                  </a:lnTo>
                  <a:lnTo>
                    <a:pt x="14920" y="440"/>
                  </a:lnTo>
                  <a:lnTo>
                    <a:pt x="14564" y="358"/>
                  </a:lnTo>
                  <a:lnTo>
                    <a:pt x="14220" y="287"/>
                  </a:lnTo>
                  <a:lnTo>
                    <a:pt x="13876" y="225"/>
                  </a:lnTo>
                  <a:lnTo>
                    <a:pt x="13520" y="164"/>
                  </a:lnTo>
                  <a:lnTo>
                    <a:pt x="13176" y="123"/>
                  </a:lnTo>
                  <a:lnTo>
                    <a:pt x="12820" y="82"/>
                  </a:lnTo>
                  <a:lnTo>
                    <a:pt x="12476" y="51"/>
                  </a:lnTo>
                  <a:lnTo>
                    <a:pt x="12120" y="31"/>
                  </a:lnTo>
                  <a:lnTo>
                    <a:pt x="11764" y="10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270011" y="1694"/>
              <a:ext cx="129276" cy="129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16" y="4431"/>
                  </a:moveTo>
                  <a:lnTo>
                    <a:pt x="13725" y="13209"/>
                  </a:lnTo>
                  <a:lnTo>
                    <a:pt x="13338" y="13324"/>
                  </a:lnTo>
                  <a:lnTo>
                    <a:pt x="12950" y="13439"/>
                  </a:lnTo>
                  <a:lnTo>
                    <a:pt x="12562" y="13533"/>
                  </a:lnTo>
                  <a:lnTo>
                    <a:pt x="12173" y="13616"/>
                  </a:lnTo>
                  <a:lnTo>
                    <a:pt x="11786" y="13679"/>
                  </a:lnTo>
                  <a:lnTo>
                    <a:pt x="11398" y="13742"/>
                  </a:lnTo>
                  <a:lnTo>
                    <a:pt x="10999" y="13794"/>
                  </a:lnTo>
                  <a:lnTo>
                    <a:pt x="10611" y="13836"/>
                  </a:lnTo>
                  <a:lnTo>
                    <a:pt x="10213" y="13857"/>
                  </a:lnTo>
                  <a:lnTo>
                    <a:pt x="9825" y="13878"/>
                  </a:lnTo>
                  <a:lnTo>
                    <a:pt x="9028" y="13899"/>
                  </a:lnTo>
                  <a:lnTo>
                    <a:pt x="8619" y="13888"/>
                  </a:lnTo>
                  <a:lnTo>
                    <a:pt x="8221" y="13878"/>
                  </a:lnTo>
                  <a:lnTo>
                    <a:pt x="7812" y="13857"/>
                  </a:lnTo>
                  <a:lnTo>
                    <a:pt x="7413" y="13825"/>
                  </a:lnTo>
                  <a:lnTo>
                    <a:pt x="10622" y="4441"/>
                  </a:lnTo>
                  <a:lnTo>
                    <a:pt x="10716" y="4431"/>
                  </a:lnTo>
                  <a:close/>
                  <a:moveTo>
                    <a:pt x="8273" y="0"/>
                  </a:moveTo>
                  <a:lnTo>
                    <a:pt x="8147" y="10"/>
                  </a:lnTo>
                  <a:lnTo>
                    <a:pt x="8042" y="32"/>
                  </a:lnTo>
                  <a:lnTo>
                    <a:pt x="8011" y="42"/>
                  </a:lnTo>
                  <a:lnTo>
                    <a:pt x="7969" y="63"/>
                  </a:lnTo>
                  <a:lnTo>
                    <a:pt x="7938" y="84"/>
                  </a:lnTo>
                  <a:lnTo>
                    <a:pt x="7916" y="115"/>
                  </a:lnTo>
                  <a:lnTo>
                    <a:pt x="7864" y="199"/>
                  </a:lnTo>
                  <a:lnTo>
                    <a:pt x="7822" y="303"/>
                  </a:lnTo>
                  <a:lnTo>
                    <a:pt x="7759" y="460"/>
                  </a:lnTo>
                  <a:lnTo>
                    <a:pt x="535" y="19813"/>
                  </a:lnTo>
                  <a:lnTo>
                    <a:pt x="293" y="20451"/>
                  </a:lnTo>
                  <a:lnTo>
                    <a:pt x="168" y="20775"/>
                  </a:lnTo>
                  <a:lnTo>
                    <a:pt x="53" y="21099"/>
                  </a:lnTo>
                  <a:lnTo>
                    <a:pt x="21" y="21224"/>
                  </a:lnTo>
                  <a:lnTo>
                    <a:pt x="0" y="21339"/>
                  </a:lnTo>
                  <a:lnTo>
                    <a:pt x="0" y="21381"/>
                  </a:lnTo>
                  <a:lnTo>
                    <a:pt x="10" y="21423"/>
                  </a:lnTo>
                  <a:lnTo>
                    <a:pt x="21" y="21464"/>
                  </a:lnTo>
                  <a:lnTo>
                    <a:pt x="42" y="21496"/>
                  </a:lnTo>
                  <a:lnTo>
                    <a:pt x="63" y="21516"/>
                  </a:lnTo>
                  <a:lnTo>
                    <a:pt x="94" y="21537"/>
                  </a:lnTo>
                  <a:lnTo>
                    <a:pt x="178" y="21569"/>
                  </a:lnTo>
                  <a:lnTo>
                    <a:pt x="293" y="21590"/>
                  </a:lnTo>
                  <a:lnTo>
                    <a:pt x="430" y="21600"/>
                  </a:lnTo>
                  <a:lnTo>
                    <a:pt x="4446" y="21600"/>
                  </a:lnTo>
                  <a:lnTo>
                    <a:pt x="4530" y="21590"/>
                  </a:lnTo>
                  <a:lnTo>
                    <a:pt x="4603" y="21569"/>
                  </a:lnTo>
                  <a:lnTo>
                    <a:pt x="4666" y="21527"/>
                  </a:lnTo>
                  <a:lnTo>
                    <a:pt x="4729" y="21485"/>
                  </a:lnTo>
                  <a:lnTo>
                    <a:pt x="4771" y="21423"/>
                  </a:lnTo>
                  <a:lnTo>
                    <a:pt x="4813" y="21349"/>
                  </a:lnTo>
                  <a:lnTo>
                    <a:pt x="4855" y="21255"/>
                  </a:lnTo>
                  <a:lnTo>
                    <a:pt x="5044" y="20670"/>
                  </a:lnTo>
                  <a:lnTo>
                    <a:pt x="5232" y="20095"/>
                  </a:lnTo>
                  <a:lnTo>
                    <a:pt x="5641" y="18935"/>
                  </a:lnTo>
                  <a:lnTo>
                    <a:pt x="6228" y="17253"/>
                  </a:lnTo>
                  <a:lnTo>
                    <a:pt x="6784" y="17305"/>
                  </a:lnTo>
                  <a:lnTo>
                    <a:pt x="7329" y="17357"/>
                  </a:lnTo>
                  <a:lnTo>
                    <a:pt x="7885" y="17389"/>
                  </a:lnTo>
                  <a:lnTo>
                    <a:pt x="8976" y="17410"/>
                  </a:lnTo>
                  <a:lnTo>
                    <a:pt x="9521" y="17410"/>
                  </a:lnTo>
                  <a:lnTo>
                    <a:pt x="10066" y="17389"/>
                  </a:lnTo>
                  <a:lnTo>
                    <a:pt x="10601" y="17357"/>
                  </a:lnTo>
                  <a:lnTo>
                    <a:pt x="11146" y="17316"/>
                  </a:lnTo>
                  <a:lnTo>
                    <a:pt x="11681" y="17253"/>
                  </a:lnTo>
                  <a:lnTo>
                    <a:pt x="12216" y="17180"/>
                  </a:lnTo>
                  <a:lnTo>
                    <a:pt x="12750" y="17096"/>
                  </a:lnTo>
                  <a:lnTo>
                    <a:pt x="13285" y="16992"/>
                  </a:lnTo>
                  <a:lnTo>
                    <a:pt x="13820" y="16866"/>
                  </a:lnTo>
                  <a:lnTo>
                    <a:pt x="14344" y="16741"/>
                  </a:lnTo>
                  <a:lnTo>
                    <a:pt x="14879" y="16584"/>
                  </a:lnTo>
                  <a:lnTo>
                    <a:pt x="14973" y="16835"/>
                  </a:lnTo>
                  <a:lnTo>
                    <a:pt x="15739" y="19040"/>
                  </a:lnTo>
                  <a:lnTo>
                    <a:pt x="16493" y="21255"/>
                  </a:lnTo>
                  <a:lnTo>
                    <a:pt x="16525" y="21339"/>
                  </a:lnTo>
                  <a:lnTo>
                    <a:pt x="16556" y="21412"/>
                  </a:lnTo>
                  <a:lnTo>
                    <a:pt x="16598" y="21464"/>
                  </a:lnTo>
                  <a:lnTo>
                    <a:pt x="16651" y="21516"/>
                  </a:lnTo>
                  <a:lnTo>
                    <a:pt x="16704" y="21558"/>
                  </a:lnTo>
                  <a:lnTo>
                    <a:pt x="16777" y="21579"/>
                  </a:lnTo>
                  <a:lnTo>
                    <a:pt x="16861" y="21600"/>
                  </a:lnTo>
                  <a:lnTo>
                    <a:pt x="21191" y="21600"/>
                  </a:lnTo>
                  <a:lnTo>
                    <a:pt x="21307" y="21590"/>
                  </a:lnTo>
                  <a:lnTo>
                    <a:pt x="21411" y="21579"/>
                  </a:lnTo>
                  <a:lnTo>
                    <a:pt x="21485" y="21548"/>
                  </a:lnTo>
                  <a:lnTo>
                    <a:pt x="21506" y="21527"/>
                  </a:lnTo>
                  <a:lnTo>
                    <a:pt x="21537" y="21506"/>
                  </a:lnTo>
                  <a:lnTo>
                    <a:pt x="21547" y="21475"/>
                  </a:lnTo>
                  <a:lnTo>
                    <a:pt x="21558" y="21443"/>
                  </a:lnTo>
                  <a:lnTo>
                    <a:pt x="21569" y="21360"/>
                  </a:lnTo>
                  <a:lnTo>
                    <a:pt x="21558" y="21266"/>
                  </a:lnTo>
                  <a:lnTo>
                    <a:pt x="21527" y="21151"/>
                  </a:lnTo>
                  <a:lnTo>
                    <a:pt x="21495" y="21046"/>
                  </a:lnTo>
                  <a:lnTo>
                    <a:pt x="21464" y="20942"/>
                  </a:lnTo>
                  <a:lnTo>
                    <a:pt x="20069" y="17243"/>
                  </a:lnTo>
                  <a:lnTo>
                    <a:pt x="19063" y="14546"/>
                  </a:lnTo>
                  <a:lnTo>
                    <a:pt x="19262" y="14410"/>
                  </a:lnTo>
                  <a:lnTo>
                    <a:pt x="19440" y="14275"/>
                  </a:lnTo>
                  <a:lnTo>
                    <a:pt x="21422" y="12603"/>
                  </a:lnTo>
                  <a:lnTo>
                    <a:pt x="21485" y="12540"/>
                  </a:lnTo>
                  <a:lnTo>
                    <a:pt x="21537" y="12488"/>
                  </a:lnTo>
                  <a:lnTo>
                    <a:pt x="21569" y="12425"/>
                  </a:lnTo>
                  <a:lnTo>
                    <a:pt x="21590" y="12352"/>
                  </a:lnTo>
                  <a:lnTo>
                    <a:pt x="21600" y="12289"/>
                  </a:lnTo>
                  <a:lnTo>
                    <a:pt x="21600" y="12216"/>
                  </a:lnTo>
                  <a:lnTo>
                    <a:pt x="21579" y="12133"/>
                  </a:lnTo>
                  <a:lnTo>
                    <a:pt x="21547" y="12049"/>
                  </a:lnTo>
                  <a:lnTo>
                    <a:pt x="21233" y="11276"/>
                  </a:lnTo>
                  <a:lnTo>
                    <a:pt x="20918" y="10492"/>
                  </a:lnTo>
                  <a:lnTo>
                    <a:pt x="20300" y="8935"/>
                  </a:lnTo>
                  <a:lnTo>
                    <a:pt x="20227" y="8778"/>
                  </a:lnTo>
                  <a:lnTo>
                    <a:pt x="20132" y="8580"/>
                  </a:lnTo>
                  <a:lnTo>
                    <a:pt x="19849" y="8914"/>
                  </a:lnTo>
                  <a:lnTo>
                    <a:pt x="19566" y="9238"/>
                  </a:lnTo>
                  <a:lnTo>
                    <a:pt x="19283" y="9551"/>
                  </a:lnTo>
                  <a:lnTo>
                    <a:pt x="18989" y="9854"/>
                  </a:lnTo>
                  <a:lnTo>
                    <a:pt x="18696" y="10147"/>
                  </a:lnTo>
                  <a:lnTo>
                    <a:pt x="18381" y="10429"/>
                  </a:lnTo>
                  <a:lnTo>
                    <a:pt x="18067" y="10711"/>
                  </a:lnTo>
                  <a:lnTo>
                    <a:pt x="17731" y="10972"/>
                  </a:lnTo>
                  <a:lnTo>
                    <a:pt x="17521" y="10471"/>
                  </a:lnTo>
                  <a:lnTo>
                    <a:pt x="13757" y="418"/>
                  </a:lnTo>
                  <a:lnTo>
                    <a:pt x="13662" y="157"/>
                  </a:lnTo>
                  <a:lnTo>
                    <a:pt x="13631" y="84"/>
                  </a:lnTo>
                  <a:lnTo>
                    <a:pt x="13610" y="63"/>
                  </a:lnTo>
                  <a:lnTo>
                    <a:pt x="13589" y="42"/>
                  </a:lnTo>
                  <a:lnTo>
                    <a:pt x="13558" y="21"/>
                  </a:lnTo>
                  <a:lnTo>
                    <a:pt x="13526" y="10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543223" y="1821"/>
              <a:ext cx="93744" cy="1293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7775"/>
                  </a:lnTo>
                  <a:lnTo>
                    <a:pt x="6636" y="17775"/>
                  </a:lnTo>
                  <a:lnTo>
                    <a:pt x="6477" y="17764"/>
                  </a:lnTo>
                  <a:lnTo>
                    <a:pt x="6361" y="17754"/>
                  </a:lnTo>
                  <a:lnTo>
                    <a:pt x="6318" y="17732"/>
                  </a:lnTo>
                  <a:lnTo>
                    <a:pt x="6274" y="17722"/>
                  </a:lnTo>
                  <a:lnTo>
                    <a:pt x="6246" y="17691"/>
                  </a:lnTo>
                  <a:lnTo>
                    <a:pt x="6231" y="17659"/>
                  </a:lnTo>
                  <a:lnTo>
                    <a:pt x="6202" y="17586"/>
                  </a:lnTo>
                  <a:lnTo>
                    <a:pt x="6202" y="17471"/>
                  </a:lnTo>
                  <a:lnTo>
                    <a:pt x="6188" y="17324"/>
                  </a:lnTo>
                  <a:lnTo>
                    <a:pt x="6188" y="12818"/>
                  </a:lnTo>
                  <a:lnTo>
                    <a:pt x="6202" y="12618"/>
                  </a:lnTo>
                  <a:lnTo>
                    <a:pt x="6231" y="12377"/>
                  </a:lnTo>
                  <a:lnTo>
                    <a:pt x="19807" y="12377"/>
                  </a:lnTo>
                  <a:lnTo>
                    <a:pt x="19981" y="12367"/>
                  </a:lnTo>
                  <a:lnTo>
                    <a:pt x="20096" y="12346"/>
                  </a:lnTo>
                  <a:lnTo>
                    <a:pt x="20154" y="12335"/>
                  </a:lnTo>
                  <a:lnTo>
                    <a:pt x="20183" y="12314"/>
                  </a:lnTo>
                  <a:lnTo>
                    <a:pt x="20212" y="12283"/>
                  </a:lnTo>
                  <a:lnTo>
                    <a:pt x="20241" y="12251"/>
                  </a:lnTo>
                  <a:lnTo>
                    <a:pt x="20270" y="12168"/>
                  </a:lnTo>
                  <a:lnTo>
                    <a:pt x="20270" y="8960"/>
                  </a:lnTo>
                  <a:lnTo>
                    <a:pt x="20256" y="8761"/>
                  </a:lnTo>
                  <a:lnTo>
                    <a:pt x="20226" y="8531"/>
                  </a:lnTo>
                  <a:lnTo>
                    <a:pt x="7056" y="8531"/>
                  </a:lnTo>
                  <a:lnTo>
                    <a:pt x="6853" y="8520"/>
                  </a:lnTo>
                  <a:lnTo>
                    <a:pt x="6680" y="8489"/>
                  </a:lnTo>
                  <a:lnTo>
                    <a:pt x="6535" y="8447"/>
                  </a:lnTo>
                  <a:lnTo>
                    <a:pt x="6462" y="8415"/>
                  </a:lnTo>
                  <a:lnTo>
                    <a:pt x="6405" y="8384"/>
                  </a:lnTo>
                  <a:lnTo>
                    <a:pt x="6361" y="8342"/>
                  </a:lnTo>
                  <a:lnTo>
                    <a:pt x="6318" y="8300"/>
                  </a:lnTo>
                  <a:lnTo>
                    <a:pt x="6274" y="8258"/>
                  </a:lnTo>
                  <a:lnTo>
                    <a:pt x="6246" y="8206"/>
                  </a:lnTo>
                  <a:lnTo>
                    <a:pt x="6202" y="8091"/>
                  </a:lnTo>
                  <a:lnTo>
                    <a:pt x="6188" y="7954"/>
                  </a:lnTo>
                  <a:lnTo>
                    <a:pt x="6188" y="4223"/>
                  </a:lnTo>
                  <a:lnTo>
                    <a:pt x="6202" y="4066"/>
                  </a:lnTo>
                  <a:lnTo>
                    <a:pt x="6217" y="4014"/>
                  </a:lnTo>
                  <a:lnTo>
                    <a:pt x="6231" y="3972"/>
                  </a:lnTo>
                  <a:lnTo>
                    <a:pt x="6260" y="3930"/>
                  </a:lnTo>
                  <a:lnTo>
                    <a:pt x="6289" y="3909"/>
                  </a:lnTo>
                  <a:lnTo>
                    <a:pt x="6347" y="3888"/>
                  </a:lnTo>
                  <a:lnTo>
                    <a:pt x="6390" y="3878"/>
                  </a:lnTo>
                  <a:lnTo>
                    <a:pt x="6549" y="3857"/>
                  </a:lnTo>
                  <a:lnTo>
                    <a:pt x="7056" y="3867"/>
                  </a:lnTo>
                  <a:lnTo>
                    <a:pt x="21600" y="38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133437" y="-1"/>
              <a:ext cx="122256" cy="1326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210" y="0"/>
                  </a:moveTo>
                  <a:lnTo>
                    <a:pt x="10611" y="20"/>
                  </a:lnTo>
                  <a:lnTo>
                    <a:pt x="10013" y="61"/>
                  </a:lnTo>
                  <a:lnTo>
                    <a:pt x="9414" y="113"/>
                  </a:lnTo>
                  <a:lnTo>
                    <a:pt x="9092" y="153"/>
                  </a:lnTo>
                  <a:lnTo>
                    <a:pt x="8771" y="194"/>
                  </a:lnTo>
                  <a:lnTo>
                    <a:pt x="8460" y="245"/>
                  </a:lnTo>
                  <a:lnTo>
                    <a:pt x="8139" y="296"/>
                  </a:lnTo>
                  <a:lnTo>
                    <a:pt x="7828" y="368"/>
                  </a:lnTo>
                  <a:lnTo>
                    <a:pt x="7529" y="439"/>
                  </a:lnTo>
                  <a:lnTo>
                    <a:pt x="7219" y="521"/>
                  </a:lnTo>
                  <a:lnTo>
                    <a:pt x="6919" y="613"/>
                  </a:lnTo>
                  <a:lnTo>
                    <a:pt x="6619" y="705"/>
                  </a:lnTo>
                  <a:lnTo>
                    <a:pt x="6331" y="817"/>
                  </a:lnTo>
                  <a:lnTo>
                    <a:pt x="6043" y="930"/>
                  </a:lnTo>
                  <a:lnTo>
                    <a:pt x="5755" y="1052"/>
                  </a:lnTo>
                  <a:lnTo>
                    <a:pt x="5477" y="1185"/>
                  </a:lnTo>
                  <a:lnTo>
                    <a:pt x="5200" y="1338"/>
                  </a:lnTo>
                  <a:lnTo>
                    <a:pt x="4923" y="1492"/>
                  </a:lnTo>
                  <a:lnTo>
                    <a:pt x="4657" y="1655"/>
                  </a:lnTo>
                  <a:lnTo>
                    <a:pt x="4247" y="1921"/>
                  </a:lnTo>
                  <a:lnTo>
                    <a:pt x="3859" y="2207"/>
                  </a:lnTo>
                  <a:lnTo>
                    <a:pt x="3493" y="2503"/>
                  </a:lnTo>
                  <a:lnTo>
                    <a:pt x="3149" y="2820"/>
                  </a:lnTo>
                  <a:lnTo>
                    <a:pt x="2827" y="3137"/>
                  </a:lnTo>
                  <a:lnTo>
                    <a:pt x="2517" y="3464"/>
                  </a:lnTo>
                  <a:lnTo>
                    <a:pt x="2229" y="3811"/>
                  </a:lnTo>
                  <a:lnTo>
                    <a:pt x="1962" y="4169"/>
                  </a:lnTo>
                  <a:lnTo>
                    <a:pt x="1719" y="4526"/>
                  </a:lnTo>
                  <a:lnTo>
                    <a:pt x="1486" y="4905"/>
                  </a:lnTo>
                  <a:lnTo>
                    <a:pt x="1275" y="5293"/>
                  </a:lnTo>
                  <a:lnTo>
                    <a:pt x="1076" y="5681"/>
                  </a:lnTo>
                  <a:lnTo>
                    <a:pt x="898" y="6090"/>
                  </a:lnTo>
                  <a:lnTo>
                    <a:pt x="743" y="6499"/>
                  </a:lnTo>
                  <a:lnTo>
                    <a:pt x="599" y="6927"/>
                  </a:lnTo>
                  <a:lnTo>
                    <a:pt x="466" y="7357"/>
                  </a:lnTo>
                  <a:lnTo>
                    <a:pt x="377" y="7694"/>
                  </a:lnTo>
                  <a:lnTo>
                    <a:pt x="299" y="8031"/>
                  </a:lnTo>
                  <a:lnTo>
                    <a:pt x="222" y="8378"/>
                  </a:lnTo>
                  <a:lnTo>
                    <a:pt x="166" y="8716"/>
                  </a:lnTo>
                  <a:lnTo>
                    <a:pt x="122" y="9053"/>
                  </a:lnTo>
                  <a:lnTo>
                    <a:pt x="78" y="9400"/>
                  </a:lnTo>
                  <a:lnTo>
                    <a:pt x="44" y="9737"/>
                  </a:lnTo>
                  <a:lnTo>
                    <a:pt x="22" y="10085"/>
                  </a:lnTo>
                  <a:lnTo>
                    <a:pt x="11" y="10422"/>
                  </a:lnTo>
                  <a:lnTo>
                    <a:pt x="0" y="10770"/>
                  </a:lnTo>
                  <a:lnTo>
                    <a:pt x="11" y="11107"/>
                  </a:lnTo>
                  <a:lnTo>
                    <a:pt x="22" y="11454"/>
                  </a:lnTo>
                  <a:lnTo>
                    <a:pt x="44" y="11801"/>
                  </a:lnTo>
                  <a:lnTo>
                    <a:pt x="78" y="12139"/>
                  </a:lnTo>
                  <a:lnTo>
                    <a:pt x="111" y="12486"/>
                  </a:lnTo>
                  <a:lnTo>
                    <a:pt x="166" y="12833"/>
                  </a:lnTo>
                  <a:lnTo>
                    <a:pt x="255" y="13385"/>
                  </a:lnTo>
                  <a:lnTo>
                    <a:pt x="377" y="13927"/>
                  </a:lnTo>
                  <a:lnTo>
                    <a:pt x="443" y="14203"/>
                  </a:lnTo>
                  <a:lnTo>
                    <a:pt x="599" y="14734"/>
                  </a:lnTo>
                  <a:lnTo>
                    <a:pt x="698" y="15000"/>
                  </a:lnTo>
                  <a:lnTo>
                    <a:pt x="787" y="15255"/>
                  </a:lnTo>
                  <a:lnTo>
                    <a:pt x="898" y="15510"/>
                  </a:lnTo>
                  <a:lnTo>
                    <a:pt x="1009" y="15776"/>
                  </a:lnTo>
                  <a:lnTo>
                    <a:pt x="1131" y="16032"/>
                  </a:lnTo>
                  <a:lnTo>
                    <a:pt x="1253" y="16277"/>
                  </a:lnTo>
                  <a:lnTo>
                    <a:pt x="1397" y="16532"/>
                  </a:lnTo>
                  <a:lnTo>
                    <a:pt x="1685" y="17023"/>
                  </a:lnTo>
                  <a:lnTo>
                    <a:pt x="1962" y="17411"/>
                  </a:lnTo>
                  <a:lnTo>
                    <a:pt x="2240" y="17789"/>
                  </a:lnTo>
                  <a:lnTo>
                    <a:pt x="2539" y="18147"/>
                  </a:lnTo>
                  <a:lnTo>
                    <a:pt x="2850" y="18494"/>
                  </a:lnTo>
                  <a:lnTo>
                    <a:pt x="3171" y="18821"/>
                  </a:lnTo>
                  <a:lnTo>
                    <a:pt x="3515" y="19128"/>
                  </a:lnTo>
                  <a:lnTo>
                    <a:pt x="3870" y="19414"/>
                  </a:lnTo>
                  <a:lnTo>
                    <a:pt x="4247" y="19689"/>
                  </a:lnTo>
                  <a:lnTo>
                    <a:pt x="4635" y="19945"/>
                  </a:lnTo>
                  <a:lnTo>
                    <a:pt x="5045" y="20180"/>
                  </a:lnTo>
                  <a:lnTo>
                    <a:pt x="5466" y="20405"/>
                  </a:lnTo>
                  <a:lnTo>
                    <a:pt x="5899" y="20609"/>
                  </a:lnTo>
                  <a:lnTo>
                    <a:pt x="6354" y="20783"/>
                  </a:lnTo>
                  <a:lnTo>
                    <a:pt x="6819" y="20946"/>
                  </a:lnTo>
                  <a:lnTo>
                    <a:pt x="7307" y="21100"/>
                  </a:lnTo>
                  <a:lnTo>
                    <a:pt x="7806" y="21222"/>
                  </a:lnTo>
                  <a:lnTo>
                    <a:pt x="8172" y="21294"/>
                  </a:lnTo>
                  <a:lnTo>
                    <a:pt x="8527" y="21365"/>
                  </a:lnTo>
                  <a:lnTo>
                    <a:pt x="8893" y="21427"/>
                  </a:lnTo>
                  <a:lnTo>
                    <a:pt x="9248" y="21478"/>
                  </a:lnTo>
                  <a:lnTo>
                    <a:pt x="9613" y="21518"/>
                  </a:lnTo>
                  <a:lnTo>
                    <a:pt x="9968" y="21549"/>
                  </a:lnTo>
                  <a:lnTo>
                    <a:pt x="10334" y="21580"/>
                  </a:lnTo>
                  <a:lnTo>
                    <a:pt x="10700" y="21590"/>
                  </a:lnTo>
                  <a:lnTo>
                    <a:pt x="11055" y="21600"/>
                  </a:lnTo>
                  <a:lnTo>
                    <a:pt x="11421" y="21600"/>
                  </a:lnTo>
                  <a:lnTo>
                    <a:pt x="11787" y="21590"/>
                  </a:lnTo>
                  <a:lnTo>
                    <a:pt x="12153" y="21570"/>
                  </a:lnTo>
                  <a:lnTo>
                    <a:pt x="12508" y="21549"/>
                  </a:lnTo>
                  <a:lnTo>
                    <a:pt x="13239" y="21467"/>
                  </a:lnTo>
                  <a:lnTo>
                    <a:pt x="13605" y="21406"/>
                  </a:lnTo>
                  <a:lnTo>
                    <a:pt x="13949" y="21355"/>
                  </a:lnTo>
                  <a:lnTo>
                    <a:pt x="14282" y="21284"/>
                  </a:lnTo>
                  <a:lnTo>
                    <a:pt x="14603" y="21212"/>
                  </a:lnTo>
                  <a:lnTo>
                    <a:pt x="14925" y="21130"/>
                  </a:lnTo>
                  <a:lnTo>
                    <a:pt x="15235" y="21038"/>
                  </a:lnTo>
                  <a:lnTo>
                    <a:pt x="15546" y="20946"/>
                  </a:lnTo>
                  <a:lnTo>
                    <a:pt x="15845" y="20844"/>
                  </a:lnTo>
                  <a:lnTo>
                    <a:pt x="16145" y="20732"/>
                  </a:lnTo>
                  <a:lnTo>
                    <a:pt x="16422" y="20609"/>
                  </a:lnTo>
                  <a:lnTo>
                    <a:pt x="16699" y="20487"/>
                  </a:lnTo>
                  <a:lnTo>
                    <a:pt x="16976" y="20354"/>
                  </a:lnTo>
                  <a:lnTo>
                    <a:pt x="17242" y="20210"/>
                  </a:lnTo>
                  <a:lnTo>
                    <a:pt x="17497" y="20067"/>
                  </a:lnTo>
                  <a:lnTo>
                    <a:pt x="17752" y="19914"/>
                  </a:lnTo>
                  <a:lnTo>
                    <a:pt x="17996" y="19751"/>
                  </a:lnTo>
                  <a:lnTo>
                    <a:pt x="18229" y="19577"/>
                  </a:lnTo>
                  <a:lnTo>
                    <a:pt x="18462" y="19403"/>
                  </a:lnTo>
                  <a:lnTo>
                    <a:pt x="18684" y="19219"/>
                  </a:lnTo>
                  <a:lnTo>
                    <a:pt x="18895" y="19025"/>
                  </a:lnTo>
                  <a:lnTo>
                    <a:pt x="19105" y="18831"/>
                  </a:lnTo>
                  <a:lnTo>
                    <a:pt x="19316" y="18627"/>
                  </a:lnTo>
                  <a:lnTo>
                    <a:pt x="19504" y="18412"/>
                  </a:lnTo>
                  <a:lnTo>
                    <a:pt x="19693" y="18188"/>
                  </a:lnTo>
                  <a:lnTo>
                    <a:pt x="19881" y="17963"/>
                  </a:lnTo>
                  <a:lnTo>
                    <a:pt x="20048" y="17728"/>
                  </a:lnTo>
                  <a:lnTo>
                    <a:pt x="20380" y="17237"/>
                  </a:lnTo>
                  <a:lnTo>
                    <a:pt x="20536" y="16982"/>
                  </a:lnTo>
                  <a:lnTo>
                    <a:pt x="20824" y="16450"/>
                  </a:lnTo>
                  <a:lnTo>
                    <a:pt x="20957" y="16175"/>
                  </a:lnTo>
                  <a:lnTo>
                    <a:pt x="21079" y="15889"/>
                  </a:lnTo>
                  <a:lnTo>
                    <a:pt x="21179" y="15643"/>
                  </a:lnTo>
                  <a:lnTo>
                    <a:pt x="21268" y="15388"/>
                  </a:lnTo>
                  <a:lnTo>
                    <a:pt x="21345" y="15143"/>
                  </a:lnTo>
                  <a:lnTo>
                    <a:pt x="21412" y="14887"/>
                  </a:lnTo>
                  <a:lnTo>
                    <a:pt x="21467" y="14632"/>
                  </a:lnTo>
                  <a:lnTo>
                    <a:pt x="21511" y="14366"/>
                  </a:lnTo>
                  <a:lnTo>
                    <a:pt x="21545" y="14100"/>
                  </a:lnTo>
                  <a:lnTo>
                    <a:pt x="21556" y="13824"/>
                  </a:lnTo>
                  <a:lnTo>
                    <a:pt x="21279" y="13814"/>
                  </a:lnTo>
                  <a:lnTo>
                    <a:pt x="21012" y="13804"/>
                  </a:lnTo>
                  <a:lnTo>
                    <a:pt x="17265" y="13804"/>
                  </a:lnTo>
                  <a:lnTo>
                    <a:pt x="17087" y="13814"/>
                  </a:lnTo>
                  <a:lnTo>
                    <a:pt x="16965" y="13835"/>
                  </a:lnTo>
                  <a:lnTo>
                    <a:pt x="16910" y="13855"/>
                  </a:lnTo>
                  <a:lnTo>
                    <a:pt x="16876" y="13876"/>
                  </a:lnTo>
                  <a:lnTo>
                    <a:pt x="16832" y="13906"/>
                  </a:lnTo>
                  <a:lnTo>
                    <a:pt x="16799" y="13947"/>
                  </a:lnTo>
                  <a:lnTo>
                    <a:pt x="16743" y="14049"/>
                  </a:lnTo>
                  <a:lnTo>
                    <a:pt x="16688" y="14192"/>
                  </a:lnTo>
                  <a:lnTo>
                    <a:pt x="16622" y="14376"/>
                  </a:lnTo>
                  <a:lnTo>
                    <a:pt x="16522" y="14662"/>
                  </a:lnTo>
                  <a:lnTo>
                    <a:pt x="16400" y="14938"/>
                  </a:lnTo>
                  <a:lnTo>
                    <a:pt x="16278" y="15214"/>
                  </a:lnTo>
                  <a:lnTo>
                    <a:pt x="16134" y="15469"/>
                  </a:lnTo>
                  <a:lnTo>
                    <a:pt x="15978" y="15705"/>
                  </a:lnTo>
                  <a:lnTo>
                    <a:pt x="15812" y="15939"/>
                  </a:lnTo>
                  <a:lnTo>
                    <a:pt x="15624" y="16164"/>
                  </a:lnTo>
                  <a:lnTo>
                    <a:pt x="15424" y="16379"/>
                  </a:lnTo>
                  <a:lnTo>
                    <a:pt x="15213" y="16573"/>
                  </a:lnTo>
                  <a:lnTo>
                    <a:pt x="14981" y="16757"/>
                  </a:lnTo>
                  <a:lnTo>
                    <a:pt x="14736" y="16931"/>
                  </a:lnTo>
                  <a:lnTo>
                    <a:pt x="14482" y="17084"/>
                  </a:lnTo>
                  <a:lnTo>
                    <a:pt x="14204" y="17227"/>
                  </a:lnTo>
                  <a:lnTo>
                    <a:pt x="13905" y="17360"/>
                  </a:lnTo>
                  <a:lnTo>
                    <a:pt x="13583" y="17472"/>
                  </a:lnTo>
                  <a:lnTo>
                    <a:pt x="13250" y="17564"/>
                  </a:lnTo>
                  <a:lnTo>
                    <a:pt x="12973" y="17636"/>
                  </a:lnTo>
                  <a:lnTo>
                    <a:pt x="12685" y="17687"/>
                  </a:lnTo>
                  <a:lnTo>
                    <a:pt x="12397" y="17728"/>
                  </a:lnTo>
                  <a:lnTo>
                    <a:pt x="12108" y="17758"/>
                  </a:lnTo>
                  <a:lnTo>
                    <a:pt x="11820" y="17779"/>
                  </a:lnTo>
                  <a:lnTo>
                    <a:pt x="11532" y="17789"/>
                  </a:lnTo>
                  <a:lnTo>
                    <a:pt x="11243" y="17789"/>
                  </a:lnTo>
                  <a:lnTo>
                    <a:pt x="10944" y="17779"/>
                  </a:lnTo>
                  <a:lnTo>
                    <a:pt x="10523" y="17758"/>
                  </a:lnTo>
                  <a:lnTo>
                    <a:pt x="10101" y="17717"/>
                  </a:lnTo>
                  <a:lnTo>
                    <a:pt x="9702" y="17656"/>
                  </a:lnTo>
                  <a:lnTo>
                    <a:pt x="9314" y="17584"/>
                  </a:lnTo>
                  <a:lnTo>
                    <a:pt x="8948" y="17483"/>
                  </a:lnTo>
                  <a:lnTo>
                    <a:pt x="8593" y="17360"/>
                  </a:lnTo>
                  <a:lnTo>
                    <a:pt x="8250" y="17217"/>
                  </a:lnTo>
                  <a:lnTo>
                    <a:pt x="8083" y="17145"/>
                  </a:lnTo>
                  <a:lnTo>
                    <a:pt x="7917" y="17053"/>
                  </a:lnTo>
                  <a:lnTo>
                    <a:pt x="7751" y="16972"/>
                  </a:lnTo>
                  <a:lnTo>
                    <a:pt x="7595" y="16880"/>
                  </a:lnTo>
                  <a:lnTo>
                    <a:pt x="7451" y="16777"/>
                  </a:lnTo>
                  <a:lnTo>
                    <a:pt x="7296" y="16675"/>
                  </a:lnTo>
                  <a:lnTo>
                    <a:pt x="7152" y="16563"/>
                  </a:lnTo>
                  <a:lnTo>
                    <a:pt x="7019" y="16450"/>
                  </a:lnTo>
                  <a:lnTo>
                    <a:pt x="6886" y="16328"/>
                  </a:lnTo>
                  <a:lnTo>
                    <a:pt x="6753" y="16195"/>
                  </a:lnTo>
                  <a:lnTo>
                    <a:pt x="6619" y="16072"/>
                  </a:lnTo>
                  <a:lnTo>
                    <a:pt x="6498" y="15929"/>
                  </a:lnTo>
                  <a:lnTo>
                    <a:pt x="6254" y="15643"/>
                  </a:lnTo>
                  <a:lnTo>
                    <a:pt x="6143" y="15490"/>
                  </a:lnTo>
                  <a:lnTo>
                    <a:pt x="6032" y="15326"/>
                  </a:lnTo>
                  <a:lnTo>
                    <a:pt x="5832" y="14989"/>
                  </a:lnTo>
                  <a:lnTo>
                    <a:pt x="5633" y="14621"/>
                  </a:lnTo>
                  <a:lnTo>
                    <a:pt x="5466" y="14244"/>
                  </a:lnTo>
                  <a:lnTo>
                    <a:pt x="5322" y="13865"/>
                  </a:lnTo>
                  <a:lnTo>
                    <a:pt x="5212" y="13477"/>
                  </a:lnTo>
                  <a:lnTo>
                    <a:pt x="5112" y="13089"/>
                  </a:lnTo>
                  <a:lnTo>
                    <a:pt x="5034" y="12701"/>
                  </a:lnTo>
                  <a:lnTo>
                    <a:pt x="4967" y="12302"/>
                  </a:lnTo>
                  <a:lnTo>
                    <a:pt x="4923" y="11893"/>
                  </a:lnTo>
                  <a:lnTo>
                    <a:pt x="4879" y="11321"/>
                  </a:lnTo>
                  <a:lnTo>
                    <a:pt x="4868" y="11035"/>
                  </a:lnTo>
                  <a:lnTo>
                    <a:pt x="4868" y="10463"/>
                  </a:lnTo>
                  <a:lnTo>
                    <a:pt x="4879" y="10187"/>
                  </a:lnTo>
                  <a:lnTo>
                    <a:pt x="4901" y="9901"/>
                  </a:lnTo>
                  <a:lnTo>
                    <a:pt x="4923" y="9615"/>
                  </a:lnTo>
                  <a:lnTo>
                    <a:pt x="4956" y="9339"/>
                  </a:lnTo>
                  <a:lnTo>
                    <a:pt x="5001" y="9063"/>
                  </a:lnTo>
                  <a:lnTo>
                    <a:pt x="5056" y="8777"/>
                  </a:lnTo>
                  <a:lnTo>
                    <a:pt x="5189" y="8225"/>
                  </a:lnTo>
                  <a:lnTo>
                    <a:pt x="5278" y="7949"/>
                  </a:lnTo>
                  <a:lnTo>
                    <a:pt x="5367" y="7674"/>
                  </a:lnTo>
                  <a:lnTo>
                    <a:pt x="5466" y="7398"/>
                  </a:lnTo>
                  <a:lnTo>
                    <a:pt x="5577" y="7142"/>
                  </a:lnTo>
                  <a:lnTo>
                    <a:pt x="5699" y="6887"/>
                  </a:lnTo>
                  <a:lnTo>
                    <a:pt x="5821" y="6641"/>
                  </a:lnTo>
                  <a:lnTo>
                    <a:pt x="5965" y="6406"/>
                  </a:lnTo>
                  <a:lnTo>
                    <a:pt x="6109" y="6182"/>
                  </a:lnTo>
                  <a:lnTo>
                    <a:pt x="6276" y="5957"/>
                  </a:lnTo>
                  <a:lnTo>
                    <a:pt x="6442" y="5742"/>
                  </a:lnTo>
                  <a:lnTo>
                    <a:pt x="6631" y="5538"/>
                  </a:lnTo>
                  <a:lnTo>
                    <a:pt x="6819" y="5344"/>
                  </a:lnTo>
                  <a:lnTo>
                    <a:pt x="7030" y="5160"/>
                  </a:lnTo>
                  <a:lnTo>
                    <a:pt x="7252" y="4986"/>
                  </a:lnTo>
                  <a:lnTo>
                    <a:pt x="7485" y="4823"/>
                  </a:lnTo>
                  <a:lnTo>
                    <a:pt x="7729" y="4669"/>
                  </a:lnTo>
                  <a:lnTo>
                    <a:pt x="7995" y="4526"/>
                  </a:lnTo>
                  <a:lnTo>
                    <a:pt x="8272" y="4394"/>
                  </a:lnTo>
                  <a:lnTo>
                    <a:pt x="8560" y="4281"/>
                  </a:lnTo>
                  <a:lnTo>
                    <a:pt x="8793" y="4200"/>
                  </a:lnTo>
                  <a:lnTo>
                    <a:pt x="9015" y="4128"/>
                  </a:lnTo>
                  <a:lnTo>
                    <a:pt x="9480" y="4005"/>
                  </a:lnTo>
                  <a:lnTo>
                    <a:pt x="9713" y="3964"/>
                  </a:lnTo>
                  <a:lnTo>
                    <a:pt x="9946" y="3924"/>
                  </a:lnTo>
                  <a:lnTo>
                    <a:pt x="10179" y="3893"/>
                  </a:lnTo>
                  <a:lnTo>
                    <a:pt x="10412" y="3862"/>
                  </a:lnTo>
                  <a:lnTo>
                    <a:pt x="10656" y="3842"/>
                  </a:lnTo>
                  <a:lnTo>
                    <a:pt x="10889" y="3832"/>
                  </a:lnTo>
                  <a:lnTo>
                    <a:pt x="11366" y="3832"/>
                  </a:lnTo>
                  <a:lnTo>
                    <a:pt x="11853" y="3852"/>
                  </a:lnTo>
                  <a:lnTo>
                    <a:pt x="12341" y="3893"/>
                  </a:lnTo>
                  <a:lnTo>
                    <a:pt x="12552" y="3924"/>
                  </a:lnTo>
                  <a:lnTo>
                    <a:pt x="12763" y="3954"/>
                  </a:lnTo>
                  <a:lnTo>
                    <a:pt x="12962" y="3995"/>
                  </a:lnTo>
                  <a:lnTo>
                    <a:pt x="13162" y="4036"/>
                  </a:lnTo>
                  <a:lnTo>
                    <a:pt x="13361" y="4087"/>
                  </a:lnTo>
                  <a:lnTo>
                    <a:pt x="13550" y="4148"/>
                  </a:lnTo>
                  <a:lnTo>
                    <a:pt x="13738" y="4210"/>
                  </a:lnTo>
                  <a:lnTo>
                    <a:pt x="13927" y="4281"/>
                  </a:lnTo>
                  <a:lnTo>
                    <a:pt x="14104" y="4363"/>
                  </a:lnTo>
                  <a:lnTo>
                    <a:pt x="14282" y="4434"/>
                  </a:lnTo>
                  <a:lnTo>
                    <a:pt x="14448" y="4526"/>
                  </a:lnTo>
                  <a:lnTo>
                    <a:pt x="14614" y="4618"/>
                  </a:lnTo>
                  <a:lnTo>
                    <a:pt x="14770" y="4721"/>
                  </a:lnTo>
                  <a:lnTo>
                    <a:pt x="14925" y="4823"/>
                  </a:lnTo>
                  <a:lnTo>
                    <a:pt x="15069" y="4925"/>
                  </a:lnTo>
                  <a:lnTo>
                    <a:pt x="15213" y="5048"/>
                  </a:lnTo>
                  <a:lnTo>
                    <a:pt x="15346" y="5160"/>
                  </a:lnTo>
                  <a:lnTo>
                    <a:pt x="15479" y="5282"/>
                  </a:lnTo>
                  <a:lnTo>
                    <a:pt x="15601" y="5415"/>
                  </a:lnTo>
                  <a:lnTo>
                    <a:pt x="15723" y="5548"/>
                  </a:lnTo>
                  <a:lnTo>
                    <a:pt x="15834" y="5681"/>
                  </a:lnTo>
                  <a:lnTo>
                    <a:pt x="15945" y="5824"/>
                  </a:lnTo>
                  <a:lnTo>
                    <a:pt x="16045" y="5977"/>
                  </a:lnTo>
                  <a:lnTo>
                    <a:pt x="16134" y="6131"/>
                  </a:lnTo>
                  <a:lnTo>
                    <a:pt x="16222" y="6284"/>
                  </a:lnTo>
                  <a:lnTo>
                    <a:pt x="16311" y="6447"/>
                  </a:lnTo>
                  <a:lnTo>
                    <a:pt x="16377" y="6611"/>
                  </a:lnTo>
                  <a:lnTo>
                    <a:pt x="16444" y="6784"/>
                  </a:lnTo>
                  <a:lnTo>
                    <a:pt x="16511" y="6948"/>
                  </a:lnTo>
                  <a:lnTo>
                    <a:pt x="16566" y="7132"/>
                  </a:lnTo>
                  <a:lnTo>
                    <a:pt x="16610" y="7316"/>
                  </a:lnTo>
                  <a:lnTo>
                    <a:pt x="16644" y="7500"/>
                  </a:lnTo>
                  <a:lnTo>
                    <a:pt x="16699" y="7735"/>
                  </a:lnTo>
                  <a:lnTo>
                    <a:pt x="16766" y="7960"/>
                  </a:lnTo>
                  <a:lnTo>
                    <a:pt x="21600" y="7960"/>
                  </a:lnTo>
                  <a:lnTo>
                    <a:pt x="21545" y="7622"/>
                  </a:lnTo>
                  <a:lnTo>
                    <a:pt x="21456" y="6968"/>
                  </a:lnTo>
                  <a:lnTo>
                    <a:pt x="21423" y="6815"/>
                  </a:lnTo>
                  <a:lnTo>
                    <a:pt x="21378" y="6652"/>
                  </a:lnTo>
                  <a:lnTo>
                    <a:pt x="21290" y="6345"/>
                  </a:lnTo>
                  <a:lnTo>
                    <a:pt x="21190" y="6039"/>
                  </a:lnTo>
                  <a:lnTo>
                    <a:pt x="21079" y="5732"/>
                  </a:lnTo>
                  <a:lnTo>
                    <a:pt x="20957" y="5446"/>
                  </a:lnTo>
                  <a:lnTo>
                    <a:pt x="20824" y="5160"/>
                  </a:lnTo>
                  <a:lnTo>
                    <a:pt x="20691" y="4884"/>
                  </a:lnTo>
                  <a:lnTo>
                    <a:pt x="20547" y="4618"/>
                  </a:lnTo>
                  <a:lnTo>
                    <a:pt x="20391" y="4353"/>
                  </a:lnTo>
                  <a:lnTo>
                    <a:pt x="20236" y="4097"/>
                  </a:lnTo>
                  <a:lnTo>
                    <a:pt x="20059" y="3852"/>
                  </a:lnTo>
                  <a:lnTo>
                    <a:pt x="19881" y="3617"/>
                  </a:lnTo>
                  <a:lnTo>
                    <a:pt x="19693" y="3382"/>
                  </a:lnTo>
                  <a:lnTo>
                    <a:pt x="19504" y="3157"/>
                  </a:lnTo>
                  <a:lnTo>
                    <a:pt x="19294" y="2943"/>
                  </a:lnTo>
                  <a:lnTo>
                    <a:pt x="19083" y="2728"/>
                  </a:lnTo>
                  <a:lnTo>
                    <a:pt x="18861" y="2524"/>
                  </a:lnTo>
                  <a:lnTo>
                    <a:pt x="18629" y="2329"/>
                  </a:lnTo>
                  <a:lnTo>
                    <a:pt x="18396" y="2146"/>
                  </a:lnTo>
                  <a:lnTo>
                    <a:pt x="18152" y="1962"/>
                  </a:lnTo>
                  <a:lnTo>
                    <a:pt x="17897" y="1788"/>
                  </a:lnTo>
                  <a:lnTo>
                    <a:pt x="17631" y="1625"/>
                  </a:lnTo>
                  <a:lnTo>
                    <a:pt x="17353" y="1471"/>
                  </a:lnTo>
                  <a:lnTo>
                    <a:pt x="17076" y="1318"/>
                  </a:lnTo>
                  <a:lnTo>
                    <a:pt x="16788" y="1175"/>
                  </a:lnTo>
                  <a:lnTo>
                    <a:pt x="16189" y="909"/>
                  </a:lnTo>
                  <a:lnTo>
                    <a:pt x="15878" y="787"/>
                  </a:lnTo>
                  <a:lnTo>
                    <a:pt x="15557" y="674"/>
                  </a:lnTo>
                  <a:lnTo>
                    <a:pt x="15224" y="562"/>
                  </a:lnTo>
                  <a:lnTo>
                    <a:pt x="14880" y="470"/>
                  </a:lnTo>
                  <a:lnTo>
                    <a:pt x="14537" y="378"/>
                  </a:lnTo>
                  <a:lnTo>
                    <a:pt x="14182" y="286"/>
                  </a:lnTo>
                  <a:lnTo>
                    <a:pt x="13894" y="225"/>
                  </a:lnTo>
                  <a:lnTo>
                    <a:pt x="13594" y="174"/>
                  </a:lnTo>
                  <a:lnTo>
                    <a:pt x="13295" y="123"/>
                  </a:lnTo>
                  <a:lnTo>
                    <a:pt x="13007" y="92"/>
                  </a:lnTo>
                  <a:lnTo>
                    <a:pt x="12707" y="61"/>
                  </a:lnTo>
                  <a:lnTo>
                    <a:pt x="12408" y="30"/>
                  </a:lnTo>
                  <a:lnTo>
                    <a:pt x="12108" y="20"/>
                  </a:lnTo>
                  <a:lnTo>
                    <a:pt x="11809" y="10"/>
                  </a:lnTo>
                  <a:lnTo>
                    <a:pt x="1121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427987" y="1821"/>
              <a:ext cx="89316" cy="1296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" y="0"/>
                  </a:moveTo>
                  <a:lnTo>
                    <a:pt x="0" y="198"/>
                  </a:lnTo>
                  <a:lnTo>
                    <a:pt x="0" y="21412"/>
                  </a:lnTo>
                  <a:lnTo>
                    <a:pt x="31" y="21485"/>
                  </a:lnTo>
                  <a:lnTo>
                    <a:pt x="46" y="21516"/>
                  </a:lnTo>
                  <a:lnTo>
                    <a:pt x="76" y="21537"/>
                  </a:lnTo>
                  <a:lnTo>
                    <a:pt x="106" y="21558"/>
                  </a:lnTo>
                  <a:lnTo>
                    <a:pt x="152" y="21569"/>
                  </a:lnTo>
                  <a:lnTo>
                    <a:pt x="273" y="21590"/>
                  </a:lnTo>
                  <a:lnTo>
                    <a:pt x="425" y="21600"/>
                  </a:lnTo>
                  <a:lnTo>
                    <a:pt x="21160" y="21600"/>
                  </a:lnTo>
                  <a:lnTo>
                    <a:pt x="21327" y="21590"/>
                  </a:lnTo>
                  <a:lnTo>
                    <a:pt x="21433" y="21569"/>
                  </a:lnTo>
                  <a:lnTo>
                    <a:pt x="21478" y="21558"/>
                  </a:lnTo>
                  <a:lnTo>
                    <a:pt x="21569" y="21496"/>
                  </a:lnTo>
                  <a:lnTo>
                    <a:pt x="21584" y="21412"/>
                  </a:lnTo>
                  <a:lnTo>
                    <a:pt x="21600" y="21307"/>
                  </a:lnTo>
                  <a:lnTo>
                    <a:pt x="21600" y="18127"/>
                  </a:lnTo>
                  <a:lnTo>
                    <a:pt x="21584" y="17939"/>
                  </a:lnTo>
                  <a:lnTo>
                    <a:pt x="21554" y="17709"/>
                  </a:lnTo>
                  <a:lnTo>
                    <a:pt x="6497" y="17709"/>
                  </a:lnTo>
                  <a:lnTo>
                    <a:pt x="6497" y="732"/>
                  </a:lnTo>
                  <a:lnTo>
                    <a:pt x="648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cale 1 1 1 1">
  <p:cSld name="Title Slide - Scale_1_1_1_1">
    <p:bg>
      <p:bgPr>
        <a:solidFill>
          <a:schemeClr val="lt1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7" name="Google Shape;507;p31"/>
          <p:cNvCxnSpPr/>
          <p:nvPr/>
        </p:nvCxnSpPr>
        <p:spPr>
          <a:xfrm>
            <a:off x="-2151" y="4815449"/>
            <a:ext cx="9148200" cy="0"/>
          </a:xfrm>
          <a:prstGeom prst="straightConnector1">
            <a:avLst/>
          </a:prstGeom>
          <a:noFill/>
          <a:ln w="12700" cap="flat" cmpd="sng">
            <a:solidFill>
              <a:srgbClr val="528575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08" name="Google Shape;508;p31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grpSp>
        <p:nvGrpSpPr>
          <p:cNvPr id="509" name="Google Shape;509;p31"/>
          <p:cNvGrpSpPr/>
          <p:nvPr/>
        </p:nvGrpSpPr>
        <p:grpSpPr>
          <a:xfrm>
            <a:off x="8455668" y="4933091"/>
            <a:ext cx="477726" cy="99508"/>
            <a:chOff x="-1" y="-1"/>
            <a:chExt cx="636968" cy="132678"/>
          </a:xfrm>
        </p:grpSpPr>
        <p:sp>
          <p:nvSpPr>
            <p:cNvPr id="510" name="Google Shape;510;p31"/>
            <p:cNvSpPr/>
            <p:nvPr/>
          </p:nvSpPr>
          <p:spPr>
            <a:xfrm>
              <a:off x="-1" y="62"/>
              <a:ext cx="110376" cy="1325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08" y="0"/>
                  </a:moveTo>
                  <a:lnTo>
                    <a:pt x="9996" y="20"/>
                  </a:lnTo>
                  <a:lnTo>
                    <a:pt x="9284" y="51"/>
                  </a:lnTo>
                  <a:lnTo>
                    <a:pt x="8706" y="92"/>
                  </a:lnTo>
                  <a:lnTo>
                    <a:pt x="8117" y="164"/>
                  </a:lnTo>
                  <a:lnTo>
                    <a:pt x="7552" y="246"/>
                  </a:lnTo>
                  <a:lnTo>
                    <a:pt x="6987" y="358"/>
                  </a:lnTo>
                  <a:lnTo>
                    <a:pt x="6705" y="420"/>
                  </a:lnTo>
                  <a:lnTo>
                    <a:pt x="6422" y="481"/>
                  </a:lnTo>
                  <a:lnTo>
                    <a:pt x="6152" y="563"/>
                  </a:lnTo>
                  <a:lnTo>
                    <a:pt x="5870" y="644"/>
                  </a:lnTo>
                  <a:lnTo>
                    <a:pt x="5600" y="726"/>
                  </a:lnTo>
                  <a:lnTo>
                    <a:pt x="5342" y="829"/>
                  </a:lnTo>
                  <a:lnTo>
                    <a:pt x="5071" y="931"/>
                  </a:lnTo>
                  <a:lnTo>
                    <a:pt x="4802" y="1033"/>
                  </a:lnTo>
                  <a:lnTo>
                    <a:pt x="4482" y="1176"/>
                  </a:lnTo>
                  <a:lnTo>
                    <a:pt x="4175" y="1329"/>
                  </a:lnTo>
                  <a:lnTo>
                    <a:pt x="3868" y="1493"/>
                  </a:lnTo>
                  <a:lnTo>
                    <a:pt x="3586" y="1657"/>
                  </a:lnTo>
                  <a:lnTo>
                    <a:pt x="3303" y="1841"/>
                  </a:lnTo>
                  <a:lnTo>
                    <a:pt x="3033" y="2025"/>
                  </a:lnTo>
                  <a:lnTo>
                    <a:pt x="2787" y="2209"/>
                  </a:lnTo>
                  <a:lnTo>
                    <a:pt x="2542" y="2414"/>
                  </a:lnTo>
                  <a:lnTo>
                    <a:pt x="2321" y="2628"/>
                  </a:lnTo>
                  <a:lnTo>
                    <a:pt x="2112" y="2854"/>
                  </a:lnTo>
                  <a:lnTo>
                    <a:pt x="1916" y="3079"/>
                  </a:lnTo>
                  <a:lnTo>
                    <a:pt x="1731" y="3324"/>
                  </a:lnTo>
                  <a:lnTo>
                    <a:pt x="1572" y="3580"/>
                  </a:lnTo>
                  <a:lnTo>
                    <a:pt x="1424" y="3835"/>
                  </a:lnTo>
                  <a:lnTo>
                    <a:pt x="1289" y="4112"/>
                  </a:lnTo>
                  <a:lnTo>
                    <a:pt x="1167" y="4398"/>
                  </a:lnTo>
                  <a:lnTo>
                    <a:pt x="1117" y="4582"/>
                  </a:lnTo>
                  <a:lnTo>
                    <a:pt x="1056" y="4766"/>
                  </a:lnTo>
                  <a:lnTo>
                    <a:pt x="1019" y="4940"/>
                  </a:lnTo>
                  <a:lnTo>
                    <a:pt x="970" y="5124"/>
                  </a:lnTo>
                  <a:lnTo>
                    <a:pt x="921" y="5482"/>
                  </a:lnTo>
                  <a:lnTo>
                    <a:pt x="896" y="5850"/>
                  </a:lnTo>
                  <a:lnTo>
                    <a:pt x="896" y="6208"/>
                  </a:lnTo>
                  <a:lnTo>
                    <a:pt x="921" y="6576"/>
                  </a:lnTo>
                  <a:lnTo>
                    <a:pt x="970" y="6945"/>
                  </a:lnTo>
                  <a:lnTo>
                    <a:pt x="1044" y="7302"/>
                  </a:lnTo>
                  <a:lnTo>
                    <a:pt x="1117" y="7578"/>
                  </a:lnTo>
                  <a:lnTo>
                    <a:pt x="1203" y="7844"/>
                  </a:lnTo>
                  <a:lnTo>
                    <a:pt x="1301" y="8100"/>
                  </a:lnTo>
                  <a:lnTo>
                    <a:pt x="1412" y="8346"/>
                  </a:lnTo>
                  <a:lnTo>
                    <a:pt x="1535" y="8591"/>
                  </a:lnTo>
                  <a:lnTo>
                    <a:pt x="1682" y="8816"/>
                  </a:lnTo>
                  <a:lnTo>
                    <a:pt x="1842" y="9041"/>
                  </a:lnTo>
                  <a:lnTo>
                    <a:pt x="2014" y="9256"/>
                  </a:lnTo>
                  <a:lnTo>
                    <a:pt x="2210" y="9471"/>
                  </a:lnTo>
                  <a:lnTo>
                    <a:pt x="2407" y="9665"/>
                  </a:lnTo>
                  <a:lnTo>
                    <a:pt x="2628" y="9859"/>
                  </a:lnTo>
                  <a:lnTo>
                    <a:pt x="2861" y="10033"/>
                  </a:lnTo>
                  <a:lnTo>
                    <a:pt x="3119" y="10207"/>
                  </a:lnTo>
                  <a:lnTo>
                    <a:pt x="3377" y="10371"/>
                  </a:lnTo>
                  <a:lnTo>
                    <a:pt x="3659" y="10524"/>
                  </a:lnTo>
                  <a:lnTo>
                    <a:pt x="3954" y="10677"/>
                  </a:lnTo>
                  <a:lnTo>
                    <a:pt x="4556" y="10943"/>
                  </a:lnTo>
                  <a:lnTo>
                    <a:pt x="4850" y="11076"/>
                  </a:lnTo>
                  <a:lnTo>
                    <a:pt x="5157" y="11199"/>
                  </a:lnTo>
                  <a:lnTo>
                    <a:pt x="5477" y="11311"/>
                  </a:lnTo>
                  <a:lnTo>
                    <a:pt x="5784" y="11414"/>
                  </a:lnTo>
                  <a:lnTo>
                    <a:pt x="6103" y="11516"/>
                  </a:lnTo>
                  <a:lnTo>
                    <a:pt x="6422" y="11598"/>
                  </a:lnTo>
                  <a:lnTo>
                    <a:pt x="7061" y="11741"/>
                  </a:lnTo>
                  <a:lnTo>
                    <a:pt x="7712" y="11874"/>
                  </a:lnTo>
                  <a:lnTo>
                    <a:pt x="9013" y="12129"/>
                  </a:lnTo>
                  <a:lnTo>
                    <a:pt x="11617" y="12621"/>
                  </a:lnTo>
                  <a:lnTo>
                    <a:pt x="12796" y="12835"/>
                  </a:lnTo>
                  <a:lnTo>
                    <a:pt x="13176" y="12917"/>
                  </a:lnTo>
                  <a:lnTo>
                    <a:pt x="13557" y="12999"/>
                  </a:lnTo>
                  <a:lnTo>
                    <a:pt x="13937" y="13101"/>
                  </a:lnTo>
                  <a:lnTo>
                    <a:pt x="14306" y="13224"/>
                  </a:lnTo>
                  <a:lnTo>
                    <a:pt x="14674" y="13357"/>
                  </a:lnTo>
                  <a:lnTo>
                    <a:pt x="14944" y="13469"/>
                  </a:lnTo>
                  <a:lnTo>
                    <a:pt x="15178" y="13602"/>
                  </a:lnTo>
                  <a:lnTo>
                    <a:pt x="15374" y="13746"/>
                  </a:lnTo>
                  <a:lnTo>
                    <a:pt x="15559" y="13909"/>
                  </a:lnTo>
                  <a:lnTo>
                    <a:pt x="15718" y="14073"/>
                  </a:lnTo>
                  <a:lnTo>
                    <a:pt x="15853" y="14247"/>
                  </a:lnTo>
                  <a:lnTo>
                    <a:pt x="15964" y="14420"/>
                  </a:lnTo>
                  <a:lnTo>
                    <a:pt x="16050" y="14605"/>
                  </a:lnTo>
                  <a:lnTo>
                    <a:pt x="16111" y="14799"/>
                  </a:lnTo>
                  <a:lnTo>
                    <a:pt x="16148" y="14993"/>
                  </a:lnTo>
                  <a:lnTo>
                    <a:pt x="16173" y="15177"/>
                  </a:lnTo>
                  <a:lnTo>
                    <a:pt x="16185" y="15372"/>
                  </a:lnTo>
                  <a:lnTo>
                    <a:pt x="16160" y="15556"/>
                  </a:lnTo>
                  <a:lnTo>
                    <a:pt x="16136" y="15750"/>
                  </a:lnTo>
                  <a:lnTo>
                    <a:pt x="16087" y="15924"/>
                  </a:lnTo>
                  <a:lnTo>
                    <a:pt x="16013" y="16098"/>
                  </a:lnTo>
                  <a:lnTo>
                    <a:pt x="15952" y="16241"/>
                  </a:lnTo>
                  <a:lnTo>
                    <a:pt x="15878" y="16374"/>
                  </a:lnTo>
                  <a:lnTo>
                    <a:pt x="15792" y="16497"/>
                  </a:lnTo>
                  <a:lnTo>
                    <a:pt x="15694" y="16609"/>
                  </a:lnTo>
                  <a:lnTo>
                    <a:pt x="15595" y="16722"/>
                  </a:lnTo>
                  <a:lnTo>
                    <a:pt x="15485" y="16824"/>
                  </a:lnTo>
                  <a:lnTo>
                    <a:pt x="15362" y="16926"/>
                  </a:lnTo>
                  <a:lnTo>
                    <a:pt x="15239" y="17018"/>
                  </a:lnTo>
                  <a:lnTo>
                    <a:pt x="15104" y="17100"/>
                  </a:lnTo>
                  <a:lnTo>
                    <a:pt x="14969" y="17172"/>
                  </a:lnTo>
                  <a:lnTo>
                    <a:pt x="14674" y="17315"/>
                  </a:lnTo>
                  <a:lnTo>
                    <a:pt x="14515" y="17366"/>
                  </a:lnTo>
                  <a:lnTo>
                    <a:pt x="14355" y="17427"/>
                  </a:lnTo>
                  <a:lnTo>
                    <a:pt x="14024" y="17519"/>
                  </a:lnTo>
                  <a:lnTo>
                    <a:pt x="13704" y="17591"/>
                  </a:lnTo>
                  <a:lnTo>
                    <a:pt x="13373" y="17663"/>
                  </a:lnTo>
                  <a:lnTo>
                    <a:pt x="13053" y="17724"/>
                  </a:lnTo>
                  <a:lnTo>
                    <a:pt x="12734" y="17765"/>
                  </a:lnTo>
                  <a:lnTo>
                    <a:pt x="12403" y="17806"/>
                  </a:lnTo>
                  <a:lnTo>
                    <a:pt x="12083" y="17847"/>
                  </a:lnTo>
                  <a:lnTo>
                    <a:pt x="11764" y="17867"/>
                  </a:lnTo>
                  <a:lnTo>
                    <a:pt x="11433" y="17877"/>
                  </a:lnTo>
                  <a:lnTo>
                    <a:pt x="11113" y="17888"/>
                  </a:lnTo>
                  <a:lnTo>
                    <a:pt x="10782" y="17888"/>
                  </a:lnTo>
                  <a:lnTo>
                    <a:pt x="10450" y="17867"/>
                  </a:lnTo>
                  <a:lnTo>
                    <a:pt x="10131" y="17847"/>
                  </a:lnTo>
                  <a:lnTo>
                    <a:pt x="9799" y="17816"/>
                  </a:lnTo>
                  <a:lnTo>
                    <a:pt x="9480" y="17775"/>
                  </a:lnTo>
                  <a:lnTo>
                    <a:pt x="9149" y="17724"/>
                  </a:lnTo>
                  <a:lnTo>
                    <a:pt x="8829" y="17663"/>
                  </a:lnTo>
                  <a:lnTo>
                    <a:pt x="8473" y="17591"/>
                  </a:lnTo>
                  <a:lnTo>
                    <a:pt x="8129" y="17499"/>
                  </a:lnTo>
                  <a:lnTo>
                    <a:pt x="7810" y="17386"/>
                  </a:lnTo>
                  <a:lnTo>
                    <a:pt x="7515" y="17264"/>
                  </a:lnTo>
                  <a:lnTo>
                    <a:pt x="7233" y="17131"/>
                  </a:lnTo>
                  <a:lnTo>
                    <a:pt x="6963" y="16977"/>
                  </a:lnTo>
                  <a:lnTo>
                    <a:pt x="6717" y="16814"/>
                  </a:lnTo>
                  <a:lnTo>
                    <a:pt x="6496" y="16640"/>
                  </a:lnTo>
                  <a:lnTo>
                    <a:pt x="6287" y="16446"/>
                  </a:lnTo>
                  <a:lnTo>
                    <a:pt x="6103" y="16241"/>
                  </a:lnTo>
                  <a:lnTo>
                    <a:pt x="5943" y="16016"/>
                  </a:lnTo>
                  <a:lnTo>
                    <a:pt x="5796" y="15781"/>
                  </a:lnTo>
                  <a:lnTo>
                    <a:pt x="5673" y="15525"/>
                  </a:lnTo>
                  <a:lnTo>
                    <a:pt x="5575" y="15259"/>
                  </a:lnTo>
                  <a:lnTo>
                    <a:pt x="5489" y="14983"/>
                  </a:lnTo>
                  <a:lnTo>
                    <a:pt x="5440" y="14686"/>
                  </a:lnTo>
                  <a:lnTo>
                    <a:pt x="5379" y="14267"/>
                  </a:lnTo>
                  <a:lnTo>
                    <a:pt x="5329" y="13837"/>
                  </a:lnTo>
                  <a:lnTo>
                    <a:pt x="0" y="13837"/>
                  </a:lnTo>
                  <a:lnTo>
                    <a:pt x="49" y="14298"/>
                  </a:lnTo>
                  <a:lnTo>
                    <a:pt x="86" y="14738"/>
                  </a:lnTo>
                  <a:lnTo>
                    <a:pt x="135" y="15167"/>
                  </a:lnTo>
                  <a:lnTo>
                    <a:pt x="172" y="15382"/>
                  </a:lnTo>
                  <a:lnTo>
                    <a:pt x="209" y="15586"/>
                  </a:lnTo>
                  <a:lnTo>
                    <a:pt x="283" y="15873"/>
                  </a:lnTo>
                  <a:lnTo>
                    <a:pt x="369" y="16149"/>
                  </a:lnTo>
                  <a:lnTo>
                    <a:pt x="454" y="16415"/>
                  </a:lnTo>
                  <a:lnTo>
                    <a:pt x="565" y="16670"/>
                  </a:lnTo>
                  <a:lnTo>
                    <a:pt x="676" y="16926"/>
                  </a:lnTo>
                  <a:lnTo>
                    <a:pt x="786" y="17172"/>
                  </a:lnTo>
                  <a:lnTo>
                    <a:pt x="921" y="17417"/>
                  </a:lnTo>
                  <a:lnTo>
                    <a:pt x="1056" y="17652"/>
                  </a:lnTo>
                  <a:lnTo>
                    <a:pt x="1203" y="17877"/>
                  </a:lnTo>
                  <a:lnTo>
                    <a:pt x="1523" y="18307"/>
                  </a:lnTo>
                  <a:lnTo>
                    <a:pt x="1707" y="18511"/>
                  </a:lnTo>
                  <a:lnTo>
                    <a:pt x="1879" y="18716"/>
                  </a:lnTo>
                  <a:lnTo>
                    <a:pt x="2075" y="18910"/>
                  </a:lnTo>
                  <a:lnTo>
                    <a:pt x="2272" y="19094"/>
                  </a:lnTo>
                  <a:lnTo>
                    <a:pt x="2493" y="19268"/>
                  </a:lnTo>
                  <a:lnTo>
                    <a:pt x="2701" y="19442"/>
                  </a:lnTo>
                  <a:lnTo>
                    <a:pt x="2935" y="19606"/>
                  </a:lnTo>
                  <a:lnTo>
                    <a:pt x="3168" y="19770"/>
                  </a:lnTo>
                  <a:lnTo>
                    <a:pt x="3414" y="19923"/>
                  </a:lnTo>
                  <a:lnTo>
                    <a:pt x="3671" y="20066"/>
                  </a:lnTo>
                  <a:lnTo>
                    <a:pt x="3930" y="20209"/>
                  </a:lnTo>
                  <a:lnTo>
                    <a:pt x="4200" y="20342"/>
                  </a:lnTo>
                  <a:lnTo>
                    <a:pt x="4482" y="20465"/>
                  </a:lnTo>
                  <a:lnTo>
                    <a:pt x="4764" y="20588"/>
                  </a:lnTo>
                  <a:lnTo>
                    <a:pt x="5059" y="20700"/>
                  </a:lnTo>
                  <a:lnTo>
                    <a:pt x="5366" y="20812"/>
                  </a:lnTo>
                  <a:lnTo>
                    <a:pt x="5673" y="20915"/>
                  </a:lnTo>
                  <a:lnTo>
                    <a:pt x="6005" y="21007"/>
                  </a:lnTo>
                  <a:lnTo>
                    <a:pt x="6324" y="21099"/>
                  </a:lnTo>
                  <a:lnTo>
                    <a:pt x="6668" y="21181"/>
                  </a:lnTo>
                  <a:lnTo>
                    <a:pt x="7012" y="21252"/>
                  </a:lnTo>
                  <a:lnTo>
                    <a:pt x="7356" y="21324"/>
                  </a:lnTo>
                  <a:lnTo>
                    <a:pt x="7699" y="21375"/>
                  </a:lnTo>
                  <a:lnTo>
                    <a:pt x="8043" y="21426"/>
                  </a:lnTo>
                  <a:lnTo>
                    <a:pt x="8387" y="21477"/>
                  </a:lnTo>
                  <a:lnTo>
                    <a:pt x="8731" y="21508"/>
                  </a:lnTo>
                  <a:lnTo>
                    <a:pt x="9075" y="21539"/>
                  </a:lnTo>
                  <a:lnTo>
                    <a:pt x="9775" y="21580"/>
                  </a:lnTo>
                  <a:lnTo>
                    <a:pt x="10462" y="21600"/>
                  </a:lnTo>
                  <a:lnTo>
                    <a:pt x="11162" y="21600"/>
                  </a:lnTo>
                  <a:lnTo>
                    <a:pt x="11862" y="21590"/>
                  </a:lnTo>
                  <a:lnTo>
                    <a:pt x="12550" y="21559"/>
                  </a:lnTo>
                  <a:lnTo>
                    <a:pt x="13655" y="21477"/>
                  </a:lnTo>
                  <a:lnTo>
                    <a:pt x="14196" y="21416"/>
                  </a:lnTo>
                  <a:lnTo>
                    <a:pt x="14748" y="21334"/>
                  </a:lnTo>
                  <a:lnTo>
                    <a:pt x="15276" y="21242"/>
                  </a:lnTo>
                  <a:lnTo>
                    <a:pt x="15816" y="21130"/>
                  </a:lnTo>
                  <a:lnTo>
                    <a:pt x="16344" y="20986"/>
                  </a:lnTo>
                  <a:lnTo>
                    <a:pt x="16860" y="20833"/>
                  </a:lnTo>
                  <a:lnTo>
                    <a:pt x="17241" y="20700"/>
                  </a:lnTo>
                  <a:lnTo>
                    <a:pt x="17621" y="20557"/>
                  </a:lnTo>
                  <a:lnTo>
                    <a:pt x="17978" y="20403"/>
                  </a:lnTo>
                  <a:lnTo>
                    <a:pt x="18322" y="20230"/>
                  </a:lnTo>
                  <a:lnTo>
                    <a:pt x="18653" y="20056"/>
                  </a:lnTo>
                  <a:lnTo>
                    <a:pt x="18972" y="19862"/>
                  </a:lnTo>
                  <a:lnTo>
                    <a:pt x="19279" y="19667"/>
                  </a:lnTo>
                  <a:lnTo>
                    <a:pt x="19562" y="19452"/>
                  </a:lnTo>
                  <a:lnTo>
                    <a:pt x="19832" y="19217"/>
                  </a:lnTo>
                  <a:lnTo>
                    <a:pt x="20077" y="18982"/>
                  </a:lnTo>
                  <a:lnTo>
                    <a:pt x="20311" y="18726"/>
                  </a:lnTo>
                  <a:lnTo>
                    <a:pt x="20532" y="18460"/>
                  </a:lnTo>
                  <a:lnTo>
                    <a:pt x="20728" y="18184"/>
                  </a:lnTo>
                  <a:lnTo>
                    <a:pt x="20913" y="17888"/>
                  </a:lnTo>
                  <a:lnTo>
                    <a:pt x="21072" y="17581"/>
                  </a:lnTo>
                  <a:lnTo>
                    <a:pt x="21220" y="17264"/>
                  </a:lnTo>
                  <a:lnTo>
                    <a:pt x="21293" y="17080"/>
                  </a:lnTo>
                  <a:lnTo>
                    <a:pt x="21354" y="16885"/>
                  </a:lnTo>
                  <a:lnTo>
                    <a:pt x="21404" y="16701"/>
                  </a:lnTo>
                  <a:lnTo>
                    <a:pt x="21453" y="16507"/>
                  </a:lnTo>
                  <a:lnTo>
                    <a:pt x="21502" y="16323"/>
                  </a:lnTo>
                  <a:lnTo>
                    <a:pt x="21527" y="16128"/>
                  </a:lnTo>
                  <a:lnTo>
                    <a:pt x="21576" y="15750"/>
                  </a:lnTo>
                  <a:lnTo>
                    <a:pt x="21600" y="15362"/>
                  </a:lnTo>
                  <a:lnTo>
                    <a:pt x="21588" y="14983"/>
                  </a:lnTo>
                  <a:lnTo>
                    <a:pt x="21563" y="14594"/>
                  </a:lnTo>
                  <a:lnTo>
                    <a:pt x="21502" y="14206"/>
                  </a:lnTo>
                  <a:lnTo>
                    <a:pt x="21453" y="13940"/>
                  </a:lnTo>
                  <a:lnTo>
                    <a:pt x="21392" y="13684"/>
                  </a:lnTo>
                  <a:lnTo>
                    <a:pt x="21306" y="13439"/>
                  </a:lnTo>
                  <a:lnTo>
                    <a:pt x="21220" y="13193"/>
                  </a:lnTo>
                  <a:lnTo>
                    <a:pt x="21121" y="12958"/>
                  </a:lnTo>
                  <a:lnTo>
                    <a:pt x="20999" y="12723"/>
                  </a:lnTo>
                  <a:lnTo>
                    <a:pt x="20876" y="12498"/>
                  </a:lnTo>
                  <a:lnTo>
                    <a:pt x="20728" y="12283"/>
                  </a:lnTo>
                  <a:lnTo>
                    <a:pt x="20569" y="12068"/>
                  </a:lnTo>
                  <a:lnTo>
                    <a:pt x="20397" y="11864"/>
                  </a:lnTo>
                  <a:lnTo>
                    <a:pt x="20213" y="11669"/>
                  </a:lnTo>
                  <a:lnTo>
                    <a:pt x="20016" y="11475"/>
                  </a:lnTo>
                  <a:lnTo>
                    <a:pt x="19574" y="11107"/>
                  </a:lnTo>
                  <a:lnTo>
                    <a:pt x="19329" y="10933"/>
                  </a:lnTo>
                  <a:lnTo>
                    <a:pt x="19058" y="10769"/>
                  </a:lnTo>
                  <a:lnTo>
                    <a:pt x="18788" y="10606"/>
                  </a:lnTo>
                  <a:lnTo>
                    <a:pt x="18506" y="10442"/>
                  </a:lnTo>
                  <a:lnTo>
                    <a:pt x="18211" y="10299"/>
                  </a:lnTo>
                  <a:lnTo>
                    <a:pt x="17916" y="10156"/>
                  </a:lnTo>
                  <a:lnTo>
                    <a:pt x="17621" y="10023"/>
                  </a:lnTo>
                  <a:lnTo>
                    <a:pt x="17314" y="9900"/>
                  </a:lnTo>
                  <a:lnTo>
                    <a:pt x="16700" y="9675"/>
                  </a:lnTo>
                  <a:lnTo>
                    <a:pt x="16394" y="9562"/>
                  </a:lnTo>
                  <a:lnTo>
                    <a:pt x="16074" y="9471"/>
                  </a:lnTo>
                  <a:lnTo>
                    <a:pt x="15755" y="9379"/>
                  </a:lnTo>
                  <a:lnTo>
                    <a:pt x="15436" y="9286"/>
                  </a:lnTo>
                  <a:lnTo>
                    <a:pt x="14773" y="9133"/>
                  </a:lnTo>
                  <a:lnTo>
                    <a:pt x="14110" y="9000"/>
                  </a:lnTo>
                  <a:lnTo>
                    <a:pt x="12894" y="8775"/>
                  </a:lnTo>
                  <a:lnTo>
                    <a:pt x="11678" y="8570"/>
                  </a:lnTo>
                  <a:lnTo>
                    <a:pt x="10450" y="8356"/>
                  </a:lnTo>
                  <a:lnTo>
                    <a:pt x="9234" y="8151"/>
                  </a:lnTo>
                  <a:lnTo>
                    <a:pt x="8977" y="8100"/>
                  </a:lnTo>
                  <a:lnTo>
                    <a:pt x="8731" y="8039"/>
                  </a:lnTo>
                  <a:lnTo>
                    <a:pt x="8473" y="7977"/>
                  </a:lnTo>
                  <a:lnTo>
                    <a:pt x="8227" y="7895"/>
                  </a:lnTo>
                  <a:lnTo>
                    <a:pt x="7994" y="7814"/>
                  </a:lnTo>
                  <a:lnTo>
                    <a:pt x="7761" y="7721"/>
                  </a:lnTo>
                  <a:lnTo>
                    <a:pt x="7527" y="7609"/>
                  </a:lnTo>
                  <a:lnTo>
                    <a:pt x="7319" y="7497"/>
                  </a:lnTo>
                  <a:lnTo>
                    <a:pt x="7196" y="7415"/>
                  </a:lnTo>
                  <a:lnTo>
                    <a:pt x="7086" y="7343"/>
                  </a:lnTo>
                  <a:lnTo>
                    <a:pt x="6975" y="7261"/>
                  </a:lnTo>
                  <a:lnTo>
                    <a:pt x="6877" y="7180"/>
                  </a:lnTo>
                  <a:lnTo>
                    <a:pt x="6791" y="7088"/>
                  </a:lnTo>
                  <a:lnTo>
                    <a:pt x="6705" y="6995"/>
                  </a:lnTo>
                  <a:lnTo>
                    <a:pt x="6631" y="6903"/>
                  </a:lnTo>
                  <a:lnTo>
                    <a:pt x="6570" y="6812"/>
                  </a:lnTo>
                  <a:lnTo>
                    <a:pt x="6508" y="6709"/>
                  </a:lnTo>
                  <a:lnTo>
                    <a:pt x="6459" y="6617"/>
                  </a:lnTo>
                  <a:lnTo>
                    <a:pt x="6410" y="6515"/>
                  </a:lnTo>
                  <a:lnTo>
                    <a:pt x="6373" y="6413"/>
                  </a:lnTo>
                  <a:lnTo>
                    <a:pt x="6349" y="6310"/>
                  </a:lnTo>
                  <a:lnTo>
                    <a:pt x="6324" y="6208"/>
                  </a:lnTo>
                  <a:lnTo>
                    <a:pt x="6312" y="6096"/>
                  </a:lnTo>
                  <a:lnTo>
                    <a:pt x="6312" y="5891"/>
                  </a:lnTo>
                  <a:lnTo>
                    <a:pt x="6324" y="5789"/>
                  </a:lnTo>
                  <a:lnTo>
                    <a:pt x="6336" y="5687"/>
                  </a:lnTo>
                  <a:lnTo>
                    <a:pt x="6361" y="5574"/>
                  </a:lnTo>
                  <a:lnTo>
                    <a:pt x="6398" y="5472"/>
                  </a:lnTo>
                  <a:lnTo>
                    <a:pt x="6434" y="5380"/>
                  </a:lnTo>
                  <a:lnTo>
                    <a:pt x="6484" y="5277"/>
                  </a:lnTo>
                  <a:lnTo>
                    <a:pt x="6545" y="5175"/>
                  </a:lnTo>
                  <a:lnTo>
                    <a:pt x="6607" y="5083"/>
                  </a:lnTo>
                  <a:lnTo>
                    <a:pt x="6680" y="4991"/>
                  </a:lnTo>
                  <a:lnTo>
                    <a:pt x="6766" y="4899"/>
                  </a:lnTo>
                  <a:lnTo>
                    <a:pt x="6852" y="4807"/>
                  </a:lnTo>
                  <a:lnTo>
                    <a:pt x="6938" y="4725"/>
                  </a:lnTo>
                  <a:lnTo>
                    <a:pt x="7049" y="4643"/>
                  </a:lnTo>
                  <a:lnTo>
                    <a:pt x="7159" y="4561"/>
                  </a:lnTo>
                  <a:lnTo>
                    <a:pt x="7282" y="4490"/>
                  </a:lnTo>
                  <a:lnTo>
                    <a:pt x="7417" y="4408"/>
                  </a:lnTo>
                  <a:lnTo>
                    <a:pt x="7564" y="4336"/>
                  </a:lnTo>
                  <a:lnTo>
                    <a:pt x="7884" y="4193"/>
                  </a:lnTo>
                  <a:lnTo>
                    <a:pt x="8043" y="4142"/>
                  </a:lnTo>
                  <a:lnTo>
                    <a:pt x="8203" y="4081"/>
                  </a:lnTo>
                  <a:lnTo>
                    <a:pt x="8375" y="4040"/>
                  </a:lnTo>
                  <a:lnTo>
                    <a:pt x="8534" y="3999"/>
                  </a:lnTo>
                  <a:lnTo>
                    <a:pt x="8804" y="3938"/>
                  </a:lnTo>
                  <a:lnTo>
                    <a:pt x="9063" y="3897"/>
                  </a:lnTo>
                  <a:lnTo>
                    <a:pt x="9320" y="3856"/>
                  </a:lnTo>
                  <a:lnTo>
                    <a:pt x="9590" y="3815"/>
                  </a:lnTo>
                  <a:lnTo>
                    <a:pt x="9849" y="3794"/>
                  </a:lnTo>
                  <a:lnTo>
                    <a:pt x="10119" y="3774"/>
                  </a:lnTo>
                  <a:lnTo>
                    <a:pt x="10376" y="3764"/>
                  </a:lnTo>
                  <a:lnTo>
                    <a:pt x="10647" y="3753"/>
                  </a:lnTo>
                  <a:lnTo>
                    <a:pt x="10904" y="3753"/>
                  </a:lnTo>
                  <a:lnTo>
                    <a:pt x="11174" y="3764"/>
                  </a:lnTo>
                  <a:lnTo>
                    <a:pt x="11433" y="3774"/>
                  </a:lnTo>
                  <a:lnTo>
                    <a:pt x="11703" y="3794"/>
                  </a:lnTo>
                  <a:lnTo>
                    <a:pt x="11973" y="3815"/>
                  </a:lnTo>
                  <a:lnTo>
                    <a:pt x="12231" y="3856"/>
                  </a:lnTo>
                  <a:lnTo>
                    <a:pt x="12489" y="3886"/>
                  </a:lnTo>
                  <a:lnTo>
                    <a:pt x="12759" y="3938"/>
                  </a:lnTo>
                  <a:lnTo>
                    <a:pt x="13029" y="3989"/>
                  </a:lnTo>
                  <a:lnTo>
                    <a:pt x="13287" y="4060"/>
                  </a:lnTo>
                  <a:lnTo>
                    <a:pt x="13532" y="4132"/>
                  </a:lnTo>
                  <a:lnTo>
                    <a:pt x="13778" y="4224"/>
                  </a:lnTo>
                  <a:lnTo>
                    <a:pt x="13999" y="4316"/>
                  </a:lnTo>
                  <a:lnTo>
                    <a:pt x="14220" y="4428"/>
                  </a:lnTo>
                  <a:lnTo>
                    <a:pt x="14429" y="4541"/>
                  </a:lnTo>
                  <a:lnTo>
                    <a:pt x="14625" y="4664"/>
                  </a:lnTo>
                  <a:lnTo>
                    <a:pt x="14797" y="4807"/>
                  </a:lnTo>
                  <a:lnTo>
                    <a:pt x="14969" y="4960"/>
                  </a:lnTo>
                  <a:lnTo>
                    <a:pt x="15129" y="5114"/>
                  </a:lnTo>
                  <a:lnTo>
                    <a:pt x="15264" y="5287"/>
                  </a:lnTo>
                  <a:lnTo>
                    <a:pt x="15399" y="5472"/>
                  </a:lnTo>
                  <a:lnTo>
                    <a:pt x="15509" y="5666"/>
                  </a:lnTo>
                  <a:lnTo>
                    <a:pt x="15608" y="5870"/>
                  </a:lnTo>
                  <a:lnTo>
                    <a:pt x="15694" y="6096"/>
                  </a:lnTo>
                  <a:lnTo>
                    <a:pt x="15718" y="6198"/>
                  </a:lnTo>
                  <a:lnTo>
                    <a:pt x="15743" y="6310"/>
                  </a:lnTo>
                  <a:lnTo>
                    <a:pt x="15767" y="6546"/>
                  </a:lnTo>
                  <a:lnTo>
                    <a:pt x="15780" y="6771"/>
                  </a:lnTo>
                  <a:lnTo>
                    <a:pt x="15780" y="7088"/>
                  </a:lnTo>
                  <a:lnTo>
                    <a:pt x="15829" y="7210"/>
                  </a:lnTo>
                  <a:lnTo>
                    <a:pt x="15866" y="7251"/>
                  </a:lnTo>
                  <a:lnTo>
                    <a:pt x="15927" y="7282"/>
                  </a:lnTo>
                  <a:lnTo>
                    <a:pt x="15988" y="7312"/>
                  </a:lnTo>
                  <a:lnTo>
                    <a:pt x="16074" y="7323"/>
                  </a:lnTo>
                  <a:lnTo>
                    <a:pt x="20863" y="7323"/>
                  </a:lnTo>
                  <a:lnTo>
                    <a:pt x="20949" y="7312"/>
                  </a:lnTo>
                  <a:lnTo>
                    <a:pt x="21023" y="7282"/>
                  </a:lnTo>
                  <a:lnTo>
                    <a:pt x="21072" y="7251"/>
                  </a:lnTo>
                  <a:lnTo>
                    <a:pt x="21109" y="7200"/>
                  </a:lnTo>
                  <a:lnTo>
                    <a:pt x="21134" y="7149"/>
                  </a:lnTo>
                  <a:lnTo>
                    <a:pt x="21158" y="7077"/>
                  </a:lnTo>
                  <a:lnTo>
                    <a:pt x="21158" y="6668"/>
                  </a:lnTo>
                  <a:lnTo>
                    <a:pt x="21134" y="6341"/>
                  </a:lnTo>
                  <a:lnTo>
                    <a:pt x="21109" y="6024"/>
                  </a:lnTo>
                  <a:lnTo>
                    <a:pt x="21048" y="5707"/>
                  </a:lnTo>
                  <a:lnTo>
                    <a:pt x="20986" y="5390"/>
                  </a:lnTo>
                  <a:lnTo>
                    <a:pt x="20888" y="5093"/>
                  </a:lnTo>
                  <a:lnTo>
                    <a:pt x="20790" y="4786"/>
                  </a:lnTo>
                  <a:lnTo>
                    <a:pt x="20667" y="4500"/>
                  </a:lnTo>
                  <a:lnTo>
                    <a:pt x="20520" y="4214"/>
                  </a:lnTo>
                  <a:lnTo>
                    <a:pt x="20348" y="3927"/>
                  </a:lnTo>
                  <a:lnTo>
                    <a:pt x="20163" y="3651"/>
                  </a:lnTo>
                  <a:lnTo>
                    <a:pt x="19967" y="3385"/>
                  </a:lnTo>
                  <a:lnTo>
                    <a:pt x="19734" y="3120"/>
                  </a:lnTo>
                  <a:lnTo>
                    <a:pt x="19488" y="2864"/>
                  </a:lnTo>
                  <a:lnTo>
                    <a:pt x="19218" y="2608"/>
                  </a:lnTo>
                  <a:lnTo>
                    <a:pt x="18936" y="2363"/>
                  </a:lnTo>
                  <a:lnTo>
                    <a:pt x="18714" y="2199"/>
                  </a:lnTo>
                  <a:lnTo>
                    <a:pt x="18493" y="2035"/>
                  </a:lnTo>
                  <a:lnTo>
                    <a:pt x="18272" y="1882"/>
                  </a:lnTo>
                  <a:lnTo>
                    <a:pt x="18039" y="1739"/>
                  </a:lnTo>
                  <a:lnTo>
                    <a:pt x="17806" y="1595"/>
                  </a:lnTo>
                  <a:lnTo>
                    <a:pt x="17314" y="1329"/>
                  </a:lnTo>
                  <a:lnTo>
                    <a:pt x="17069" y="1217"/>
                  </a:lnTo>
                  <a:lnTo>
                    <a:pt x="16811" y="1094"/>
                  </a:lnTo>
                  <a:lnTo>
                    <a:pt x="16553" y="982"/>
                  </a:lnTo>
                  <a:lnTo>
                    <a:pt x="16295" y="880"/>
                  </a:lnTo>
                  <a:lnTo>
                    <a:pt x="16025" y="777"/>
                  </a:lnTo>
                  <a:lnTo>
                    <a:pt x="15755" y="685"/>
                  </a:lnTo>
                  <a:lnTo>
                    <a:pt x="15485" y="603"/>
                  </a:lnTo>
                  <a:lnTo>
                    <a:pt x="15202" y="522"/>
                  </a:lnTo>
                  <a:lnTo>
                    <a:pt x="14920" y="440"/>
                  </a:lnTo>
                  <a:lnTo>
                    <a:pt x="14564" y="358"/>
                  </a:lnTo>
                  <a:lnTo>
                    <a:pt x="14220" y="287"/>
                  </a:lnTo>
                  <a:lnTo>
                    <a:pt x="13876" y="225"/>
                  </a:lnTo>
                  <a:lnTo>
                    <a:pt x="13520" y="164"/>
                  </a:lnTo>
                  <a:lnTo>
                    <a:pt x="13176" y="123"/>
                  </a:lnTo>
                  <a:lnTo>
                    <a:pt x="12820" y="82"/>
                  </a:lnTo>
                  <a:lnTo>
                    <a:pt x="12476" y="51"/>
                  </a:lnTo>
                  <a:lnTo>
                    <a:pt x="12120" y="31"/>
                  </a:lnTo>
                  <a:lnTo>
                    <a:pt x="11764" y="10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270011" y="1694"/>
              <a:ext cx="129276" cy="129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16" y="4431"/>
                  </a:moveTo>
                  <a:lnTo>
                    <a:pt x="13725" y="13209"/>
                  </a:lnTo>
                  <a:lnTo>
                    <a:pt x="13338" y="13324"/>
                  </a:lnTo>
                  <a:lnTo>
                    <a:pt x="12950" y="13439"/>
                  </a:lnTo>
                  <a:lnTo>
                    <a:pt x="12562" y="13533"/>
                  </a:lnTo>
                  <a:lnTo>
                    <a:pt x="12173" y="13616"/>
                  </a:lnTo>
                  <a:lnTo>
                    <a:pt x="11786" y="13679"/>
                  </a:lnTo>
                  <a:lnTo>
                    <a:pt x="11398" y="13742"/>
                  </a:lnTo>
                  <a:lnTo>
                    <a:pt x="10999" y="13794"/>
                  </a:lnTo>
                  <a:lnTo>
                    <a:pt x="10611" y="13836"/>
                  </a:lnTo>
                  <a:lnTo>
                    <a:pt x="10213" y="13857"/>
                  </a:lnTo>
                  <a:lnTo>
                    <a:pt x="9825" y="13878"/>
                  </a:lnTo>
                  <a:lnTo>
                    <a:pt x="9028" y="13899"/>
                  </a:lnTo>
                  <a:lnTo>
                    <a:pt x="8619" y="13888"/>
                  </a:lnTo>
                  <a:lnTo>
                    <a:pt x="8221" y="13878"/>
                  </a:lnTo>
                  <a:lnTo>
                    <a:pt x="7812" y="13857"/>
                  </a:lnTo>
                  <a:lnTo>
                    <a:pt x="7413" y="13825"/>
                  </a:lnTo>
                  <a:lnTo>
                    <a:pt x="10622" y="4441"/>
                  </a:lnTo>
                  <a:lnTo>
                    <a:pt x="10716" y="4431"/>
                  </a:lnTo>
                  <a:close/>
                  <a:moveTo>
                    <a:pt x="8273" y="0"/>
                  </a:moveTo>
                  <a:lnTo>
                    <a:pt x="8147" y="10"/>
                  </a:lnTo>
                  <a:lnTo>
                    <a:pt x="8042" y="32"/>
                  </a:lnTo>
                  <a:lnTo>
                    <a:pt x="8011" y="42"/>
                  </a:lnTo>
                  <a:lnTo>
                    <a:pt x="7969" y="63"/>
                  </a:lnTo>
                  <a:lnTo>
                    <a:pt x="7938" y="84"/>
                  </a:lnTo>
                  <a:lnTo>
                    <a:pt x="7916" y="115"/>
                  </a:lnTo>
                  <a:lnTo>
                    <a:pt x="7864" y="199"/>
                  </a:lnTo>
                  <a:lnTo>
                    <a:pt x="7822" y="303"/>
                  </a:lnTo>
                  <a:lnTo>
                    <a:pt x="7759" y="460"/>
                  </a:lnTo>
                  <a:lnTo>
                    <a:pt x="535" y="19813"/>
                  </a:lnTo>
                  <a:lnTo>
                    <a:pt x="293" y="20451"/>
                  </a:lnTo>
                  <a:lnTo>
                    <a:pt x="168" y="20775"/>
                  </a:lnTo>
                  <a:lnTo>
                    <a:pt x="53" y="21099"/>
                  </a:lnTo>
                  <a:lnTo>
                    <a:pt x="21" y="21224"/>
                  </a:lnTo>
                  <a:lnTo>
                    <a:pt x="0" y="21339"/>
                  </a:lnTo>
                  <a:lnTo>
                    <a:pt x="0" y="21381"/>
                  </a:lnTo>
                  <a:lnTo>
                    <a:pt x="10" y="21423"/>
                  </a:lnTo>
                  <a:lnTo>
                    <a:pt x="21" y="21464"/>
                  </a:lnTo>
                  <a:lnTo>
                    <a:pt x="42" y="21496"/>
                  </a:lnTo>
                  <a:lnTo>
                    <a:pt x="63" y="21516"/>
                  </a:lnTo>
                  <a:lnTo>
                    <a:pt x="94" y="21537"/>
                  </a:lnTo>
                  <a:lnTo>
                    <a:pt x="178" y="21569"/>
                  </a:lnTo>
                  <a:lnTo>
                    <a:pt x="293" y="21590"/>
                  </a:lnTo>
                  <a:lnTo>
                    <a:pt x="430" y="21600"/>
                  </a:lnTo>
                  <a:lnTo>
                    <a:pt x="4446" y="21600"/>
                  </a:lnTo>
                  <a:lnTo>
                    <a:pt x="4530" y="21590"/>
                  </a:lnTo>
                  <a:lnTo>
                    <a:pt x="4603" y="21569"/>
                  </a:lnTo>
                  <a:lnTo>
                    <a:pt x="4666" y="21527"/>
                  </a:lnTo>
                  <a:lnTo>
                    <a:pt x="4729" y="21485"/>
                  </a:lnTo>
                  <a:lnTo>
                    <a:pt x="4771" y="21423"/>
                  </a:lnTo>
                  <a:lnTo>
                    <a:pt x="4813" y="21349"/>
                  </a:lnTo>
                  <a:lnTo>
                    <a:pt x="4855" y="21255"/>
                  </a:lnTo>
                  <a:lnTo>
                    <a:pt x="5044" y="20670"/>
                  </a:lnTo>
                  <a:lnTo>
                    <a:pt x="5232" y="20095"/>
                  </a:lnTo>
                  <a:lnTo>
                    <a:pt x="5641" y="18935"/>
                  </a:lnTo>
                  <a:lnTo>
                    <a:pt x="6228" y="17253"/>
                  </a:lnTo>
                  <a:lnTo>
                    <a:pt x="6784" y="17305"/>
                  </a:lnTo>
                  <a:lnTo>
                    <a:pt x="7329" y="17357"/>
                  </a:lnTo>
                  <a:lnTo>
                    <a:pt x="7885" y="17389"/>
                  </a:lnTo>
                  <a:lnTo>
                    <a:pt x="8976" y="17410"/>
                  </a:lnTo>
                  <a:lnTo>
                    <a:pt x="9521" y="17410"/>
                  </a:lnTo>
                  <a:lnTo>
                    <a:pt x="10066" y="17389"/>
                  </a:lnTo>
                  <a:lnTo>
                    <a:pt x="10601" y="17357"/>
                  </a:lnTo>
                  <a:lnTo>
                    <a:pt x="11146" y="17316"/>
                  </a:lnTo>
                  <a:lnTo>
                    <a:pt x="11681" y="17253"/>
                  </a:lnTo>
                  <a:lnTo>
                    <a:pt x="12216" y="17180"/>
                  </a:lnTo>
                  <a:lnTo>
                    <a:pt x="12750" y="17096"/>
                  </a:lnTo>
                  <a:lnTo>
                    <a:pt x="13285" y="16992"/>
                  </a:lnTo>
                  <a:lnTo>
                    <a:pt x="13820" y="16866"/>
                  </a:lnTo>
                  <a:lnTo>
                    <a:pt x="14344" y="16741"/>
                  </a:lnTo>
                  <a:lnTo>
                    <a:pt x="14879" y="16584"/>
                  </a:lnTo>
                  <a:lnTo>
                    <a:pt x="14973" y="16835"/>
                  </a:lnTo>
                  <a:lnTo>
                    <a:pt x="15739" y="19040"/>
                  </a:lnTo>
                  <a:lnTo>
                    <a:pt x="16493" y="21255"/>
                  </a:lnTo>
                  <a:lnTo>
                    <a:pt x="16525" y="21339"/>
                  </a:lnTo>
                  <a:lnTo>
                    <a:pt x="16556" y="21412"/>
                  </a:lnTo>
                  <a:lnTo>
                    <a:pt x="16598" y="21464"/>
                  </a:lnTo>
                  <a:lnTo>
                    <a:pt x="16651" y="21516"/>
                  </a:lnTo>
                  <a:lnTo>
                    <a:pt x="16704" y="21558"/>
                  </a:lnTo>
                  <a:lnTo>
                    <a:pt x="16777" y="21579"/>
                  </a:lnTo>
                  <a:lnTo>
                    <a:pt x="16861" y="21600"/>
                  </a:lnTo>
                  <a:lnTo>
                    <a:pt x="21191" y="21600"/>
                  </a:lnTo>
                  <a:lnTo>
                    <a:pt x="21307" y="21590"/>
                  </a:lnTo>
                  <a:lnTo>
                    <a:pt x="21411" y="21579"/>
                  </a:lnTo>
                  <a:lnTo>
                    <a:pt x="21485" y="21548"/>
                  </a:lnTo>
                  <a:lnTo>
                    <a:pt x="21506" y="21527"/>
                  </a:lnTo>
                  <a:lnTo>
                    <a:pt x="21537" y="21506"/>
                  </a:lnTo>
                  <a:lnTo>
                    <a:pt x="21547" y="21475"/>
                  </a:lnTo>
                  <a:lnTo>
                    <a:pt x="21558" y="21443"/>
                  </a:lnTo>
                  <a:lnTo>
                    <a:pt x="21569" y="21360"/>
                  </a:lnTo>
                  <a:lnTo>
                    <a:pt x="21558" y="21266"/>
                  </a:lnTo>
                  <a:lnTo>
                    <a:pt x="21527" y="21151"/>
                  </a:lnTo>
                  <a:lnTo>
                    <a:pt x="21495" y="21046"/>
                  </a:lnTo>
                  <a:lnTo>
                    <a:pt x="21464" y="20942"/>
                  </a:lnTo>
                  <a:lnTo>
                    <a:pt x="20069" y="17243"/>
                  </a:lnTo>
                  <a:lnTo>
                    <a:pt x="19063" y="14546"/>
                  </a:lnTo>
                  <a:lnTo>
                    <a:pt x="19262" y="14410"/>
                  </a:lnTo>
                  <a:lnTo>
                    <a:pt x="19440" y="14275"/>
                  </a:lnTo>
                  <a:lnTo>
                    <a:pt x="21422" y="12603"/>
                  </a:lnTo>
                  <a:lnTo>
                    <a:pt x="21485" y="12540"/>
                  </a:lnTo>
                  <a:lnTo>
                    <a:pt x="21537" y="12488"/>
                  </a:lnTo>
                  <a:lnTo>
                    <a:pt x="21569" y="12425"/>
                  </a:lnTo>
                  <a:lnTo>
                    <a:pt x="21590" y="12352"/>
                  </a:lnTo>
                  <a:lnTo>
                    <a:pt x="21600" y="12289"/>
                  </a:lnTo>
                  <a:lnTo>
                    <a:pt x="21600" y="12216"/>
                  </a:lnTo>
                  <a:lnTo>
                    <a:pt x="21579" y="12133"/>
                  </a:lnTo>
                  <a:lnTo>
                    <a:pt x="21547" y="12049"/>
                  </a:lnTo>
                  <a:lnTo>
                    <a:pt x="21233" y="11276"/>
                  </a:lnTo>
                  <a:lnTo>
                    <a:pt x="20918" y="10492"/>
                  </a:lnTo>
                  <a:lnTo>
                    <a:pt x="20300" y="8935"/>
                  </a:lnTo>
                  <a:lnTo>
                    <a:pt x="20227" y="8778"/>
                  </a:lnTo>
                  <a:lnTo>
                    <a:pt x="20132" y="8580"/>
                  </a:lnTo>
                  <a:lnTo>
                    <a:pt x="19849" y="8914"/>
                  </a:lnTo>
                  <a:lnTo>
                    <a:pt x="19566" y="9238"/>
                  </a:lnTo>
                  <a:lnTo>
                    <a:pt x="19283" y="9551"/>
                  </a:lnTo>
                  <a:lnTo>
                    <a:pt x="18989" y="9854"/>
                  </a:lnTo>
                  <a:lnTo>
                    <a:pt x="18696" y="10147"/>
                  </a:lnTo>
                  <a:lnTo>
                    <a:pt x="18381" y="10429"/>
                  </a:lnTo>
                  <a:lnTo>
                    <a:pt x="18067" y="10711"/>
                  </a:lnTo>
                  <a:lnTo>
                    <a:pt x="17731" y="10972"/>
                  </a:lnTo>
                  <a:lnTo>
                    <a:pt x="17521" y="10471"/>
                  </a:lnTo>
                  <a:lnTo>
                    <a:pt x="13757" y="418"/>
                  </a:lnTo>
                  <a:lnTo>
                    <a:pt x="13662" y="157"/>
                  </a:lnTo>
                  <a:lnTo>
                    <a:pt x="13631" y="84"/>
                  </a:lnTo>
                  <a:lnTo>
                    <a:pt x="13610" y="63"/>
                  </a:lnTo>
                  <a:lnTo>
                    <a:pt x="13589" y="42"/>
                  </a:lnTo>
                  <a:lnTo>
                    <a:pt x="13558" y="21"/>
                  </a:lnTo>
                  <a:lnTo>
                    <a:pt x="13526" y="10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543223" y="1821"/>
              <a:ext cx="93744" cy="1293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7775"/>
                  </a:lnTo>
                  <a:lnTo>
                    <a:pt x="6636" y="17775"/>
                  </a:lnTo>
                  <a:lnTo>
                    <a:pt x="6477" y="17764"/>
                  </a:lnTo>
                  <a:lnTo>
                    <a:pt x="6361" y="17754"/>
                  </a:lnTo>
                  <a:lnTo>
                    <a:pt x="6318" y="17732"/>
                  </a:lnTo>
                  <a:lnTo>
                    <a:pt x="6274" y="17722"/>
                  </a:lnTo>
                  <a:lnTo>
                    <a:pt x="6246" y="17691"/>
                  </a:lnTo>
                  <a:lnTo>
                    <a:pt x="6231" y="17659"/>
                  </a:lnTo>
                  <a:lnTo>
                    <a:pt x="6202" y="17586"/>
                  </a:lnTo>
                  <a:lnTo>
                    <a:pt x="6202" y="17471"/>
                  </a:lnTo>
                  <a:lnTo>
                    <a:pt x="6188" y="17324"/>
                  </a:lnTo>
                  <a:lnTo>
                    <a:pt x="6188" y="12818"/>
                  </a:lnTo>
                  <a:lnTo>
                    <a:pt x="6202" y="12618"/>
                  </a:lnTo>
                  <a:lnTo>
                    <a:pt x="6231" y="12377"/>
                  </a:lnTo>
                  <a:lnTo>
                    <a:pt x="19807" y="12377"/>
                  </a:lnTo>
                  <a:lnTo>
                    <a:pt x="19981" y="12367"/>
                  </a:lnTo>
                  <a:lnTo>
                    <a:pt x="20096" y="12346"/>
                  </a:lnTo>
                  <a:lnTo>
                    <a:pt x="20154" y="12335"/>
                  </a:lnTo>
                  <a:lnTo>
                    <a:pt x="20183" y="12314"/>
                  </a:lnTo>
                  <a:lnTo>
                    <a:pt x="20212" y="12283"/>
                  </a:lnTo>
                  <a:lnTo>
                    <a:pt x="20241" y="12251"/>
                  </a:lnTo>
                  <a:lnTo>
                    <a:pt x="20270" y="12168"/>
                  </a:lnTo>
                  <a:lnTo>
                    <a:pt x="20270" y="8960"/>
                  </a:lnTo>
                  <a:lnTo>
                    <a:pt x="20256" y="8761"/>
                  </a:lnTo>
                  <a:lnTo>
                    <a:pt x="20226" y="8531"/>
                  </a:lnTo>
                  <a:lnTo>
                    <a:pt x="7056" y="8531"/>
                  </a:lnTo>
                  <a:lnTo>
                    <a:pt x="6853" y="8520"/>
                  </a:lnTo>
                  <a:lnTo>
                    <a:pt x="6680" y="8489"/>
                  </a:lnTo>
                  <a:lnTo>
                    <a:pt x="6535" y="8447"/>
                  </a:lnTo>
                  <a:lnTo>
                    <a:pt x="6462" y="8415"/>
                  </a:lnTo>
                  <a:lnTo>
                    <a:pt x="6405" y="8384"/>
                  </a:lnTo>
                  <a:lnTo>
                    <a:pt x="6361" y="8342"/>
                  </a:lnTo>
                  <a:lnTo>
                    <a:pt x="6318" y="8300"/>
                  </a:lnTo>
                  <a:lnTo>
                    <a:pt x="6274" y="8258"/>
                  </a:lnTo>
                  <a:lnTo>
                    <a:pt x="6246" y="8206"/>
                  </a:lnTo>
                  <a:lnTo>
                    <a:pt x="6202" y="8091"/>
                  </a:lnTo>
                  <a:lnTo>
                    <a:pt x="6188" y="7954"/>
                  </a:lnTo>
                  <a:lnTo>
                    <a:pt x="6188" y="4223"/>
                  </a:lnTo>
                  <a:lnTo>
                    <a:pt x="6202" y="4066"/>
                  </a:lnTo>
                  <a:lnTo>
                    <a:pt x="6217" y="4014"/>
                  </a:lnTo>
                  <a:lnTo>
                    <a:pt x="6231" y="3972"/>
                  </a:lnTo>
                  <a:lnTo>
                    <a:pt x="6260" y="3930"/>
                  </a:lnTo>
                  <a:lnTo>
                    <a:pt x="6289" y="3909"/>
                  </a:lnTo>
                  <a:lnTo>
                    <a:pt x="6347" y="3888"/>
                  </a:lnTo>
                  <a:lnTo>
                    <a:pt x="6390" y="3878"/>
                  </a:lnTo>
                  <a:lnTo>
                    <a:pt x="6549" y="3857"/>
                  </a:lnTo>
                  <a:lnTo>
                    <a:pt x="7056" y="3867"/>
                  </a:lnTo>
                  <a:lnTo>
                    <a:pt x="21600" y="38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133437" y="-1"/>
              <a:ext cx="122256" cy="1326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210" y="0"/>
                  </a:moveTo>
                  <a:lnTo>
                    <a:pt x="10611" y="20"/>
                  </a:lnTo>
                  <a:lnTo>
                    <a:pt x="10013" y="61"/>
                  </a:lnTo>
                  <a:lnTo>
                    <a:pt x="9414" y="113"/>
                  </a:lnTo>
                  <a:lnTo>
                    <a:pt x="9092" y="153"/>
                  </a:lnTo>
                  <a:lnTo>
                    <a:pt x="8771" y="194"/>
                  </a:lnTo>
                  <a:lnTo>
                    <a:pt x="8460" y="245"/>
                  </a:lnTo>
                  <a:lnTo>
                    <a:pt x="8139" y="296"/>
                  </a:lnTo>
                  <a:lnTo>
                    <a:pt x="7828" y="368"/>
                  </a:lnTo>
                  <a:lnTo>
                    <a:pt x="7529" y="439"/>
                  </a:lnTo>
                  <a:lnTo>
                    <a:pt x="7219" y="521"/>
                  </a:lnTo>
                  <a:lnTo>
                    <a:pt x="6919" y="613"/>
                  </a:lnTo>
                  <a:lnTo>
                    <a:pt x="6619" y="705"/>
                  </a:lnTo>
                  <a:lnTo>
                    <a:pt x="6331" y="817"/>
                  </a:lnTo>
                  <a:lnTo>
                    <a:pt x="6043" y="930"/>
                  </a:lnTo>
                  <a:lnTo>
                    <a:pt x="5755" y="1052"/>
                  </a:lnTo>
                  <a:lnTo>
                    <a:pt x="5477" y="1185"/>
                  </a:lnTo>
                  <a:lnTo>
                    <a:pt x="5200" y="1338"/>
                  </a:lnTo>
                  <a:lnTo>
                    <a:pt x="4923" y="1492"/>
                  </a:lnTo>
                  <a:lnTo>
                    <a:pt x="4657" y="1655"/>
                  </a:lnTo>
                  <a:lnTo>
                    <a:pt x="4247" y="1921"/>
                  </a:lnTo>
                  <a:lnTo>
                    <a:pt x="3859" y="2207"/>
                  </a:lnTo>
                  <a:lnTo>
                    <a:pt x="3493" y="2503"/>
                  </a:lnTo>
                  <a:lnTo>
                    <a:pt x="3149" y="2820"/>
                  </a:lnTo>
                  <a:lnTo>
                    <a:pt x="2827" y="3137"/>
                  </a:lnTo>
                  <a:lnTo>
                    <a:pt x="2517" y="3464"/>
                  </a:lnTo>
                  <a:lnTo>
                    <a:pt x="2229" y="3811"/>
                  </a:lnTo>
                  <a:lnTo>
                    <a:pt x="1962" y="4169"/>
                  </a:lnTo>
                  <a:lnTo>
                    <a:pt x="1719" y="4526"/>
                  </a:lnTo>
                  <a:lnTo>
                    <a:pt x="1486" y="4905"/>
                  </a:lnTo>
                  <a:lnTo>
                    <a:pt x="1275" y="5293"/>
                  </a:lnTo>
                  <a:lnTo>
                    <a:pt x="1076" y="5681"/>
                  </a:lnTo>
                  <a:lnTo>
                    <a:pt x="898" y="6090"/>
                  </a:lnTo>
                  <a:lnTo>
                    <a:pt x="743" y="6499"/>
                  </a:lnTo>
                  <a:lnTo>
                    <a:pt x="599" y="6927"/>
                  </a:lnTo>
                  <a:lnTo>
                    <a:pt x="466" y="7357"/>
                  </a:lnTo>
                  <a:lnTo>
                    <a:pt x="377" y="7694"/>
                  </a:lnTo>
                  <a:lnTo>
                    <a:pt x="299" y="8031"/>
                  </a:lnTo>
                  <a:lnTo>
                    <a:pt x="222" y="8378"/>
                  </a:lnTo>
                  <a:lnTo>
                    <a:pt x="166" y="8716"/>
                  </a:lnTo>
                  <a:lnTo>
                    <a:pt x="122" y="9053"/>
                  </a:lnTo>
                  <a:lnTo>
                    <a:pt x="78" y="9400"/>
                  </a:lnTo>
                  <a:lnTo>
                    <a:pt x="44" y="9737"/>
                  </a:lnTo>
                  <a:lnTo>
                    <a:pt x="22" y="10085"/>
                  </a:lnTo>
                  <a:lnTo>
                    <a:pt x="11" y="10422"/>
                  </a:lnTo>
                  <a:lnTo>
                    <a:pt x="0" y="10770"/>
                  </a:lnTo>
                  <a:lnTo>
                    <a:pt x="11" y="11107"/>
                  </a:lnTo>
                  <a:lnTo>
                    <a:pt x="22" y="11454"/>
                  </a:lnTo>
                  <a:lnTo>
                    <a:pt x="44" y="11801"/>
                  </a:lnTo>
                  <a:lnTo>
                    <a:pt x="78" y="12139"/>
                  </a:lnTo>
                  <a:lnTo>
                    <a:pt x="111" y="12486"/>
                  </a:lnTo>
                  <a:lnTo>
                    <a:pt x="166" y="12833"/>
                  </a:lnTo>
                  <a:lnTo>
                    <a:pt x="255" y="13385"/>
                  </a:lnTo>
                  <a:lnTo>
                    <a:pt x="377" y="13927"/>
                  </a:lnTo>
                  <a:lnTo>
                    <a:pt x="443" y="14203"/>
                  </a:lnTo>
                  <a:lnTo>
                    <a:pt x="599" y="14734"/>
                  </a:lnTo>
                  <a:lnTo>
                    <a:pt x="698" y="15000"/>
                  </a:lnTo>
                  <a:lnTo>
                    <a:pt x="787" y="15255"/>
                  </a:lnTo>
                  <a:lnTo>
                    <a:pt x="898" y="15510"/>
                  </a:lnTo>
                  <a:lnTo>
                    <a:pt x="1009" y="15776"/>
                  </a:lnTo>
                  <a:lnTo>
                    <a:pt x="1131" y="16032"/>
                  </a:lnTo>
                  <a:lnTo>
                    <a:pt x="1253" y="16277"/>
                  </a:lnTo>
                  <a:lnTo>
                    <a:pt x="1397" y="16532"/>
                  </a:lnTo>
                  <a:lnTo>
                    <a:pt x="1685" y="17023"/>
                  </a:lnTo>
                  <a:lnTo>
                    <a:pt x="1962" y="17411"/>
                  </a:lnTo>
                  <a:lnTo>
                    <a:pt x="2240" y="17789"/>
                  </a:lnTo>
                  <a:lnTo>
                    <a:pt x="2539" y="18147"/>
                  </a:lnTo>
                  <a:lnTo>
                    <a:pt x="2850" y="18494"/>
                  </a:lnTo>
                  <a:lnTo>
                    <a:pt x="3171" y="18821"/>
                  </a:lnTo>
                  <a:lnTo>
                    <a:pt x="3515" y="19128"/>
                  </a:lnTo>
                  <a:lnTo>
                    <a:pt x="3870" y="19414"/>
                  </a:lnTo>
                  <a:lnTo>
                    <a:pt x="4247" y="19689"/>
                  </a:lnTo>
                  <a:lnTo>
                    <a:pt x="4635" y="19945"/>
                  </a:lnTo>
                  <a:lnTo>
                    <a:pt x="5045" y="20180"/>
                  </a:lnTo>
                  <a:lnTo>
                    <a:pt x="5466" y="20405"/>
                  </a:lnTo>
                  <a:lnTo>
                    <a:pt x="5899" y="20609"/>
                  </a:lnTo>
                  <a:lnTo>
                    <a:pt x="6354" y="20783"/>
                  </a:lnTo>
                  <a:lnTo>
                    <a:pt x="6819" y="20946"/>
                  </a:lnTo>
                  <a:lnTo>
                    <a:pt x="7307" y="21100"/>
                  </a:lnTo>
                  <a:lnTo>
                    <a:pt x="7806" y="21222"/>
                  </a:lnTo>
                  <a:lnTo>
                    <a:pt x="8172" y="21294"/>
                  </a:lnTo>
                  <a:lnTo>
                    <a:pt x="8527" y="21365"/>
                  </a:lnTo>
                  <a:lnTo>
                    <a:pt x="8893" y="21427"/>
                  </a:lnTo>
                  <a:lnTo>
                    <a:pt x="9248" y="21478"/>
                  </a:lnTo>
                  <a:lnTo>
                    <a:pt x="9613" y="21518"/>
                  </a:lnTo>
                  <a:lnTo>
                    <a:pt x="9968" y="21549"/>
                  </a:lnTo>
                  <a:lnTo>
                    <a:pt x="10334" y="21580"/>
                  </a:lnTo>
                  <a:lnTo>
                    <a:pt x="10700" y="21590"/>
                  </a:lnTo>
                  <a:lnTo>
                    <a:pt x="11055" y="21600"/>
                  </a:lnTo>
                  <a:lnTo>
                    <a:pt x="11421" y="21600"/>
                  </a:lnTo>
                  <a:lnTo>
                    <a:pt x="11787" y="21590"/>
                  </a:lnTo>
                  <a:lnTo>
                    <a:pt x="12153" y="21570"/>
                  </a:lnTo>
                  <a:lnTo>
                    <a:pt x="12508" y="21549"/>
                  </a:lnTo>
                  <a:lnTo>
                    <a:pt x="13239" y="21467"/>
                  </a:lnTo>
                  <a:lnTo>
                    <a:pt x="13605" y="21406"/>
                  </a:lnTo>
                  <a:lnTo>
                    <a:pt x="13949" y="21355"/>
                  </a:lnTo>
                  <a:lnTo>
                    <a:pt x="14282" y="21284"/>
                  </a:lnTo>
                  <a:lnTo>
                    <a:pt x="14603" y="21212"/>
                  </a:lnTo>
                  <a:lnTo>
                    <a:pt x="14925" y="21130"/>
                  </a:lnTo>
                  <a:lnTo>
                    <a:pt x="15235" y="21038"/>
                  </a:lnTo>
                  <a:lnTo>
                    <a:pt x="15546" y="20946"/>
                  </a:lnTo>
                  <a:lnTo>
                    <a:pt x="15845" y="20844"/>
                  </a:lnTo>
                  <a:lnTo>
                    <a:pt x="16145" y="20732"/>
                  </a:lnTo>
                  <a:lnTo>
                    <a:pt x="16422" y="20609"/>
                  </a:lnTo>
                  <a:lnTo>
                    <a:pt x="16699" y="20487"/>
                  </a:lnTo>
                  <a:lnTo>
                    <a:pt x="16976" y="20354"/>
                  </a:lnTo>
                  <a:lnTo>
                    <a:pt x="17242" y="20210"/>
                  </a:lnTo>
                  <a:lnTo>
                    <a:pt x="17497" y="20067"/>
                  </a:lnTo>
                  <a:lnTo>
                    <a:pt x="17752" y="19914"/>
                  </a:lnTo>
                  <a:lnTo>
                    <a:pt x="17996" y="19751"/>
                  </a:lnTo>
                  <a:lnTo>
                    <a:pt x="18229" y="19577"/>
                  </a:lnTo>
                  <a:lnTo>
                    <a:pt x="18462" y="19403"/>
                  </a:lnTo>
                  <a:lnTo>
                    <a:pt x="18684" y="19219"/>
                  </a:lnTo>
                  <a:lnTo>
                    <a:pt x="18895" y="19025"/>
                  </a:lnTo>
                  <a:lnTo>
                    <a:pt x="19105" y="18831"/>
                  </a:lnTo>
                  <a:lnTo>
                    <a:pt x="19316" y="18627"/>
                  </a:lnTo>
                  <a:lnTo>
                    <a:pt x="19504" y="18412"/>
                  </a:lnTo>
                  <a:lnTo>
                    <a:pt x="19693" y="18188"/>
                  </a:lnTo>
                  <a:lnTo>
                    <a:pt x="19881" y="17963"/>
                  </a:lnTo>
                  <a:lnTo>
                    <a:pt x="20048" y="17728"/>
                  </a:lnTo>
                  <a:lnTo>
                    <a:pt x="20380" y="17237"/>
                  </a:lnTo>
                  <a:lnTo>
                    <a:pt x="20536" y="16982"/>
                  </a:lnTo>
                  <a:lnTo>
                    <a:pt x="20824" y="16450"/>
                  </a:lnTo>
                  <a:lnTo>
                    <a:pt x="20957" y="16175"/>
                  </a:lnTo>
                  <a:lnTo>
                    <a:pt x="21079" y="15889"/>
                  </a:lnTo>
                  <a:lnTo>
                    <a:pt x="21179" y="15643"/>
                  </a:lnTo>
                  <a:lnTo>
                    <a:pt x="21268" y="15388"/>
                  </a:lnTo>
                  <a:lnTo>
                    <a:pt x="21345" y="15143"/>
                  </a:lnTo>
                  <a:lnTo>
                    <a:pt x="21412" y="14887"/>
                  </a:lnTo>
                  <a:lnTo>
                    <a:pt x="21467" y="14632"/>
                  </a:lnTo>
                  <a:lnTo>
                    <a:pt x="21511" y="14366"/>
                  </a:lnTo>
                  <a:lnTo>
                    <a:pt x="21545" y="14100"/>
                  </a:lnTo>
                  <a:lnTo>
                    <a:pt x="21556" y="13824"/>
                  </a:lnTo>
                  <a:lnTo>
                    <a:pt x="21279" y="13814"/>
                  </a:lnTo>
                  <a:lnTo>
                    <a:pt x="21012" y="13804"/>
                  </a:lnTo>
                  <a:lnTo>
                    <a:pt x="17265" y="13804"/>
                  </a:lnTo>
                  <a:lnTo>
                    <a:pt x="17087" y="13814"/>
                  </a:lnTo>
                  <a:lnTo>
                    <a:pt x="16965" y="13835"/>
                  </a:lnTo>
                  <a:lnTo>
                    <a:pt x="16910" y="13855"/>
                  </a:lnTo>
                  <a:lnTo>
                    <a:pt x="16876" y="13876"/>
                  </a:lnTo>
                  <a:lnTo>
                    <a:pt x="16832" y="13906"/>
                  </a:lnTo>
                  <a:lnTo>
                    <a:pt x="16799" y="13947"/>
                  </a:lnTo>
                  <a:lnTo>
                    <a:pt x="16743" y="14049"/>
                  </a:lnTo>
                  <a:lnTo>
                    <a:pt x="16688" y="14192"/>
                  </a:lnTo>
                  <a:lnTo>
                    <a:pt x="16622" y="14376"/>
                  </a:lnTo>
                  <a:lnTo>
                    <a:pt x="16522" y="14662"/>
                  </a:lnTo>
                  <a:lnTo>
                    <a:pt x="16400" y="14938"/>
                  </a:lnTo>
                  <a:lnTo>
                    <a:pt x="16278" y="15214"/>
                  </a:lnTo>
                  <a:lnTo>
                    <a:pt x="16134" y="15469"/>
                  </a:lnTo>
                  <a:lnTo>
                    <a:pt x="15978" y="15705"/>
                  </a:lnTo>
                  <a:lnTo>
                    <a:pt x="15812" y="15939"/>
                  </a:lnTo>
                  <a:lnTo>
                    <a:pt x="15624" y="16164"/>
                  </a:lnTo>
                  <a:lnTo>
                    <a:pt x="15424" y="16379"/>
                  </a:lnTo>
                  <a:lnTo>
                    <a:pt x="15213" y="16573"/>
                  </a:lnTo>
                  <a:lnTo>
                    <a:pt x="14981" y="16757"/>
                  </a:lnTo>
                  <a:lnTo>
                    <a:pt x="14736" y="16931"/>
                  </a:lnTo>
                  <a:lnTo>
                    <a:pt x="14482" y="17084"/>
                  </a:lnTo>
                  <a:lnTo>
                    <a:pt x="14204" y="17227"/>
                  </a:lnTo>
                  <a:lnTo>
                    <a:pt x="13905" y="17360"/>
                  </a:lnTo>
                  <a:lnTo>
                    <a:pt x="13583" y="17472"/>
                  </a:lnTo>
                  <a:lnTo>
                    <a:pt x="13250" y="17564"/>
                  </a:lnTo>
                  <a:lnTo>
                    <a:pt x="12973" y="17636"/>
                  </a:lnTo>
                  <a:lnTo>
                    <a:pt x="12685" y="17687"/>
                  </a:lnTo>
                  <a:lnTo>
                    <a:pt x="12397" y="17728"/>
                  </a:lnTo>
                  <a:lnTo>
                    <a:pt x="12108" y="17758"/>
                  </a:lnTo>
                  <a:lnTo>
                    <a:pt x="11820" y="17779"/>
                  </a:lnTo>
                  <a:lnTo>
                    <a:pt x="11532" y="17789"/>
                  </a:lnTo>
                  <a:lnTo>
                    <a:pt x="11243" y="17789"/>
                  </a:lnTo>
                  <a:lnTo>
                    <a:pt x="10944" y="17779"/>
                  </a:lnTo>
                  <a:lnTo>
                    <a:pt x="10523" y="17758"/>
                  </a:lnTo>
                  <a:lnTo>
                    <a:pt x="10101" y="17717"/>
                  </a:lnTo>
                  <a:lnTo>
                    <a:pt x="9702" y="17656"/>
                  </a:lnTo>
                  <a:lnTo>
                    <a:pt x="9314" y="17584"/>
                  </a:lnTo>
                  <a:lnTo>
                    <a:pt x="8948" y="17483"/>
                  </a:lnTo>
                  <a:lnTo>
                    <a:pt x="8593" y="17360"/>
                  </a:lnTo>
                  <a:lnTo>
                    <a:pt x="8250" y="17217"/>
                  </a:lnTo>
                  <a:lnTo>
                    <a:pt x="8083" y="17145"/>
                  </a:lnTo>
                  <a:lnTo>
                    <a:pt x="7917" y="17053"/>
                  </a:lnTo>
                  <a:lnTo>
                    <a:pt x="7751" y="16972"/>
                  </a:lnTo>
                  <a:lnTo>
                    <a:pt x="7595" y="16880"/>
                  </a:lnTo>
                  <a:lnTo>
                    <a:pt x="7451" y="16777"/>
                  </a:lnTo>
                  <a:lnTo>
                    <a:pt x="7296" y="16675"/>
                  </a:lnTo>
                  <a:lnTo>
                    <a:pt x="7152" y="16563"/>
                  </a:lnTo>
                  <a:lnTo>
                    <a:pt x="7019" y="16450"/>
                  </a:lnTo>
                  <a:lnTo>
                    <a:pt x="6886" y="16328"/>
                  </a:lnTo>
                  <a:lnTo>
                    <a:pt x="6753" y="16195"/>
                  </a:lnTo>
                  <a:lnTo>
                    <a:pt x="6619" y="16072"/>
                  </a:lnTo>
                  <a:lnTo>
                    <a:pt x="6498" y="15929"/>
                  </a:lnTo>
                  <a:lnTo>
                    <a:pt x="6254" y="15643"/>
                  </a:lnTo>
                  <a:lnTo>
                    <a:pt x="6143" y="15490"/>
                  </a:lnTo>
                  <a:lnTo>
                    <a:pt x="6032" y="15326"/>
                  </a:lnTo>
                  <a:lnTo>
                    <a:pt x="5832" y="14989"/>
                  </a:lnTo>
                  <a:lnTo>
                    <a:pt x="5633" y="14621"/>
                  </a:lnTo>
                  <a:lnTo>
                    <a:pt x="5466" y="14244"/>
                  </a:lnTo>
                  <a:lnTo>
                    <a:pt x="5322" y="13865"/>
                  </a:lnTo>
                  <a:lnTo>
                    <a:pt x="5212" y="13477"/>
                  </a:lnTo>
                  <a:lnTo>
                    <a:pt x="5112" y="13089"/>
                  </a:lnTo>
                  <a:lnTo>
                    <a:pt x="5034" y="12701"/>
                  </a:lnTo>
                  <a:lnTo>
                    <a:pt x="4967" y="12302"/>
                  </a:lnTo>
                  <a:lnTo>
                    <a:pt x="4923" y="11893"/>
                  </a:lnTo>
                  <a:lnTo>
                    <a:pt x="4879" y="11321"/>
                  </a:lnTo>
                  <a:lnTo>
                    <a:pt x="4868" y="11035"/>
                  </a:lnTo>
                  <a:lnTo>
                    <a:pt x="4868" y="10463"/>
                  </a:lnTo>
                  <a:lnTo>
                    <a:pt x="4879" y="10187"/>
                  </a:lnTo>
                  <a:lnTo>
                    <a:pt x="4901" y="9901"/>
                  </a:lnTo>
                  <a:lnTo>
                    <a:pt x="4923" y="9615"/>
                  </a:lnTo>
                  <a:lnTo>
                    <a:pt x="4956" y="9339"/>
                  </a:lnTo>
                  <a:lnTo>
                    <a:pt x="5001" y="9063"/>
                  </a:lnTo>
                  <a:lnTo>
                    <a:pt x="5056" y="8777"/>
                  </a:lnTo>
                  <a:lnTo>
                    <a:pt x="5189" y="8225"/>
                  </a:lnTo>
                  <a:lnTo>
                    <a:pt x="5278" y="7949"/>
                  </a:lnTo>
                  <a:lnTo>
                    <a:pt x="5367" y="7674"/>
                  </a:lnTo>
                  <a:lnTo>
                    <a:pt x="5466" y="7398"/>
                  </a:lnTo>
                  <a:lnTo>
                    <a:pt x="5577" y="7142"/>
                  </a:lnTo>
                  <a:lnTo>
                    <a:pt x="5699" y="6887"/>
                  </a:lnTo>
                  <a:lnTo>
                    <a:pt x="5821" y="6641"/>
                  </a:lnTo>
                  <a:lnTo>
                    <a:pt x="5965" y="6406"/>
                  </a:lnTo>
                  <a:lnTo>
                    <a:pt x="6109" y="6182"/>
                  </a:lnTo>
                  <a:lnTo>
                    <a:pt x="6276" y="5957"/>
                  </a:lnTo>
                  <a:lnTo>
                    <a:pt x="6442" y="5742"/>
                  </a:lnTo>
                  <a:lnTo>
                    <a:pt x="6631" y="5538"/>
                  </a:lnTo>
                  <a:lnTo>
                    <a:pt x="6819" y="5344"/>
                  </a:lnTo>
                  <a:lnTo>
                    <a:pt x="7030" y="5160"/>
                  </a:lnTo>
                  <a:lnTo>
                    <a:pt x="7252" y="4986"/>
                  </a:lnTo>
                  <a:lnTo>
                    <a:pt x="7485" y="4823"/>
                  </a:lnTo>
                  <a:lnTo>
                    <a:pt x="7729" y="4669"/>
                  </a:lnTo>
                  <a:lnTo>
                    <a:pt x="7995" y="4526"/>
                  </a:lnTo>
                  <a:lnTo>
                    <a:pt x="8272" y="4394"/>
                  </a:lnTo>
                  <a:lnTo>
                    <a:pt x="8560" y="4281"/>
                  </a:lnTo>
                  <a:lnTo>
                    <a:pt x="8793" y="4200"/>
                  </a:lnTo>
                  <a:lnTo>
                    <a:pt x="9015" y="4128"/>
                  </a:lnTo>
                  <a:lnTo>
                    <a:pt x="9480" y="4005"/>
                  </a:lnTo>
                  <a:lnTo>
                    <a:pt x="9713" y="3964"/>
                  </a:lnTo>
                  <a:lnTo>
                    <a:pt x="9946" y="3924"/>
                  </a:lnTo>
                  <a:lnTo>
                    <a:pt x="10179" y="3893"/>
                  </a:lnTo>
                  <a:lnTo>
                    <a:pt x="10412" y="3862"/>
                  </a:lnTo>
                  <a:lnTo>
                    <a:pt x="10656" y="3842"/>
                  </a:lnTo>
                  <a:lnTo>
                    <a:pt x="10889" y="3832"/>
                  </a:lnTo>
                  <a:lnTo>
                    <a:pt x="11366" y="3832"/>
                  </a:lnTo>
                  <a:lnTo>
                    <a:pt x="11853" y="3852"/>
                  </a:lnTo>
                  <a:lnTo>
                    <a:pt x="12341" y="3893"/>
                  </a:lnTo>
                  <a:lnTo>
                    <a:pt x="12552" y="3924"/>
                  </a:lnTo>
                  <a:lnTo>
                    <a:pt x="12763" y="3954"/>
                  </a:lnTo>
                  <a:lnTo>
                    <a:pt x="12962" y="3995"/>
                  </a:lnTo>
                  <a:lnTo>
                    <a:pt x="13162" y="4036"/>
                  </a:lnTo>
                  <a:lnTo>
                    <a:pt x="13361" y="4087"/>
                  </a:lnTo>
                  <a:lnTo>
                    <a:pt x="13550" y="4148"/>
                  </a:lnTo>
                  <a:lnTo>
                    <a:pt x="13738" y="4210"/>
                  </a:lnTo>
                  <a:lnTo>
                    <a:pt x="13927" y="4281"/>
                  </a:lnTo>
                  <a:lnTo>
                    <a:pt x="14104" y="4363"/>
                  </a:lnTo>
                  <a:lnTo>
                    <a:pt x="14282" y="4434"/>
                  </a:lnTo>
                  <a:lnTo>
                    <a:pt x="14448" y="4526"/>
                  </a:lnTo>
                  <a:lnTo>
                    <a:pt x="14614" y="4618"/>
                  </a:lnTo>
                  <a:lnTo>
                    <a:pt x="14770" y="4721"/>
                  </a:lnTo>
                  <a:lnTo>
                    <a:pt x="14925" y="4823"/>
                  </a:lnTo>
                  <a:lnTo>
                    <a:pt x="15069" y="4925"/>
                  </a:lnTo>
                  <a:lnTo>
                    <a:pt x="15213" y="5048"/>
                  </a:lnTo>
                  <a:lnTo>
                    <a:pt x="15346" y="5160"/>
                  </a:lnTo>
                  <a:lnTo>
                    <a:pt x="15479" y="5282"/>
                  </a:lnTo>
                  <a:lnTo>
                    <a:pt x="15601" y="5415"/>
                  </a:lnTo>
                  <a:lnTo>
                    <a:pt x="15723" y="5548"/>
                  </a:lnTo>
                  <a:lnTo>
                    <a:pt x="15834" y="5681"/>
                  </a:lnTo>
                  <a:lnTo>
                    <a:pt x="15945" y="5824"/>
                  </a:lnTo>
                  <a:lnTo>
                    <a:pt x="16045" y="5977"/>
                  </a:lnTo>
                  <a:lnTo>
                    <a:pt x="16134" y="6131"/>
                  </a:lnTo>
                  <a:lnTo>
                    <a:pt x="16222" y="6284"/>
                  </a:lnTo>
                  <a:lnTo>
                    <a:pt x="16311" y="6447"/>
                  </a:lnTo>
                  <a:lnTo>
                    <a:pt x="16377" y="6611"/>
                  </a:lnTo>
                  <a:lnTo>
                    <a:pt x="16444" y="6784"/>
                  </a:lnTo>
                  <a:lnTo>
                    <a:pt x="16511" y="6948"/>
                  </a:lnTo>
                  <a:lnTo>
                    <a:pt x="16566" y="7132"/>
                  </a:lnTo>
                  <a:lnTo>
                    <a:pt x="16610" y="7316"/>
                  </a:lnTo>
                  <a:lnTo>
                    <a:pt x="16644" y="7500"/>
                  </a:lnTo>
                  <a:lnTo>
                    <a:pt x="16699" y="7735"/>
                  </a:lnTo>
                  <a:lnTo>
                    <a:pt x="16766" y="7960"/>
                  </a:lnTo>
                  <a:lnTo>
                    <a:pt x="21600" y="7960"/>
                  </a:lnTo>
                  <a:lnTo>
                    <a:pt x="21545" y="7622"/>
                  </a:lnTo>
                  <a:lnTo>
                    <a:pt x="21456" y="6968"/>
                  </a:lnTo>
                  <a:lnTo>
                    <a:pt x="21423" y="6815"/>
                  </a:lnTo>
                  <a:lnTo>
                    <a:pt x="21378" y="6652"/>
                  </a:lnTo>
                  <a:lnTo>
                    <a:pt x="21290" y="6345"/>
                  </a:lnTo>
                  <a:lnTo>
                    <a:pt x="21190" y="6039"/>
                  </a:lnTo>
                  <a:lnTo>
                    <a:pt x="21079" y="5732"/>
                  </a:lnTo>
                  <a:lnTo>
                    <a:pt x="20957" y="5446"/>
                  </a:lnTo>
                  <a:lnTo>
                    <a:pt x="20824" y="5160"/>
                  </a:lnTo>
                  <a:lnTo>
                    <a:pt x="20691" y="4884"/>
                  </a:lnTo>
                  <a:lnTo>
                    <a:pt x="20547" y="4618"/>
                  </a:lnTo>
                  <a:lnTo>
                    <a:pt x="20391" y="4353"/>
                  </a:lnTo>
                  <a:lnTo>
                    <a:pt x="20236" y="4097"/>
                  </a:lnTo>
                  <a:lnTo>
                    <a:pt x="20059" y="3852"/>
                  </a:lnTo>
                  <a:lnTo>
                    <a:pt x="19881" y="3617"/>
                  </a:lnTo>
                  <a:lnTo>
                    <a:pt x="19693" y="3382"/>
                  </a:lnTo>
                  <a:lnTo>
                    <a:pt x="19504" y="3157"/>
                  </a:lnTo>
                  <a:lnTo>
                    <a:pt x="19294" y="2943"/>
                  </a:lnTo>
                  <a:lnTo>
                    <a:pt x="19083" y="2728"/>
                  </a:lnTo>
                  <a:lnTo>
                    <a:pt x="18861" y="2524"/>
                  </a:lnTo>
                  <a:lnTo>
                    <a:pt x="18629" y="2329"/>
                  </a:lnTo>
                  <a:lnTo>
                    <a:pt x="18396" y="2146"/>
                  </a:lnTo>
                  <a:lnTo>
                    <a:pt x="18152" y="1962"/>
                  </a:lnTo>
                  <a:lnTo>
                    <a:pt x="17897" y="1788"/>
                  </a:lnTo>
                  <a:lnTo>
                    <a:pt x="17631" y="1625"/>
                  </a:lnTo>
                  <a:lnTo>
                    <a:pt x="17353" y="1471"/>
                  </a:lnTo>
                  <a:lnTo>
                    <a:pt x="17076" y="1318"/>
                  </a:lnTo>
                  <a:lnTo>
                    <a:pt x="16788" y="1175"/>
                  </a:lnTo>
                  <a:lnTo>
                    <a:pt x="16189" y="909"/>
                  </a:lnTo>
                  <a:lnTo>
                    <a:pt x="15878" y="787"/>
                  </a:lnTo>
                  <a:lnTo>
                    <a:pt x="15557" y="674"/>
                  </a:lnTo>
                  <a:lnTo>
                    <a:pt x="15224" y="562"/>
                  </a:lnTo>
                  <a:lnTo>
                    <a:pt x="14880" y="470"/>
                  </a:lnTo>
                  <a:lnTo>
                    <a:pt x="14537" y="378"/>
                  </a:lnTo>
                  <a:lnTo>
                    <a:pt x="14182" y="286"/>
                  </a:lnTo>
                  <a:lnTo>
                    <a:pt x="13894" y="225"/>
                  </a:lnTo>
                  <a:lnTo>
                    <a:pt x="13594" y="174"/>
                  </a:lnTo>
                  <a:lnTo>
                    <a:pt x="13295" y="123"/>
                  </a:lnTo>
                  <a:lnTo>
                    <a:pt x="13007" y="92"/>
                  </a:lnTo>
                  <a:lnTo>
                    <a:pt x="12707" y="61"/>
                  </a:lnTo>
                  <a:lnTo>
                    <a:pt x="12408" y="30"/>
                  </a:lnTo>
                  <a:lnTo>
                    <a:pt x="12108" y="20"/>
                  </a:lnTo>
                  <a:lnTo>
                    <a:pt x="11809" y="10"/>
                  </a:lnTo>
                  <a:lnTo>
                    <a:pt x="1121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427987" y="1821"/>
              <a:ext cx="89316" cy="1296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" y="0"/>
                  </a:moveTo>
                  <a:lnTo>
                    <a:pt x="0" y="198"/>
                  </a:lnTo>
                  <a:lnTo>
                    <a:pt x="0" y="21412"/>
                  </a:lnTo>
                  <a:lnTo>
                    <a:pt x="31" y="21485"/>
                  </a:lnTo>
                  <a:lnTo>
                    <a:pt x="46" y="21516"/>
                  </a:lnTo>
                  <a:lnTo>
                    <a:pt x="76" y="21537"/>
                  </a:lnTo>
                  <a:lnTo>
                    <a:pt x="106" y="21558"/>
                  </a:lnTo>
                  <a:lnTo>
                    <a:pt x="152" y="21569"/>
                  </a:lnTo>
                  <a:lnTo>
                    <a:pt x="273" y="21590"/>
                  </a:lnTo>
                  <a:lnTo>
                    <a:pt x="425" y="21600"/>
                  </a:lnTo>
                  <a:lnTo>
                    <a:pt x="21160" y="21600"/>
                  </a:lnTo>
                  <a:lnTo>
                    <a:pt x="21327" y="21590"/>
                  </a:lnTo>
                  <a:lnTo>
                    <a:pt x="21433" y="21569"/>
                  </a:lnTo>
                  <a:lnTo>
                    <a:pt x="21478" y="21558"/>
                  </a:lnTo>
                  <a:lnTo>
                    <a:pt x="21569" y="21496"/>
                  </a:lnTo>
                  <a:lnTo>
                    <a:pt x="21584" y="21412"/>
                  </a:lnTo>
                  <a:lnTo>
                    <a:pt x="21600" y="21307"/>
                  </a:lnTo>
                  <a:lnTo>
                    <a:pt x="21600" y="18127"/>
                  </a:lnTo>
                  <a:lnTo>
                    <a:pt x="21584" y="17939"/>
                  </a:lnTo>
                  <a:lnTo>
                    <a:pt x="21554" y="17709"/>
                  </a:lnTo>
                  <a:lnTo>
                    <a:pt x="6497" y="17709"/>
                  </a:lnTo>
                  <a:lnTo>
                    <a:pt x="6497" y="732"/>
                  </a:lnTo>
                  <a:lnTo>
                    <a:pt x="648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cale 1 1 1 1 1">
  <p:cSld name="Title Slide - Scale_1_1_1_1_1">
    <p:bg>
      <p:bgPr>
        <a:solidFill>
          <a:schemeClr val="lt1"/>
        </a:solid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- Black">
  <p:cSld name="Transition - Black">
    <p:bg>
      <p:bgPr>
        <a:solidFill>
          <a:schemeClr val="dk1"/>
        </a:soli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33"/>
          <p:cNvGrpSpPr/>
          <p:nvPr/>
        </p:nvGrpSpPr>
        <p:grpSpPr>
          <a:xfrm>
            <a:off x="6660211" y="300562"/>
            <a:ext cx="2164017" cy="4487254"/>
            <a:chOff x="6667800" y="304800"/>
            <a:chExt cx="2171400" cy="4502563"/>
          </a:xfrm>
        </p:grpSpPr>
        <p:sp>
          <p:nvSpPr>
            <p:cNvPr id="518" name="Google Shape;518;p33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653" name="Google Shape;653;p33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654" name="Google Shape;654;p33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avLst/>
                <a:gdLst/>
                <a:ahLst/>
                <a:cxnLst/>
                <a:rect l="l" t="t" r="r" b="b"/>
                <a:pathLst>
                  <a:path w="291723" h="83349" extrusionOk="0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spcFirstLastPara="1" wrap="square" lIns="31175" tIns="15575" rIns="31175" bIns="15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endParaRPr sz="600" b="0" i="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655" name="Google Shape;655;p33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avLst/>
                <a:gdLst/>
                <a:ahLst/>
                <a:cxnLst/>
                <a:rect l="l" t="t" r="r" b="b"/>
                <a:pathLst>
                  <a:path w="291723" h="197955" extrusionOk="0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spcFirstLastPara="1" wrap="square" lIns="31175" tIns="15575" rIns="31175" bIns="15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endParaRPr sz="600" b="0" i="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656" name="Google Shape;656;p33"/>
          <p:cNvCxnSpPr/>
          <p:nvPr/>
        </p:nvCxnSpPr>
        <p:spPr>
          <a:xfrm>
            <a:off x="774699" y="0"/>
            <a:ext cx="0" cy="51351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57" name="Google Shape;657;p33"/>
          <p:cNvSpPr txBox="1">
            <a:spLocks noGrp="1"/>
          </p:cNvSpPr>
          <p:nvPr>
            <p:ph type="title"/>
          </p:nvPr>
        </p:nvSpPr>
        <p:spPr>
          <a:xfrm>
            <a:off x="1046714" y="1392107"/>
            <a:ext cx="5460000" cy="23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Work Sans"/>
              <a:buNone/>
              <a:defRPr sz="5400" b="1" i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658" name="Google Shape;658;p33"/>
          <p:cNvGrpSpPr/>
          <p:nvPr/>
        </p:nvGrpSpPr>
        <p:grpSpPr>
          <a:xfrm>
            <a:off x="8455668" y="4933091"/>
            <a:ext cx="477726" cy="99508"/>
            <a:chOff x="-1" y="-1"/>
            <a:chExt cx="636968" cy="132678"/>
          </a:xfrm>
        </p:grpSpPr>
        <p:sp>
          <p:nvSpPr>
            <p:cNvPr id="659" name="Google Shape;659;p33"/>
            <p:cNvSpPr/>
            <p:nvPr/>
          </p:nvSpPr>
          <p:spPr>
            <a:xfrm>
              <a:off x="-1" y="62"/>
              <a:ext cx="110376" cy="1325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08" y="0"/>
                  </a:moveTo>
                  <a:lnTo>
                    <a:pt x="9996" y="20"/>
                  </a:lnTo>
                  <a:lnTo>
                    <a:pt x="9284" y="51"/>
                  </a:lnTo>
                  <a:lnTo>
                    <a:pt x="8706" y="92"/>
                  </a:lnTo>
                  <a:lnTo>
                    <a:pt x="8117" y="164"/>
                  </a:lnTo>
                  <a:lnTo>
                    <a:pt x="7552" y="246"/>
                  </a:lnTo>
                  <a:lnTo>
                    <a:pt x="6987" y="358"/>
                  </a:lnTo>
                  <a:lnTo>
                    <a:pt x="6705" y="420"/>
                  </a:lnTo>
                  <a:lnTo>
                    <a:pt x="6422" y="481"/>
                  </a:lnTo>
                  <a:lnTo>
                    <a:pt x="6152" y="563"/>
                  </a:lnTo>
                  <a:lnTo>
                    <a:pt x="5870" y="644"/>
                  </a:lnTo>
                  <a:lnTo>
                    <a:pt x="5600" y="726"/>
                  </a:lnTo>
                  <a:lnTo>
                    <a:pt x="5342" y="829"/>
                  </a:lnTo>
                  <a:lnTo>
                    <a:pt x="5071" y="931"/>
                  </a:lnTo>
                  <a:lnTo>
                    <a:pt x="4802" y="1033"/>
                  </a:lnTo>
                  <a:lnTo>
                    <a:pt x="4482" y="1176"/>
                  </a:lnTo>
                  <a:lnTo>
                    <a:pt x="4175" y="1329"/>
                  </a:lnTo>
                  <a:lnTo>
                    <a:pt x="3868" y="1493"/>
                  </a:lnTo>
                  <a:lnTo>
                    <a:pt x="3586" y="1657"/>
                  </a:lnTo>
                  <a:lnTo>
                    <a:pt x="3303" y="1841"/>
                  </a:lnTo>
                  <a:lnTo>
                    <a:pt x="3033" y="2025"/>
                  </a:lnTo>
                  <a:lnTo>
                    <a:pt x="2787" y="2209"/>
                  </a:lnTo>
                  <a:lnTo>
                    <a:pt x="2542" y="2414"/>
                  </a:lnTo>
                  <a:lnTo>
                    <a:pt x="2321" y="2628"/>
                  </a:lnTo>
                  <a:lnTo>
                    <a:pt x="2112" y="2854"/>
                  </a:lnTo>
                  <a:lnTo>
                    <a:pt x="1916" y="3079"/>
                  </a:lnTo>
                  <a:lnTo>
                    <a:pt x="1731" y="3324"/>
                  </a:lnTo>
                  <a:lnTo>
                    <a:pt x="1572" y="3580"/>
                  </a:lnTo>
                  <a:lnTo>
                    <a:pt x="1424" y="3835"/>
                  </a:lnTo>
                  <a:lnTo>
                    <a:pt x="1289" y="4112"/>
                  </a:lnTo>
                  <a:lnTo>
                    <a:pt x="1167" y="4398"/>
                  </a:lnTo>
                  <a:lnTo>
                    <a:pt x="1117" y="4582"/>
                  </a:lnTo>
                  <a:lnTo>
                    <a:pt x="1056" y="4766"/>
                  </a:lnTo>
                  <a:lnTo>
                    <a:pt x="1019" y="4940"/>
                  </a:lnTo>
                  <a:lnTo>
                    <a:pt x="970" y="5124"/>
                  </a:lnTo>
                  <a:lnTo>
                    <a:pt x="921" y="5482"/>
                  </a:lnTo>
                  <a:lnTo>
                    <a:pt x="896" y="5850"/>
                  </a:lnTo>
                  <a:lnTo>
                    <a:pt x="896" y="6208"/>
                  </a:lnTo>
                  <a:lnTo>
                    <a:pt x="921" y="6576"/>
                  </a:lnTo>
                  <a:lnTo>
                    <a:pt x="970" y="6945"/>
                  </a:lnTo>
                  <a:lnTo>
                    <a:pt x="1044" y="7302"/>
                  </a:lnTo>
                  <a:lnTo>
                    <a:pt x="1117" y="7578"/>
                  </a:lnTo>
                  <a:lnTo>
                    <a:pt x="1203" y="7844"/>
                  </a:lnTo>
                  <a:lnTo>
                    <a:pt x="1301" y="8100"/>
                  </a:lnTo>
                  <a:lnTo>
                    <a:pt x="1412" y="8346"/>
                  </a:lnTo>
                  <a:lnTo>
                    <a:pt x="1535" y="8591"/>
                  </a:lnTo>
                  <a:lnTo>
                    <a:pt x="1682" y="8816"/>
                  </a:lnTo>
                  <a:lnTo>
                    <a:pt x="1842" y="9041"/>
                  </a:lnTo>
                  <a:lnTo>
                    <a:pt x="2014" y="9256"/>
                  </a:lnTo>
                  <a:lnTo>
                    <a:pt x="2210" y="9471"/>
                  </a:lnTo>
                  <a:lnTo>
                    <a:pt x="2407" y="9665"/>
                  </a:lnTo>
                  <a:lnTo>
                    <a:pt x="2628" y="9859"/>
                  </a:lnTo>
                  <a:lnTo>
                    <a:pt x="2861" y="10033"/>
                  </a:lnTo>
                  <a:lnTo>
                    <a:pt x="3119" y="10207"/>
                  </a:lnTo>
                  <a:lnTo>
                    <a:pt x="3377" y="10371"/>
                  </a:lnTo>
                  <a:lnTo>
                    <a:pt x="3659" y="10524"/>
                  </a:lnTo>
                  <a:lnTo>
                    <a:pt x="3954" y="10677"/>
                  </a:lnTo>
                  <a:lnTo>
                    <a:pt x="4556" y="10943"/>
                  </a:lnTo>
                  <a:lnTo>
                    <a:pt x="4850" y="11076"/>
                  </a:lnTo>
                  <a:lnTo>
                    <a:pt x="5157" y="11199"/>
                  </a:lnTo>
                  <a:lnTo>
                    <a:pt x="5477" y="11311"/>
                  </a:lnTo>
                  <a:lnTo>
                    <a:pt x="5784" y="11414"/>
                  </a:lnTo>
                  <a:lnTo>
                    <a:pt x="6103" y="11516"/>
                  </a:lnTo>
                  <a:lnTo>
                    <a:pt x="6422" y="11598"/>
                  </a:lnTo>
                  <a:lnTo>
                    <a:pt x="7061" y="11741"/>
                  </a:lnTo>
                  <a:lnTo>
                    <a:pt x="7712" y="11874"/>
                  </a:lnTo>
                  <a:lnTo>
                    <a:pt x="9013" y="12129"/>
                  </a:lnTo>
                  <a:lnTo>
                    <a:pt x="11617" y="12621"/>
                  </a:lnTo>
                  <a:lnTo>
                    <a:pt x="12796" y="12835"/>
                  </a:lnTo>
                  <a:lnTo>
                    <a:pt x="13176" y="12917"/>
                  </a:lnTo>
                  <a:lnTo>
                    <a:pt x="13557" y="12999"/>
                  </a:lnTo>
                  <a:lnTo>
                    <a:pt x="13937" y="13101"/>
                  </a:lnTo>
                  <a:lnTo>
                    <a:pt x="14306" y="13224"/>
                  </a:lnTo>
                  <a:lnTo>
                    <a:pt x="14674" y="13357"/>
                  </a:lnTo>
                  <a:lnTo>
                    <a:pt x="14944" y="13469"/>
                  </a:lnTo>
                  <a:lnTo>
                    <a:pt x="15178" y="13602"/>
                  </a:lnTo>
                  <a:lnTo>
                    <a:pt x="15374" y="13746"/>
                  </a:lnTo>
                  <a:lnTo>
                    <a:pt x="15559" y="13909"/>
                  </a:lnTo>
                  <a:lnTo>
                    <a:pt x="15718" y="14073"/>
                  </a:lnTo>
                  <a:lnTo>
                    <a:pt x="15853" y="14247"/>
                  </a:lnTo>
                  <a:lnTo>
                    <a:pt x="15964" y="14420"/>
                  </a:lnTo>
                  <a:lnTo>
                    <a:pt x="16050" y="14605"/>
                  </a:lnTo>
                  <a:lnTo>
                    <a:pt x="16111" y="14799"/>
                  </a:lnTo>
                  <a:lnTo>
                    <a:pt x="16148" y="14993"/>
                  </a:lnTo>
                  <a:lnTo>
                    <a:pt x="16173" y="15177"/>
                  </a:lnTo>
                  <a:lnTo>
                    <a:pt x="16185" y="15372"/>
                  </a:lnTo>
                  <a:lnTo>
                    <a:pt x="16160" y="15556"/>
                  </a:lnTo>
                  <a:lnTo>
                    <a:pt x="16136" y="15750"/>
                  </a:lnTo>
                  <a:lnTo>
                    <a:pt x="16087" y="15924"/>
                  </a:lnTo>
                  <a:lnTo>
                    <a:pt x="16013" y="16098"/>
                  </a:lnTo>
                  <a:lnTo>
                    <a:pt x="15952" y="16241"/>
                  </a:lnTo>
                  <a:lnTo>
                    <a:pt x="15878" y="16374"/>
                  </a:lnTo>
                  <a:lnTo>
                    <a:pt x="15792" y="16497"/>
                  </a:lnTo>
                  <a:lnTo>
                    <a:pt x="15694" y="16609"/>
                  </a:lnTo>
                  <a:lnTo>
                    <a:pt x="15595" y="16722"/>
                  </a:lnTo>
                  <a:lnTo>
                    <a:pt x="15485" y="16824"/>
                  </a:lnTo>
                  <a:lnTo>
                    <a:pt x="15362" y="16926"/>
                  </a:lnTo>
                  <a:lnTo>
                    <a:pt x="15239" y="17018"/>
                  </a:lnTo>
                  <a:lnTo>
                    <a:pt x="15104" y="17100"/>
                  </a:lnTo>
                  <a:lnTo>
                    <a:pt x="14969" y="17172"/>
                  </a:lnTo>
                  <a:lnTo>
                    <a:pt x="14674" y="17315"/>
                  </a:lnTo>
                  <a:lnTo>
                    <a:pt x="14515" y="17366"/>
                  </a:lnTo>
                  <a:lnTo>
                    <a:pt x="14355" y="17427"/>
                  </a:lnTo>
                  <a:lnTo>
                    <a:pt x="14024" y="17519"/>
                  </a:lnTo>
                  <a:lnTo>
                    <a:pt x="13704" y="17591"/>
                  </a:lnTo>
                  <a:lnTo>
                    <a:pt x="13373" y="17663"/>
                  </a:lnTo>
                  <a:lnTo>
                    <a:pt x="13053" y="17724"/>
                  </a:lnTo>
                  <a:lnTo>
                    <a:pt x="12734" y="17765"/>
                  </a:lnTo>
                  <a:lnTo>
                    <a:pt x="12403" y="17806"/>
                  </a:lnTo>
                  <a:lnTo>
                    <a:pt x="12083" y="17847"/>
                  </a:lnTo>
                  <a:lnTo>
                    <a:pt x="11764" y="17867"/>
                  </a:lnTo>
                  <a:lnTo>
                    <a:pt x="11433" y="17877"/>
                  </a:lnTo>
                  <a:lnTo>
                    <a:pt x="11113" y="17888"/>
                  </a:lnTo>
                  <a:lnTo>
                    <a:pt x="10782" y="17888"/>
                  </a:lnTo>
                  <a:lnTo>
                    <a:pt x="10450" y="17867"/>
                  </a:lnTo>
                  <a:lnTo>
                    <a:pt x="10131" y="17847"/>
                  </a:lnTo>
                  <a:lnTo>
                    <a:pt x="9799" y="17816"/>
                  </a:lnTo>
                  <a:lnTo>
                    <a:pt x="9480" y="17775"/>
                  </a:lnTo>
                  <a:lnTo>
                    <a:pt x="9149" y="17724"/>
                  </a:lnTo>
                  <a:lnTo>
                    <a:pt x="8829" y="17663"/>
                  </a:lnTo>
                  <a:lnTo>
                    <a:pt x="8473" y="17591"/>
                  </a:lnTo>
                  <a:lnTo>
                    <a:pt x="8129" y="17499"/>
                  </a:lnTo>
                  <a:lnTo>
                    <a:pt x="7810" y="17386"/>
                  </a:lnTo>
                  <a:lnTo>
                    <a:pt x="7515" y="17264"/>
                  </a:lnTo>
                  <a:lnTo>
                    <a:pt x="7233" y="17131"/>
                  </a:lnTo>
                  <a:lnTo>
                    <a:pt x="6963" y="16977"/>
                  </a:lnTo>
                  <a:lnTo>
                    <a:pt x="6717" y="16814"/>
                  </a:lnTo>
                  <a:lnTo>
                    <a:pt x="6496" y="16640"/>
                  </a:lnTo>
                  <a:lnTo>
                    <a:pt x="6287" y="16446"/>
                  </a:lnTo>
                  <a:lnTo>
                    <a:pt x="6103" y="16241"/>
                  </a:lnTo>
                  <a:lnTo>
                    <a:pt x="5943" y="16016"/>
                  </a:lnTo>
                  <a:lnTo>
                    <a:pt x="5796" y="15781"/>
                  </a:lnTo>
                  <a:lnTo>
                    <a:pt x="5673" y="15525"/>
                  </a:lnTo>
                  <a:lnTo>
                    <a:pt x="5575" y="15259"/>
                  </a:lnTo>
                  <a:lnTo>
                    <a:pt x="5489" y="14983"/>
                  </a:lnTo>
                  <a:lnTo>
                    <a:pt x="5440" y="14686"/>
                  </a:lnTo>
                  <a:lnTo>
                    <a:pt x="5379" y="14267"/>
                  </a:lnTo>
                  <a:lnTo>
                    <a:pt x="5329" y="13837"/>
                  </a:lnTo>
                  <a:lnTo>
                    <a:pt x="0" y="13837"/>
                  </a:lnTo>
                  <a:lnTo>
                    <a:pt x="49" y="14298"/>
                  </a:lnTo>
                  <a:lnTo>
                    <a:pt x="86" y="14738"/>
                  </a:lnTo>
                  <a:lnTo>
                    <a:pt x="135" y="15167"/>
                  </a:lnTo>
                  <a:lnTo>
                    <a:pt x="172" y="15382"/>
                  </a:lnTo>
                  <a:lnTo>
                    <a:pt x="209" y="15586"/>
                  </a:lnTo>
                  <a:lnTo>
                    <a:pt x="283" y="15873"/>
                  </a:lnTo>
                  <a:lnTo>
                    <a:pt x="369" y="16149"/>
                  </a:lnTo>
                  <a:lnTo>
                    <a:pt x="454" y="16415"/>
                  </a:lnTo>
                  <a:lnTo>
                    <a:pt x="565" y="16670"/>
                  </a:lnTo>
                  <a:lnTo>
                    <a:pt x="676" y="16926"/>
                  </a:lnTo>
                  <a:lnTo>
                    <a:pt x="786" y="17172"/>
                  </a:lnTo>
                  <a:lnTo>
                    <a:pt x="921" y="17417"/>
                  </a:lnTo>
                  <a:lnTo>
                    <a:pt x="1056" y="17652"/>
                  </a:lnTo>
                  <a:lnTo>
                    <a:pt x="1203" y="17877"/>
                  </a:lnTo>
                  <a:lnTo>
                    <a:pt x="1523" y="18307"/>
                  </a:lnTo>
                  <a:lnTo>
                    <a:pt x="1707" y="18511"/>
                  </a:lnTo>
                  <a:lnTo>
                    <a:pt x="1879" y="18716"/>
                  </a:lnTo>
                  <a:lnTo>
                    <a:pt x="2075" y="18910"/>
                  </a:lnTo>
                  <a:lnTo>
                    <a:pt x="2272" y="19094"/>
                  </a:lnTo>
                  <a:lnTo>
                    <a:pt x="2493" y="19268"/>
                  </a:lnTo>
                  <a:lnTo>
                    <a:pt x="2701" y="19442"/>
                  </a:lnTo>
                  <a:lnTo>
                    <a:pt x="2935" y="19606"/>
                  </a:lnTo>
                  <a:lnTo>
                    <a:pt x="3168" y="19770"/>
                  </a:lnTo>
                  <a:lnTo>
                    <a:pt x="3414" y="19923"/>
                  </a:lnTo>
                  <a:lnTo>
                    <a:pt x="3671" y="20066"/>
                  </a:lnTo>
                  <a:lnTo>
                    <a:pt x="3930" y="20209"/>
                  </a:lnTo>
                  <a:lnTo>
                    <a:pt x="4200" y="20342"/>
                  </a:lnTo>
                  <a:lnTo>
                    <a:pt x="4482" y="20465"/>
                  </a:lnTo>
                  <a:lnTo>
                    <a:pt x="4764" y="20588"/>
                  </a:lnTo>
                  <a:lnTo>
                    <a:pt x="5059" y="20700"/>
                  </a:lnTo>
                  <a:lnTo>
                    <a:pt x="5366" y="20812"/>
                  </a:lnTo>
                  <a:lnTo>
                    <a:pt x="5673" y="20915"/>
                  </a:lnTo>
                  <a:lnTo>
                    <a:pt x="6005" y="21007"/>
                  </a:lnTo>
                  <a:lnTo>
                    <a:pt x="6324" y="21099"/>
                  </a:lnTo>
                  <a:lnTo>
                    <a:pt x="6668" y="21181"/>
                  </a:lnTo>
                  <a:lnTo>
                    <a:pt x="7012" y="21252"/>
                  </a:lnTo>
                  <a:lnTo>
                    <a:pt x="7356" y="21324"/>
                  </a:lnTo>
                  <a:lnTo>
                    <a:pt x="7699" y="21375"/>
                  </a:lnTo>
                  <a:lnTo>
                    <a:pt x="8043" y="21426"/>
                  </a:lnTo>
                  <a:lnTo>
                    <a:pt x="8387" y="21477"/>
                  </a:lnTo>
                  <a:lnTo>
                    <a:pt x="8731" y="21508"/>
                  </a:lnTo>
                  <a:lnTo>
                    <a:pt x="9075" y="21539"/>
                  </a:lnTo>
                  <a:lnTo>
                    <a:pt x="9775" y="21580"/>
                  </a:lnTo>
                  <a:lnTo>
                    <a:pt x="10462" y="21600"/>
                  </a:lnTo>
                  <a:lnTo>
                    <a:pt x="11162" y="21600"/>
                  </a:lnTo>
                  <a:lnTo>
                    <a:pt x="11862" y="21590"/>
                  </a:lnTo>
                  <a:lnTo>
                    <a:pt x="12550" y="21559"/>
                  </a:lnTo>
                  <a:lnTo>
                    <a:pt x="13655" y="21477"/>
                  </a:lnTo>
                  <a:lnTo>
                    <a:pt x="14196" y="21416"/>
                  </a:lnTo>
                  <a:lnTo>
                    <a:pt x="14748" y="21334"/>
                  </a:lnTo>
                  <a:lnTo>
                    <a:pt x="15276" y="21242"/>
                  </a:lnTo>
                  <a:lnTo>
                    <a:pt x="15816" y="21130"/>
                  </a:lnTo>
                  <a:lnTo>
                    <a:pt x="16344" y="20986"/>
                  </a:lnTo>
                  <a:lnTo>
                    <a:pt x="16860" y="20833"/>
                  </a:lnTo>
                  <a:lnTo>
                    <a:pt x="17241" y="20700"/>
                  </a:lnTo>
                  <a:lnTo>
                    <a:pt x="17621" y="20557"/>
                  </a:lnTo>
                  <a:lnTo>
                    <a:pt x="17978" y="20403"/>
                  </a:lnTo>
                  <a:lnTo>
                    <a:pt x="18322" y="20230"/>
                  </a:lnTo>
                  <a:lnTo>
                    <a:pt x="18653" y="20056"/>
                  </a:lnTo>
                  <a:lnTo>
                    <a:pt x="18972" y="19862"/>
                  </a:lnTo>
                  <a:lnTo>
                    <a:pt x="19279" y="19667"/>
                  </a:lnTo>
                  <a:lnTo>
                    <a:pt x="19562" y="19452"/>
                  </a:lnTo>
                  <a:lnTo>
                    <a:pt x="19832" y="19217"/>
                  </a:lnTo>
                  <a:lnTo>
                    <a:pt x="20077" y="18982"/>
                  </a:lnTo>
                  <a:lnTo>
                    <a:pt x="20311" y="18726"/>
                  </a:lnTo>
                  <a:lnTo>
                    <a:pt x="20532" y="18460"/>
                  </a:lnTo>
                  <a:lnTo>
                    <a:pt x="20728" y="18184"/>
                  </a:lnTo>
                  <a:lnTo>
                    <a:pt x="20913" y="17888"/>
                  </a:lnTo>
                  <a:lnTo>
                    <a:pt x="21072" y="17581"/>
                  </a:lnTo>
                  <a:lnTo>
                    <a:pt x="21220" y="17264"/>
                  </a:lnTo>
                  <a:lnTo>
                    <a:pt x="21293" y="17080"/>
                  </a:lnTo>
                  <a:lnTo>
                    <a:pt x="21354" y="16885"/>
                  </a:lnTo>
                  <a:lnTo>
                    <a:pt x="21404" y="16701"/>
                  </a:lnTo>
                  <a:lnTo>
                    <a:pt x="21453" y="16507"/>
                  </a:lnTo>
                  <a:lnTo>
                    <a:pt x="21502" y="16323"/>
                  </a:lnTo>
                  <a:lnTo>
                    <a:pt x="21527" y="16128"/>
                  </a:lnTo>
                  <a:lnTo>
                    <a:pt x="21576" y="15750"/>
                  </a:lnTo>
                  <a:lnTo>
                    <a:pt x="21600" y="15362"/>
                  </a:lnTo>
                  <a:lnTo>
                    <a:pt x="21588" y="14983"/>
                  </a:lnTo>
                  <a:lnTo>
                    <a:pt x="21563" y="14594"/>
                  </a:lnTo>
                  <a:lnTo>
                    <a:pt x="21502" y="14206"/>
                  </a:lnTo>
                  <a:lnTo>
                    <a:pt x="21453" y="13940"/>
                  </a:lnTo>
                  <a:lnTo>
                    <a:pt x="21392" y="13684"/>
                  </a:lnTo>
                  <a:lnTo>
                    <a:pt x="21306" y="13439"/>
                  </a:lnTo>
                  <a:lnTo>
                    <a:pt x="21220" y="13193"/>
                  </a:lnTo>
                  <a:lnTo>
                    <a:pt x="21121" y="12958"/>
                  </a:lnTo>
                  <a:lnTo>
                    <a:pt x="20999" y="12723"/>
                  </a:lnTo>
                  <a:lnTo>
                    <a:pt x="20876" y="12498"/>
                  </a:lnTo>
                  <a:lnTo>
                    <a:pt x="20728" y="12283"/>
                  </a:lnTo>
                  <a:lnTo>
                    <a:pt x="20569" y="12068"/>
                  </a:lnTo>
                  <a:lnTo>
                    <a:pt x="20397" y="11864"/>
                  </a:lnTo>
                  <a:lnTo>
                    <a:pt x="20213" y="11669"/>
                  </a:lnTo>
                  <a:lnTo>
                    <a:pt x="20016" y="11475"/>
                  </a:lnTo>
                  <a:lnTo>
                    <a:pt x="19574" y="11107"/>
                  </a:lnTo>
                  <a:lnTo>
                    <a:pt x="19329" y="10933"/>
                  </a:lnTo>
                  <a:lnTo>
                    <a:pt x="19058" y="10769"/>
                  </a:lnTo>
                  <a:lnTo>
                    <a:pt x="18788" y="10606"/>
                  </a:lnTo>
                  <a:lnTo>
                    <a:pt x="18506" y="10442"/>
                  </a:lnTo>
                  <a:lnTo>
                    <a:pt x="18211" y="10299"/>
                  </a:lnTo>
                  <a:lnTo>
                    <a:pt x="17916" y="10156"/>
                  </a:lnTo>
                  <a:lnTo>
                    <a:pt x="17621" y="10023"/>
                  </a:lnTo>
                  <a:lnTo>
                    <a:pt x="17314" y="9900"/>
                  </a:lnTo>
                  <a:lnTo>
                    <a:pt x="16700" y="9675"/>
                  </a:lnTo>
                  <a:lnTo>
                    <a:pt x="16394" y="9562"/>
                  </a:lnTo>
                  <a:lnTo>
                    <a:pt x="16074" y="9471"/>
                  </a:lnTo>
                  <a:lnTo>
                    <a:pt x="15755" y="9379"/>
                  </a:lnTo>
                  <a:lnTo>
                    <a:pt x="15436" y="9286"/>
                  </a:lnTo>
                  <a:lnTo>
                    <a:pt x="14773" y="9133"/>
                  </a:lnTo>
                  <a:lnTo>
                    <a:pt x="14110" y="9000"/>
                  </a:lnTo>
                  <a:lnTo>
                    <a:pt x="12894" y="8775"/>
                  </a:lnTo>
                  <a:lnTo>
                    <a:pt x="11678" y="8570"/>
                  </a:lnTo>
                  <a:lnTo>
                    <a:pt x="10450" y="8356"/>
                  </a:lnTo>
                  <a:lnTo>
                    <a:pt x="9234" y="8151"/>
                  </a:lnTo>
                  <a:lnTo>
                    <a:pt x="8977" y="8100"/>
                  </a:lnTo>
                  <a:lnTo>
                    <a:pt x="8731" y="8039"/>
                  </a:lnTo>
                  <a:lnTo>
                    <a:pt x="8473" y="7977"/>
                  </a:lnTo>
                  <a:lnTo>
                    <a:pt x="8227" y="7895"/>
                  </a:lnTo>
                  <a:lnTo>
                    <a:pt x="7994" y="7814"/>
                  </a:lnTo>
                  <a:lnTo>
                    <a:pt x="7761" y="7721"/>
                  </a:lnTo>
                  <a:lnTo>
                    <a:pt x="7527" y="7609"/>
                  </a:lnTo>
                  <a:lnTo>
                    <a:pt x="7319" y="7497"/>
                  </a:lnTo>
                  <a:lnTo>
                    <a:pt x="7196" y="7415"/>
                  </a:lnTo>
                  <a:lnTo>
                    <a:pt x="7086" y="7343"/>
                  </a:lnTo>
                  <a:lnTo>
                    <a:pt x="6975" y="7261"/>
                  </a:lnTo>
                  <a:lnTo>
                    <a:pt x="6877" y="7180"/>
                  </a:lnTo>
                  <a:lnTo>
                    <a:pt x="6791" y="7088"/>
                  </a:lnTo>
                  <a:lnTo>
                    <a:pt x="6705" y="6995"/>
                  </a:lnTo>
                  <a:lnTo>
                    <a:pt x="6631" y="6903"/>
                  </a:lnTo>
                  <a:lnTo>
                    <a:pt x="6570" y="6812"/>
                  </a:lnTo>
                  <a:lnTo>
                    <a:pt x="6508" y="6709"/>
                  </a:lnTo>
                  <a:lnTo>
                    <a:pt x="6459" y="6617"/>
                  </a:lnTo>
                  <a:lnTo>
                    <a:pt x="6410" y="6515"/>
                  </a:lnTo>
                  <a:lnTo>
                    <a:pt x="6373" y="6413"/>
                  </a:lnTo>
                  <a:lnTo>
                    <a:pt x="6349" y="6310"/>
                  </a:lnTo>
                  <a:lnTo>
                    <a:pt x="6324" y="6208"/>
                  </a:lnTo>
                  <a:lnTo>
                    <a:pt x="6312" y="6096"/>
                  </a:lnTo>
                  <a:lnTo>
                    <a:pt x="6312" y="5891"/>
                  </a:lnTo>
                  <a:lnTo>
                    <a:pt x="6324" y="5789"/>
                  </a:lnTo>
                  <a:lnTo>
                    <a:pt x="6336" y="5687"/>
                  </a:lnTo>
                  <a:lnTo>
                    <a:pt x="6361" y="5574"/>
                  </a:lnTo>
                  <a:lnTo>
                    <a:pt x="6398" y="5472"/>
                  </a:lnTo>
                  <a:lnTo>
                    <a:pt x="6434" y="5380"/>
                  </a:lnTo>
                  <a:lnTo>
                    <a:pt x="6484" y="5277"/>
                  </a:lnTo>
                  <a:lnTo>
                    <a:pt x="6545" y="5175"/>
                  </a:lnTo>
                  <a:lnTo>
                    <a:pt x="6607" y="5083"/>
                  </a:lnTo>
                  <a:lnTo>
                    <a:pt x="6680" y="4991"/>
                  </a:lnTo>
                  <a:lnTo>
                    <a:pt x="6766" y="4899"/>
                  </a:lnTo>
                  <a:lnTo>
                    <a:pt x="6852" y="4807"/>
                  </a:lnTo>
                  <a:lnTo>
                    <a:pt x="6938" y="4725"/>
                  </a:lnTo>
                  <a:lnTo>
                    <a:pt x="7049" y="4643"/>
                  </a:lnTo>
                  <a:lnTo>
                    <a:pt x="7159" y="4561"/>
                  </a:lnTo>
                  <a:lnTo>
                    <a:pt x="7282" y="4490"/>
                  </a:lnTo>
                  <a:lnTo>
                    <a:pt x="7417" y="4408"/>
                  </a:lnTo>
                  <a:lnTo>
                    <a:pt x="7564" y="4336"/>
                  </a:lnTo>
                  <a:lnTo>
                    <a:pt x="7884" y="4193"/>
                  </a:lnTo>
                  <a:lnTo>
                    <a:pt x="8043" y="4142"/>
                  </a:lnTo>
                  <a:lnTo>
                    <a:pt x="8203" y="4081"/>
                  </a:lnTo>
                  <a:lnTo>
                    <a:pt x="8375" y="4040"/>
                  </a:lnTo>
                  <a:lnTo>
                    <a:pt x="8534" y="3999"/>
                  </a:lnTo>
                  <a:lnTo>
                    <a:pt x="8804" y="3938"/>
                  </a:lnTo>
                  <a:lnTo>
                    <a:pt x="9063" y="3897"/>
                  </a:lnTo>
                  <a:lnTo>
                    <a:pt x="9320" y="3856"/>
                  </a:lnTo>
                  <a:lnTo>
                    <a:pt x="9590" y="3815"/>
                  </a:lnTo>
                  <a:lnTo>
                    <a:pt x="9849" y="3794"/>
                  </a:lnTo>
                  <a:lnTo>
                    <a:pt x="10119" y="3774"/>
                  </a:lnTo>
                  <a:lnTo>
                    <a:pt x="10376" y="3764"/>
                  </a:lnTo>
                  <a:lnTo>
                    <a:pt x="10647" y="3753"/>
                  </a:lnTo>
                  <a:lnTo>
                    <a:pt x="10904" y="3753"/>
                  </a:lnTo>
                  <a:lnTo>
                    <a:pt x="11174" y="3764"/>
                  </a:lnTo>
                  <a:lnTo>
                    <a:pt x="11433" y="3774"/>
                  </a:lnTo>
                  <a:lnTo>
                    <a:pt x="11703" y="3794"/>
                  </a:lnTo>
                  <a:lnTo>
                    <a:pt x="11973" y="3815"/>
                  </a:lnTo>
                  <a:lnTo>
                    <a:pt x="12231" y="3856"/>
                  </a:lnTo>
                  <a:lnTo>
                    <a:pt x="12489" y="3886"/>
                  </a:lnTo>
                  <a:lnTo>
                    <a:pt x="12759" y="3938"/>
                  </a:lnTo>
                  <a:lnTo>
                    <a:pt x="13029" y="3989"/>
                  </a:lnTo>
                  <a:lnTo>
                    <a:pt x="13287" y="4060"/>
                  </a:lnTo>
                  <a:lnTo>
                    <a:pt x="13532" y="4132"/>
                  </a:lnTo>
                  <a:lnTo>
                    <a:pt x="13778" y="4224"/>
                  </a:lnTo>
                  <a:lnTo>
                    <a:pt x="13999" y="4316"/>
                  </a:lnTo>
                  <a:lnTo>
                    <a:pt x="14220" y="4428"/>
                  </a:lnTo>
                  <a:lnTo>
                    <a:pt x="14429" y="4541"/>
                  </a:lnTo>
                  <a:lnTo>
                    <a:pt x="14625" y="4664"/>
                  </a:lnTo>
                  <a:lnTo>
                    <a:pt x="14797" y="4807"/>
                  </a:lnTo>
                  <a:lnTo>
                    <a:pt x="14969" y="4960"/>
                  </a:lnTo>
                  <a:lnTo>
                    <a:pt x="15129" y="5114"/>
                  </a:lnTo>
                  <a:lnTo>
                    <a:pt x="15264" y="5287"/>
                  </a:lnTo>
                  <a:lnTo>
                    <a:pt x="15399" y="5472"/>
                  </a:lnTo>
                  <a:lnTo>
                    <a:pt x="15509" y="5666"/>
                  </a:lnTo>
                  <a:lnTo>
                    <a:pt x="15608" y="5870"/>
                  </a:lnTo>
                  <a:lnTo>
                    <a:pt x="15694" y="6096"/>
                  </a:lnTo>
                  <a:lnTo>
                    <a:pt x="15718" y="6198"/>
                  </a:lnTo>
                  <a:lnTo>
                    <a:pt x="15743" y="6310"/>
                  </a:lnTo>
                  <a:lnTo>
                    <a:pt x="15767" y="6546"/>
                  </a:lnTo>
                  <a:lnTo>
                    <a:pt x="15780" y="6771"/>
                  </a:lnTo>
                  <a:lnTo>
                    <a:pt x="15780" y="7088"/>
                  </a:lnTo>
                  <a:lnTo>
                    <a:pt x="15829" y="7210"/>
                  </a:lnTo>
                  <a:lnTo>
                    <a:pt x="15866" y="7251"/>
                  </a:lnTo>
                  <a:lnTo>
                    <a:pt x="15927" y="7282"/>
                  </a:lnTo>
                  <a:lnTo>
                    <a:pt x="15988" y="7312"/>
                  </a:lnTo>
                  <a:lnTo>
                    <a:pt x="16074" y="7323"/>
                  </a:lnTo>
                  <a:lnTo>
                    <a:pt x="20863" y="7323"/>
                  </a:lnTo>
                  <a:lnTo>
                    <a:pt x="20949" y="7312"/>
                  </a:lnTo>
                  <a:lnTo>
                    <a:pt x="21023" y="7282"/>
                  </a:lnTo>
                  <a:lnTo>
                    <a:pt x="21072" y="7251"/>
                  </a:lnTo>
                  <a:lnTo>
                    <a:pt x="21109" y="7200"/>
                  </a:lnTo>
                  <a:lnTo>
                    <a:pt x="21134" y="7149"/>
                  </a:lnTo>
                  <a:lnTo>
                    <a:pt x="21158" y="7077"/>
                  </a:lnTo>
                  <a:lnTo>
                    <a:pt x="21158" y="6668"/>
                  </a:lnTo>
                  <a:lnTo>
                    <a:pt x="21134" y="6341"/>
                  </a:lnTo>
                  <a:lnTo>
                    <a:pt x="21109" y="6024"/>
                  </a:lnTo>
                  <a:lnTo>
                    <a:pt x="21048" y="5707"/>
                  </a:lnTo>
                  <a:lnTo>
                    <a:pt x="20986" y="5390"/>
                  </a:lnTo>
                  <a:lnTo>
                    <a:pt x="20888" y="5093"/>
                  </a:lnTo>
                  <a:lnTo>
                    <a:pt x="20790" y="4786"/>
                  </a:lnTo>
                  <a:lnTo>
                    <a:pt x="20667" y="4500"/>
                  </a:lnTo>
                  <a:lnTo>
                    <a:pt x="20520" y="4214"/>
                  </a:lnTo>
                  <a:lnTo>
                    <a:pt x="20348" y="3927"/>
                  </a:lnTo>
                  <a:lnTo>
                    <a:pt x="20163" y="3651"/>
                  </a:lnTo>
                  <a:lnTo>
                    <a:pt x="19967" y="3385"/>
                  </a:lnTo>
                  <a:lnTo>
                    <a:pt x="19734" y="3120"/>
                  </a:lnTo>
                  <a:lnTo>
                    <a:pt x="19488" y="2864"/>
                  </a:lnTo>
                  <a:lnTo>
                    <a:pt x="19218" y="2608"/>
                  </a:lnTo>
                  <a:lnTo>
                    <a:pt x="18936" y="2363"/>
                  </a:lnTo>
                  <a:lnTo>
                    <a:pt x="18714" y="2199"/>
                  </a:lnTo>
                  <a:lnTo>
                    <a:pt x="18493" y="2035"/>
                  </a:lnTo>
                  <a:lnTo>
                    <a:pt x="18272" y="1882"/>
                  </a:lnTo>
                  <a:lnTo>
                    <a:pt x="18039" y="1739"/>
                  </a:lnTo>
                  <a:lnTo>
                    <a:pt x="17806" y="1595"/>
                  </a:lnTo>
                  <a:lnTo>
                    <a:pt x="17314" y="1329"/>
                  </a:lnTo>
                  <a:lnTo>
                    <a:pt x="17069" y="1217"/>
                  </a:lnTo>
                  <a:lnTo>
                    <a:pt x="16811" y="1094"/>
                  </a:lnTo>
                  <a:lnTo>
                    <a:pt x="16553" y="982"/>
                  </a:lnTo>
                  <a:lnTo>
                    <a:pt x="16295" y="880"/>
                  </a:lnTo>
                  <a:lnTo>
                    <a:pt x="16025" y="777"/>
                  </a:lnTo>
                  <a:lnTo>
                    <a:pt x="15755" y="685"/>
                  </a:lnTo>
                  <a:lnTo>
                    <a:pt x="15485" y="603"/>
                  </a:lnTo>
                  <a:lnTo>
                    <a:pt x="15202" y="522"/>
                  </a:lnTo>
                  <a:lnTo>
                    <a:pt x="14920" y="440"/>
                  </a:lnTo>
                  <a:lnTo>
                    <a:pt x="14564" y="358"/>
                  </a:lnTo>
                  <a:lnTo>
                    <a:pt x="14220" y="287"/>
                  </a:lnTo>
                  <a:lnTo>
                    <a:pt x="13876" y="225"/>
                  </a:lnTo>
                  <a:lnTo>
                    <a:pt x="13520" y="164"/>
                  </a:lnTo>
                  <a:lnTo>
                    <a:pt x="13176" y="123"/>
                  </a:lnTo>
                  <a:lnTo>
                    <a:pt x="12820" y="82"/>
                  </a:lnTo>
                  <a:lnTo>
                    <a:pt x="12476" y="51"/>
                  </a:lnTo>
                  <a:lnTo>
                    <a:pt x="12120" y="31"/>
                  </a:lnTo>
                  <a:lnTo>
                    <a:pt x="11764" y="10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270011" y="1694"/>
              <a:ext cx="129276" cy="129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16" y="4431"/>
                  </a:moveTo>
                  <a:lnTo>
                    <a:pt x="13725" y="13209"/>
                  </a:lnTo>
                  <a:lnTo>
                    <a:pt x="13338" y="13324"/>
                  </a:lnTo>
                  <a:lnTo>
                    <a:pt x="12950" y="13439"/>
                  </a:lnTo>
                  <a:lnTo>
                    <a:pt x="12562" y="13533"/>
                  </a:lnTo>
                  <a:lnTo>
                    <a:pt x="12173" y="13616"/>
                  </a:lnTo>
                  <a:lnTo>
                    <a:pt x="11786" y="13679"/>
                  </a:lnTo>
                  <a:lnTo>
                    <a:pt x="11398" y="13742"/>
                  </a:lnTo>
                  <a:lnTo>
                    <a:pt x="10999" y="13794"/>
                  </a:lnTo>
                  <a:lnTo>
                    <a:pt x="10611" y="13836"/>
                  </a:lnTo>
                  <a:lnTo>
                    <a:pt x="10213" y="13857"/>
                  </a:lnTo>
                  <a:lnTo>
                    <a:pt x="9825" y="13878"/>
                  </a:lnTo>
                  <a:lnTo>
                    <a:pt x="9028" y="13899"/>
                  </a:lnTo>
                  <a:lnTo>
                    <a:pt x="8619" y="13888"/>
                  </a:lnTo>
                  <a:lnTo>
                    <a:pt x="8221" y="13878"/>
                  </a:lnTo>
                  <a:lnTo>
                    <a:pt x="7812" y="13857"/>
                  </a:lnTo>
                  <a:lnTo>
                    <a:pt x="7413" y="13825"/>
                  </a:lnTo>
                  <a:lnTo>
                    <a:pt x="10622" y="4441"/>
                  </a:lnTo>
                  <a:lnTo>
                    <a:pt x="10716" y="4431"/>
                  </a:lnTo>
                  <a:close/>
                  <a:moveTo>
                    <a:pt x="8273" y="0"/>
                  </a:moveTo>
                  <a:lnTo>
                    <a:pt x="8147" y="10"/>
                  </a:lnTo>
                  <a:lnTo>
                    <a:pt x="8042" y="32"/>
                  </a:lnTo>
                  <a:lnTo>
                    <a:pt x="8011" y="42"/>
                  </a:lnTo>
                  <a:lnTo>
                    <a:pt x="7969" y="63"/>
                  </a:lnTo>
                  <a:lnTo>
                    <a:pt x="7938" y="84"/>
                  </a:lnTo>
                  <a:lnTo>
                    <a:pt x="7916" y="115"/>
                  </a:lnTo>
                  <a:lnTo>
                    <a:pt x="7864" y="199"/>
                  </a:lnTo>
                  <a:lnTo>
                    <a:pt x="7822" y="303"/>
                  </a:lnTo>
                  <a:lnTo>
                    <a:pt x="7759" y="460"/>
                  </a:lnTo>
                  <a:lnTo>
                    <a:pt x="535" y="19813"/>
                  </a:lnTo>
                  <a:lnTo>
                    <a:pt x="293" y="20451"/>
                  </a:lnTo>
                  <a:lnTo>
                    <a:pt x="168" y="20775"/>
                  </a:lnTo>
                  <a:lnTo>
                    <a:pt x="53" y="21099"/>
                  </a:lnTo>
                  <a:lnTo>
                    <a:pt x="21" y="21224"/>
                  </a:lnTo>
                  <a:lnTo>
                    <a:pt x="0" y="21339"/>
                  </a:lnTo>
                  <a:lnTo>
                    <a:pt x="0" y="21381"/>
                  </a:lnTo>
                  <a:lnTo>
                    <a:pt x="10" y="21423"/>
                  </a:lnTo>
                  <a:lnTo>
                    <a:pt x="21" y="21464"/>
                  </a:lnTo>
                  <a:lnTo>
                    <a:pt x="42" y="21496"/>
                  </a:lnTo>
                  <a:lnTo>
                    <a:pt x="63" y="21516"/>
                  </a:lnTo>
                  <a:lnTo>
                    <a:pt x="94" y="21537"/>
                  </a:lnTo>
                  <a:lnTo>
                    <a:pt x="178" y="21569"/>
                  </a:lnTo>
                  <a:lnTo>
                    <a:pt x="293" y="21590"/>
                  </a:lnTo>
                  <a:lnTo>
                    <a:pt x="430" y="21600"/>
                  </a:lnTo>
                  <a:lnTo>
                    <a:pt x="4446" y="21600"/>
                  </a:lnTo>
                  <a:lnTo>
                    <a:pt x="4530" y="21590"/>
                  </a:lnTo>
                  <a:lnTo>
                    <a:pt x="4603" y="21569"/>
                  </a:lnTo>
                  <a:lnTo>
                    <a:pt x="4666" y="21527"/>
                  </a:lnTo>
                  <a:lnTo>
                    <a:pt x="4729" y="21485"/>
                  </a:lnTo>
                  <a:lnTo>
                    <a:pt x="4771" y="21423"/>
                  </a:lnTo>
                  <a:lnTo>
                    <a:pt x="4813" y="21349"/>
                  </a:lnTo>
                  <a:lnTo>
                    <a:pt x="4855" y="21255"/>
                  </a:lnTo>
                  <a:lnTo>
                    <a:pt x="5044" y="20670"/>
                  </a:lnTo>
                  <a:lnTo>
                    <a:pt x="5232" y="20095"/>
                  </a:lnTo>
                  <a:lnTo>
                    <a:pt x="5641" y="18935"/>
                  </a:lnTo>
                  <a:lnTo>
                    <a:pt x="6228" y="17253"/>
                  </a:lnTo>
                  <a:lnTo>
                    <a:pt x="6784" y="17305"/>
                  </a:lnTo>
                  <a:lnTo>
                    <a:pt x="7329" y="17357"/>
                  </a:lnTo>
                  <a:lnTo>
                    <a:pt x="7885" y="17389"/>
                  </a:lnTo>
                  <a:lnTo>
                    <a:pt x="8976" y="17410"/>
                  </a:lnTo>
                  <a:lnTo>
                    <a:pt x="9521" y="17410"/>
                  </a:lnTo>
                  <a:lnTo>
                    <a:pt x="10066" y="17389"/>
                  </a:lnTo>
                  <a:lnTo>
                    <a:pt x="10601" y="17357"/>
                  </a:lnTo>
                  <a:lnTo>
                    <a:pt x="11146" y="17316"/>
                  </a:lnTo>
                  <a:lnTo>
                    <a:pt x="11681" y="17253"/>
                  </a:lnTo>
                  <a:lnTo>
                    <a:pt x="12216" y="17180"/>
                  </a:lnTo>
                  <a:lnTo>
                    <a:pt x="12750" y="17096"/>
                  </a:lnTo>
                  <a:lnTo>
                    <a:pt x="13285" y="16992"/>
                  </a:lnTo>
                  <a:lnTo>
                    <a:pt x="13820" y="16866"/>
                  </a:lnTo>
                  <a:lnTo>
                    <a:pt x="14344" y="16741"/>
                  </a:lnTo>
                  <a:lnTo>
                    <a:pt x="14879" y="16584"/>
                  </a:lnTo>
                  <a:lnTo>
                    <a:pt x="14973" y="16835"/>
                  </a:lnTo>
                  <a:lnTo>
                    <a:pt x="15739" y="19040"/>
                  </a:lnTo>
                  <a:lnTo>
                    <a:pt x="16493" y="21255"/>
                  </a:lnTo>
                  <a:lnTo>
                    <a:pt x="16525" y="21339"/>
                  </a:lnTo>
                  <a:lnTo>
                    <a:pt x="16556" y="21412"/>
                  </a:lnTo>
                  <a:lnTo>
                    <a:pt x="16598" y="21464"/>
                  </a:lnTo>
                  <a:lnTo>
                    <a:pt x="16651" y="21516"/>
                  </a:lnTo>
                  <a:lnTo>
                    <a:pt x="16704" y="21558"/>
                  </a:lnTo>
                  <a:lnTo>
                    <a:pt x="16777" y="21579"/>
                  </a:lnTo>
                  <a:lnTo>
                    <a:pt x="16861" y="21600"/>
                  </a:lnTo>
                  <a:lnTo>
                    <a:pt x="21191" y="21600"/>
                  </a:lnTo>
                  <a:lnTo>
                    <a:pt x="21307" y="21590"/>
                  </a:lnTo>
                  <a:lnTo>
                    <a:pt x="21411" y="21579"/>
                  </a:lnTo>
                  <a:lnTo>
                    <a:pt x="21485" y="21548"/>
                  </a:lnTo>
                  <a:lnTo>
                    <a:pt x="21506" y="21527"/>
                  </a:lnTo>
                  <a:lnTo>
                    <a:pt x="21537" y="21506"/>
                  </a:lnTo>
                  <a:lnTo>
                    <a:pt x="21547" y="21475"/>
                  </a:lnTo>
                  <a:lnTo>
                    <a:pt x="21558" y="21443"/>
                  </a:lnTo>
                  <a:lnTo>
                    <a:pt x="21569" y="21360"/>
                  </a:lnTo>
                  <a:lnTo>
                    <a:pt x="21558" y="21266"/>
                  </a:lnTo>
                  <a:lnTo>
                    <a:pt x="21527" y="21151"/>
                  </a:lnTo>
                  <a:lnTo>
                    <a:pt x="21495" y="21046"/>
                  </a:lnTo>
                  <a:lnTo>
                    <a:pt x="21464" y="20942"/>
                  </a:lnTo>
                  <a:lnTo>
                    <a:pt x="20069" y="17243"/>
                  </a:lnTo>
                  <a:lnTo>
                    <a:pt x="19063" y="14546"/>
                  </a:lnTo>
                  <a:lnTo>
                    <a:pt x="19262" y="14410"/>
                  </a:lnTo>
                  <a:lnTo>
                    <a:pt x="19440" y="14275"/>
                  </a:lnTo>
                  <a:lnTo>
                    <a:pt x="21422" y="12603"/>
                  </a:lnTo>
                  <a:lnTo>
                    <a:pt x="21485" y="12540"/>
                  </a:lnTo>
                  <a:lnTo>
                    <a:pt x="21537" y="12488"/>
                  </a:lnTo>
                  <a:lnTo>
                    <a:pt x="21569" y="12425"/>
                  </a:lnTo>
                  <a:lnTo>
                    <a:pt x="21590" y="12352"/>
                  </a:lnTo>
                  <a:lnTo>
                    <a:pt x="21600" y="12289"/>
                  </a:lnTo>
                  <a:lnTo>
                    <a:pt x="21600" y="12216"/>
                  </a:lnTo>
                  <a:lnTo>
                    <a:pt x="21579" y="12133"/>
                  </a:lnTo>
                  <a:lnTo>
                    <a:pt x="21547" y="12049"/>
                  </a:lnTo>
                  <a:lnTo>
                    <a:pt x="21233" y="11276"/>
                  </a:lnTo>
                  <a:lnTo>
                    <a:pt x="20918" y="10492"/>
                  </a:lnTo>
                  <a:lnTo>
                    <a:pt x="20300" y="8935"/>
                  </a:lnTo>
                  <a:lnTo>
                    <a:pt x="20227" y="8778"/>
                  </a:lnTo>
                  <a:lnTo>
                    <a:pt x="20132" y="8580"/>
                  </a:lnTo>
                  <a:lnTo>
                    <a:pt x="19849" y="8914"/>
                  </a:lnTo>
                  <a:lnTo>
                    <a:pt x="19566" y="9238"/>
                  </a:lnTo>
                  <a:lnTo>
                    <a:pt x="19283" y="9551"/>
                  </a:lnTo>
                  <a:lnTo>
                    <a:pt x="18989" y="9854"/>
                  </a:lnTo>
                  <a:lnTo>
                    <a:pt x="18696" y="10147"/>
                  </a:lnTo>
                  <a:lnTo>
                    <a:pt x="18381" y="10429"/>
                  </a:lnTo>
                  <a:lnTo>
                    <a:pt x="18067" y="10711"/>
                  </a:lnTo>
                  <a:lnTo>
                    <a:pt x="17731" y="10972"/>
                  </a:lnTo>
                  <a:lnTo>
                    <a:pt x="17521" y="10471"/>
                  </a:lnTo>
                  <a:lnTo>
                    <a:pt x="13757" y="418"/>
                  </a:lnTo>
                  <a:lnTo>
                    <a:pt x="13662" y="157"/>
                  </a:lnTo>
                  <a:lnTo>
                    <a:pt x="13631" y="84"/>
                  </a:lnTo>
                  <a:lnTo>
                    <a:pt x="13610" y="63"/>
                  </a:lnTo>
                  <a:lnTo>
                    <a:pt x="13589" y="42"/>
                  </a:lnTo>
                  <a:lnTo>
                    <a:pt x="13558" y="21"/>
                  </a:lnTo>
                  <a:lnTo>
                    <a:pt x="13526" y="10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543223" y="1821"/>
              <a:ext cx="93744" cy="1293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7775"/>
                  </a:lnTo>
                  <a:lnTo>
                    <a:pt x="6636" y="17775"/>
                  </a:lnTo>
                  <a:lnTo>
                    <a:pt x="6477" y="17764"/>
                  </a:lnTo>
                  <a:lnTo>
                    <a:pt x="6361" y="17754"/>
                  </a:lnTo>
                  <a:lnTo>
                    <a:pt x="6318" y="17732"/>
                  </a:lnTo>
                  <a:lnTo>
                    <a:pt x="6274" y="17722"/>
                  </a:lnTo>
                  <a:lnTo>
                    <a:pt x="6246" y="17691"/>
                  </a:lnTo>
                  <a:lnTo>
                    <a:pt x="6231" y="17659"/>
                  </a:lnTo>
                  <a:lnTo>
                    <a:pt x="6202" y="17586"/>
                  </a:lnTo>
                  <a:lnTo>
                    <a:pt x="6202" y="17471"/>
                  </a:lnTo>
                  <a:lnTo>
                    <a:pt x="6188" y="17324"/>
                  </a:lnTo>
                  <a:lnTo>
                    <a:pt x="6188" y="12818"/>
                  </a:lnTo>
                  <a:lnTo>
                    <a:pt x="6202" y="12618"/>
                  </a:lnTo>
                  <a:lnTo>
                    <a:pt x="6231" y="12377"/>
                  </a:lnTo>
                  <a:lnTo>
                    <a:pt x="19807" y="12377"/>
                  </a:lnTo>
                  <a:lnTo>
                    <a:pt x="19981" y="12367"/>
                  </a:lnTo>
                  <a:lnTo>
                    <a:pt x="20096" y="12346"/>
                  </a:lnTo>
                  <a:lnTo>
                    <a:pt x="20154" y="12335"/>
                  </a:lnTo>
                  <a:lnTo>
                    <a:pt x="20183" y="12314"/>
                  </a:lnTo>
                  <a:lnTo>
                    <a:pt x="20212" y="12283"/>
                  </a:lnTo>
                  <a:lnTo>
                    <a:pt x="20241" y="12251"/>
                  </a:lnTo>
                  <a:lnTo>
                    <a:pt x="20270" y="12168"/>
                  </a:lnTo>
                  <a:lnTo>
                    <a:pt x="20270" y="8960"/>
                  </a:lnTo>
                  <a:lnTo>
                    <a:pt x="20256" y="8761"/>
                  </a:lnTo>
                  <a:lnTo>
                    <a:pt x="20226" y="8531"/>
                  </a:lnTo>
                  <a:lnTo>
                    <a:pt x="7056" y="8531"/>
                  </a:lnTo>
                  <a:lnTo>
                    <a:pt x="6853" y="8520"/>
                  </a:lnTo>
                  <a:lnTo>
                    <a:pt x="6680" y="8489"/>
                  </a:lnTo>
                  <a:lnTo>
                    <a:pt x="6535" y="8447"/>
                  </a:lnTo>
                  <a:lnTo>
                    <a:pt x="6462" y="8415"/>
                  </a:lnTo>
                  <a:lnTo>
                    <a:pt x="6405" y="8384"/>
                  </a:lnTo>
                  <a:lnTo>
                    <a:pt x="6361" y="8342"/>
                  </a:lnTo>
                  <a:lnTo>
                    <a:pt x="6318" y="8300"/>
                  </a:lnTo>
                  <a:lnTo>
                    <a:pt x="6274" y="8258"/>
                  </a:lnTo>
                  <a:lnTo>
                    <a:pt x="6246" y="8206"/>
                  </a:lnTo>
                  <a:lnTo>
                    <a:pt x="6202" y="8091"/>
                  </a:lnTo>
                  <a:lnTo>
                    <a:pt x="6188" y="7954"/>
                  </a:lnTo>
                  <a:lnTo>
                    <a:pt x="6188" y="4223"/>
                  </a:lnTo>
                  <a:lnTo>
                    <a:pt x="6202" y="4066"/>
                  </a:lnTo>
                  <a:lnTo>
                    <a:pt x="6217" y="4014"/>
                  </a:lnTo>
                  <a:lnTo>
                    <a:pt x="6231" y="3972"/>
                  </a:lnTo>
                  <a:lnTo>
                    <a:pt x="6260" y="3930"/>
                  </a:lnTo>
                  <a:lnTo>
                    <a:pt x="6289" y="3909"/>
                  </a:lnTo>
                  <a:lnTo>
                    <a:pt x="6347" y="3888"/>
                  </a:lnTo>
                  <a:lnTo>
                    <a:pt x="6390" y="3878"/>
                  </a:lnTo>
                  <a:lnTo>
                    <a:pt x="6549" y="3857"/>
                  </a:lnTo>
                  <a:lnTo>
                    <a:pt x="7056" y="3867"/>
                  </a:lnTo>
                  <a:lnTo>
                    <a:pt x="21600" y="38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133437" y="-1"/>
              <a:ext cx="122256" cy="1326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210" y="0"/>
                  </a:moveTo>
                  <a:lnTo>
                    <a:pt x="10611" y="20"/>
                  </a:lnTo>
                  <a:lnTo>
                    <a:pt x="10013" y="61"/>
                  </a:lnTo>
                  <a:lnTo>
                    <a:pt x="9414" y="113"/>
                  </a:lnTo>
                  <a:lnTo>
                    <a:pt x="9092" y="153"/>
                  </a:lnTo>
                  <a:lnTo>
                    <a:pt x="8771" y="194"/>
                  </a:lnTo>
                  <a:lnTo>
                    <a:pt x="8460" y="245"/>
                  </a:lnTo>
                  <a:lnTo>
                    <a:pt x="8139" y="296"/>
                  </a:lnTo>
                  <a:lnTo>
                    <a:pt x="7828" y="368"/>
                  </a:lnTo>
                  <a:lnTo>
                    <a:pt x="7529" y="439"/>
                  </a:lnTo>
                  <a:lnTo>
                    <a:pt x="7219" y="521"/>
                  </a:lnTo>
                  <a:lnTo>
                    <a:pt x="6919" y="613"/>
                  </a:lnTo>
                  <a:lnTo>
                    <a:pt x="6619" y="705"/>
                  </a:lnTo>
                  <a:lnTo>
                    <a:pt x="6331" y="817"/>
                  </a:lnTo>
                  <a:lnTo>
                    <a:pt x="6043" y="930"/>
                  </a:lnTo>
                  <a:lnTo>
                    <a:pt x="5755" y="1052"/>
                  </a:lnTo>
                  <a:lnTo>
                    <a:pt x="5477" y="1185"/>
                  </a:lnTo>
                  <a:lnTo>
                    <a:pt x="5200" y="1338"/>
                  </a:lnTo>
                  <a:lnTo>
                    <a:pt x="4923" y="1492"/>
                  </a:lnTo>
                  <a:lnTo>
                    <a:pt x="4657" y="1655"/>
                  </a:lnTo>
                  <a:lnTo>
                    <a:pt x="4247" y="1921"/>
                  </a:lnTo>
                  <a:lnTo>
                    <a:pt x="3859" y="2207"/>
                  </a:lnTo>
                  <a:lnTo>
                    <a:pt x="3493" y="2503"/>
                  </a:lnTo>
                  <a:lnTo>
                    <a:pt x="3149" y="2820"/>
                  </a:lnTo>
                  <a:lnTo>
                    <a:pt x="2827" y="3137"/>
                  </a:lnTo>
                  <a:lnTo>
                    <a:pt x="2517" y="3464"/>
                  </a:lnTo>
                  <a:lnTo>
                    <a:pt x="2229" y="3811"/>
                  </a:lnTo>
                  <a:lnTo>
                    <a:pt x="1962" y="4169"/>
                  </a:lnTo>
                  <a:lnTo>
                    <a:pt x="1719" y="4526"/>
                  </a:lnTo>
                  <a:lnTo>
                    <a:pt x="1486" y="4905"/>
                  </a:lnTo>
                  <a:lnTo>
                    <a:pt x="1275" y="5293"/>
                  </a:lnTo>
                  <a:lnTo>
                    <a:pt x="1076" y="5681"/>
                  </a:lnTo>
                  <a:lnTo>
                    <a:pt x="898" y="6090"/>
                  </a:lnTo>
                  <a:lnTo>
                    <a:pt x="743" y="6499"/>
                  </a:lnTo>
                  <a:lnTo>
                    <a:pt x="599" y="6927"/>
                  </a:lnTo>
                  <a:lnTo>
                    <a:pt x="466" y="7357"/>
                  </a:lnTo>
                  <a:lnTo>
                    <a:pt x="377" y="7694"/>
                  </a:lnTo>
                  <a:lnTo>
                    <a:pt x="299" y="8031"/>
                  </a:lnTo>
                  <a:lnTo>
                    <a:pt x="222" y="8378"/>
                  </a:lnTo>
                  <a:lnTo>
                    <a:pt x="166" y="8716"/>
                  </a:lnTo>
                  <a:lnTo>
                    <a:pt x="122" y="9053"/>
                  </a:lnTo>
                  <a:lnTo>
                    <a:pt x="78" y="9400"/>
                  </a:lnTo>
                  <a:lnTo>
                    <a:pt x="44" y="9737"/>
                  </a:lnTo>
                  <a:lnTo>
                    <a:pt x="22" y="10085"/>
                  </a:lnTo>
                  <a:lnTo>
                    <a:pt x="11" y="10422"/>
                  </a:lnTo>
                  <a:lnTo>
                    <a:pt x="0" y="10770"/>
                  </a:lnTo>
                  <a:lnTo>
                    <a:pt x="11" y="11107"/>
                  </a:lnTo>
                  <a:lnTo>
                    <a:pt x="22" y="11454"/>
                  </a:lnTo>
                  <a:lnTo>
                    <a:pt x="44" y="11801"/>
                  </a:lnTo>
                  <a:lnTo>
                    <a:pt x="78" y="12139"/>
                  </a:lnTo>
                  <a:lnTo>
                    <a:pt x="111" y="12486"/>
                  </a:lnTo>
                  <a:lnTo>
                    <a:pt x="166" y="12833"/>
                  </a:lnTo>
                  <a:lnTo>
                    <a:pt x="255" y="13385"/>
                  </a:lnTo>
                  <a:lnTo>
                    <a:pt x="377" y="13927"/>
                  </a:lnTo>
                  <a:lnTo>
                    <a:pt x="443" y="14203"/>
                  </a:lnTo>
                  <a:lnTo>
                    <a:pt x="599" y="14734"/>
                  </a:lnTo>
                  <a:lnTo>
                    <a:pt x="698" y="15000"/>
                  </a:lnTo>
                  <a:lnTo>
                    <a:pt x="787" y="15255"/>
                  </a:lnTo>
                  <a:lnTo>
                    <a:pt x="898" y="15510"/>
                  </a:lnTo>
                  <a:lnTo>
                    <a:pt x="1009" y="15776"/>
                  </a:lnTo>
                  <a:lnTo>
                    <a:pt x="1131" y="16032"/>
                  </a:lnTo>
                  <a:lnTo>
                    <a:pt x="1253" y="16277"/>
                  </a:lnTo>
                  <a:lnTo>
                    <a:pt x="1397" y="16532"/>
                  </a:lnTo>
                  <a:lnTo>
                    <a:pt x="1685" y="17023"/>
                  </a:lnTo>
                  <a:lnTo>
                    <a:pt x="1962" y="17411"/>
                  </a:lnTo>
                  <a:lnTo>
                    <a:pt x="2240" y="17789"/>
                  </a:lnTo>
                  <a:lnTo>
                    <a:pt x="2539" y="18147"/>
                  </a:lnTo>
                  <a:lnTo>
                    <a:pt x="2850" y="18494"/>
                  </a:lnTo>
                  <a:lnTo>
                    <a:pt x="3171" y="18821"/>
                  </a:lnTo>
                  <a:lnTo>
                    <a:pt x="3515" y="19128"/>
                  </a:lnTo>
                  <a:lnTo>
                    <a:pt x="3870" y="19414"/>
                  </a:lnTo>
                  <a:lnTo>
                    <a:pt x="4247" y="19689"/>
                  </a:lnTo>
                  <a:lnTo>
                    <a:pt x="4635" y="19945"/>
                  </a:lnTo>
                  <a:lnTo>
                    <a:pt x="5045" y="20180"/>
                  </a:lnTo>
                  <a:lnTo>
                    <a:pt x="5466" y="20405"/>
                  </a:lnTo>
                  <a:lnTo>
                    <a:pt x="5899" y="20609"/>
                  </a:lnTo>
                  <a:lnTo>
                    <a:pt x="6354" y="20783"/>
                  </a:lnTo>
                  <a:lnTo>
                    <a:pt x="6819" y="20946"/>
                  </a:lnTo>
                  <a:lnTo>
                    <a:pt x="7307" y="21100"/>
                  </a:lnTo>
                  <a:lnTo>
                    <a:pt x="7806" y="21222"/>
                  </a:lnTo>
                  <a:lnTo>
                    <a:pt x="8172" y="21294"/>
                  </a:lnTo>
                  <a:lnTo>
                    <a:pt x="8527" y="21365"/>
                  </a:lnTo>
                  <a:lnTo>
                    <a:pt x="8893" y="21427"/>
                  </a:lnTo>
                  <a:lnTo>
                    <a:pt x="9248" y="21478"/>
                  </a:lnTo>
                  <a:lnTo>
                    <a:pt x="9613" y="21518"/>
                  </a:lnTo>
                  <a:lnTo>
                    <a:pt x="9968" y="21549"/>
                  </a:lnTo>
                  <a:lnTo>
                    <a:pt x="10334" y="21580"/>
                  </a:lnTo>
                  <a:lnTo>
                    <a:pt x="10700" y="21590"/>
                  </a:lnTo>
                  <a:lnTo>
                    <a:pt x="11055" y="21600"/>
                  </a:lnTo>
                  <a:lnTo>
                    <a:pt x="11421" y="21600"/>
                  </a:lnTo>
                  <a:lnTo>
                    <a:pt x="11787" y="21590"/>
                  </a:lnTo>
                  <a:lnTo>
                    <a:pt x="12153" y="21570"/>
                  </a:lnTo>
                  <a:lnTo>
                    <a:pt x="12508" y="21549"/>
                  </a:lnTo>
                  <a:lnTo>
                    <a:pt x="13239" y="21467"/>
                  </a:lnTo>
                  <a:lnTo>
                    <a:pt x="13605" y="21406"/>
                  </a:lnTo>
                  <a:lnTo>
                    <a:pt x="13949" y="21355"/>
                  </a:lnTo>
                  <a:lnTo>
                    <a:pt x="14282" y="21284"/>
                  </a:lnTo>
                  <a:lnTo>
                    <a:pt x="14603" y="21212"/>
                  </a:lnTo>
                  <a:lnTo>
                    <a:pt x="14925" y="21130"/>
                  </a:lnTo>
                  <a:lnTo>
                    <a:pt x="15235" y="21038"/>
                  </a:lnTo>
                  <a:lnTo>
                    <a:pt x="15546" y="20946"/>
                  </a:lnTo>
                  <a:lnTo>
                    <a:pt x="15845" y="20844"/>
                  </a:lnTo>
                  <a:lnTo>
                    <a:pt x="16145" y="20732"/>
                  </a:lnTo>
                  <a:lnTo>
                    <a:pt x="16422" y="20609"/>
                  </a:lnTo>
                  <a:lnTo>
                    <a:pt x="16699" y="20487"/>
                  </a:lnTo>
                  <a:lnTo>
                    <a:pt x="16976" y="20354"/>
                  </a:lnTo>
                  <a:lnTo>
                    <a:pt x="17242" y="20210"/>
                  </a:lnTo>
                  <a:lnTo>
                    <a:pt x="17497" y="20067"/>
                  </a:lnTo>
                  <a:lnTo>
                    <a:pt x="17752" y="19914"/>
                  </a:lnTo>
                  <a:lnTo>
                    <a:pt x="17996" y="19751"/>
                  </a:lnTo>
                  <a:lnTo>
                    <a:pt x="18229" y="19577"/>
                  </a:lnTo>
                  <a:lnTo>
                    <a:pt x="18462" y="19403"/>
                  </a:lnTo>
                  <a:lnTo>
                    <a:pt x="18684" y="19219"/>
                  </a:lnTo>
                  <a:lnTo>
                    <a:pt x="18895" y="19025"/>
                  </a:lnTo>
                  <a:lnTo>
                    <a:pt x="19105" y="18831"/>
                  </a:lnTo>
                  <a:lnTo>
                    <a:pt x="19316" y="18627"/>
                  </a:lnTo>
                  <a:lnTo>
                    <a:pt x="19504" y="18412"/>
                  </a:lnTo>
                  <a:lnTo>
                    <a:pt x="19693" y="18188"/>
                  </a:lnTo>
                  <a:lnTo>
                    <a:pt x="19881" y="17963"/>
                  </a:lnTo>
                  <a:lnTo>
                    <a:pt x="20048" y="17728"/>
                  </a:lnTo>
                  <a:lnTo>
                    <a:pt x="20380" y="17237"/>
                  </a:lnTo>
                  <a:lnTo>
                    <a:pt x="20536" y="16982"/>
                  </a:lnTo>
                  <a:lnTo>
                    <a:pt x="20824" y="16450"/>
                  </a:lnTo>
                  <a:lnTo>
                    <a:pt x="20957" y="16175"/>
                  </a:lnTo>
                  <a:lnTo>
                    <a:pt x="21079" y="15889"/>
                  </a:lnTo>
                  <a:lnTo>
                    <a:pt x="21179" y="15643"/>
                  </a:lnTo>
                  <a:lnTo>
                    <a:pt x="21268" y="15388"/>
                  </a:lnTo>
                  <a:lnTo>
                    <a:pt x="21345" y="15143"/>
                  </a:lnTo>
                  <a:lnTo>
                    <a:pt x="21412" y="14887"/>
                  </a:lnTo>
                  <a:lnTo>
                    <a:pt x="21467" y="14632"/>
                  </a:lnTo>
                  <a:lnTo>
                    <a:pt x="21511" y="14366"/>
                  </a:lnTo>
                  <a:lnTo>
                    <a:pt x="21545" y="14100"/>
                  </a:lnTo>
                  <a:lnTo>
                    <a:pt x="21556" y="13824"/>
                  </a:lnTo>
                  <a:lnTo>
                    <a:pt x="21279" y="13814"/>
                  </a:lnTo>
                  <a:lnTo>
                    <a:pt x="21012" y="13804"/>
                  </a:lnTo>
                  <a:lnTo>
                    <a:pt x="17265" y="13804"/>
                  </a:lnTo>
                  <a:lnTo>
                    <a:pt x="17087" y="13814"/>
                  </a:lnTo>
                  <a:lnTo>
                    <a:pt x="16965" y="13835"/>
                  </a:lnTo>
                  <a:lnTo>
                    <a:pt x="16910" y="13855"/>
                  </a:lnTo>
                  <a:lnTo>
                    <a:pt x="16876" y="13876"/>
                  </a:lnTo>
                  <a:lnTo>
                    <a:pt x="16832" y="13906"/>
                  </a:lnTo>
                  <a:lnTo>
                    <a:pt x="16799" y="13947"/>
                  </a:lnTo>
                  <a:lnTo>
                    <a:pt x="16743" y="14049"/>
                  </a:lnTo>
                  <a:lnTo>
                    <a:pt x="16688" y="14192"/>
                  </a:lnTo>
                  <a:lnTo>
                    <a:pt x="16622" y="14376"/>
                  </a:lnTo>
                  <a:lnTo>
                    <a:pt x="16522" y="14662"/>
                  </a:lnTo>
                  <a:lnTo>
                    <a:pt x="16400" y="14938"/>
                  </a:lnTo>
                  <a:lnTo>
                    <a:pt x="16278" y="15214"/>
                  </a:lnTo>
                  <a:lnTo>
                    <a:pt x="16134" y="15469"/>
                  </a:lnTo>
                  <a:lnTo>
                    <a:pt x="15978" y="15705"/>
                  </a:lnTo>
                  <a:lnTo>
                    <a:pt x="15812" y="15939"/>
                  </a:lnTo>
                  <a:lnTo>
                    <a:pt x="15624" y="16164"/>
                  </a:lnTo>
                  <a:lnTo>
                    <a:pt x="15424" y="16379"/>
                  </a:lnTo>
                  <a:lnTo>
                    <a:pt x="15213" y="16573"/>
                  </a:lnTo>
                  <a:lnTo>
                    <a:pt x="14981" y="16757"/>
                  </a:lnTo>
                  <a:lnTo>
                    <a:pt x="14736" y="16931"/>
                  </a:lnTo>
                  <a:lnTo>
                    <a:pt x="14482" y="17084"/>
                  </a:lnTo>
                  <a:lnTo>
                    <a:pt x="14204" y="17227"/>
                  </a:lnTo>
                  <a:lnTo>
                    <a:pt x="13905" y="17360"/>
                  </a:lnTo>
                  <a:lnTo>
                    <a:pt x="13583" y="17472"/>
                  </a:lnTo>
                  <a:lnTo>
                    <a:pt x="13250" y="17564"/>
                  </a:lnTo>
                  <a:lnTo>
                    <a:pt x="12973" y="17636"/>
                  </a:lnTo>
                  <a:lnTo>
                    <a:pt x="12685" y="17687"/>
                  </a:lnTo>
                  <a:lnTo>
                    <a:pt x="12397" y="17728"/>
                  </a:lnTo>
                  <a:lnTo>
                    <a:pt x="12108" y="17758"/>
                  </a:lnTo>
                  <a:lnTo>
                    <a:pt x="11820" y="17779"/>
                  </a:lnTo>
                  <a:lnTo>
                    <a:pt x="11532" y="17789"/>
                  </a:lnTo>
                  <a:lnTo>
                    <a:pt x="11243" y="17789"/>
                  </a:lnTo>
                  <a:lnTo>
                    <a:pt x="10944" y="17779"/>
                  </a:lnTo>
                  <a:lnTo>
                    <a:pt x="10523" y="17758"/>
                  </a:lnTo>
                  <a:lnTo>
                    <a:pt x="10101" y="17717"/>
                  </a:lnTo>
                  <a:lnTo>
                    <a:pt x="9702" y="17656"/>
                  </a:lnTo>
                  <a:lnTo>
                    <a:pt x="9314" y="17584"/>
                  </a:lnTo>
                  <a:lnTo>
                    <a:pt x="8948" y="17483"/>
                  </a:lnTo>
                  <a:lnTo>
                    <a:pt x="8593" y="17360"/>
                  </a:lnTo>
                  <a:lnTo>
                    <a:pt x="8250" y="17217"/>
                  </a:lnTo>
                  <a:lnTo>
                    <a:pt x="8083" y="17145"/>
                  </a:lnTo>
                  <a:lnTo>
                    <a:pt x="7917" y="17053"/>
                  </a:lnTo>
                  <a:lnTo>
                    <a:pt x="7751" y="16972"/>
                  </a:lnTo>
                  <a:lnTo>
                    <a:pt x="7595" y="16880"/>
                  </a:lnTo>
                  <a:lnTo>
                    <a:pt x="7451" y="16777"/>
                  </a:lnTo>
                  <a:lnTo>
                    <a:pt x="7296" y="16675"/>
                  </a:lnTo>
                  <a:lnTo>
                    <a:pt x="7152" y="16563"/>
                  </a:lnTo>
                  <a:lnTo>
                    <a:pt x="7019" y="16450"/>
                  </a:lnTo>
                  <a:lnTo>
                    <a:pt x="6886" y="16328"/>
                  </a:lnTo>
                  <a:lnTo>
                    <a:pt x="6753" y="16195"/>
                  </a:lnTo>
                  <a:lnTo>
                    <a:pt x="6619" y="16072"/>
                  </a:lnTo>
                  <a:lnTo>
                    <a:pt x="6498" y="15929"/>
                  </a:lnTo>
                  <a:lnTo>
                    <a:pt x="6254" y="15643"/>
                  </a:lnTo>
                  <a:lnTo>
                    <a:pt x="6143" y="15490"/>
                  </a:lnTo>
                  <a:lnTo>
                    <a:pt x="6032" y="15326"/>
                  </a:lnTo>
                  <a:lnTo>
                    <a:pt x="5832" y="14989"/>
                  </a:lnTo>
                  <a:lnTo>
                    <a:pt x="5633" y="14621"/>
                  </a:lnTo>
                  <a:lnTo>
                    <a:pt x="5466" y="14244"/>
                  </a:lnTo>
                  <a:lnTo>
                    <a:pt x="5322" y="13865"/>
                  </a:lnTo>
                  <a:lnTo>
                    <a:pt x="5212" y="13477"/>
                  </a:lnTo>
                  <a:lnTo>
                    <a:pt x="5112" y="13089"/>
                  </a:lnTo>
                  <a:lnTo>
                    <a:pt x="5034" y="12701"/>
                  </a:lnTo>
                  <a:lnTo>
                    <a:pt x="4967" y="12302"/>
                  </a:lnTo>
                  <a:lnTo>
                    <a:pt x="4923" y="11893"/>
                  </a:lnTo>
                  <a:lnTo>
                    <a:pt x="4879" y="11321"/>
                  </a:lnTo>
                  <a:lnTo>
                    <a:pt x="4868" y="11035"/>
                  </a:lnTo>
                  <a:lnTo>
                    <a:pt x="4868" y="10463"/>
                  </a:lnTo>
                  <a:lnTo>
                    <a:pt x="4879" y="10187"/>
                  </a:lnTo>
                  <a:lnTo>
                    <a:pt x="4901" y="9901"/>
                  </a:lnTo>
                  <a:lnTo>
                    <a:pt x="4923" y="9615"/>
                  </a:lnTo>
                  <a:lnTo>
                    <a:pt x="4956" y="9339"/>
                  </a:lnTo>
                  <a:lnTo>
                    <a:pt x="5001" y="9063"/>
                  </a:lnTo>
                  <a:lnTo>
                    <a:pt x="5056" y="8777"/>
                  </a:lnTo>
                  <a:lnTo>
                    <a:pt x="5189" y="8225"/>
                  </a:lnTo>
                  <a:lnTo>
                    <a:pt x="5278" y="7949"/>
                  </a:lnTo>
                  <a:lnTo>
                    <a:pt x="5367" y="7674"/>
                  </a:lnTo>
                  <a:lnTo>
                    <a:pt x="5466" y="7398"/>
                  </a:lnTo>
                  <a:lnTo>
                    <a:pt x="5577" y="7142"/>
                  </a:lnTo>
                  <a:lnTo>
                    <a:pt x="5699" y="6887"/>
                  </a:lnTo>
                  <a:lnTo>
                    <a:pt x="5821" y="6641"/>
                  </a:lnTo>
                  <a:lnTo>
                    <a:pt x="5965" y="6406"/>
                  </a:lnTo>
                  <a:lnTo>
                    <a:pt x="6109" y="6182"/>
                  </a:lnTo>
                  <a:lnTo>
                    <a:pt x="6276" y="5957"/>
                  </a:lnTo>
                  <a:lnTo>
                    <a:pt x="6442" y="5742"/>
                  </a:lnTo>
                  <a:lnTo>
                    <a:pt x="6631" y="5538"/>
                  </a:lnTo>
                  <a:lnTo>
                    <a:pt x="6819" y="5344"/>
                  </a:lnTo>
                  <a:lnTo>
                    <a:pt x="7030" y="5160"/>
                  </a:lnTo>
                  <a:lnTo>
                    <a:pt x="7252" y="4986"/>
                  </a:lnTo>
                  <a:lnTo>
                    <a:pt x="7485" y="4823"/>
                  </a:lnTo>
                  <a:lnTo>
                    <a:pt x="7729" y="4669"/>
                  </a:lnTo>
                  <a:lnTo>
                    <a:pt x="7995" y="4526"/>
                  </a:lnTo>
                  <a:lnTo>
                    <a:pt x="8272" y="4394"/>
                  </a:lnTo>
                  <a:lnTo>
                    <a:pt x="8560" y="4281"/>
                  </a:lnTo>
                  <a:lnTo>
                    <a:pt x="8793" y="4200"/>
                  </a:lnTo>
                  <a:lnTo>
                    <a:pt x="9015" y="4128"/>
                  </a:lnTo>
                  <a:lnTo>
                    <a:pt x="9480" y="4005"/>
                  </a:lnTo>
                  <a:lnTo>
                    <a:pt x="9713" y="3964"/>
                  </a:lnTo>
                  <a:lnTo>
                    <a:pt x="9946" y="3924"/>
                  </a:lnTo>
                  <a:lnTo>
                    <a:pt x="10179" y="3893"/>
                  </a:lnTo>
                  <a:lnTo>
                    <a:pt x="10412" y="3862"/>
                  </a:lnTo>
                  <a:lnTo>
                    <a:pt x="10656" y="3842"/>
                  </a:lnTo>
                  <a:lnTo>
                    <a:pt x="10889" y="3832"/>
                  </a:lnTo>
                  <a:lnTo>
                    <a:pt x="11366" y="3832"/>
                  </a:lnTo>
                  <a:lnTo>
                    <a:pt x="11853" y="3852"/>
                  </a:lnTo>
                  <a:lnTo>
                    <a:pt x="12341" y="3893"/>
                  </a:lnTo>
                  <a:lnTo>
                    <a:pt x="12552" y="3924"/>
                  </a:lnTo>
                  <a:lnTo>
                    <a:pt x="12763" y="3954"/>
                  </a:lnTo>
                  <a:lnTo>
                    <a:pt x="12962" y="3995"/>
                  </a:lnTo>
                  <a:lnTo>
                    <a:pt x="13162" y="4036"/>
                  </a:lnTo>
                  <a:lnTo>
                    <a:pt x="13361" y="4087"/>
                  </a:lnTo>
                  <a:lnTo>
                    <a:pt x="13550" y="4148"/>
                  </a:lnTo>
                  <a:lnTo>
                    <a:pt x="13738" y="4210"/>
                  </a:lnTo>
                  <a:lnTo>
                    <a:pt x="13927" y="4281"/>
                  </a:lnTo>
                  <a:lnTo>
                    <a:pt x="14104" y="4363"/>
                  </a:lnTo>
                  <a:lnTo>
                    <a:pt x="14282" y="4434"/>
                  </a:lnTo>
                  <a:lnTo>
                    <a:pt x="14448" y="4526"/>
                  </a:lnTo>
                  <a:lnTo>
                    <a:pt x="14614" y="4618"/>
                  </a:lnTo>
                  <a:lnTo>
                    <a:pt x="14770" y="4721"/>
                  </a:lnTo>
                  <a:lnTo>
                    <a:pt x="14925" y="4823"/>
                  </a:lnTo>
                  <a:lnTo>
                    <a:pt x="15069" y="4925"/>
                  </a:lnTo>
                  <a:lnTo>
                    <a:pt x="15213" y="5048"/>
                  </a:lnTo>
                  <a:lnTo>
                    <a:pt x="15346" y="5160"/>
                  </a:lnTo>
                  <a:lnTo>
                    <a:pt x="15479" y="5282"/>
                  </a:lnTo>
                  <a:lnTo>
                    <a:pt x="15601" y="5415"/>
                  </a:lnTo>
                  <a:lnTo>
                    <a:pt x="15723" y="5548"/>
                  </a:lnTo>
                  <a:lnTo>
                    <a:pt x="15834" y="5681"/>
                  </a:lnTo>
                  <a:lnTo>
                    <a:pt x="15945" y="5824"/>
                  </a:lnTo>
                  <a:lnTo>
                    <a:pt x="16045" y="5977"/>
                  </a:lnTo>
                  <a:lnTo>
                    <a:pt x="16134" y="6131"/>
                  </a:lnTo>
                  <a:lnTo>
                    <a:pt x="16222" y="6284"/>
                  </a:lnTo>
                  <a:lnTo>
                    <a:pt x="16311" y="6447"/>
                  </a:lnTo>
                  <a:lnTo>
                    <a:pt x="16377" y="6611"/>
                  </a:lnTo>
                  <a:lnTo>
                    <a:pt x="16444" y="6784"/>
                  </a:lnTo>
                  <a:lnTo>
                    <a:pt x="16511" y="6948"/>
                  </a:lnTo>
                  <a:lnTo>
                    <a:pt x="16566" y="7132"/>
                  </a:lnTo>
                  <a:lnTo>
                    <a:pt x="16610" y="7316"/>
                  </a:lnTo>
                  <a:lnTo>
                    <a:pt x="16644" y="7500"/>
                  </a:lnTo>
                  <a:lnTo>
                    <a:pt x="16699" y="7735"/>
                  </a:lnTo>
                  <a:lnTo>
                    <a:pt x="16766" y="7960"/>
                  </a:lnTo>
                  <a:lnTo>
                    <a:pt x="21600" y="7960"/>
                  </a:lnTo>
                  <a:lnTo>
                    <a:pt x="21545" y="7622"/>
                  </a:lnTo>
                  <a:lnTo>
                    <a:pt x="21456" y="6968"/>
                  </a:lnTo>
                  <a:lnTo>
                    <a:pt x="21423" y="6815"/>
                  </a:lnTo>
                  <a:lnTo>
                    <a:pt x="21378" y="6652"/>
                  </a:lnTo>
                  <a:lnTo>
                    <a:pt x="21290" y="6345"/>
                  </a:lnTo>
                  <a:lnTo>
                    <a:pt x="21190" y="6039"/>
                  </a:lnTo>
                  <a:lnTo>
                    <a:pt x="21079" y="5732"/>
                  </a:lnTo>
                  <a:lnTo>
                    <a:pt x="20957" y="5446"/>
                  </a:lnTo>
                  <a:lnTo>
                    <a:pt x="20824" y="5160"/>
                  </a:lnTo>
                  <a:lnTo>
                    <a:pt x="20691" y="4884"/>
                  </a:lnTo>
                  <a:lnTo>
                    <a:pt x="20547" y="4618"/>
                  </a:lnTo>
                  <a:lnTo>
                    <a:pt x="20391" y="4353"/>
                  </a:lnTo>
                  <a:lnTo>
                    <a:pt x="20236" y="4097"/>
                  </a:lnTo>
                  <a:lnTo>
                    <a:pt x="20059" y="3852"/>
                  </a:lnTo>
                  <a:lnTo>
                    <a:pt x="19881" y="3617"/>
                  </a:lnTo>
                  <a:lnTo>
                    <a:pt x="19693" y="3382"/>
                  </a:lnTo>
                  <a:lnTo>
                    <a:pt x="19504" y="3157"/>
                  </a:lnTo>
                  <a:lnTo>
                    <a:pt x="19294" y="2943"/>
                  </a:lnTo>
                  <a:lnTo>
                    <a:pt x="19083" y="2728"/>
                  </a:lnTo>
                  <a:lnTo>
                    <a:pt x="18861" y="2524"/>
                  </a:lnTo>
                  <a:lnTo>
                    <a:pt x="18629" y="2329"/>
                  </a:lnTo>
                  <a:lnTo>
                    <a:pt x="18396" y="2146"/>
                  </a:lnTo>
                  <a:lnTo>
                    <a:pt x="18152" y="1962"/>
                  </a:lnTo>
                  <a:lnTo>
                    <a:pt x="17897" y="1788"/>
                  </a:lnTo>
                  <a:lnTo>
                    <a:pt x="17631" y="1625"/>
                  </a:lnTo>
                  <a:lnTo>
                    <a:pt x="17353" y="1471"/>
                  </a:lnTo>
                  <a:lnTo>
                    <a:pt x="17076" y="1318"/>
                  </a:lnTo>
                  <a:lnTo>
                    <a:pt x="16788" y="1175"/>
                  </a:lnTo>
                  <a:lnTo>
                    <a:pt x="16189" y="909"/>
                  </a:lnTo>
                  <a:lnTo>
                    <a:pt x="15878" y="787"/>
                  </a:lnTo>
                  <a:lnTo>
                    <a:pt x="15557" y="674"/>
                  </a:lnTo>
                  <a:lnTo>
                    <a:pt x="15224" y="562"/>
                  </a:lnTo>
                  <a:lnTo>
                    <a:pt x="14880" y="470"/>
                  </a:lnTo>
                  <a:lnTo>
                    <a:pt x="14537" y="378"/>
                  </a:lnTo>
                  <a:lnTo>
                    <a:pt x="14182" y="286"/>
                  </a:lnTo>
                  <a:lnTo>
                    <a:pt x="13894" y="225"/>
                  </a:lnTo>
                  <a:lnTo>
                    <a:pt x="13594" y="174"/>
                  </a:lnTo>
                  <a:lnTo>
                    <a:pt x="13295" y="123"/>
                  </a:lnTo>
                  <a:lnTo>
                    <a:pt x="13007" y="92"/>
                  </a:lnTo>
                  <a:lnTo>
                    <a:pt x="12707" y="61"/>
                  </a:lnTo>
                  <a:lnTo>
                    <a:pt x="12408" y="30"/>
                  </a:lnTo>
                  <a:lnTo>
                    <a:pt x="12108" y="20"/>
                  </a:lnTo>
                  <a:lnTo>
                    <a:pt x="11809" y="10"/>
                  </a:lnTo>
                  <a:lnTo>
                    <a:pt x="1121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427987" y="1821"/>
              <a:ext cx="89316" cy="1296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" y="0"/>
                  </a:moveTo>
                  <a:lnTo>
                    <a:pt x="0" y="198"/>
                  </a:lnTo>
                  <a:lnTo>
                    <a:pt x="0" y="21412"/>
                  </a:lnTo>
                  <a:lnTo>
                    <a:pt x="31" y="21485"/>
                  </a:lnTo>
                  <a:lnTo>
                    <a:pt x="46" y="21516"/>
                  </a:lnTo>
                  <a:lnTo>
                    <a:pt x="76" y="21537"/>
                  </a:lnTo>
                  <a:lnTo>
                    <a:pt x="106" y="21558"/>
                  </a:lnTo>
                  <a:lnTo>
                    <a:pt x="152" y="21569"/>
                  </a:lnTo>
                  <a:lnTo>
                    <a:pt x="273" y="21590"/>
                  </a:lnTo>
                  <a:lnTo>
                    <a:pt x="425" y="21600"/>
                  </a:lnTo>
                  <a:lnTo>
                    <a:pt x="21160" y="21600"/>
                  </a:lnTo>
                  <a:lnTo>
                    <a:pt x="21327" y="21590"/>
                  </a:lnTo>
                  <a:lnTo>
                    <a:pt x="21433" y="21569"/>
                  </a:lnTo>
                  <a:lnTo>
                    <a:pt x="21478" y="21558"/>
                  </a:lnTo>
                  <a:lnTo>
                    <a:pt x="21569" y="21496"/>
                  </a:lnTo>
                  <a:lnTo>
                    <a:pt x="21584" y="21412"/>
                  </a:lnTo>
                  <a:lnTo>
                    <a:pt x="21600" y="21307"/>
                  </a:lnTo>
                  <a:lnTo>
                    <a:pt x="21600" y="18127"/>
                  </a:lnTo>
                  <a:lnTo>
                    <a:pt x="21584" y="17939"/>
                  </a:lnTo>
                  <a:lnTo>
                    <a:pt x="21554" y="17709"/>
                  </a:lnTo>
                  <a:lnTo>
                    <a:pt x="6497" y="17709"/>
                  </a:lnTo>
                  <a:lnTo>
                    <a:pt x="6497" y="732"/>
                  </a:lnTo>
                  <a:lnTo>
                    <a:pt x="648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664" name="Google Shape;664;p33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>
                <a:solidFill>
                  <a:schemeClr val="lt1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>
              <a:solidFill>
                <a:schemeClr val="lt1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- Green">
  <p:cSld name="Transition - Green">
    <p:bg>
      <p:bgPr>
        <a:solidFill>
          <a:schemeClr val="dk2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4"/>
          <p:cNvGrpSpPr/>
          <p:nvPr/>
        </p:nvGrpSpPr>
        <p:grpSpPr>
          <a:xfrm>
            <a:off x="6660211" y="300562"/>
            <a:ext cx="2164017" cy="4487254"/>
            <a:chOff x="6667800" y="304800"/>
            <a:chExt cx="2171400" cy="4502563"/>
          </a:xfrm>
        </p:grpSpPr>
        <p:sp>
          <p:nvSpPr>
            <p:cNvPr id="667" name="Google Shape;667;p34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9" name="Google Shape;699;p34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0" name="Google Shape;700;p34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802" name="Google Shape;802;p34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803" name="Google Shape;803;p34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avLst/>
                <a:gdLst/>
                <a:ahLst/>
                <a:cxnLst/>
                <a:rect l="l" t="t" r="r" b="b"/>
                <a:pathLst>
                  <a:path w="291723" h="83349" extrusionOk="0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spcFirstLastPara="1" wrap="square" lIns="31175" tIns="15575" rIns="31175" bIns="15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endParaRPr sz="600" b="0" i="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avLst/>
                <a:gdLst/>
                <a:ahLst/>
                <a:cxnLst/>
                <a:rect l="l" t="t" r="r" b="b"/>
                <a:pathLst>
                  <a:path w="291723" h="197955" extrusionOk="0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spcFirstLastPara="1" wrap="square" lIns="31175" tIns="15575" rIns="31175" bIns="15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endParaRPr sz="600" b="0" i="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805" name="Google Shape;805;p34"/>
          <p:cNvCxnSpPr/>
          <p:nvPr/>
        </p:nvCxnSpPr>
        <p:spPr>
          <a:xfrm>
            <a:off x="774699" y="0"/>
            <a:ext cx="0" cy="51351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6" name="Google Shape;806;p34"/>
          <p:cNvSpPr txBox="1">
            <a:spLocks noGrp="1"/>
          </p:cNvSpPr>
          <p:nvPr>
            <p:ph type="title"/>
          </p:nvPr>
        </p:nvSpPr>
        <p:spPr>
          <a:xfrm>
            <a:off x="1046714" y="1392107"/>
            <a:ext cx="5460000" cy="23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Work Sans"/>
              <a:buNone/>
              <a:defRPr sz="5400" b="1" i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34"/>
          <p:cNvGrpSpPr/>
          <p:nvPr/>
        </p:nvGrpSpPr>
        <p:grpSpPr>
          <a:xfrm>
            <a:off x="8455668" y="4933091"/>
            <a:ext cx="477726" cy="99508"/>
            <a:chOff x="-1" y="-1"/>
            <a:chExt cx="636968" cy="132678"/>
          </a:xfrm>
        </p:grpSpPr>
        <p:sp>
          <p:nvSpPr>
            <p:cNvPr id="808" name="Google Shape;808;p34"/>
            <p:cNvSpPr/>
            <p:nvPr/>
          </p:nvSpPr>
          <p:spPr>
            <a:xfrm>
              <a:off x="-1" y="62"/>
              <a:ext cx="110376" cy="1325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08" y="0"/>
                  </a:moveTo>
                  <a:lnTo>
                    <a:pt x="9996" y="20"/>
                  </a:lnTo>
                  <a:lnTo>
                    <a:pt x="9284" y="51"/>
                  </a:lnTo>
                  <a:lnTo>
                    <a:pt x="8706" y="92"/>
                  </a:lnTo>
                  <a:lnTo>
                    <a:pt x="8117" y="164"/>
                  </a:lnTo>
                  <a:lnTo>
                    <a:pt x="7552" y="246"/>
                  </a:lnTo>
                  <a:lnTo>
                    <a:pt x="6987" y="358"/>
                  </a:lnTo>
                  <a:lnTo>
                    <a:pt x="6705" y="420"/>
                  </a:lnTo>
                  <a:lnTo>
                    <a:pt x="6422" y="481"/>
                  </a:lnTo>
                  <a:lnTo>
                    <a:pt x="6152" y="563"/>
                  </a:lnTo>
                  <a:lnTo>
                    <a:pt x="5870" y="644"/>
                  </a:lnTo>
                  <a:lnTo>
                    <a:pt x="5600" y="726"/>
                  </a:lnTo>
                  <a:lnTo>
                    <a:pt x="5342" y="829"/>
                  </a:lnTo>
                  <a:lnTo>
                    <a:pt x="5071" y="931"/>
                  </a:lnTo>
                  <a:lnTo>
                    <a:pt x="4802" y="1033"/>
                  </a:lnTo>
                  <a:lnTo>
                    <a:pt x="4482" y="1176"/>
                  </a:lnTo>
                  <a:lnTo>
                    <a:pt x="4175" y="1329"/>
                  </a:lnTo>
                  <a:lnTo>
                    <a:pt x="3868" y="1493"/>
                  </a:lnTo>
                  <a:lnTo>
                    <a:pt x="3586" y="1657"/>
                  </a:lnTo>
                  <a:lnTo>
                    <a:pt x="3303" y="1841"/>
                  </a:lnTo>
                  <a:lnTo>
                    <a:pt x="3033" y="2025"/>
                  </a:lnTo>
                  <a:lnTo>
                    <a:pt x="2787" y="2209"/>
                  </a:lnTo>
                  <a:lnTo>
                    <a:pt x="2542" y="2414"/>
                  </a:lnTo>
                  <a:lnTo>
                    <a:pt x="2321" y="2628"/>
                  </a:lnTo>
                  <a:lnTo>
                    <a:pt x="2112" y="2854"/>
                  </a:lnTo>
                  <a:lnTo>
                    <a:pt x="1916" y="3079"/>
                  </a:lnTo>
                  <a:lnTo>
                    <a:pt x="1731" y="3324"/>
                  </a:lnTo>
                  <a:lnTo>
                    <a:pt x="1572" y="3580"/>
                  </a:lnTo>
                  <a:lnTo>
                    <a:pt x="1424" y="3835"/>
                  </a:lnTo>
                  <a:lnTo>
                    <a:pt x="1289" y="4112"/>
                  </a:lnTo>
                  <a:lnTo>
                    <a:pt x="1167" y="4398"/>
                  </a:lnTo>
                  <a:lnTo>
                    <a:pt x="1117" y="4582"/>
                  </a:lnTo>
                  <a:lnTo>
                    <a:pt x="1056" y="4766"/>
                  </a:lnTo>
                  <a:lnTo>
                    <a:pt x="1019" y="4940"/>
                  </a:lnTo>
                  <a:lnTo>
                    <a:pt x="970" y="5124"/>
                  </a:lnTo>
                  <a:lnTo>
                    <a:pt x="921" y="5482"/>
                  </a:lnTo>
                  <a:lnTo>
                    <a:pt x="896" y="5850"/>
                  </a:lnTo>
                  <a:lnTo>
                    <a:pt x="896" y="6208"/>
                  </a:lnTo>
                  <a:lnTo>
                    <a:pt x="921" y="6576"/>
                  </a:lnTo>
                  <a:lnTo>
                    <a:pt x="970" y="6945"/>
                  </a:lnTo>
                  <a:lnTo>
                    <a:pt x="1044" y="7302"/>
                  </a:lnTo>
                  <a:lnTo>
                    <a:pt x="1117" y="7578"/>
                  </a:lnTo>
                  <a:lnTo>
                    <a:pt x="1203" y="7844"/>
                  </a:lnTo>
                  <a:lnTo>
                    <a:pt x="1301" y="8100"/>
                  </a:lnTo>
                  <a:lnTo>
                    <a:pt x="1412" y="8346"/>
                  </a:lnTo>
                  <a:lnTo>
                    <a:pt x="1535" y="8591"/>
                  </a:lnTo>
                  <a:lnTo>
                    <a:pt x="1682" y="8816"/>
                  </a:lnTo>
                  <a:lnTo>
                    <a:pt x="1842" y="9041"/>
                  </a:lnTo>
                  <a:lnTo>
                    <a:pt x="2014" y="9256"/>
                  </a:lnTo>
                  <a:lnTo>
                    <a:pt x="2210" y="9471"/>
                  </a:lnTo>
                  <a:lnTo>
                    <a:pt x="2407" y="9665"/>
                  </a:lnTo>
                  <a:lnTo>
                    <a:pt x="2628" y="9859"/>
                  </a:lnTo>
                  <a:lnTo>
                    <a:pt x="2861" y="10033"/>
                  </a:lnTo>
                  <a:lnTo>
                    <a:pt x="3119" y="10207"/>
                  </a:lnTo>
                  <a:lnTo>
                    <a:pt x="3377" y="10371"/>
                  </a:lnTo>
                  <a:lnTo>
                    <a:pt x="3659" y="10524"/>
                  </a:lnTo>
                  <a:lnTo>
                    <a:pt x="3954" y="10677"/>
                  </a:lnTo>
                  <a:lnTo>
                    <a:pt x="4556" y="10943"/>
                  </a:lnTo>
                  <a:lnTo>
                    <a:pt x="4850" y="11076"/>
                  </a:lnTo>
                  <a:lnTo>
                    <a:pt x="5157" y="11199"/>
                  </a:lnTo>
                  <a:lnTo>
                    <a:pt x="5477" y="11311"/>
                  </a:lnTo>
                  <a:lnTo>
                    <a:pt x="5784" y="11414"/>
                  </a:lnTo>
                  <a:lnTo>
                    <a:pt x="6103" y="11516"/>
                  </a:lnTo>
                  <a:lnTo>
                    <a:pt x="6422" y="11598"/>
                  </a:lnTo>
                  <a:lnTo>
                    <a:pt x="7061" y="11741"/>
                  </a:lnTo>
                  <a:lnTo>
                    <a:pt x="7712" y="11874"/>
                  </a:lnTo>
                  <a:lnTo>
                    <a:pt x="9013" y="12129"/>
                  </a:lnTo>
                  <a:lnTo>
                    <a:pt x="11617" y="12621"/>
                  </a:lnTo>
                  <a:lnTo>
                    <a:pt x="12796" y="12835"/>
                  </a:lnTo>
                  <a:lnTo>
                    <a:pt x="13176" y="12917"/>
                  </a:lnTo>
                  <a:lnTo>
                    <a:pt x="13557" y="12999"/>
                  </a:lnTo>
                  <a:lnTo>
                    <a:pt x="13937" y="13101"/>
                  </a:lnTo>
                  <a:lnTo>
                    <a:pt x="14306" y="13224"/>
                  </a:lnTo>
                  <a:lnTo>
                    <a:pt x="14674" y="13357"/>
                  </a:lnTo>
                  <a:lnTo>
                    <a:pt x="14944" y="13469"/>
                  </a:lnTo>
                  <a:lnTo>
                    <a:pt x="15178" y="13602"/>
                  </a:lnTo>
                  <a:lnTo>
                    <a:pt x="15374" y="13746"/>
                  </a:lnTo>
                  <a:lnTo>
                    <a:pt x="15559" y="13909"/>
                  </a:lnTo>
                  <a:lnTo>
                    <a:pt x="15718" y="14073"/>
                  </a:lnTo>
                  <a:lnTo>
                    <a:pt x="15853" y="14247"/>
                  </a:lnTo>
                  <a:lnTo>
                    <a:pt x="15964" y="14420"/>
                  </a:lnTo>
                  <a:lnTo>
                    <a:pt x="16050" y="14605"/>
                  </a:lnTo>
                  <a:lnTo>
                    <a:pt x="16111" y="14799"/>
                  </a:lnTo>
                  <a:lnTo>
                    <a:pt x="16148" y="14993"/>
                  </a:lnTo>
                  <a:lnTo>
                    <a:pt x="16173" y="15177"/>
                  </a:lnTo>
                  <a:lnTo>
                    <a:pt x="16185" y="15372"/>
                  </a:lnTo>
                  <a:lnTo>
                    <a:pt x="16160" y="15556"/>
                  </a:lnTo>
                  <a:lnTo>
                    <a:pt x="16136" y="15750"/>
                  </a:lnTo>
                  <a:lnTo>
                    <a:pt x="16087" y="15924"/>
                  </a:lnTo>
                  <a:lnTo>
                    <a:pt x="16013" y="16098"/>
                  </a:lnTo>
                  <a:lnTo>
                    <a:pt x="15952" y="16241"/>
                  </a:lnTo>
                  <a:lnTo>
                    <a:pt x="15878" y="16374"/>
                  </a:lnTo>
                  <a:lnTo>
                    <a:pt x="15792" y="16497"/>
                  </a:lnTo>
                  <a:lnTo>
                    <a:pt x="15694" y="16609"/>
                  </a:lnTo>
                  <a:lnTo>
                    <a:pt x="15595" y="16722"/>
                  </a:lnTo>
                  <a:lnTo>
                    <a:pt x="15485" y="16824"/>
                  </a:lnTo>
                  <a:lnTo>
                    <a:pt x="15362" y="16926"/>
                  </a:lnTo>
                  <a:lnTo>
                    <a:pt x="15239" y="17018"/>
                  </a:lnTo>
                  <a:lnTo>
                    <a:pt x="15104" y="17100"/>
                  </a:lnTo>
                  <a:lnTo>
                    <a:pt x="14969" y="17172"/>
                  </a:lnTo>
                  <a:lnTo>
                    <a:pt x="14674" y="17315"/>
                  </a:lnTo>
                  <a:lnTo>
                    <a:pt x="14515" y="17366"/>
                  </a:lnTo>
                  <a:lnTo>
                    <a:pt x="14355" y="17427"/>
                  </a:lnTo>
                  <a:lnTo>
                    <a:pt x="14024" y="17519"/>
                  </a:lnTo>
                  <a:lnTo>
                    <a:pt x="13704" y="17591"/>
                  </a:lnTo>
                  <a:lnTo>
                    <a:pt x="13373" y="17663"/>
                  </a:lnTo>
                  <a:lnTo>
                    <a:pt x="13053" y="17724"/>
                  </a:lnTo>
                  <a:lnTo>
                    <a:pt x="12734" y="17765"/>
                  </a:lnTo>
                  <a:lnTo>
                    <a:pt x="12403" y="17806"/>
                  </a:lnTo>
                  <a:lnTo>
                    <a:pt x="12083" y="17847"/>
                  </a:lnTo>
                  <a:lnTo>
                    <a:pt x="11764" y="17867"/>
                  </a:lnTo>
                  <a:lnTo>
                    <a:pt x="11433" y="17877"/>
                  </a:lnTo>
                  <a:lnTo>
                    <a:pt x="11113" y="17888"/>
                  </a:lnTo>
                  <a:lnTo>
                    <a:pt x="10782" y="17888"/>
                  </a:lnTo>
                  <a:lnTo>
                    <a:pt x="10450" y="17867"/>
                  </a:lnTo>
                  <a:lnTo>
                    <a:pt x="10131" y="17847"/>
                  </a:lnTo>
                  <a:lnTo>
                    <a:pt x="9799" y="17816"/>
                  </a:lnTo>
                  <a:lnTo>
                    <a:pt x="9480" y="17775"/>
                  </a:lnTo>
                  <a:lnTo>
                    <a:pt x="9149" y="17724"/>
                  </a:lnTo>
                  <a:lnTo>
                    <a:pt x="8829" y="17663"/>
                  </a:lnTo>
                  <a:lnTo>
                    <a:pt x="8473" y="17591"/>
                  </a:lnTo>
                  <a:lnTo>
                    <a:pt x="8129" y="17499"/>
                  </a:lnTo>
                  <a:lnTo>
                    <a:pt x="7810" y="17386"/>
                  </a:lnTo>
                  <a:lnTo>
                    <a:pt x="7515" y="17264"/>
                  </a:lnTo>
                  <a:lnTo>
                    <a:pt x="7233" y="17131"/>
                  </a:lnTo>
                  <a:lnTo>
                    <a:pt x="6963" y="16977"/>
                  </a:lnTo>
                  <a:lnTo>
                    <a:pt x="6717" y="16814"/>
                  </a:lnTo>
                  <a:lnTo>
                    <a:pt x="6496" y="16640"/>
                  </a:lnTo>
                  <a:lnTo>
                    <a:pt x="6287" y="16446"/>
                  </a:lnTo>
                  <a:lnTo>
                    <a:pt x="6103" y="16241"/>
                  </a:lnTo>
                  <a:lnTo>
                    <a:pt x="5943" y="16016"/>
                  </a:lnTo>
                  <a:lnTo>
                    <a:pt x="5796" y="15781"/>
                  </a:lnTo>
                  <a:lnTo>
                    <a:pt x="5673" y="15525"/>
                  </a:lnTo>
                  <a:lnTo>
                    <a:pt x="5575" y="15259"/>
                  </a:lnTo>
                  <a:lnTo>
                    <a:pt x="5489" y="14983"/>
                  </a:lnTo>
                  <a:lnTo>
                    <a:pt x="5440" y="14686"/>
                  </a:lnTo>
                  <a:lnTo>
                    <a:pt x="5379" y="14267"/>
                  </a:lnTo>
                  <a:lnTo>
                    <a:pt x="5329" y="13837"/>
                  </a:lnTo>
                  <a:lnTo>
                    <a:pt x="0" y="13837"/>
                  </a:lnTo>
                  <a:lnTo>
                    <a:pt x="49" y="14298"/>
                  </a:lnTo>
                  <a:lnTo>
                    <a:pt x="86" y="14738"/>
                  </a:lnTo>
                  <a:lnTo>
                    <a:pt x="135" y="15167"/>
                  </a:lnTo>
                  <a:lnTo>
                    <a:pt x="172" y="15382"/>
                  </a:lnTo>
                  <a:lnTo>
                    <a:pt x="209" y="15586"/>
                  </a:lnTo>
                  <a:lnTo>
                    <a:pt x="283" y="15873"/>
                  </a:lnTo>
                  <a:lnTo>
                    <a:pt x="369" y="16149"/>
                  </a:lnTo>
                  <a:lnTo>
                    <a:pt x="454" y="16415"/>
                  </a:lnTo>
                  <a:lnTo>
                    <a:pt x="565" y="16670"/>
                  </a:lnTo>
                  <a:lnTo>
                    <a:pt x="676" y="16926"/>
                  </a:lnTo>
                  <a:lnTo>
                    <a:pt x="786" y="17172"/>
                  </a:lnTo>
                  <a:lnTo>
                    <a:pt x="921" y="17417"/>
                  </a:lnTo>
                  <a:lnTo>
                    <a:pt x="1056" y="17652"/>
                  </a:lnTo>
                  <a:lnTo>
                    <a:pt x="1203" y="17877"/>
                  </a:lnTo>
                  <a:lnTo>
                    <a:pt x="1523" y="18307"/>
                  </a:lnTo>
                  <a:lnTo>
                    <a:pt x="1707" y="18511"/>
                  </a:lnTo>
                  <a:lnTo>
                    <a:pt x="1879" y="18716"/>
                  </a:lnTo>
                  <a:lnTo>
                    <a:pt x="2075" y="18910"/>
                  </a:lnTo>
                  <a:lnTo>
                    <a:pt x="2272" y="19094"/>
                  </a:lnTo>
                  <a:lnTo>
                    <a:pt x="2493" y="19268"/>
                  </a:lnTo>
                  <a:lnTo>
                    <a:pt x="2701" y="19442"/>
                  </a:lnTo>
                  <a:lnTo>
                    <a:pt x="2935" y="19606"/>
                  </a:lnTo>
                  <a:lnTo>
                    <a:pt x="3168" y="19770"/>
                  </a:lnTo>
                  <a:lnTo>
                    <a:pt x="3414" y="19923"/>
                  </a:lnTo>
                  <a:lnTo>
                    <a:pt x="3671" y="20066"/>
                  </a:lnTo>
                  <a:lnTo>
                    <a:pt x="3930" y="20209"/>
                  </a:lnTo>
                  <a:lnTo>
                    <a:pt x="4200" y="20342"/>
                  </a:lnTo>
                  <a:lnTo>
                    <a:pt x="4482" y="20465"/>
                  </a:lnTo>
                  <a:lnTo>
                    <a:pt x="4764" y="20588"/>
                  </a:lnTo>
                  <a:lnTo>
                    <a:pt x="5059" y="20700"/>
                  </a:lnTo>
                  <a:lnTo>
                    <a:pt x="5366" y="20812"/>
                  </a:lnTo>
                  <a:lnTo>
                    <a:pt x="5673" y="20915"/>
                  </a:lnTo>
                  <a:lnTo>
                    <a:pt x="6005" y="21007"/>
                  </a:lnTo>
                  <a:lnTo>
                    <a:pt x="6324" y="21099"/>
                  </a:lnTo>
                  <a:lnTo>
                    <a:pt x="6668" y="21181"/>
                  </a:lnTo>
                  <a:lnTo>
                    <a:pt x="7012" y="21252"/>
                  </a:lnTo>
                  <a:lnTo>
                    <a:pt x="7356" y="21324"/>
                  </a:lnTo>
                  <a:lnTo>
                    <a:pt x="7699" y="21375"/>
                  </a:lnTo>
                  <a:lnTo>
                    <a:pt x="8043" y="21426"/>
                  </a:lnTo>
                  <a:lnTo>
                    <a:pt x="8387" y="21477"/>
                  </a:lnTo>
                  <a:lnTo>
                    <a:pt x="8731" y="21508"/>
                  </a:lnTo>
                  <a:lnTo>
                    <a:pt x="9075" y="21539"/>
                  </a:lnTo>
                  <a:lnTo>
                    <a:pt x="9775" y="21580"/>
                  </a:lnTo>
                  <a:lnTo>
                    <a:pt x="10462" y="21600"/>
                  </a:lnTo>
                  <a:lnTo>
                    <a:pt x="11162" y="21600"/>
                  </a:lnTo>
                  <a:lnTo>
                    <a:pt x="11862" y="21590"/>
                  </a:lnTo>
                  <a:lnTo>
                    <a:pt x="12550" y="21559"/>
                  </a:lnTo>
                  <a:lnTo>
                    <a:pt x="13655" y="21477"/>
                  </a:lnTo>
                  <a:lnTo>
                    <a:pt x="14196" y="21416"/>
                  </a:lnTo>
                  <a:lnTo>
                    <a:pt x="14748" y="21334"/>
                  </a:lnTo>
                  <a:lnTo>
                    <a:pt x="15276" y="21242"/>
                  </a:lnTo>
                  <a:lnTo>
                    <a:pt x="15816" y="21130"/>
                  </a:lnTo>
                  <a:lnTo>
                    <a:pt x="16344" y="20986"/>
                  </a:lnTo>
                  <a:lnTo>
                    <a:pt x="16860" y="20833"/>
                  </a:lnTo>
                  <a:lnTo>
                    <a:pt x="17241" y="20700"/>
                  </a:lnTo>
                  <a:lnTo>
                    <a:pt x="17621" y="20557"/>
                  </a:lnTo>
                  <a:lnTo>
                    <a:pt x="17978" y="20403"/>
                  </a:lnTo>
                  <a:lnTo>
                    <a:pt x="18322" y="20230"/>
                  </a:lnTo>
                  <a:lnTo>
                    <a:pt x="18653" y="20056"/>
                  </a:lnTo>
                  <a:lnTo>
                    <a:pt x="18972" y="19862"/>
                  </a:lnTo>
                  <a:lnTo>
                    <a:pt x="19279" y="19667"/>
                  </a:lnTo>
                  <a:lnTo>
                    <a:pt x="19562" y="19452"/>
                  </a:lnTo>
                  <a:lnTo>
                    <a:pt x="19832" y="19217"/>
                  </a:lnTo>
                  <a:lnTo>
                    <a:pt x="20077" y="18982"/>
                  </a:lnTo>
                  <a:lnTo>
                    <a:pt x="20311" y="18726"/>
                  </a:lnTo>
                  <a:lnTo>
                    <a:pt x="20532" y="18460"/>
                  </a:lnTo>
                  <a:lnTo>
                    <a:pt x="20728" y="18184"/>
                  </a:lnTo>
                  <a:lnTo>
                    <a:pt x="20913" y="17888"/>
                  </a:lnTo>
                  <a:lnTo>
                    <a:pt x="21072" y="17581"/>
                  </a:lnTo>
                  <a:lnTo>
                    <a:pt x="21220" y="17264"/>
                  </a:lnTo>
                  <a:lnTo>
                    <a:pt x="21293" y="17080"/>
                  </a:lnTo>
                  <a:lnTo>
                    <a:pt x="21354" y="16885"/>
                  </a:lnTo>
                  <a:lnTo>
                    <a:pt x="21404" y="16701"/>
                  </a:lnTo>
                  <a:lnTo>
                    <a:pt x="21453" y="16507"/>
                  </a:lnTo>
                  <a:lnTo>
                    <a:pt x="21502" y="16323"/>
                  </a:lnTo>
                  <a:lnTo>
                    <a:pt x="21527" y="16128"/>
                  </a:lnTo>
                  <a:lnTo>
                    <a:pt x="21576" y="15750"/>
                  </a:lnTo>
                  <a:lnTo>
                    <a:pt x="21600" y="15362"/>
                  </a:lnTo>
                  <a:lnTo>
                    <a:pt x="21588" y="14983"/>
                  </a:lnTo>
                  <a:lnTo>
                    <a:pt x="21563" y="14594"/>
                  </a:lnTo>
                  <a:lnTo>
                    <a:pt x="21502" y="14206"/>
                  </a:lnTo>
                  <a:lnTo>
                    <a:pt x="21453" y="13940"/>
                  </a:lnTo>
                  <a:lnTo>
                    <a:pt x="21392" y="13684"/>
                  </a:lnTo>
                  <a:lnTo>
                    <a:pt x="21306" y="13439"/>
                  </a:lnTo>
                  <a:lnTo>
                    <a:pt x="21220" y="13193"/>
                  </a:lnTo>
                  <a:lnTo>
                    <a:pt x="21121" y="12958"/>
                  </a:lnTo>
                  <a:lnTo>
                    <a:pt x="20999" y="12723"/>
                  </a:lnTo>
                  <a:lnTo>
                    <a:pt x="20876" y="12498"/>
                  </a:lnTo>
                  <a:lnTo>
                    <a:pt x="20728" y="12283"/>
                  </a:lnTo>
                  <a:lnTo>
                    <a:pt x="20569" y="12068"/>
                  </a:lnTo>
                  <a:lnTo>
                    <a:pt x="20397" y="11864"/>
                  </a:lnTo>
                  <a:lnTo>
                    <a:pt x="20213" y="11669"/>
                  </a:lnTo>
                  <a:lnTo>
                    <a:pt x="20016" y="11475"/>
                  </a:lnTo>
                  <a:lnTo>
                    <a:pt x="19574" y="11107"/>
                  </a:lnTo>
                  <a:lnTo>
                    <a:pt x="19329" y="10933"/>
                  </a:lnTo>
                  <a:lnTo>
                    <a:pt x="19058" y="10769"/>
                  </a:lnTo>
                  <a:lnTo>
                    <a:pt x="18788" y="10606"/>
                  </a:lnTo>
                  <a:lnTo>
                    <a:pt x="18506" y="10442"/>
                  </a:lnTo>
                  <a:lnTo>
                    <a:pt x="18211" y="10299"/>
                  </a:lnTo>
                  <a:lnTo>
                    <a:pt x="17916" y="10156"/>
                  </a:lnTo>
                  <a:lnTo>
                    <a:pt x="17621" y="10023"/>
                  </a:lnTo>
                  <a:lnTo>
                    <a:pt x="17314" y="9900"/>
                  </a:lnTo>
                  <a:lnTo>
                    <a:pt x="16700" y="9675"/>
                  </a:lnTo>
                  <a:lnTo>
                    <a:pt x="16394" y="9562"/>
                  </a:lnTo>
                  <a:lnTo>
                    <a:pt x="16074" y="9471"/>
                  </a:lnTo>
                  <a:lnTo>
                    <a:pt x="15755" y="9379"/>
                  </a:lnTo>
                  <a:lnTo>
                    <a:pt x="15436" y="9286"/>
                  </a:lnTo>
                  <a:lnTo>
                    <a:pt x="14773" y="9133"/>
                  </a:lnTo>
                  <a:lnTo>
                    <a:pt x="14110" y="9000"/>
                  </a:lnTo>
                  <a:lnTo>
                    <a:pt x="12894" y="8775"/>
                  </a:lnTo>
                  <a:lnTo>
                    <a:pt x="11678" y="8570"/>
                  </a:lnTo>
                  <a:lnTo>
                    <a:pt x="10450" y="8356"/>
                  </a:lnTo>
                  <a:lnTo>
                    <a:pt x="9234" y="8151"/>
                  </a:lnTo>
                  <a:lnTo>
                    <a:pt x="8977" y="8100"/>
                  </a:lnTo>
                  <a:lnTo>
                    <a:pt x="8731" y="8039"/>
                  </a:lnTo>
                  <a:lnTo>
                    <a:pt x="8473" y="7977"/>
                  </a:lnTo>
                  <a:lnTo>
                    <a:pt x="8227" y="7895"/>
                  </a:lnTo>
                  <a:lnTo>
                    <a:pt x="7994" y="7814"/>
                  </a:lnTo>
                  <a:lnTo>
                    <a:pt x="7761" y="7721"/>
                  </a:lnTo>
                  <a:lnTo>
                    <a:pt x="7527" y="7609"/>
                  </a:lnTo>
                  <a:lnTo>
                    <a:pt x="7319" y="7497"/>
                  </a:lnTo>
                  <a:lnTo>
                    <a:pt x="7196" y="7415"/>
                  </a:lnTo>
                  <a:lnTo>
                    <a:pt x="7086" y="7343"/>
                  </a:lnTo>
                  <a:lnTo>
                    <a:pt x="6975" y="7261"/>
                  </a:lnTo>
                  <a:lnTo>
                    <a:pt x="6877" y="7180"/>
                  </a:lnTo>
                  <a:lnTo>
                    <a:pt x="6791" y="7088"/>
                  </a:lnTo>
                  <a:lnTo>
                    <a:pt x="6705" y="6995"/>
                  </a:lnTo>
                  <a:lnTo>
                    <a:pt x="6631" y="6903"/>
                  </a:lnTo>
                  <a:lnTo>
                    <a:pt x="6570" y="6812"/>
                  </a:lnTo>
                  <a:lnTo>
                    <a:pt x="6508" y="6709"/>
                  </a:lnTo>
                  <a:lnTo>
                    <a:pt x="6459" y="6617"/>
                  </a:lnTo>
                  <a:lnTo>
                    <a:pt x="6410" y="6515"/>
                  </a:lnTo>
                  <a:lnTo>
                    <a:pt x="6373" y="6413"/>
                  </a:lnTo>
                  <a:lnTo>
                    <a:pt x="6349" y="6310"/>
                  </a:lnTo>
                  <a:lnTo>
                    <a:pt x="6324" y="6208"/>
                  </a:lnTo>
                  <a:lnTo>
                    <a:pt x="6312" y="6096"/>
                  </a:lnTo>
                  <a:lnTo>
                    <a:pt x="6312" y="5891"/>
                  </a:lnTo>
                  <a:lnTo>
                    <a:pt x="6324" y="5789"/>
                  </a:lnTo>
                  <a:lnTo>
                    <a:pt x="6336" y="5687"/>
                  </a:lnTo>
                  <a:lnTo>
                    <a:pt x="6361" y="5574"/>
                  </a:lnTo>
                  <a:lnTo>
                    <a:pt x="6398" y="5472"/>
                  </a:lnTo>
                  <a:lnTo>
                    <a:pt x="6434" y="5380"/>
                  </a:lnTo>
                  <a:lnTo>
                    <a:pt x="6484" y="5277"/>
                  </a:lnTo>
                  <a:lnTo>
                    <a:pt x="6545" y="5175"/>
                  </a:lnTo>
                  <a:lnTo>
                    <a:pt x="6607" y="5083"/>
                  </a:lnTo>
                  <a:lnTo>
                    <a:pt x="6680" y="4991"/>
                  </a:lnTo>
                  <a:lnTo>
                    <a:pt x="6766" y="4899"/>
                  </a:lnTo>
                  <a:lnTo>
                    <a:pt x="6852" y="4807"/>
                  </a:lnTo>
                  <a:lnTo>
                    <a:pt x="6938" y="4725"/>
                  </a:lnTo>
                  <a:lnTo>
                    <a:pt x="7049" y="4643"/>
                  </a:lnTo>
                  <a:lnTo>
                    <a:pt x="7159" y="4561"/>
                  </a:lnTo>
                  <a:lnTo>
                    <a:pt x="7282" y="4490"/>
                  </a:lnTo>
                  <a:lnTo>
                    <a:pt x="7417" y="4408"/>
                  </a:lnTo>
                  <a:lnTo>
                    <a:pt x="7564" y="4336"/>
                  </a:lnTo>
                  <a:lnTo>
                    <a:pt x="7884" y="4193"/>
                  </a:lnTo>
                  <a:lnTo>
                    <a:pt x="8043" y="4142"/>
                  </a:lnTo>
                  <a:lnTo>
                    <a:pt x="8203" y="4081"/>
                  </a:lnTo>
                  <a:lnTo>
                    <a:pt x="8375" y="4040"/>
                  </a:lnTo>
                  <a:lnTo>
                    <a:pt x="8534" y="3999"/>
                  </a:lnTo>
                  <a:lnTo>
                    <a:pt x="8804" y="3938"/>
                  </a:lnTo>
                  <a:lnTo>
                    <a:pt x="9063" y="3897"/>
                  </a:lnTo>
                  <a:lnTo>
                    <a:pt x="9320" y="3856"/>
                  </a:lnTo>
                  <a:lnTo>
                    <a:pt x="9590" y="3815"/>
                  </a:lnTo>
                  <a:lnTo>
                    <a:pt x="9849" y="3794"/>
                  </a:lnTo>
                  <a:lnTo>
                    <a:pt x="10119" y="3774"/>
                  </a:lnTo>
                  <a:lnTo>
                    <a:pt x="10376" y="3764"/>
                  </a:lnTo>
                  <a:lnTo>
                    <a:pt x="10647" y="3753"/>
                  </a:lnTo>
                  <a:lnTo>
                    <a:pt x="10904" y="3753"/>
                  </a:lnTo>
                  <a:lnTo>
                    <a:pt x="11174" y="3764"/>
                  </a:lnTo>
                  <a:lnTo>
                    <a:pt x="11433" y="3774"/>
                  </a:lnTo>
                  <a:lnTo>
                    <a:pt x="11703" y="3794"/>
                  </a:lnTo>
                  <a:lnTo>
                    <a:pt x="11973" y="3815"/>
                  </a:lnTo>
                  <a:lnTo>
                    <a:pt x="12231" y="3856"/>
                  </a:lnTo>
                  <a:lnTo>
                    <a:pt x="12489" y="3886"/>
                  </a:lnTo>
                  <a:lnTo>
                    <a:pt x="12759" y="3938"/>
                  </a:lnTo>
                  <a:lnTo>
                    <a:pt x="13029" y="3989"/>
                  </a:lnTo>
                  <a:lnTo>
                    <a:pt x="13287" y="4060"/>
                  </a:lnTo>
                  <a:lnTo>
                    <a:pt x="13532" y="4132"/>
                  </a:lnTo>
                  <a:lnTo>
                    <a:pt x="13778" y="4224"/>
                  </a:lnTo>
                  <a:lnTo>
                    <a:pt x="13999" y="4316"/>
                  </a:lnTo>
                  <a:lnTo>
                    <a:pt x="14220" y="4428"/>
                  </a:lnTo>
                  <a:lnTo>
                    <a:pt x="14429" y="4541"/>
                  </a:lnTo>
                  <a:lnTo>
                    <a:pt x="14625" y="4664"/>
                  </a:lnTo>
                  <a:lnTo>
                    <a:pt x="14797" y="4807"/>
                  </a:lnTo>
                  <a:lnTo>
                    <a:pt x="14969" y="4960"/>
                  </a:lnTo>
                  <a:lnTo>
                    <a:pt x="15129" y="5114"/>
                  </a:lnTo>
                  <a:lnTo>
                    <a:pt x="15264" y="5287"/>
                  </a:lnTo>
                  <a:lnTo>
                    <a:pt x="15399" y="5472"/>
                  </a:lnTo>
                  <a:lnTo>
                    <a:pt x="15509" y="5666"/>
                  </a:lnTo>
                  <a:lnTo>
                    <a:pt x="15608" y="5870"/>
                  </a:lnTo>
                  <a:lnTo>
                    <a:pt x="15694" y="6096"/>
                  </a:lnTo>
                  <a:lnTo>
                    <a:pt x="15718" y="6198"/>
                  </a:lnTo>
                  <a:lnTo>
                    <a:pt x="15743" y="6310"/>
                  </a:lnTo>
                  <a:lnTo>
                    <a:pt x="15767" y="6546"/>
                  </a:lnTo>
                  <a:lnTo>
                    <a:pt x="15780" y="6771"/>
                  </a:lnTo>
                  <a:lnTo>
                    <a:pt x="15780" y="7088"/>
                  </a:lnTo>
                  <a:lnTo>
                    <a:pt x="15829" y="7210"/>
                  </a:lnTo>
                  <a:lnTo>
                    <a:pt x="15866" y="7251"/>
                  </a:lnTo>
                  <a:lnTo>
                    <a:pt x="15927" y="7282"/>
                  </a:lnTo>
                  <a:lnTo>
                    <a:pt x="15988" y="7312"/>
                  </a:lnTo>
                  <a:lnTo>
                    <a:pt x="16074" y="7323"/>
                  </a:lnTo>
                  <a:lnTo>
                    <a:pt x="20863" y="7323"/>
                  </a:lnTo>
                  <a:lnTo>
                    <a:pt x="20949" y="7312"/>
                  </a:lnTo>
                  <a:lnTo>
                    <a:pt x="21023" y="7282"/>
                  </a:lnTo>
                  <a:lnTo>
                    <a:pt x="21072" y="7251"/>
                  </a:lnTo>
                  <a:lnTo>
                    <a:pt x="21109" y="7200"/>
                  </a:lnTo>
                  <a:lnTo>
                    <a:pt x="21134" y="7149"/>
                  </a:lnTo>
                  <a:lnTo>
                    <a:pt x="21158" y="7077"/>
                  </a:lnTo>
                  <a:lnTo>
                    <a:pt x="21158" y="6668"/>
                  </a:lnTo>
                  <a:lnTo>
                    <a:pt x="21134" y="6341"/>
                  </a:lnTo>
                  <a:lnTo>
                    <a:pt x="21109" y="6024"/>
                  </a:lnTo>
                  <a:lnTo>
                    <a:pt x="21048" y="5707"/>
                  </a:lnTo>
                  <a:lnTo>
                    <a:pt x="20986" y="5390"/>
                  </a:lnTo>
                  <a:lnTo>
                    <a:pt x="20888" y="5093"/>
                  </a:lnTo>
                  <a:lnTo>
                    <a:pt x="20790" y="4786"/>
                  </a:lnTo>
                  <a:lnTo>
                    <a:pt x="20667" y="4500"/>
                  </a:lnTo>
                  <a:lnTo>
                    <a:pt x="20520" y="4214"/>
                  </a:lnTo>
                  <a:lnTo>
                    <a:pt x="20348" y="3927"/>
                  </a:lnTo>
                  <a:lnTo>
                    <a:pt x="20163" y="3651"/>
                  </a:lnTo>
                  <a:lnTo>
                    <a:pt x="19967" y="3385"/>
                  </a:lnTo>
                  <a:lnTo>
                    <a:pt x="19734" y="3120"/>
                  </a:lnTo>
                  <a:lnTo>
                    <a:pt x="19488" y="2864"/>
                  </a:lnTo>
                  <a:lnTo>
                    <a:pt x="19218" y="2608"/>
                  </a:lnTo>
                  <a:lnTo>
                    <a:pt x="18936" y="2363"/>
                  </a:lnTo>
                  <a:lnTo>
                    <a:pt x="18714" y="2199"/>
                  </a:lnTo>
                  <a:lnTo>
                    <a:pt x="18493" y="2035"/>
                  </a:lnTo>
                  <a:lnTo>
                    <a:pt x="18272" y="1882"/>
                  </a:lnTo>
                  <a:lnTo>
                    <a:pt x="18039" y="1739"/>
                  </a:lnTo>
                  <a:lnTo>
                    <a:pt x="17806" y="1595"/>
                  </a:lnTo>
                  <a:lnTo>
                    <a:pt x="17314" y="1329"/>
                  </a:lnTo>
                  <a:lnTo>
                    <a:pt x="17069" y="1217"/>
                  </a:lnTo>
                  <a:lnTo>
                    <a:pt x="16811" y="1094"/>
                  </a:lnTo>
                  <a:lnTo>
                    <a:pt x="16553" y="982"/>
                  </a:lnTo>
                  <a:lnTo>
                    <a:pt x="16295" y="880"/>
                  </a:lnTo>
                  <a:lnTo>
                    <a:pt x="16025" y="777"/>
                  </a:lnTo>
                  <a:lnTo>
                    <a:pt x="15755" y="685"/>
                  </a:lnTo>
                  <a:lnTo>
                    <a:pt x="15485" y="603"/>
                  </a:lnTo>
                  <a:lnTo>
                    <a:pt x="15202" y="522"/>
                  </a:lnTo>
                  <a:lnTo>
                    <a:pt x="14920" y="440"/>
                  </a:lnTo>
                  <a:lnTo>
                    <a:pt x="14564" y="358"/>
                  </a:lnTo>
                  <a:lnTo>
                    <a:pt x="14220" y="287"/>
                  </a:lnTo>
                  <a:lnTo>
                    <a:pt x="13876" y="225"/>
                  </a:lnTo>
                  <a:lnTo>
                    <a:pt x="13520" y="164"/>
                  </a:lnTo>
                  <a:lnTo>
                    <a:pt x="13176" y="123"/>
                  </a:lnTo>
                  <a:lnTo>
                    <a:pt x="12820" y="82"/>
                  </a:lnTo>
                  <a:lnTo>
                    <a:pt x="12476" y="51"/>
                  </a:lnTo>
                  <a:lnTo>
                    <a:pt x="12120" y="31"/>
                  </a:lnTo>
                  <a:lnTo>
                    <a:pt x="11764" y="10"/>
                  </a:lnTo>
                  <a:lnTo>
                    <a:pt x="1142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270011" y="1694"/>
              <a:ext cx="129276" cy="12970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716" y="4431"/>
                  </a:moveTo>
                  <a:lnTo>
                    <a:pt x="13725" y="13209"/>
                  </a:lnTo>
                  <a:lnTo>
                    <a:pt x="13338" y="13324"/>
                  </a:lnTo>
                  <a:lnTo>
                    <a:pt x="12950" y="13439"/>
                  </a:lnTo>
                  <a:lnTo>
                    <a:pt x="12562" y="13533"/>
                  </a:lnTo>
                  <a:lnTo>
                    <a:pt x="12173" y="13616"/>
                  </a:lnTo>
                  <a:lnTo>
                    <a:pt x="11786" y="13679"/>
                  </a:lnTo>
                  <a:lnTo>
                    <a:pt x="11398" y="13742"/>
                  </a:lnTo>
                  <a:lnTo>
                    <a:pt x="10999" y="13794"/>
                  </a:lnTo>
                  <a:lnTo>
                    <a:pt x="10611" y="13836"/>
                  </a:lnTo>
                  <a:lnTo>
                    <a:pt x="10213" y="13857"/>
                  </a:lnTo>
                  <a:lnTo>
                    <a:pt x="9825" y="13878"/>
                  </a:lnTo>
                  <a:lnTo>
                    <a:pt x="9028" y="13899"/>
                  </a:lnTo>
                  <a:lnTo>
                    <a:pt x="8619" y="13888"/>
                  </a:lnTo>
                  <a:lnTo>
                    <a:pt x="8221" y="13878"/>
                  </a:lnTo>
                  <a:lnTo>
                    <a:pt x="7812" y="13857"/>
                  </a:lnTo>
                  <a:lnTo>
                    <a:pt x="7413" y="13825"/>
                  </a:lnTo>
                  <a:lnTo>
                    <a:pt x="10622" y="4441"/>
                  </a:lnTo>
                  <a:lnTo>
                    <a:pt x="10716" y="4431"/>
                  </a:lnTo>
                  <a:close/>
                  <a:moveTo>
                    <a:pt x="8273" y="0"/>
                  </a:moveTo>
                  <a:lnTo>
                    <a:pt x="8147" y="10"/>
                  </a:lnTo>
                  <a:lnTo>
                    <a:pt x="8042" y="32"/>
                  </a:lnTo>
                  <a:lnTo>
                    <a:pt x="8011" y="42"/>
                  </a:lnTo>
                  <a:lnTo>
                    <a:pt x="7969" y="63"/>
                  </a:lnTo>
                  <a:lnTo>
                    <a:pt x="7938" y="84"/>
                  </a:lnTo>
                  <a:lnTo>
                    <a:pt x="7916" y="115"/>
                  </a:lnTo>
                  <a:lnTo>
                    <a:pt x="7864" y="199"/>
                  </a:lnTo>
                  <a:lnTo>
                    <a:pt x="7822" y="303"/>
                  </a:lnTo>
                  <a:lnTo>
                    <a:pt x="7759" y="460"/>
                  </a:lnTo>
                  <a:lnTo>
                    <a:pt x="535" y="19813"/>
                  </a:lnTo>
                  <a:lnTo>
                    <a:pt x="293" y="20451"/>
                  </a:lnTo>
                  <a:lnTo>
                    <a:pt x="168" y="20775"/>
                  </a:lnTo>
                  <a:lnTo>
                    <a:pt x="53" y="21099"/>
                  </a:lnTo>
                  <a:lnTo>
                    <a:pt x="21" y="21224"/>
                  </a:lnTo>
                  <a:lnTo>
                    <a:pt x="0" y="21339"/>
                  </a:lnTo>
                  <a:lnTo>
                    <a:pt x="0" y="21381"/>
                  </a:lnTo>
                  <a:lnTo>
                    <a:pt x="10" y="21423"/>
                  </a:lnTo>
                  <a:lnTo>
                    <a:pt x="21" y="21464"/>
                  </a:lnTo>
                  <a:lnTo>
                    <a:pt x="42" y="21496"/>
                  </a:lnTo>
                  <a:lnTo>
                    <a:pt x="63" y="21516"/>
                  </a:lnTo>
                  <a:lnTo>
                    <a:pt x="94" y="21537"/>
                  </a:lnTo>
                  <a:lnTo>
                    <a:pt x="178" y="21569"/>
                  </a:lnTo>
                  <a:lnTo>
                    <a:pt x="293" y="21590"/>
                  </a:lnTo>
                  <a:lnTo>
                    <a:pt x="430" y="21600"/>
                  </a:lnTo>
                  <a:lnTo>
                    <a:pt x="4446" y="21600"/>
                  </a:lnTo>
                  <a:lnTo>
                    <a:pt x="4530" y="21590"/>
                  </a:lnTo>
                  <a:lnTo>
                    <a:pt x="4603" y="21569"/>
                  </a:lnTo>
                  <a:lnTo>
                    <a:pt x="4666" y="21527"/>
                  </a:lnTo>
                  <a:lnTo>
                    <a:pt x="4729" y="21485"/>
                  </a:lnTo>
                  <a:lnTo>
                    <a:pt x="4771" y="21423"/>
                  </a:lnTo>
                  <a:lnTo>
                    <a:pt x="4813" y="21349"/>
                  </a:lnTo>
                  <a:lnTo>
                    <a:pt x="4855" y="21255"/>
                  </a:lnTo>
                  <a:lnTo>
                    <a:pt x="5044" y="20670"/>
                  </a:lnTo>
                  <a:lnTo>
                    <a:pt x="5232" y="20095"/>
                  </a:lnTo>
                  <a:lnTo>
                    <a:pt x="5641" y="18935"/>
                  </a:lnTo>
                  <a:lnTo>
                    <a:pt x="6228" y="17253"/>
                  </a:lnTo>
                  <a:lnTo>
                    <a:pt x="6784" y="17305"/>
                  </a:lnTo>
                  <a:lnTo>
                    <a:pt x="7329" y="17357"/>
                  </a:lnTo>
                  <a:lnTo>
                    <a:pt x="7885" y="17389"/>
                  </a:lnTo>
                  <a:lnTo>
                    <a:pt x="8976" y="17410"/>
                  </a:lnTo>
                  <a:lnTo>
                    <a:pt x="9521" y="17410"/>
                  </a:lnTo>
                  <a:lnTo>
                    <a:pt x="10066" y="17389"/>
                  </a:lnTo>
                  <a:lnTo>
                    <a:pt x="10601" y="17357"/>
                  </a:lnTo>
                  <a:lnTo>
                    <a:pt x="11146" y="17316"/>
                  </a:lnTo>
                  <a:lnTo>
                    <a:pt x="11681" y="17253"/>
                  </a:lnTo>
                  <a:lnTo>
                    <a:pt x="12216" y="17180"/>
                  </a:lnTo>
                  <a:lnTo>
                    <a:pt x="12750" y="17096"/>
                  </a:lnTo>
                  <a:lnTo>
                    <a:pt x="13285" y="16992"/>
                  </a:lnTo>
                  <a:lnTo>
                    <a:pt x="13820" y="16866"/>
                  </a:lnTo>
                  <a:lnTo>
                    <a:pt x="14344" y="16741"/>
                  </a:lnTo>
                  <a:lnTo>
                    <a:pt x="14879" y="16584"/>
                  </a:lnTo>
                  <a:lnTo>
                    <a:pt x="14973" y="16835"/>
                  </a:lnTo>
                  <a:lnTo>
                    <a:pt x="15739" y="19040"/>
                  </a:lnTo>
                  <a:lnTo>
                    <a:pt x="16493" y="21255"/>
                  </a:lnTo>
                  <a:lnTo>
                    <a:pt x="16525" y="21339"/>
                  </a:lnTo>
                  <a:lnTo>
                    <a:pt x="16556" y="21412"/>
                  </a:lnTo>
                  <a:lnTo>
                    <a:pt x="16598" y="21464"/>
                  </a:lnTo>
                  <a:lnTo>
                    <a:pt x="16651" y="21516"/>
                  </a:lnTo>
                  <a:lnTo>
                    <a:pt x="16704" y="21558"/>
                  </a:lnTo>
                  <a:lnTo>
                    <a:pt x="16777" y="21579"/>
                  </a:lnTo>
                  <a:lnTo>
                    <a:pt x="16861" y="21600"/>
                  </a:lnTo>
                  <a:lnTo>
                    <a:pt x="21191" y="21600"/>
                  </a:lnTo>
                  <a:lnTo>
                    <a:pt x="21307" y="21590"/>
                  </a:lnTo>
                  <a:lnTo>
                    <a:pt x="21411" y="21579"/>
                  </a:lnTo>
                  <a:lnTo>
                    <a:pt x="21485" y="21548"/>
                  </a:lnTo>
                  <a:lnTo>
                    <a:pt x="21506" y="21527"/>
                  </a:lnTo>
                  <a:lnTo>
                    <a:pt x="21537" y="21506"/>
                  </a:lnTo>
                  <a:lnTo>
                    <a:pt x="21547" y="21475"/>
                  </a:lnTo>
                  <a:lnTo>
                    <a:pt x="21558" y="21443"/>
                  </a:lnTo>
                  <a:lnTo>
                    <a:pt x="21569" y="21360"/>
                  </a:lnTo>
                  <a:lnTo>
                    <a:pt x="21558" y="21266"/>
                  </a:lnTo>
                  <a:lnTo>
                    <a:pt x="21527" y="21151"/>
                  </a:lnTo>
                  <a:lnTo>
                    <a:pt x="21495" y="21046"/>
                  </a:lnTo>
                  <a:lnTo>
                    <a:pt x="21464" y="20942"/>
                  </a:lnTo>
                  <a:lnTo>
                    <a:pt x="20069" y="17243"/>
                  </a:lnTo>
                  <a:lnTo>
                    <a:pt x="19063" y="14546"/>
                  </a:lnTo>
                  <a:lnTo>
                    <a:pt x="19262" y="14410"/>
                  </a:lnTo>
                  <a:lnTo>
                    <a:pt x="19440" y="14275"/>
                  </a:lnTo>
                  <a:lnTo>
                    <a:pt x="21422" y="12603"/>
                  </a:lnTo>
                  <a:lnTo>
                    <a:pt x="21485" y="12540"/>
                  </a:lnTo>
                  <a:lnTo>
                    <a:pt x="21537" y="12488"/>
                  </a:lnTo>
                  <a:lnTo>
                    <a:pt x="21569" y="12425"/>
                  </a:lnTo>
                  <a:lnTo>
                    <a:pt x="21590" y="12352"/>
                  </a:lnTo>
                  <a:lnTo>
                    <a:pt x="21600" y="12289"/>
                  </a:lnTo>
                  <a:lnTo>
                    <a:pt x="21600" y="12216"/>
                  </a:lnTo>
                  <a:lnTo>
                    <a:pt x="21579" y="12133"/>
                  </a:lnTo>
                  <a:lnTo>
                    <a:pt x="21547" y="12049"/>
                  </a:lnTo>
                  <a:lnTo>
                    <a:pt x="21233" y="11276"/>
                  </a:lnTo>
                  <a:lnTo>
                    <a:pt x="20918" y="10492"/>
                  </a:lnTo>
                  <a:lnTo>
                    <a:pt x="20300" y="8935"/>
                  </a:lnTo>
                  <a:lnTo>
                    <a:pt x="20227" y="8778"/>
                  </a:lnTo>
                  <a:lnTo>
                    <a:pt x="20132" y="8580"/>
                  </a:lnTo>
                  <a:lnTo>
                    <a:pt x="19849" y="8914"/>
                  </a:lnTo>
                  <a:lnTo>
                    <a:pt x="19566" y="9238"/>
                  </a:lnTo>
                  <a:lnTo>
                    <a:pt x="19283" y="9551"/>
                  </a:lnTo>
                  <a:lnTo>
                    <a:pt x="18989" y="9854"/>
                  </a:lnTo>
                  <a:lnTo>
                    <a:pt x="18696" y="10147"/>
                  </a:lnTo>
                  <a:lnTo>
                    <a:pt x="18381" y="10429"/>
                  </a:lnTo>
                  <a:lnTo>
                    <a:pt x="18067" y="10711"/>
                  </a:lnTo>
                  <a:lnTo>
                    <a:pt x="17731" y="10972"/>
                  </a:lnTo>
                  <a:lnTo>
                    <a:pt x="17521" y="10471"/>
                  </a:lnTo>
                  <a:lnTo>
                    <a:pt x="13757" y="418"/>
                  </a:lnTo>
                  <a:lnTo>
                    <a:pt x="13662" y="157"/>
                  </a:lnTo>
                  <a:lnTo>
                    <a:pt x="13631" y="84"/>
                  </a:lnTo>
                  <a:lnTo>
                    <a:pt x="13610" y="63"/>
                  </a:lnTo>
                  <a:lnTo>
                    <a:pt x="13589" y="42"/>
                  </a:lnTo>
                  <a:lnTo>
                    <a:pt x="13558" y="21"/>
                  </a:lnTo>
                  <a:lnTo>
                    <a:pt x="13526" y="10"/>
                  </a:lnTo>
                  <a:lnTo>
                    <a:pt x="1343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543223" y="1821"/>
              <a:ext cx="93744" cy="1293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7775"/>
                  </a:lnTo>
                  <a:lnTo>
                    <a:pt x="6636" y="17775"/>
                  </a:lnTo>
                  <a:lnTo>
                    <a:pt x="6477" y="17764"/>
                  </a:lnTo>
                  <a:lnTo>
                    <a:pt x="6361" y="17754"/>
                  </a:lnTo>
                  <a:lnTo>
                    <a:pt x="6318" y="17732"/>
                  </a:lnTo>
                  <a:lnTo>
                    <a:pt x="6274" y="17722"/>
                  </a:lnTo>
                  <a:lnTo>
                    <a:pt x="6246" y="17691"/>
                  </a:lnTo>
                  <a:lnTo>
                    <a:pt x="6231" y="17659"/>
                  </a:lnTo>
                  <a:lnTo>
                    <a:pt x="6202" y="17586"/>
                  </a:lnTo>
                  <a:lnTo>
                    <a:pt x="6202" y="17471"/>
                  </a:lnTo>
                  <a:lnTo>
                    <a:pt x="6188" y="17324"/>
                  </a:lnTo>
                  <a:lnTo>
                    <a:pt x="6188" y="12818"/>
                  </a:lnTo>
                  <a:lnTo>
                    <a:pt x="6202" y="12618"/>
                  </a:lnTo>
                  <a:lnTo>
                    <a:pt x="6231" y="12377"/>
                  </a:lnTo>
                  <a:lnTo>
                    <a:pt x="19807" y="12377"/>
                  </a:lnTo>
                  <a:lnTo>
                    <a:pt x="19981" y="12367"/>
                  </a:lnTo>
                  <a:lnTo>
                    <a:pt x="20096" y="12346"/>
                  </a:lnTo>
                  <a:lnTo>
                    <a:pt x="20154" y="12335"/>
                  </a:lnTo>
                  <a:lnTo>
                    <a:pt x="20183" y="12314"/>
                  </a:lnTo>
                  <a:lnTo>
                    <a:pt x="20212" y="12283"/>
                  </a:lnTo>
                  <a:lnTo>
                    <a:pt x="20241" y="12251"/>
                  </a:lnTo>
                  <a:lnTo>
                    <a:pt x="20270" y="12168"/>
                  </a:lnTo>
                  <a:lnTo>
                    <a:pt x="20270" y="8960"/>
                  </a:lnTo>
                  <a:lnTo>
                    <a:pt x="20256" y="8761"/>
                  </a:lnTo>
                  <a:lnTo>
                    <a:pt x="20226" y="8531"/>
                  </a:lnTo>
                  <a:lnTo>
                    <a:pt x="7056" y="8531"/>
                  </a:lnTo>
                  <a:lnTo>
                    <a:pt x="6853" y="8520"/>
                  </a:lnTo>
                  <a:lnTo>
                    <a:pt x="6680" y="8489"/>
                  </a:lnTo>
                  <a:lnTo>
                    <a:pt x="6535" y="8447"/>
                  </a:lnTo>
                  <a:lnTo>
                    <a:pt x="6462" y="8415"/>
                  </a:lnTo>
                  <a:lnTo>
                    <a:pt x="6405" y="8384"/>
                  </a:lnTo>
                  <a:lnTo>
                    <a:pt x="6361" y="8342"/>
                  </a:lnTo>
                  <a:lnTo>
                    <a:pt x="6318" y="8300"/>
                  </a:lnTo>
                  <a:lnTo>
                    <a:pt x="6274" y="8258"/>
                  </a:lnTo>
                  <a:lnTo>
                    <a:pt x="6246" y="8206"/>
                  </a:lnTo>
                  <a:lnTo>
                    <a:pt x="6202" y="8091"/>
                  </a:lnTo>
                  <a:lnTo>
                    <a:pt x="6188" y="7954"/>
                  </a:lnTo>
                  <a:lnTo>
                    <a:pt x="6188" y="4223"/>
                  </a:lnTo>
                  <a:lnTo>
                    <a:pt x="6202" y="4066"/>
                  </a:lnTo>
                  <a:lnTo>
                    <a:pt x="6217" y="4014"/>
                  </a:lnTo>
                  <a:lnTo>
                    <a:pt x="6231" y="3972"/>
                  </a:lnTo>
                  <a:lnTo>
                    <a:pt x="6260" y="3930"/>
                  </a:lnTo>
                  <a:lnTo>
                    <a:pt x="6289" y="3909"/>
                  </a:lnTo>
                  <a:lnTo>
                    <a:pt x="6347" y="3888"/>
                  </a:lnTo>
                  <a:lnTo>
                    <a:pt x="6390" y="3878"/>
                  </a:lnTo>
                  <a:lnTo>
                    <a:pt x="6549" y="3857"/>
                  </a:lnTo>
                  <a:lnTo>
                    <a:pt x="7056" y="3867"/>
                  </a:lnTo>
                  <a:lnTo>
                    <a:pt x="21600" y="38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133437" y="-1"/>
              <a:ext cx="122256" cy="13267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210" y="0"/>
                  </a:moveTo>
                  <a:lnTo>
                    <a:pt x="10611" y="20"/>
                  </a:lnTo>
                  <a:lnTo>
                    <a:pt x="10013" y="61"/>
                  </a:lnTo>
                  <a:lnTo>
                    <a:pt x="9414" y="113"/>
                  </a:lnTo>
                  <a:lnTo>
                    <a:pt x="9092" y="153"/>
                  </a:lnTo>
                  <a:lnTo>
                    <a:pt x="8771" y="194"/>
                  </a:lnTo>
                  <a:lnTo>
                    <a:pt x="8460" y="245"/>
                  </a:lnTo>
                  <a:lnTo>
                    <a:pt x="8139" y="296"/>
                  </a:lnTo>
                  <a:lnTo>
                    <a:pt x="7828" y="368"/>
                  </a:lnTo>
                  <a:lnTo>
                    <a:pt x="7529" y="439"/>
                  </a:lnTo>
                  <a:lnTo>
                    <a:pt x="7219" y="521"/>
                  </a:lnTo>
                  <a:lnTo>
                    <a:pt x="6919" y="613"/>
                  </a:lnTo>
                  <a:lnTo>
                    <a:pt x="6619" y="705"/>
                  </a:lnTo>
                  <a:lnTo>
                    <a:pt x="6331" y="817"/>
                  </a:lnTo>
                  <a:lnTo>
                    <a:pt x="6043" y="930"/>
                  </a:lnTo>
                  <a:lnTo>
                    <a:pt x="5755" y="1052"/>
                  </a:lnTo>
                  <a:lnTo>
                    <a:pt x="5477" y="1185"/>
                  </a:lnTo>
                  <a:lnTo>
                    <a:pt x="5200" y="1338"/>
                  </a:lnTo>
                  <a:lnTo>
                    <a:pt x="4923" y="1492"/>
                  </a:lnTo>
                  <a:lnTo>
                    <a:pt x="4657" y="1655"/>
                  </a:lnTo>
                  <a:lnTo>
                    <a:pt x="4247" y="1921"/>
                  </a:lnTo>
                  <a:lnTo>
                    <a:pt x="3859" y="2207"/>
                  </a:lnTo>
                  <a:lnTo>
                    <a:pt x="3493" y="2503"/>
                  </a:lnTo>
                  <a:lnTo>
                    <a:pt x="3149" y="2820"/>
                  </a:lnTo>
                  <a:lnTo>
                    <a:pt x="2827" y="3137"/>
                  </a:lnTo>
                  <a:lnTo>
                    <a:pt x="2517" y="3464"/>
                  </a:lnTo>
                  <a:lnTo>
                    <a:pt x="2229" y="3811"/>
                  </a:lnTo>
                  <a:lnTo>
                    <a:pt x="1962" y="4169"/>
                  </a:lnTo>
                  <a:lnTo>
                    <a:pt x="1719" y="4526"/>
                  </a:lnTo>
                  <a:lnTo>
                    <a:pt x="1486" y="4905"/>
                  </a:lnTo>
                  <a:lnTo>
                    <a:pt x="1275" y="5293"/>
                  </a:lnTo>
                  <a:lnTo>
                    <a:pt x="1076" y="5681"/>
                  </a:lnTo>
                  <a:lnTo>
                    <a:pt x="898" y="6090"/>
                  </a:lnTo>
                  <a:lnTo>
                    <a:pt x="743" y="6499"/>
                  </a:lnTo>
                  <a:lnTo>
                    <a:pt x="599" y="6927"/>
                  </a:lnTo>
                  <a:lnTo>
                    <a:pt x="466" y="7357"/>
                  </a:lnTo>
                  <a:lnTo>
                    <a:pt x="377" y="7694"/>
                  </a:lnTo>
                  <a:lnTo>
                    <a:pt x="299" y="8031"/>
                  </a:lnTo>
                  <a:lnTo>
                    <a:pt x="222" y="8378"/>
                  </a:lnTo>
                  <a:lnTo>
                    <a:pt x="166" y="8716"/>
                  </a:lnTo>
                  <a:lnTo>
                    <a:pt x="122" y="9053"/>
                  </a:lnTo>
                  <a:lnTo>
                    <a:pt x="78" y="9400"/>
                  </a:lnTo>
                  <a:lnTo>
                    <a:pt x="44" y="9737"/>
                  </a:lnTo>
                  <a:lnTo>
                    <a:pt x="22" y="10085"/>
                  </a:lnTo>
                  <a:lnTo>
                    <a:pt x="11" y="10422"/>
                  </a:lnTo>
                  <a:lnTo>
                    <a:pt x="0" y="10770"/>
                  </a:lnTo>
                  <a:lnTo>
                    <a:pt x="11" y="11107"/>
                  </a:lnTo>
                  <a:lnTo>
                    <a:pt x="22" y="11454"/>
                  </a:lnTo>
                  <a:lnTo>
                    <a:pt x="44" y="11801"/>
                  </a:lnTo>
                  <a:lnTo>
                    <a:pt x="78" y="12139"/>
                  </a:lnTo>
                  <a:lnTo>
                    <a:pt x="111" y="12486"/>
                  </a:lnTo>
                  <a:lnTo>
                    <a:pt x="166" y="12833"/>
                  </a:lnTo>
                  <a:lnTo>
                    <a:pt x="255" y="13385"/>
                  </a:lnTo>
                  <a:lnTo>
                    <a:pt x="377" y="13927"/>
                  </a:lnTo>
                  <a:lnTo>
                    <a:pt x="443" y="14203"/>
                  </a:lnTo>
                  <a:lnTo>
                    <a:pt x="599" y="14734"/>
                  </a:lnTo>
                  <a:lnTo>
                    <a:pt x="698" y="15000"/>
                  </a:lnTo>
                  <a:lnTo>
                    <a:pt x="787" y="15255"/>
                  </a:lnTo>
                  <a:lnTo>
                    <a:pt x="898" y="15510"/>
                  </a:lnTo>
                  <a:lnTo>
                    <a:pt x="1009" y="15776"/>
                  </a:lnTo>
                  <a:lnTo>
                    <a:pt x="1131" y="16032"/>
                  </a:lnTo>
                  <a:lnTo>
                    <a:pt x="1253" y="16277"/>
                  </a:lnTo>
                  <a:lnTo>
                    <a:pt x="1397" y="16532"/>
                  </a:lnTo>
                  <a:lnTo>
                    <a:pt x="1685" y="17023"/>
                  </a:lnTo>
                  <a:lnTo>
                    <a:pt x="1962" y="17411"/>
                  </a:lnTo>
                  <a:lnTo>
                    <a:pt x="2240" y="17789"/>
                  </a:lnTo>
                  <a:lnTo>
                    <a:pt x="2539" y="18147"/>
                  </a:lnTo>
                  <a:lnTo>
                    <a:pt x="2850" y="18494"/>
                  </a:lnTo>
                  <a:lnTo>
                    <a:pt x="3171" y="18821"/>
                  </a:lnTo>
                  <a:lnTo>
                    <a:pt x="3515" y="19128"/>
                  </a:lnTo>
                  <a:lnTo>
                    <a:pt x="3870" y="19414"/>
                  </a:lnTo>
                  <a:lnTo>
                    <a:pt x="4247" y="19689"/>
                  </a:lnTo>
                  <a:lnTo>
                    <a:pt x="4635" y="19945"/>
                  </a:lnTo>
                  <a:lnTo>
                    <a:pt x="5045" y="20180"/>
                  </a:lnTo>
                  <a:lnTo>
                    <a:pt x="5466" y="20405"/>
                  </a:lnTo>
                  <a:lnTo>
                    <a:pt x="5899" y="20609"/>
                  </a:lnTo>
                  <a:lnTo>
                    <a:pt x="6354" y="20783"/>
                  </a:lnTo>
                  <a:lnTo>
                    <a:pt x="6819" y="20946"/>
                  </a:lnTo>
                  <a:lnTo>
                    <a:pt x="7307" y="21100"/>
                  </a:lnTo>
                  <a:lnTo>
                    <a:pt x="7806" y="21222"/>
                  </a:lnTo>
                  <a:lnTo>
                    <a:pt x="8172" y="21294"/>
                  </a:lnTo>
                  <a:lnTo>
                    <a:pt x="8527" y="21365"/>
                  </a:lnTo>
                  <a:lnTo>
                    <a:pt x="8893" y="21427"/>
                  </a:lnTo>
                  <a:lnTo>
                    <a:pt x="9248" y="21478"/>
                  </a:lnTo>
                  <a:lnTo>
                    <a:pt x="9613" y="21518"/>
                  </a:lnTo>
                  <a:lnTo>
                    <a:pt x="9968" y="21549"/>
                  </a:lnTo>
                  <a:lnTo>
                    <a:pt x="10334" y="21580"/>
                  </a:lnTo>
                  <a:lnTo>
                    <a:pt x="10700" y="21590"/>
                  </a:lnTo>
                  <a:lnTo>
                    <a:pt x="11055" y="21600"/>
                  </a:lnTo>
                  <a:lnTo>
                    <a:pt x="11421" y="21600"/>
                  </a:lnTo>
                  <a:lnTo>
                    <a:pt x="11787" y="21590"/>
                  </a:lnTo>
                  <a:lnTo>
                    <a:pt x="12153" y="21570"/>
                  </a:lnTo>
                  <a:lnTo>
                    <a:pt x="12508" y="21549"/>
                  </a:lnTo>
                  <a:lnTo>
                    <a:pt x="13239" y="21467"/>
                  </a:lnTo>
                  <a:lnTo>
                    <a:pt x="13605" y="21406"/>
                  </a:lnTo>
                  <a:lnTo>
                    <a:pt x="13949" y="21355"/>
                  </a:lnTo>
                  <a:lnTo>
                    <a:pt x="14282" y="21284"/>
                  </a:lnTo>
                  <a:lnTo>
                    <a:pt x="14603" y="21212"/>
                  </a:lnTo>
                  <a:lnTo>
                    <a:pt x="14925" y="21130"/>
                  </a:lnTo>
                  <a:lnTo>
                    <a:pt x="15235" y="21038"/>
                  </a:lnTo>
                  <a:lnTo>
                    <a:pt x="15546" y="20946"/>
                  </a:lnTo>
                  <a:lnTo>
                    <a:pt x="15845" y="20844"/>
                  </a:lnTo>
                  <a:lnTo>
                    <a:pt x="16145" y="20732"/>
                  </a:lnTo>
                  <a:lnTo>
                    <a:pt x="16422" y="20609"/>
                  </a:lnTo>
                  <a:lnTo>
                    <a:pt x="16699" y="20487"/>
                  </a:lnTo>
                  <a:lnTo>
                    <a:pt x="16976" y="20354"/>
                  </a:lnTo>
                  <a:lnTo>
                    <a:pt x="17242" y="20210"/>
                  </a:lnTo>
                  <a:lnTo>
                    <a:pt x="17497" y="20067"/>
                  </a:lnTo>
                  <a:lnTo>
                    <a:pt x="17752" y="19914"/>
                  </a:lnTo>
                  <a:lnTo>
                    <a:pt x="17996" y="19751"/>
                  </a:lnTo>
                  <a:lnTo>
                    <a:pt x="18229" y="19577"/>
                  </a:lnTo>
                  <a:lnTo>
                    <a:pt x="18462" y="19403"/>
                  </a:lnTo>
                  <a:lnTo>
                    <a:pt x="18684" y="19219"/>
                  </a:lnTo>
                  <a:lnTo>
                    <a:pt x="18895" y="19025"/>
                  </a:lnTo>
                  <a:lnTo>
                    <a:pt x="19105" y="18831"/>
                  </a:lnTo>
                  <a:lnTo>
                    <a:pt x="19316" y="18627"/>
                  </a:lnTo>
                  <a:lnTo>
                    <a:pt x="19504" y="18412"/>
                  </a:lnTo>
                  <a:lnTo>
                    <a:pt x="19693" y="18188"/>
                  </a:lnTo>
                  <a:lnTo>
                    <a:pt x="19881" y="17963"/>
                  </a:lnTo>
                  <a:lnTo>
                    <a:pt x="20048" y="17728"/>
                  </a:lnTo>
                  <a:lnTo>
                    <a:pt x="20380" y="17237"/>
                  </a:lnTo>
                  <a:lnTo>
                    <a:pt x="20536" y="16982"/>
                  </a:lnTo>
                  <a:lnTo>
                    <a:pt x="20824" y="16450"/>
                  </a:lnTo>
                  <a:lnTo>
                    <a:pt x="20957" y="16175"/>
                  </a:lnTo>
                  <a:lnTo>
                    <a:pt x="21079" y="15889"/>
                  </a:lnTo>
                  <a:lnTo>
                    <a:pt x="21179" y="15643"/>
                  </a:lnTo>
                  <a:lnTo>
                    <a:pt x="21268" y="15388"/>
                  </a:lnTo>
                  <a:lnTo>
                    <a:pt x="21345" y="15143"/>
                  </a:lnTo>
                  <a:lnTo>
                    <a:pt x="21412" y="14887"/>
                  </a:lnTo>
                  <a:lnTo>
                    <a:pt x="21467" y="14632"/>
                  </a:lnTo>
                  <a:lnTo>
                    <a:pt x="21511" y="14366"/>
                  </a:lnTo>
                  <a:lnTo>
                    <a:pt x="21545" y="14100"/>
                  </a:lnTo>
                  <a:lnTo>
                    <a:pt x="21556" y="13824"/>
                  </a:lnTo>
                  <a:lnTo>
                    <a:pt x="21279" y="13814"/>
                  </a:lnTo>
                  <a:lnTo>
                    <a:pt x="21012" y="13804"/>
                  </a:lnTo>
                  <a:lnTo>
                    <a:pt x="17265" y="13804"/>
                  </a:lnTo>
                  <a:lnTo>
                    <a:pt x="17087" y="13814"/>
                  </a:lnTo>
                  <a:lnTo>
                    <a:pt x="16965" y="13835"/>
                  </a:lnTo>
                  <a:lnTo>
                    <a:pt x="16910" y="13855"/>
                  </a:lnTo>
                  <a:lnTo>
                    <a:pt x="16876" y="13876"/>
                  </a:lnTo>
                  <a:lnTo>
                    <a:pt x="16832" y="13906"/>
                  </a:lnTo>
                  <a:lnTo>
                    <a:pt x="16799" y="13947"/>
                  </a:lnTo>
                  <a:lnTo>
                    <a:pt x="16743" y="14049"/>
                  </a:lnTo>
                  <a:lnTo>
                    <a:pt x="16688" y="14192"/>
                  </a:lnTo>
                  <a:lnTo>
                    <a:pt x="16622" y="14376"/>
                  </a:lnTo>
                  <a:lnTo>
                    <a:pt x="16522" y="14662"/>
                  </a:lnTo>
                  <a:lnTo>
                    <a:pt x="16400" y="14938"/>
                  </a:lnTo>
                  <a:lnTo>
                    <a:pt x="16278" y="15214"/>
                  </a:lnTo>
                  <a:lnTo>
                    <a:pt x="16134" y="15469"/>
                  </a:lnTo>
                  <a:lnTo>
                    <a:pt x="15978" y="15705"/>
                  </a:lnTo>
                  <a:lnTo>
                    <a:pt x="15812" y="15939"/>
                  </a:lnTo>
                  <a:lnTo>
                    <a:pt x="15624" y="16164"/>
                  </a:lnTo>
                  <a:lnTo>
                    <a:pt x="15424" y="16379"/>
                  </a:lnTo>
                  <a:lnTo>
                    <a:pt x="15213" y="16573"/>
                  </a:lnTo>
                  <a:lnTo>
                    <a:pt x="14981" y="16757"/>
                  </a:lnTo>
                  <a:lnTo>
                    <a:pt x="14736" y="16931"/>
                  </a:lnTo>
                  <a:lnTo>
                    <a:pt x="14482" y="17084"/>
                  </a:lnTo>
                  <a:lnTo>
                    <a:pt x="14204" y="17227"/>
                  </a:lnTo>
                  <a:lnTo>
                    <a:pt x="13905" y="17360"/>
                  </a:lnTo>
                  <a:lnTo>
                    <a:pt x="13583" y="17472"/>
                  </a:lnTo>
                  <a:lnTo>
                    <a:pt x="13250" y="17564"/>
                  </a:lnTo>
                  <a:lnTo>
                    <a:pt x="12973" y="17636"/>
                  </a:lnTo>
                  <a:lnTo>
                    <a:pt x="12685" y="17687"/>
                  </a:lnTo>
                  <a:lnTo>
                    <a:pt x="12397" y="17728"/>
                  </a:lnTo>
                  <a:lnTo>
                    <a:pt x="12108" y="17758"/>
                  </a:lnTo>
                  <a:lnTo>
                    <a:pt x="11820" y="17779"/>
                  </a:lnTo>
                  <a:lnTo>
                    <a:pt x="11532" y="17789"/>
                  </a:lnTo>
                  <a:lnTo>
                    <a:pt x="11243" y="17789"/>
                  </a:lnTo>
                  <a:lnTo>
                    <a:pt x="10944" y="17779"/>
                  </a:lnTo>
                  <a:lnTo>
                    <a:pt x="10523" y="17758"/>
                  </a:lnTo>
                  <a:lnTo>
                    <a:pt x="10101" y="17717"/>
                  </a:lnTo>
                  <a:lnTo>
                    <a:pt x="9702" y="17656"/>
                  </a:lnTo>
                  <a:lnTo>
                    <a:pt x="9314" y="17584"/>
                  </a:lnTo>
                  <a:lnTo>
                    <a:pt x="8948" y="17483"/>
                  </a:lnTo>
                  <a:lnTo>
                    <a:pt x="8593" y="17360"/>
                  </a:lnTo>
                  <a:lnTo>
                    <a:pt x="8250" y="17217"/>
                  </a:lnTo>
                  <a:lnTo>
                    <a:pt x="8083" y="17145"/>
                  </a:lnTo>
                  <a:lnTo>
                    <a:pt x="7917" y="17053"/>
                  </a:lnTo>
                  <a:lnTo>
                    <a:pt x="7751" y="16972"/>
                  </a:lnTo>
                  <a:lnTo>
                    <a:pt x="7595" y="16880"/>
                  </a:lnTo>
                  <a:lnTo>
                    <a:pt x="7451" y="16777"/>
                  </a:lnTo>
                  <a:lnTo>
                    <a:pt x="7296" y="16675"/>
                  </a:lnTo>
                  <a:lnTo>
                    <a:pt x="7152" y="16563"/>
                  </a:lnTo>
                  <a:lnTo>
                    <a:pt x="7019" y="16450"/>
                  </a:lnTo>
                  <a:lnTo>
                    <a:pt x="6886" y="16328"/>
                  </a:lnTo>
                  <a:lnTo>
                    <a:pt x="6753" y="16195"/>
                  </a:lnTo>
                  <a:lnTo>
                    <a:pt x="6619" y="16072"/>
                  </a:lnTo>
                  <a:lnTo>
                    <a:pt x="6498" y="15929"/>
                  </a:lnTo>
                  <a:lnTo>
                    <a:pt x="6254" y="15643"/>
                  </a:lnTo>
                  <a:lnTo>
                    <a:pt x="6143" y="15490"/>
                  </a:lnTo>
                  <a:lnTo>
                    <a:pt x="6032" y="15326"/>
                  </a:lnTo>
                  <a:lnTo>
                    <a:pt x="5832" y="14989"/>
                  </a:lnTo>
                  <a:lnTo>
                    <a:pt x="5633" y="14621"/>
                  </a:lnTo>
                  <a:lnTo>
                    <a:pt x="5466" y="14244"/>
                  </a:lnTo>
                  <a:lnTo>
                    <a:pt x="5322" y="13865"/>
                  </a:lnTo>
                  <a:lnTo>
                    <a:pt x="5212" y="13477"/>
                  </a:lnTo>
                  <a:lnTo>
                    <a:pt x="5112" y="13089"/>
                  </a:lnTo>
                  <a:lnTo>
                    <a:pt x="5034" y="12701"/>
                  </a:lnTo>
                  <a:lnTo>
                    <a:pt x="4967" y="12302"/>
                  </a:lnTo>
                  <a:lnTo>
                    <a:pt x="4923" y="11893"/>
                  </a:lnTo>
                  <a:lnTo>
                    <a:pt x="4879" y="11321"/>
                  </a:lnTo>
                  <a:lnTo>
                    <a:pt x="4868" y="11035"/>
                  </a:lnTo>
                  <a:lnTo>
                    <a:pt x="4868" y="10463"/>
                  </a:lnTo>
                  <a:lnTo>
                    <a:pt x="4879" y="10187"/>
                  </a:lnTo>
                  <a:lnTo>
                    <a:pt x="4901" y="9901"/>
                  </a:lnTo>
                  <a:lnTo>
                    <a:pt x="4923" y="9615"/>
                  </a:lnTo>
                  <a:lnTo>
                    <a:pt x="4956" y="9339"/>
                  </a:lnTo>
                  <a:lnTo>
                    <a:pt x="5001" y="9063"/>
                  </a:lnTo>
                  <a:lnTo>
                    <a:pt x="5056" y="8777"/>
                  </a:lnTo>
                  <a:lnTo>
                    <a:pt x="5189" y="8225"/>
                  </a:lnTo>
                  <a:lnTo>
                    <a:pt x="5278" y="7949"/>
                  </a:lnTo>
                  <a:lnTo>
                    <a:pt x="5367" y="7674"/>
                  </a:lnTo>
                  <a:lnTo>
                    <a:pt x="5466" y="7398"/>
                  </a:lnTo>
                  <a:lnTo>
                    <a:pt x="5577" y="7142"/>
                  </a:lnTo>
                  <a:lnTo>
                    <a:pt x="5699" y="6887"/>
                  </a:lnTo>
                  <a:lnTo>
                    <a:pt x="5821" y="6641"/>
                  </a:lnTo>
                  <a:lnTo>
                    <a:pt x="5965" y="6406"/>
                  </a:lnTo>
                  <a:lnTo>
                    <a:pt x="6109" y="6182"/>
                  </a:lnTo>
                  <a:lnTo>
                    <a:pt x="6276" y="5957"/>
                  </a:lnTo>
                  <a:lnTo>
                    <a:pt x="6442" y="5742"/>
                  </a:lnTo>
                  <a:lnTo>
                    <a:pt x="6631" y="5538"/>
                  </a:lnTo>
                  <a:lnTo>
                    <a:pt x="6819" y="5344"/>
                  </a:lnTo>
                  <a:lnTo>
                    <a:pt x="7030" y="5160"/>
                  </a:lnTo>
                  <a:lnTo>
                    <a:pt x="7252" y="4986"/>
                  </a:lnTo>
                  <a:lnTo>
                    <a:pt x="7485" y="4823"/>
                  </a:lnTo>
                  <a:lnTo>
                    <a:pt x="7729" y="4669"/>
                  </a:lnTo>
                  <a:lnTo>
                    <a:pt x="7995" y="4526"/>
                  </a:lnTo>
                  <a:lnTo>
                    <a:pt x="8272" y="4394"/>
                  </a:lnTo>
                  <a:lnTo>
                    <a:pt x="8560" y="4281"/>
                  </a:lnTo>
                  <a:lnTo>
                    <a:pt x="8793" y="4200"/>
                  </a:lnTo>
                  <a:lnTo>
                    <a:pt x="9015" y="4128"/>
                  </a:lnTo>
                  <a:lnTo>
                    <a:pt x="9480" y="4005"/>
                  </a:lnTo>
                  <a:lnTo>
                    <a:pt x="9713" y="3964"/>
                  </a:lnTo>
                  <a:lnTo>
                    <a:pt x="9946" y="3924"/>
                  </a:lnTo>
                  <a:lnTo>
                    <a:pt x="10179" y="3893"/>
                  </a:lnTo>
                  <a:lnTo>
                    <a:pt x="10412" y="3862"/>
                  </a:lnTo>
                  <a:lnTo>
                    <a:pt x="10656" y="3842"/>
                  </a:lnTo>
                  <a:lnTo>
                    <a:pt x="10889" y="3832"/>
                  </a:lnTo>
                  <a:lnTo>
                    <a:pt x="11366" y="3832"/>
                  </a:lnTo>
                  <a:lnTo>
                    <a:pt x="11853" y="3852"/>
                  </a:lnTo>
                  <a:lnTo>
                    <a:pt x="12341" y="3893"/>
                  </a:lnTo>
                  <a:lnTo>
                    <a:pt x="12552" y="3924"/>
                  </a:lnTo>
                  <a:lnTo>
                    <a:pt x="12763" y="3954"/>
                  </a:lnTo>
                  <a:lnTo>
                    <a:pt x="12962" y="3995"/>
                  </a:lnTo>
                  <a:lnTo>
                    <a:pt x="13162" y="4036"/>
                  </a:lnTo>
                  <a:lnTo>
                    <a:pt x="13361" y="4087"/>
                  </a:lnTo>
                  <a:lnTo>
                    <a:pt x="13550" y="4148"/>
                  </a:lnTo>
                  <a:lnTo>
                    <a:pt x="13738" y="4210"/>
                  </a:lnTo>
                  <a:lnTo>
                    <a:pt x="13927" y="4281"/>
                  </a:lnTo>
                  <a:lnTo>
                    <a:pt x="14104" y="4363"/>
                  </a:lnTo>
                  <a:lnTo>
                    <a:pt x="14282" y="4434"/>
                  </a:lnTo>
                  <a:lnTo>
                    <a:pt x="14448" y="4526"/>
                  </a:lnTo>
                  <a:lnTo>
                    <a:pt x="14614" y="4618"/>
                  </a:lnTo>
                  <a:lnTo>
                    <a:pt x="14770" y="4721"/>
                  </a:lnTo>
                  <a:lnTo>
                    <a:pt x="14925" y="4823"/>
                  </a:lnTo>
                  <a:lnTo>
                    <a:pt x="15069" y="4925"/>
                  </a:lnTo>
                  <a:lnTo>
                    <a:pt x="15213" y="5048"/>
                  </a:lnTo>
                  <a:lnTo>
                    <a:pt x="15346" y="5160"/>
                  </a:lnTo>
                  <a:lnTo>
                    <a:pt x="15479" y="5282"/>
                  </a:lnTo>
                  <a:lnTo>
                    <a:pt x="15601" y="5415"/>
                  </a:lnTo>
                  <a:lnTo>
                    <a:pt x="15723" y="5548"/>
                  </a:lnTo>
                  <a:lnTo>
                    <a:pt x="15834" y="5681"/>
                  </a:lnTo>
                  <a:lnTo>
                    <a:pt x="15945" y="5824"/>
                  </a:lnTo>
                  <a:lnTo>
                    <a:pt x="16045" y="5977"/>
                  </a:lnTo>
                  <a:lnTo>
                    <a:pt x="16134" y="6131"/>
                  </a:lnTo>
                  <a:lnTo>
                    <a:pt x="16222" y="6284"/>
                  </a:lnTo>
                  <a:lnTo>
                    <a:pt x="16311" y="6447"/>
                  </a:lnTo>
                  <a:lnTo>
                    <a:pt x="16377" y="6611"/>
                  </a:lnTo>
                  <a:lnTo>
                    <a:pt x="16444" y="6784"/>
                  </a:lnTo>
                  <a:lnTo>
                    <a:pt x="16511" y="6948"/>
                  </a:lnTo>
                  <a:lnTo>
                    <a:pt x="16566" y="7132"/>
                  </a:lnTo>
                  <a:lnTo>
                    <a:pt x="16610" y="7316"/>
                  </a:lnTo>
                  <a:lnTo>
                    <a:pt x="16644" y="7500"/>
                  </a:lnTo>
                  <a:lnTo>
                    <a:pt x="16699" y="7735"/>
                  </a:lnTo>
                  <a:lnTo>
                    <a:pt x="16766" y="7960"/>
                  </a:lnTo>
                  <a:lnTo>
                    <a:pt x="21600" y="7960"/>
                  </a:lnTo>
                  <a:lnTo>
                    <a:pt x="21545" y="7622"/>
                  </a:lnTo>
                  <a:lnTo>
                    <a:pt x="21456" y="6968"/>
                  </a:lnTo>
                  <a:lnTo>
                    <a:pt x="21423" y="6815"/>
                  </a:lnTo>
                  <a:lnTo>
                    <a:pt x="21378" y="6652"/>
                  </a:lnTo>
                  <a:lnTo>
                    <a:pt x="21290" y="6345"/>
                  </a:lnTo>
                  <a:lnTo>
                    <a:pt x="21190" y="6039"/>
                  </a:lnTo>
                  <a:lnTo>
                    <a:pt x="21079" y="5732"/>
                  </a:lnTo>
                  <a:lnTo>
                    <a:pt x="20957" y="5446"/>
                  </a:lnTo>
                  <a:lnTo>
                    <a:pt x="20824" y="5160"/>
                  </a:lnTo>
                  <a:lnTo>
                    <a:pt x="20691" y="4884"/>
                  </a:lnTo>
                  <a:lnTo>
                    <a:pt x="20547" y="4618"/>
                  </a:lnTo>
                  <a:lnTo>
                    <a:pt x="20391" y="4353"/>
                  </a:lnTo>
                  <a:lnTo>
                    <a:pt x="20236" y="4097"/>
                  </a:lnTo>
                  <a:lnTo>
                    <a:pt x="20059" y="3852"/>
                  </a:lnTo>
                  <a:lnTo>
                    <a:pt x="19881" y="3617"/>
                  </a:lnTo>
                  <a:lnTo>
                    <a:pt x="19693" y="3382"/>
                  </a:lnTo>
                  <a:lnTo>
                    <a:pt x="19504" y="3157"/>
                  </a:lnTo>
                  <a:lnTo>
                    <a:pt x="19294" y="2943"/>
                  </a:lnTo>
                  <a:lnTo>
                    <a:pt x="19083" y="2728"/>
                  </a:lnTo>
                  <a:lnTo>
                    <a:pt x="18861" y="2524"/>
                  </a:lnTo>
                  <a:lnTo>
                    <a:pt x="18629" y="2329"/>
                  </a:lnTo>
                  <a:lnTo>
                    <a:pt x="18396" y="2146"/>
                  </a:lnTo>
                  <a:lnTo>
                    <a:pt x="18152" y="1962"/>
                  </a:lnTo>
                  <a:lnTo>
                    <a:pt x="17897" y="1788"/>
                  </a:lnTo>
                  <a:lnTo>
                    <a:pt x="17631" y="1625"/>
                  </a:lnTo>
                  <a:lnTo>
                    <a:pt x="17353" y="1471"/>
                  </a:lnTo>
                  <a:lnTo>
                    <a:pt x="17076" y="1318"/>
                  </a:lnTo>
                  <a:lnTo>
                    <a:pt x="16788" y="1175"/>
                  </a:lnTo>
                  <a:lnTo>
                    <a:pt x="16189" y="909"/>
                  </a:lnTo>
                  <a:lnTo>
                    <a:pt x="15878" y="787"/>
                  </a:lnTo>
                  <a:lnTo>
                    <a:pt x="15557" y="674"/>
                  </a:lnTo>
                  <a:lnTo>
                    <a:pt x="15224" y="562"/>
                  </a:lnTo>
                  <a:lnTo>
                    <a:pt x="14880" y="470"/>
                  </a:lnTo>
                  <a:lnTo>
                    <a:pt x="14537" y="378"/>
                  </a:lnTo>
                  <a:lnTo>
                    <a:pt x="14182" y="286"/>
                  </a:lnTo>
                  <a:lnTo>
                    <a:pt x="13894" y="225"/>
                  </a:lnTo>
                  <a:lnTo>
                    <a:pt x="13594" y="174"/>
                  </a:lnTo>
                  <a:lnTo>
                    <a:pt x="13295" y="123"/>
                  </a:lnTo>
                  <a:lnTo>
                    <a:pt x="13007" y="92"/>
                  </a:lnTo>
                  <a:lnTo>
                    <a:pt x="12707" y="61"/>
                  </a:lnTo>
                  <a:lnTo>
                    <a:pt x="12408" y="30"/>
                  </a:lnTo>
                  <a:lnTo>
                    <a:pt x="12108" y="20"/>
                  </a:lnTo>
                  <a:lnTo>
                    <a:pt x="11809" y="10"/>
                  </a:lnTo>
                  <a:lnTo>
                    <a:pt x="11210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427987" y="1821"/>
              <a:ext cx="89316" cy="1296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" y="0"/>
                  </a:moveTo>
                  <a:lnTo>
                    <a:pt x="0" y="198"/>
                  </a:lnTo>
                  <a:lnTo>
                    <a:pt x="0" y="21412"/>
                  </a:lnTo>
                  <a:lnTo>
                    <a:pt x="31" y="21485"/>
                  </a:lnTo>
                  <a:lnTo>
                    <a:pt x="46" y="21516"/>
                  </a:lnTo>
                  <a:lnTo>
                    <a:pt x="76" y="21537"/>
                  </a:lnTo>
                  <a:lnTo>
                    <a:pt x="106" y="21558"/>
                  </a:lnTo>
                  <a:lnTo>
                    <a:pt x="152" y="21569"/>
                  </a:lnTo>
                  <a:lnTo>
                    <a:pt x="273" y="21590"/>
                  </a:lnTo>
                  <a:lnTo>
                    <a:pt x="425" y="21600"/>
                  </a:lnTo>
                  <a:lnTo>
                    <a:pt x="21160" y="21600"/>
                  </a:lnTo>
                  <a:lnTo>
                    <a:pt x="21327" y="21590"/>
                  </a:lnTo>
                  <a:lnTo>
                    <a:pt x="21433" y="21569"/>
                  </a:lnTo>
                  <a:lnTo>
                    <a:pt x="21478" y="21558"/>
                  </a:lnTo>
                  <a:lnTo>
                    <a:pt x="21569" y="21496"/>
                  </a:lnTo>
                  <a:lnTo>
                    <a:pt x="21584" y="21412"/>
                  </a:lnTo>
                  <a:lnTo>
                    <a:pt x="21600" y="21307"/>
                  </a:lnTo>
                  <a:lnTo>
                    <a:pt x="21600" y="18127"/>
                  </a:lnTo>
                  <a:lnTo>
                    <a:pt x="21584" y="17939"/>
                  </a:lnTo>
                  <a:lnTo>
                    <a:pt x="21554" y="17709"/>
                  </a:lnTo>
                  <a:lnTo>
                    <a:pt x="6497" y="17709"/>
                  </a:lnTo>
                  <a:lnTo>
                    <a:pt x="6497" y="732"/>
                  </a:lnTo>
                  <a:lnTo>
                    <a:pt x="6482" y="0"/>
                  </a:lnTo>
                  <a:close/>
                </a:path>
              </a:pathLst>
            </a:custGeom>
            <a:solidFill>
              <a:srgbClr val="528577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ECE9"/>
                </a:buClr>
                <a:buSzPts val="1400"/>
                <a:buFont typeface="Outfit"/>
                <a:buNone/>
              </a:pPr>
              <a:endParaRPr sz="1400" b="0" i="0" u="none" strike="noStrike" cap="none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813" name="Google Shape;813;p34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>
                <a:solidFill>
                  <a:schemeClr val="lt1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>
              <a:solidFill>
                <a:schemeClr val="lt1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cale 1">
  <p:cSld name="Title Slide - Scale_1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1143000" y="2999632"/>
            <a:ext cx="68580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i="0">
                <a:latin typeface="Work Sans"/>
                <a:ea typeface="Work Sans"/>
                <a:cs typeface="Work Sans"/>
                <a:sym typeface="Work Sa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xfrm>
            <a:off x="375686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marL="91440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3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latin typeface="Outfit"/>
                <a:ea typeface="Outfit"/>
                <a:cs typeface="Outfit"/>
                <a:sym typeface="Outfit"/>
              </a:defRPr>
            </a:lvl1pPr>
            <a:lvl2pPr marL="914400" lvl="1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2pPr>
            <a:lvl3pPr marL="137160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3pPr>
            <a:lvl4pPr marL="182880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4pPr>
            <a:lvl5pPr marL="228600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latin typeface="Outfit"/>
                <a:ea typeface="Outfit"/>
                <a:cs typeface="Outfit"/>
                <a:sym typeface="Outfit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72" name="Google Shape;72;p15"/>
          <p:cNvGrpSpPr/>
          <p:nvPr/>
        </p:nvGrpSpPr>
        <p:grpSpPr>
          <a:xfrm>
            <a:off x="2299729" y="1789472"/>
            <a:ext cx="4537710" cy="945193"/>
            <a:chOff x="238125" y="1729525"/>
            <a:chExt cx="7143750" cy="1488025"/>
          </a:xfrm>
        </p:grpSpPr>
        <p:sp>
          <p:nvSpPr>
            <p:cNvPr id="73" name="Google Shape;73;p15"/>
            <p:cNvSpPr/>
            <p:nvPr/>
          </p:nvSpPr>
          <p:spPr>
            <a:xfrm>
              <a:off x="238125" y="26825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238125" y="1730225"/>
              <a:ext cx="1238150" cy="1486625"/>
            </a:xfrm>
            <a:custGeom>
              <a:avLst/>
              <a:gdLst/>
              <a:ahLst/>
              <a:cxnLst/>
              <a:rect l="l" t="t" r="r" b="b"/>
              <a:pathLst>
                <a:path w="49526" h="59465" extrusionOk="0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3266225" y="1748525"/>
              <a:ext cx="1450050" cy="1454950"/>
            </a:xfrm>
            <a:custGeom>
              <a:avLst/>
              <a:gdLst/>
              <a:ahLst/>
              <a:cxnLst/>
              <a:rect l="l" t="t" r="r" b="b"/>
              <a:pathLst>
                <a:path w="58002" h="58198" extrusionOk="0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6330250" y="1749925"/>
              <a:ext cx="1051625" cy="1450725"/>
            </a:xfrm>
            <a:custGeom>
              <a:avLst/>
              <a:gdLst/>
              <a:ahLst/>
              <a:cxnLst/>
              <a:rect l="l" t="t" r="r" b="b"/>
              <a:pathLst>
                <a:path w="42065" h="58029" extrusionOk="0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3105750" y="22778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1734575" y="1729525"/>
              <a:ext cx="1371200" cy="1488025"/>
            </a:xfrm>
            <a:custGeom>
              <a:avLst/>
              <a:gdLst/>
              <a:ahLst/>
              <a:cxnLst/>
              <a:rect l="l" t="t" r="r" b="b"/>
              <a:pathLst>
                <a:path w="54848" h="59521" extrusionOk="0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5037925" y="1749925"/>
              <a:ext cx="1001650" cy="1453550"/>
            </a:xfrm>
            <a:custGeom>
              <a:avLst/>
              <a:gdLst/>
              <a:ahLst/>
              <a:cxnLst/>
              <a:rect l="l" t="t" r="r" b="b"/>
              <a:pathLst>
                <a:path w="40066" h="58142" extrusionOk="0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Grey">
  <p:cSld name="Content - Grey">
    <p:bg>
      <p:bgPr>
        <a:solidFill>
          <a:srgbClr val="E9E9E9"/>
        </a:solidFill>
        <a:effectLst/>
      </p:bgPr>
    </p:bg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35"/>
          <p:cNvSpPr txBox="1">
            <a:spLocks noGrp="1"/>
          </p:cNvSpPr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6" name="Google Shape;816;p35"/>
          <p:cNvSpPr txBox="1">
            <a:spLocks noGrp="1"/>
          </p:cNvSpPr>
          <p:nvPr>
            <p:ph type="body" idx="1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7" name="Google Shape;817;p35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cxnSp>
        <p:nvCxnSpPr>
          <p:cNvPr id="818" name="Google Shape;818;p35"/>
          <p:cNvCxnSpPr/>
          <p:nvPr/>
        </p:nvCxnSpPr>
        <p:spPr>
          <a:xfrm>
            <a:off x="-2151" y="4815449"/>
            <a:ext cx="9148200" cy="0"/>
          </a:xfrm>
          <a:prstGeom prst="straightConnector1">
            <a:avLst/>
          </a:prstGeom>
          <a:noFill/>
          <a:ln w="12700" cap="flat" cmpd="sng">
            <a:solidFill>
              <a:srgbClr val="528575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19" name="Google Shape;819;p35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40605" y="4930225"/>
            <a:ext cx="492811" cy="108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Grey 1">
  <p:cSld name="Content - Grey_1">
    <p:bg>
      <p:bgPr>
        <a:solidFill>
          <a:schemeClr val="lt1"/>
        </a:solidFill>
        <a:effectLst/>
      </p:bgPr>
    </p:bg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36"/>
          <p:cNvSpPr txBox="1">
            <a:spLocks noGrp="1"/>
          </p:cNvSpPr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2" name="Google Shape;822;p36"/>
          <p:cNvSpPr txBox="1">
            <a:spLocks noGrp="1"/>
          </p:cNvSpPr>
          <p:nvPr>
            <p:ph type="body" idx="1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3" name="Google Shape;823;p36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cxnSp>
        <p:nvCxnSpPr>
          <p:cNvPr id="824" name="Google Shape;824;p36"/>
          <p:cNvCxnSpPr/>
          <p:nvPr/>
        </p:nvCxnSpPr>
        <p:spPr>
          <a:xfrm>
            <a:off x="-2151" y="4815449"/>
            <a:ext cx="9148200" cy="0"/>
          </a:xfrm>
          <a:prstGeom prst="straightConnector1">
            <a:avLst/>
          </a:prstGeom>
          <a:noFill/>
          <a:ln w="12700" cap="flat" cmpd="sng">
            <a:solidFill>
              <a:srgbClr val="528575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25" name="Google Shape;825;p36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40605" y="4930225"/>
            <a:ext cx="492811" cy="108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Grey 1 1">
  <p:cSld name="Content - Grey_1_1">
    <p:bg>
      <p:bgPr>
        <a:solidFill>
          <a:schemeClr val="lt1"/>
        </a:solidFill>
        <a:effectLst/>
      </p:bgPr>
    </p:bg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37"/>
          <p:cNvSpPr/>
          <p:nvPr/>
        </p:nvSpPr>
        <p:spPr>
          <a:xfrm>
            <a:off x="-2150" y="0"/>
            <a:ext cx="18033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828" name="Google Shape;828;p37"/>
          <p:cNvSpPr txBox="1">
            <a:spLocks noGrp="1"/>
          </p:cNvSpPr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9" name="Google Shape;829;p37"/>
          <p:cNvSpPr txBox="1">
            <a:spLocks noGrp="1"/>
          </p:cNvSpPr>
          <p:nvPr>
            <p:ph type="body" idx="1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0" name="Google Shape;830;p37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cxnSp>
        <p:nvCxnSpPr>
          <p:cNvPr id="831" name="Google Shape;831;p37"/>
          <p:cNvCxnSpPr/>
          <p:nvPr/>
        </p:nvCxnSpPr>
        <p:spPr>
          <a:xfrm>
            <a:off x="-2151" y="4815449"/>
            <a:ext cx="9148200" cy="0"/>
          </a:xfrm>
          <a:prstGeom prst="straightConnector1">
            <a:avLst/>
          </a:prstGeom>
          <a:noFill/>
          <a:ln w="12700" cap="flat" cmpd="sng">
            <a:solidFill>
              <a:srgbClr val="528575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32" name="Google Shape;832;p37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40605" y="4930225"/>
            <a:ext cx="492811" cy="108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Green">
  <p:cSld name="Content - Green">
    <p:bg>
      <p:bgPr>
        <a:solidFill>
          <a:schemeClr val="accent2"/>
        </a:solidFill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8"/>
          <p:cNvSpPr txBox="1">
            <a:spLocks noGrp="1"/>
          </p:cNvSpPr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5" name="Google Shape;835;p38"/>
          <p:cNvSpPr txBox="1">
            <a:spLocks noGrp="1"/>
          </p:cNvSpPr>
          <p:nvPr>
            <p:ph type="body" idx="1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6" name="Google Shape;836;p38"/>
          <p:cNvSpPr txBox="1"/>
          <p:nvPr/>
        </p:nvSpPr>
        <p:spPr>
          <a:xfrm>
            <a:off x="210586" y="4910936"/>
            <a:ext cx="1563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600" b="1">
                <a:solidFill>
                  <a:srgbClr val="214F40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‹#›</a:t>
            </a:fld>
            <a:endParaRPr sz="600" b="1">
              <a:solidFill>
                <a:srgbClr val="214F40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cxnSp>
        <p:nvCxnSpPr>
          <p:cNvPr id="837" name="Google Shape;837;p38"/>
          <p:cNvCxnSpPr/>
          <p:nvPr/>
        </p:nvCxnSpPr>
        <p:spPr>
          <a:xfrm>
            <a:off x="-2151" y="4815449"/>
            <a:ext cx="9148200" cy="0"/>
          </a:xfrm>
          <a:prstGeom prst="straightConnector1">
            <a:avLst/>
          </a:prstGeom>
          <a:noFill/>
          <a:ln w="12700" cap="flat" cmpd="sng">
            <a:solidFill>
              <a:srgbClr val="528575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838" name="Google Shape;838;p38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40605" y="4930225"/>
            <a:ext cx="492811" cy="108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cale 1 1">
  <p:cSld name="Title Slide - Scale_1_1">
    <p:bg>
      <p:bgPr>
        <a:solidFill>
          <a:schemeClr val="dk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cale 1 1 1">
  <p:cSld name="Title Slide - Scale_1_1_1">
    <p:bg>
      <p:bgPr>
        <a:solidFill>
          <a:srgbClr val="E5ECE9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- Black">
  <p:cSld name="Transition - Black">
    <p:bg>
      <p:bgPr>
        <a:solidFill>
          <a:schemeClr val="dk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8"/>
          <p:cNvGrpSpPr/>
          <p:nvPr/>
        </p:nvGrpSpPr>
        <p:grpSpPr>
          <a:xfrm>
            <a:off x="8455675" y="4933134"/>
            <a:ext cx="477917" cy="99549"/>
            <a:chOff x="238125" y="1729525"/>
            <a:chExt cx="7143750" cy="1488025"/>
          </a:xfrm>
        </p:grpSpPr>
        <p:sp>
          <p:nvSpPr>
            <p:cNvPr id="84" name="Google Shape;84;p18"/>
            <p:cNvSpPr/>
            <p:nvPr/>
          </p:nvSpPr>
          <p:spPr>
            <a:xfrm>
              <a:off x="238125" y="26825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" name="Google Shape;85;p18"/>
            <p:cNvSpPr/>
            <p:nvPr/>
          </p:nvSpPr>
          <p:spPr>
            <a:xfrm>
              <a:off x="238125" y="1730225"/>
              <a:ext cx="1238150" cy="1486625"/>
            </a:xfrm>
            <a:custGeom>
              <a:avLst/>
              <a:gdLst/>
              <a:ahLst/>
              <a:cxnLst/>
              <a:rect l="l" t="t" r="r" b="b"/>
              <a:pathLst>
                <a:path w="49526" h="59465" extrusionOk="0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" name="Google Shape;86;p18"/>
            <p:cNvSpPr/>
            <p:nvPr/>
          </p:nvSpPr>
          <p:spPr>
            <a:xfrm>
              <a:off x="3266225" y="1748525"/>
              <a:ext cx="1450050" cy="1454950"/>
            </a:xfrm>
            <a:custGeom>
              <a:avLst/>
              <a:gdLst/>
              <a:ahLst/>
              <a:cxnLst/>
              <a:rect l="l" t="t" r="r" b="b"/>
              <a:pathLst>
                <a:path w="58002" h="58198" extrusionOk="0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" name="Google Shape;87;p18"/>
            <p:cNvSpPr/>
            <p:nvPr/>
          </p:nvSpPr>
          <p:spPr>
            <a:xfrm>
              <a:off x="6330250" y="1749925"/>
              <a:ext cx="1051625" cy="1450725"/>
            </a:xfrm>
            <a:custGeom>
              <a:avLst/>
              <a:gdLst/>
              <a:ahLst/>
              <a:cxnLst/>
              <a:rect l="l" t="t" r="r" b="b"/>
              <a:pathLst>
                <a:path w="42065" h="58029" extrusionOk="0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" name="Google Shape;88;p18"/>
            <p:cNvSpPr/>
            <p:nvPr/>
          </p:nvSpPr>
          <p:spPr>
            <a:xfrm>
              <a:off x="3105750" y="22778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1734575" y="1729525"/>
              <a:ext cx="1371200" cy="1488025"/>
            </a:xfrm>
            <a:custGeom>
              <a:avLst/>
              <a:gdLst/>
              <a:ahLst/>
              <a:cxnLst/>
              <a:rect l="l" t="t" r="r" b="b"/>
              <a:pathLst>
                <a:path w="54848" h="59521" extrusionOk="0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5037925" y="1749925"/>
              <a:ext cx="1001650" cy="1453550"/>
            </a:xfrm>
            <a:custGeom>
              <a:avLst/>
              <a:gdLst/>
              <a:ahLst/>
              <a:cxnLst/>
              <a:rect l="l" t="t" r="r" b="b"/>
              <a:pathLst>
                <a:path w="40066" h="58142" extrusionOk="0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91" name="Google Shape;91;p18"/>
          <p:cNvGrpSpPr/>
          <p:nvPr/>
        </p:nvGrpSpPr>
        <p:grpSpPr>
          <a:xfrm>
            <a:off x="6660211" y="300562"/>
            <a:ext cx="2164017" cy="4487254"/>
            <a:chOff x="6667800" y="304800"/>
            <a:chExt cx="2171400" cy="4502563"/>
          </a:xfrm>
        </p:grpSpPr>
        <p:sp>
          <p:nvSpPr>
            <p:cNvPr id="92" name="Google Shape;92;p18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227" name="Google Shape;227;p18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228" name="Google Shape;228;p18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avLst/>
                <a:gdLst/>
                <a:ahLst/>
                <a:cxnLst/>
                <a:rect l="l" t="t" r="r" b="b"/>
                <a:pathLst>
                  <a:path w="291723" h="83349" extrusionOk="0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spcFirstLastPara="1" wrap="square" lIns="31175" tIns="15575" rIns="31175" bIns="15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endParaRPr sz="600" b="0" i="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229" name="Google Shape;229;p18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avLst/>
                <a:gdLst/>
                <a:ahLst/>
                <a:cxnLst/>
                <a:rect l="l" t="t" r="r" b="b"/>
                <a:pathLst>
                  <a:path w="291723" h="197955" extrusionOk="0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spcFirstLastPara="1" wrap="square" lIns="31175" tIns="15575" rIns="31175" bIns="15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600"/>
                  <a:buFont typeface="Calibri"/>
                  <a:buNone/>
                </a:pPr>
                <a:endParaRPr sz="600" b="0" i="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230" name="Google Shape;230;p18"/>
          <p:cNvCxnSpPr/>
          <p:nvPr/>
        </p:nvCxnSpPr>
        <p:spPr>
          <a:xfrm>
            <a:off x="774699" y="0"/>
            <a:ext cx="0" cy="51351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18"/>
          <p:cNvSpPr txBox="1">
            <a:spLocks noGrp="1"/>
          </p:cNvSpPr>
          <p:nvPr>
            <p:ph type="title"/>
          </p:nvPr>
        </p:nvSpPr>
        <p:spPr>
          <a:xfrm>
            <a:off x="1046714" y="1392107"/>
            <a:ext cx="5460000" cy="23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Work Sans"/>
              <a:buNone/>
              <a:defRPr sz="5400" b="1" i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ftr" idx="11"/>
          </p:nvPr>
        </p:nvSpPr>
        <p:spPr>
          <a:xfrm>
            <a:off x="3028950" y="485439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8"/>
          <p:cNvSpPr txBox="1">
            <a:spLocks noGrp="1"/>
          </p:cNvSpPr>
          <p:nvPr>
            <p:ph type="sldNum" idx="12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0" lvl="1" indent="0" algn="l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0" lvl="2" indent="0" algn="l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0" lvl="3" indent="0" algn="l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0" lvl="4" indent="0" algn="l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0" lvl="5" indent="0" algn="l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0" lvl="6" indent="0" algn="l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0" lvl="7" indent="0" algn="l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0" lvl="8" indent="0" algn="l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Grey">
  <p:cSld name="Content - Grey">
    <p:bg>
      <p:bgPr>
        <a:solidFill>
          <a:srgbClr val="E9E9E9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0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88" name="Google Shape;388;p20"/>
          <p:cNvSpPr txBox="1">
            <a:spLocks noGrp="1"/>
          </p:cNvSpPr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0"/>
          <p:cNvSpPr txBox="1">
            <a:spLocks noGrp="1"/>
          </p:cNvSpPr>
          <p:nvPr>
            <p:ph type="ftr" idx="11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0"/>
          <p:cNvSpPr txBox="1">
            <a:spLocks noGrp="1"/>
          </p:cNvSpPr>
          <p:nvPr>
            <p:ph type="sldNum" idx="12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1" name="Google Shape;391;p20"/>
          <p:cNvSpPr txBox="1">
            <a:spLocks noGrp="1"/>
          </p:cNvSpPr>
          <p:nvPr>
            <p:ph type="body" idx="1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92" name="Google Shape;392;p20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393" name="Google Shape;393;p20"/>
            <p:cNvSpPr/>
            <p:nvPr/>
          </p:nvSpPr>
          <p:spPr>
            <a:xfrm>
              <a:off x="238125" y="26825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238125" y="1730225"/>
              <a:ext cx="1238150" cy="1486625"/>
            </a:xfrm>
            <a:custGeom>
              <a:avLst/>
              <a:gdLst/>
              <a:ahLst/>
              <a:cxnLst/>
              <a:rect l="l" t="t" r="r" b="b"/>
              <a:pathLst>
                <a:path w="49526" h="59465" extrusionOk="0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3266225" y="1748525"/>
              <a:ext cx="1450050" cy="1454950"/>
            </a:xfrm>
            <a:custGeom>
              <a:avLst/>
              <a:gdLst/>
              <a:ahLst/>
              <a:cxnLst/>
              <a:rect l="l" t="t" r="r" b="b"/>
              <a:pathLst>
                <a:path w="58002" h="58198" extrusionOk="0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6330250" y="1749925"/>
              <a:ext cx="1051625" cy="1450725"/>
            </a:xfrm>
            <a:custGeom>
              <a:avLst/>
              <a:gdLst/>
              <a:ahLst/>
              <a:cxnLst/>
              <a:rect l="l" t="t" r="r" b="b"/>
              <a:pathLst>
                <a:path w="42065" h="58029" extrusionOk="0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3105750" y="22778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1734575" y="1729525"/>
              <a:ext cx="1371200" cy="1488025"/>
            </a:xfrm>
            <a:custGeom>
              <a:avLst/>
              <a:gdLst/>
              <a:ahLst/>
              <a:cxnLst/>
              <a:rect l="l" t="t" r="r" b="b"/>
              <a:pathLst>
                <a:path w="54848" h="59521" extrusionOk="0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5037925" y="1749925"/>
              <a:ext cx="1001650" cy="1453550"/>
            </a:xfrm>
            <a:custGeom>
              <a:avLst/>
              <a:gdLst/>
              <a:ahLst/>
              <a:cxnLst/>
              <a:rect l="l" t="t" r="r" b="b"/>
              <a:pathLst>
                <a:path w="40066" h="58142" extrusionOk="0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Green">
  <p:cSld name="Content - Green">
    <p:bg>
      <p:bgPr>
        <a:solidFill>
          <a:schemeClr val="accent2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1"/>
          <p:cNvSpPr/>
          <p:nvPr/>
        </p:nvSpPr>
        <p:spPr>
          <a:xfrm>
            <a:off x="0" y="4842205"/>
            <a:ext cx="9144000" cy="3012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02" name="Google Shape;402;p21"/>
          <p:cNvSpPr txBox="1">
            <a:spLocks noGrp="1"/>
          </p:cNvSpPr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21"/>
          <p:cNvSpPr txBox="1">
            <a:spLocks noGrp="1"/>
          </p:cNvSpPr>
          <p:nvPr>
            <p:ph type="ftr" idx="11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21"/>
          <p:cNvSpPr txBox="1">
            <a:spLocks noGrp="1"/>
          </p:cNvSpPr>
          <p:nvPr>
            <p:ph type="sldNum" idx="12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5" name="Google Shape;405;p21"/>
          <p:cNvSpPr txBox="1">
            <a:spLocks noGrp="1"/>
          </p:cNvSpPr>
          <p:nvPr>
            <p:ph type="body" idx="1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406" name="Google Shape;406;p21"/>
          <p:cNvGrpSpPr/>
          <p:nvPr/>
        </p:nvGrpSpPr>
        <p:grpSpPr>
          <a:xfrm>
            <a:off x="8440609" y="4933119"/>
            <a:ext cx="492919" cy="102674"/>
            <a:chOff x="238125" y="1729525"/>
            <a:chExt cx="7143750" cy="1488025"/>
          </a:xfrm>
        </p:grpSpPr>
        <p:sp>
          <p:nvSpPr>
            <p:cNvPr id="407" name="Google Shape;407;p21"/>
            <p:cNvSpPr/>
            <p:nvPr/>
          </p:nvSpPr>
          <p:spPr>
            <a:xfrm>
              <a:off x="238125" y="26825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238125" y="1730225"/>
              <a:ext cx="1238150" cy="1486625"/>
            </a:xfrm>
            <a:custGeom>
              <a:avLst/>
              <a:gdLst/>
              <a:ahLst/>
              <a:cxnLst/>
              <a:rect l="l" t="t" r="r" b="b"/>
              <a:pathLst>
                <a:path w="49526" h="59465" extrusionOk="0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3266225" y="1748525"/>
              <a:ext cx="1450050" cy="1454950"/>
            </a:xfrm>
            <a:custGeom>
              <a:avLst/>
              <a:gdLst/>
              <a:ahLst/>
              <a:cxnLst/>
              <a:rect l="l" t="t" r="r" b="b"/>
              <a:pathLst>
                <a:path w="58002" h="58198" extrusionOk="0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0" name="Google Shape;410;p21"/>
            <p:cNvSpPr/>
            <p:nvPr/>
          </p:nvSpPr>
          <p:spPr>
            <a:xfrm>
              <a:off x="6330250" y="1749925"/>
              <a:ext cx="1051625" cy="1450725"/>
            </a:xfrm>
            <a:custGeom>
              <a:avLst/>
              <a:gdLst/>
              <a:ahLst/>
              <a:cxnLst/>
              <a:rect l="l" t="t" r="r" b="b"/>
              <a:pathLst>
                <a:path w="42065" h="58029" extrusionOk="0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3105750" y="22778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1734575" y="1729525"/>
              <a:ext cx="1371200" cy="1488025"/>
            </a:xfrm>
            <a:custGeom>
              <a:avLst/>
              <a:gdLst/>
              <a:ahLst/>
              <a:cxnLst/>
              <a:rect l="l" t="t" r="r" b="b"/>
              <a:pathLst>
                <a:path w="54848" h="59521" extrusionOk="0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5037925" y="1749925"/>
              <a:ext cx="1001650" cy="1453550"/>
            </a:xfrm>
            <a:custGeom>
              <a:avLst/>
              <a:gdLst/>
              <a:ahLst/>
              <a:cxnLst/>
              <a:rect l="l" t="t" r="r" b="b"/>
              <a:pathLst>
                <a:path w="40066" h="58142" extrusionOk="0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"/>
          <p:cNvSpPr/>
          <p:nvPr/>
        </p:nvSpPr>
        <p:spPr>
          <a:xfrm>
            <a:off x="0" y="289"/>
            <a:ext cx="2582412" cy="5145465"/>
          </a:xfrm>
          <a:custGeom>
            <a:avLst/>
            <a:gdLst/>
            <a:ahLst/>
            <a:cxnLst/>
            <a:rect l="l" t="t" r="r" b="b"/>
            <a:pathLst>
              <a:path w="5675630" h="11308715" extrusionOk="0">
                <a:moveTo>
                  <a:pt x="0" y="11308556"/>
                </a:moveTo>
                <a:lnTo>
                  <a:pt x="5675219" y="11308556"/>
                </a:lnTo>
                <a:lnTo>
                  <a:pt x="567521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B5E5D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6" name="Google Shape;416;p22"/>
          <p:cNvGrpSpPr/>
          <p:nvPr/>
        </p:nvGrpSpPr>
        <p:grpSpPr>
          <a:xfrm>
            <a:off x="-4544" y="4278492"/>
            <a:ext cx="9149079" cy="866805"/>
            <a:chOff x="-9992" y="9387571"/>
            <a:chExt cx="20116709" cy="1905904"/>
          </a:xfrm>
        </p:grpSpPr>
        <p:grpSp>
          <p:nvGrpSpPr>
            <p:cNvPr id="417" name="Google Shape;417;p22"/>
            <p:cNvGrpSpPr/>
            <p:nvPr/>
          </p:nvGrpSpPr>
          <p:grpSpPr>
            <a:xfrm>
              <a:off x="-9992" y="9387571"/>
              <a:ext cx="20116709" cy="1905904"/>
              <a:chOff x="-9992" y="9387571"/>
              <a:chExt cx="20116709" cy="1905904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-9992" y="9387571"/>
                <a:ext cx="20116709" cy="1905904"/>
              </a:xfrm>
              <a:custGeom>
                <a:avLst/>
                <a:gdLst/>
                <a:ahLst/>
                <a:cxnLst/>
                <a:rect l="l" t="t" r="r" b="b"/>
                <a:pathLst>
                  <a:path w="20116709" h="1905904" extrusionOk="0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spcFirstLastPara="1" wrap="square" lIns="41575" tIns="20775" rIns="41575" bIns="207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419" name="Google Shape;419;p22"/>
              <p:cNvGrpSpPr/>
              <p:nvPr/>
            </p:nvGrpSpPr>
            <p:grpSpPr>
              <a:xfrm>
                <a:off x="19347601" y="10743921"/>
                <a:ext cx="291723" cy="322458"/>
                <a:chOff x="19347601" y="10743921"/>
                <a:chExt cx="291723" cy="322458"/>
              </a:xfrm>
            </p:grpSpPr>
            <p:sp>
              <p:nvSpPr>
                <p:cNvPr id="420" name="Google Shape;420;p22"/>
                <p:cNvSpPr/>
                <p:nvPr/>
              </p:nvSpPr>
              <p:spPr>
                <a:xfrm>
                  <a:off x="19347601" y="10983030"/>
                  <a:ext cx="291723" cy="83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83349" extrusionOk="0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41575" tIns="20775" rIns="41575" bIns="207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421" name="Google Shape;421;p22"/>
                <p:cNvSpPr/>
                <p:nvPr/>
              </p:nvSpPr>
              <p:spPr>
                <a:xfrm>
                  <a:off x="19347601" y="10743921"/>
                  <a:ext cx="291723" cy="197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23" h="197955" extrusionOk="0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spcFirstLastPara="1" wrap="square" lIns="41575" tIns="20775" rIns="41575" bIns="2077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422" name="Google Shape;422;p2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42383" y="10836275"/>
              <a:ext cx="1056637" cy="229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3" name="Google Shape;423;p22"/>
          <p:cNvSpPr txBox="1">
            <a:spLocks noGrp="1"/>
          </p:cNvSpPr>
          <p:nvPr>
            <p:ph type="body" idx="1"/>
          </p:nvPr>
        </p:nvSpPr>
        <p:spPr>
          <a:xfrm>
            <a:off x="2958679" y="1049252"/>
            <a:ext cx="58071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15651"/>
              </a:buClr>
              <a:buSzPts val="1100"/>
              <a:buChar char="•"/>
              <a:defRPr sz="1100" b="0" i="0">
                <a:solidFill>
                  <a:srgbClr val="41565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2pPr>
            <a:lvl3pPr marL="1371600" lvl="2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3pPr>
            <a:lvl4pPr marL="1828800" lvl="3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4pPr>
            <a:lvl5pPr marL="2286000" lvl="4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5pPr>
            <a:lvl6pPr marL="2743200" lvl="5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6pPr>
            <a:lvl7pPr marL="3200400" lvl="6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7pPr>
            <a:lvl8pPr marL="3657600" lvl="7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8pPr>
            <a:lvl9pPr marL="4114800" lvl="8" indent="-2794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22"/>
          <p:cNvSpPr txBox="1">
            <a:spLocks noGrp="1"/>
          </p:cNvSpPr>
          <p:nvPr>
            <p:ph type="title"/>
          </p:nvPr>
        </p:nvSpPr>
        <p:spPr>
          <a:xfrm>
            <a:off x="2952899" y="341257"/>
            <a:ext cx="5812800" cy="3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b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22"/>
          <p:cNvSpPr txBox="1">
            <a:spLocks noGrp="1"/>
          </p:cNvSpPr>
          <p:nvPr>
            <p:ph type="sldNum" idx="12"/>
          </p:nvPr>
        </p:nvSpPr>
        <p:spPr>
          <a:xfrm>
            <a:off x="8488382" y="4923200"/>
            <a:ext cx="229500" cy="1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 rtl="0">
              <a:spcBef>
                <a:spcPts val="0"/>
              </a:spcBef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 rtl="0">
              <a:spcBef>
                <a:spcPts val="0"/>
              </a:spcBef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 rtl="0">
              <a:spcBef>
                <a:spcPts val="0"/>
              </a:spcBef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 rtl="0">
              <a:spcBef>
                <a:spcPts val="0"/>
              </a:spcBef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 rtl="0">
              <a:spcBef>
                <a:spcPts val="0"/>
              </a:spcBef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 rtl="0">
              <a:spcBef>
                <a:spcPts val="0"/>
              </a:spcBef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 rtl="0">
              <a:spcBef>
                <a:spcPts val="0"/>
              </a:spcBef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 rtl="0">
              <a:spcBef>
                <a:spcPts val="0"/>
              </a:spcBef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6" name="Google Shape;426;p22"/>
          <p:cNvSpPr txBox="1">
            <a:spLocks noGrp="1"/>
          </p:cNvSpPr>
          <p:nvPr>
            <p:ph type="ftr" idx="11"/>
          </p:nvPr>
        </p:nvSpPr>
        <p:spPr>
          <a:xfrm>
            <a:off x="3041364" y="4923200"/>
            <a:ext cx="3073800" cy="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5" tIns="20775" rIns="41575" bIns="20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1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None/>
              <a:defRPr sz="24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6"/>
          <p:cNvSpPr txBox="1">
            <a:spLocks noGrp="1"/>
          </p:cNvSpPr>
          <p:nvPr>
            <p:ph type="ftr" idx="11"/>
          </p:nvPr>
        </p:nvSpPr>
        <p:spPr>
          <a:xfrm>
            <a:off x="3028950" y="485543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5" name="Google Shape;445;p26"/>
          <p:cNvSpPr txBox="1">
            <a:spLocks noGrp="1"/>
          </p:cNvSpPr>
          <p:nvPr>
            <p:ph type="sldNum" idx="12"/>
          </p:nvPr>
        </p:nvSpPr>
        <p:spPr>
          <a:xfrm>
            <a:off x="210586" y="485593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6" name="Google Shape;446;p26"/>
          <p:cNvSpPr txBox="1">
            <a:spLocks noGrp="1"/>
          </p:cNvSpPr>
          <p:nvPr>
            <p:ph type="title"/>
          </p:nvPr>
        </p:nvSpPr>
        <p:spPr>
          <a:xfrm>
            <a:off x="148166" y="142611"/>
            <a:ext cx="78867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None/>
              <a:defRPr sz="2400" b="1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47" name="Google Shape;447;p26"/>
          <p:cNvSpPr txBox="1">
            <a:spLocks noGrp="1"/>
          </p:cNvSpPr>
          <p:nvPr>
            <p:ph type="body" idx="1"/>
          </p:nvPr>
        </p:nvSpPr>
        <p:spPr>
          <a:xfrm>
            <a:off x="304404" y="1144786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9"/>
          <p:cNvSpPr txBox="1">
            <a:spLocks noGrp="1"/>
          </p:cNvSpPr>
          <p:nvPr>
            <p:ph type="subTitle" idx="1"/>
          </p:nvPr>
        </p:nvSpPr>
        <p:spPr>
          <a:xfrm>
            <a:off x="1143000" y="2999632"/>
            <a:ext cx="6858000" cy="737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Territory GTM Plan</a:t>
            </a:r>
            <a:endParaRPr dirty="0"/>
          </a:p>
        </p:txBody>
      </p:sp>
      <p:sp>
        <p:nvSpPr>
          <p:cNvPr id="844" name="Google Shape;844;p39"/>
          <p:cNvSpPr txBox="1">
            <a:spLocks noGrp="1"/>
          </p:cNvSpPr>
          <p:nvPr>
            <p:ph type="body" idx="3"/>
          </p:nvPr>
        </p:nvSpPr>
        <p:spPr>
          <a:xfrm>
            <a:off x="6121400" y="4632723"/>
            <a:ext cx="2646900" cy="293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January 19,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C6EE3-A1D5-53BD-A9C4-DBD5C9977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6A65-95AD-4F3C-4D3B-A9A37E9C4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review</a:t>
            </a:r>
          </a:p>
        </p:txBody>
      </p:sp>
    </p:spTree>
    <p:extLst>
      <p:ext uri="{BB962C8B-B14F-4D97-AF65-F5344CB8AC3E}">
        <p14:creationId xmlns:p14="http://schemas.microsoft.com/office/powerpoint/2010/main" val="77427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BC4DA-D38E-39A6-7B40-857C93FC0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69AAB46-DE08-65F9-1135-4EBABB381398}"/>
              </a:ext>
            </a:extLst>
          </p:cNvPr>
          <p:cNvSpPr txBox="1">
            <a:spLocks/>
          </p:cNvSpPr>
          <p:nvPr/>
        </p:nvSpPr>
        <p:spPr>
          <a:xfrm>
            <a:off x="306431" y="406386"/>
            <a:ext cx="7886700" cy="403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latin typeface="Work Sans" pitchFamily="2" charset="77"/>
              </a:rPr>
              <a:t>Financial review</a:t>
            </a:r>
          </a:p>
        </p:txBody>
      </p:sp>
      <p:sp>
        <p:nvSpPr>
          <p:cNvPr id="2" name="Google Shape;142;p25">
            <a:extLst>
              <a:ext uri="{FF2B5EF4-FFF2-40B4-BE49-F238E27FC236}">
                <a16:creationId xmlns:a16="http://schemas.microsoft.com/office/drawing/2014/main" id="{DCA67320-BA70-564B-C2AC-A56631F1DB0B}"/>
              </a:ext>
            </a:extLst>
          </p:cNvPr>
          <p:cNvSpPr txBox="1"/>
          <p:nvPr/>
        </p:nvSpPr>
        <p:spPr>
          <a:xfrm>
            <a:off x="4278086" y="453969"/>
            <a:ext cx="4463690" cy="331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1050" dirty="0">
                <a:latin typeface="Outfit" pitchFamily="2" charset="0"/>
              </a:rPr>
              <a:t>Provide capacity model for your territory and add relevant bullet points</a:t>
            </a:r>
            <a:endParaRPr sz="1050" dirty="0">
              <a:latin typeface="Outfit" pitchFamily="2" charset="0"/>
            </a:endParaRPr>
          </a:p>
        </p:txBody>
      </p:sp>
      <p:graphicFrame>
        <p:nvGraphicFramePr>
          <p:cNvPr id="4" name="Google Shape;141;p25">
            <a:extLst>
              <a:ext uri="{FF2B5EF4-FFF2-40B4-BE49-F238E27FC236}">
                <a16:creationId xmlns:a16="http://schemas.microsoft.com/office/drawing/2014/main" id="{ACFA9ACA-575F-51E3-7E4F-60BCEC872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028605"/>
              </p:ext>
            </p:extLst>
          </p:nvPr>
        </p:nvGraphicFramePr>
        <p:xfrm>
          <a:off x="387280" y="1084972"/>
          <a:ext cx="4251831" cy="28096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51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83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Outfit" pitchFamily="2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FY23 ARR</a:t>
                      </a:r>
                      <a:endParaRPr sz="1050" b="1" dirty="0">
                        <a:solidFill>
                          <a:srgbClr val="FFFFFF"/>
                        </a:solidFill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FY24 ARR</a:t>
                      </a:r>
                      <a:endParaRPr sz="1050" b="1" dirty="0">
                        <a:solidFill>
                          <a:srgbClr val="FFFFFF"/>
                        </a:solidFill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FY25 ARR</a:t>
                      </a:r>
                      <a:endParaRPr sz="1050" b="1" dirty="0">
                        <a:solidFill>
                          <a:srgbClr val="FFFFFF"/>
                        </a:solidFill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Starting ARR</a:t>
                      </a:r>
                      <a:endParaRPr sz="100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$15,000</a:t>
                      </a:r>
                      <a:endParaRPr sz="100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$29,500</a:t>
                      </a:r>
                      <a:endParaRPr sz="100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$52,000</a:t>
                      </a:r>
                      <a:endParaRPr sz="100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35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AE Capacity</a:t>
                      </a:r>
                      <a:endParaRPr sz="100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Outfit" pitchFamily="2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Outfit" pitchFamily="2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$41,781</a:t>
                      </a:r>
                      <a:endParaRPr sz="100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35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Non-AE Capacity</a:t>
                      </a:r>
                      <a:endParaRPr sz="100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Outfit" pitchFamily="2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Outfit" pitchFamily="2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$5,000</a:t>
                      </a:r>
                      <a:endParaRPr sz="100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Gross new ARR</a:t>
                      </a:r>
                      <a:endParaRPr sz="100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$15,000</a:t>
                      </a:r>
                      <a:endParaRPr sz="100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$24,000</a:t>
                      </a:r>
                      <a:endParaRPr sz="100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$46,781</a:t>
                      </a:r>
                      <a:endParaRPr sz="100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Churn</a:t>
                      </a:r>
                      <a:endParaRPr sz="100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-$500</a:t>
                      </a:r>
                      <a:endParaRPr sz="100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-$1,500</a:t>
                      </a:r>
                      <a:endParaRPr sz="100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-$2,860</a:t>
                      </a:r>
                      <a:endParaRPr sz="100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Ending ARR</a:t>
                      </a:r>
                      <a:endParaRPr sz="1000" b="1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$29,500</a:t>
                      </a:r>
                      <a:endParaRPr sz="1000" b="1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$52,000</a:t>
                      </a:r>
                      <a:endParaRPr sz="1000" b="1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$95,921</a:t>
                      </a:r>
                      <a:endParaRPr sz="1000" b="1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3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Outfit" pitchFamily="2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Outfit" pitchFamily="2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Outfit" pitchFamily="2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i="1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i="1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NN ARR Growth</a:t>
                      </a:r>
                      <a:endParaRPr sz="1000" i="1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</a:rPr>
                        <a:t>-</a:t>
                      </a:r>
                      <a:endParaRPr sz="1000" dirty="0">
                        <a:latin typeface="Outfit" pitchFamily="2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60%</a:t>
                      </a:r>
                      <a:endParaRPr sz="100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95%</a:t>
                      </a:r>
                      <a:endParaRPr sz="100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Net ARR Growth</a:t>
                      </a:r>
                      <a:endParaRPr sz="1000" b="0" i="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58%</a:t>
                      </a:r>
                      <a:endParaRPr sz="1000" b="0" i="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 sz="1000" b="0" i="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84.5%</a:t>
                      </a:r>
                      <a:endParaRPr sz="1000" b="0" i="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835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Outfit" pitchFamily="2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Outfit" pitchFamily="2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Outfit" pitchFamily="2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Outfit" pitchFamily="2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84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Churn %</a:t>
                      </a:r>
                      <a:endParaRPr sz="100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-3.3%</a:t>
                      </a:r>
                      <a:endParaRPr sz="100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-5.1%</a:t>
                      </a:r>
                      <a:endParaRPr sz="1000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latin typeface="Outfit" pitchFamily="2" charset="0"/>
                          <a:ea typeface="Calibri"/>
                          <a:cs typeface="Calibri"/>
                          <a:sym typeface="Calibri"/>
                        </a:rPr>
                        <a:t>-5.5%</a:t>
                      </a:r>
                      <a:endParaRPr sz="1000" b="1" dirty="0">
                        <a:latin typeface="Outfit" pitchFamily="2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Google Shape;859;p40">
            <a:extLst>
              <a:ext uri="{FF2B5EF4-FFF2-40B4-BE49-F238E27FC236}">
                <a16:creationId xmlns:a16="http://schemas.microsoft.com/office/drawing/2014/main" id="{6E20AFA7-02AC-6DCC-5847-728AD3B20F2D}"/>
              </a:ext>
            </a:extLst>
          </p:cNvPr>
          <p:cNvSpPr txBox="1"/>
          <p:nvPr/>
        </p:nvSpPr>
        <p:spPr>
          <a:xfrm>
            <a:off x="4910667" y="1589654"/>
            <a:ext cx="3641663" cy="24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310" lvl="0" indent="-1943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Brief description</a:t>
            </a:r>
            <a:endParaRPr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6" name="Google Shape;860;p40">
            <a:extLst>
              <a:ext uri="{FF2B5EF4-FFF2-40B4-BE49-F238E27FC236}">
                <a16:creationId xmlns:a16="http://schemas.microsoft.com/office/drawing/2014/main" id="{0426C6BC-E200-E5FA-213A-F2FA6B36B72D}"/>
              </a:ext>
            </a:extLst>
          </p:cNvPr>
          <p:cNvCxnSpPr>
            <a:cxnSpLocks/>
          </p:cNvCxnSpPr>
          <p:nvPr/>
        </p:nvCxnSpPr>
        <p:spPr>
          <a:xfrm>
            <a:off x="4887756" y="1400831"/>
            <a:ext cx="3670538" cy="0"/>
          </a:xfrm>
          <a:prstGeom prst="straightConnector1">
            <a:avLst/>
          </a:prstGeom>
          <a:noFill/>
          <a:ln w="19050" cap="flat" cmpd="sng">
            <a:solidFill>
              <a:srgbClr val="E5A61A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" name="Google Shape;859;p40">
            <a:extLst>
              <a:ext uri="{FF2B5EF4-FFF2-40B4-BE49-F238E27FC236}">
                <a16:creationId xmlns:a16="http://schemas.microsoft.com/office/drawing/2014/main" id="{145F1B04-3A88-BB5B-EE67-C63D7E6C39A9}"/>
              </a:ext>
            </a:extLst>
          </p:cNvPr>
          <p:cNvSpPr txBox="1"/>
          <p:nvPr/>
        </p:nvSpPr>
        <p:spPr>
          <a:xfrm>
            <a:off x="4910667" y="1084823"/>
            <a:ext cx="3670538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sz="1600" b="1"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  <p:extLst>
      <p:ext uri="{BB962C8B-B14F-4D97-AF65-F5344CB8AC3E}">
        <p14:creationId xmlns:p14="http://schemas.microsoft.com/office/powerpoint/2010/main" val="227586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5B47C-E690-1827-CDDB-3DA04039D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24BD-953D-913C-02FD-4E24AED7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Headcount review</a:t>
            </a:r>
          </a:p>
        </p:txBody>
      </p:sp>
    </p:spTree>
    <p:extLst>
      <p:ext uri="{BB962C8B-B14F-4D97-AF65-F5344CB8AC3E}">
        <p14:creationId xmlns:p14="http://schemas.microsoft.com/office/powerpoint/2010/main" val="168244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6C7A2-800C-D4EA-D516-A8E1765F4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38" y="331814"/>
            <a:ext cx="7886700" cy="403500"/>
          </a:xfrm>
        </p:spPr>
        <p:txBody>
          <a:bodyPr/>
          <a:lstStyle/>
          <a:p>
            <a:r>
              <a:rPr lang="en-US" dirty="0"/>
              <a:t>Headcount change</a:t>
            </a:r>
          </a:p>
        </p:txBody>
      </p:sp>
      <p:sp>
        <p:nvSpPr>
          <p:cNvPr id="4" name="Google Shape;155;p27">
            <a:extLst>
              <a:ext uri="{FF2B5EF4-FFF2-40B4-BE49-F238E27FC236}">
                <a16:creationId xmlns:a16="http://schemas.microsoft.com/office/drawing/2014/main" id="{8A4EBDE1-9B14-DBA5-3396-0843BD29BDB0}"/>
              </a:ext>
            </a:extLst>
          </p:cNvPr>
          <p:cNvSpPr txBox="1"/>
          <p:nvPr/>
        </p:nvSpPr>
        <p:spPr>
          <a:xfrm>
            <a:off x="373245" y="870466"/>
            <a:ext cx="2181960" cy="48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1600" b="1" dirty="0">
                <a:latin typeface="Outfit" pitchFamily="2" charset="0"/>
                <a:ea typeface="Open Sans"/>
                <a:cs typeface="Open Sans"/>
                <a:sym typeface="Open Sans"/>
              </a:rPr>
              <a:t>Current state</a:t>
            </a:r>
            <a:endParaRPr sz="1600" b="1" dirty="0">
              <a:latin typeface="Outfi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156;p27">
            <a:extLst>
              <a:ext uri="{FF2B5EF4-FFF2-40B4-BE49-F238E27FC236}">
                <a16:creationId xmlns:a16="http://schemas.microsoft.com/office/drawing/2014/main" id="{2C82AE0C-1B64-E870-FBFD-E4769A80E8AE}"/>
              </a:ext>
            </a:extLst>
          </p:cNvPr>
          <p:cNvSpPr txBox="1"/>
          <p:nvPr/>
        </p:nvSpPr>
        <p:spPr>
          <a:xfrm>
            <a:off x="4741352" y="868898"/>
            <a:ext cx="2181960" cy="48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1600" b="1" dirty="0">
                <a:latin typeface="Outfit" pitchFamily="2" charset="0"/>
                <a:ea typeface="Open Sans"/>
                <a:cs typeface="Open Sans"/>
                <a:sym typeface="Open Sans"/>
              </a:rPr>
              <a:t>Future state</a:t>
            </a:r>
            <a:endParaRPr sz="1600" b="1" dirty="0">
              <a:latin typeface="Outfit" pitchFamily="2" charset="0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6" name="Google Shape;157;p27">
            <a:extLst>
              <a:ext uri="{FF2B5EF4-FFF2-40B4-BE49-F238E27FC236}">
                <a16:creationId xmlns:a16="http://schemas.microsoft.com/office/drawing/2014/main" id="{FAD1D7FE-7032-4116-3C18-6720226965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030425"/>
              </p:ext>
            </p:extLst>
          </p:nvPr>
        </p:nvGraphicFramePr>
        <p:xfrm>
          <a:off x="423579" y="1349858"/>
          <a:ext cx="3909696" cy="19896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77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6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lt1"/>
                          </a:solidFill>
                          <a:latin typeface="Outfit" pitchFamily="2" charset="0"/>
                        </a:rPr>
                        <a:t>Area</a:t>
                      </a:r>
                      <a:endParaRPr sz="1100" b="1" dirty="0">
                        <a:solidFill>
                          <a:schemeClr val="lt1"/>
                        </a:solidFill>
                        <a:latin typeface="Outfit" pitchFamily="2" charset="0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lt1"/>
                          </a:solidFill>
                          <a:latin typeface="Outfit" pitchFamily="2" charset="0"/>
                        </a:rPr>
                        <a:t>Region</a:t>
                      </a:r>
                      <a:endParaRPr sz="1100" b="1" dirty="0">
                        <a:solidFill>
                          <a:schemeClr val="lt1"/>
                        </a:solidFill>
                        <a:latin typeface="Outfit" pitchFamily="2" charset="0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lt1"/>
                          </a:solidFill>
                          <a:latin typeface="Outfit" pitchFamily="2" charset="0"/>
                        </a:rPr>
                        <a:t>Manager</a:t>
                      </a:r>
                      <a:endParaRPr sz="1100" b="1" dirty="0">
                        <a:solidFill>
                          <a:schemeClr val="lt1"/>
                        </a:solidFill>
                        <a:latin typeface="Outfit" pitchFamily="2" charset="0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lt1"/>
                          </a:solidFill>
                          <a:latin typeface="Outfit" pitchFamily="2" charset="0"/>
                        </a:rPr>
                        <a:t>Reps</a:t>
                      </a:r>
                      <a:endParaRPr sz="1100" b="1" dirty="0">
                        <a:solidFill>
                          <a:schemeClr val="lt1"/>
                        </a:solidFill>
                        <a:latin typeface="Outfit" pitchFamily="2" charset="0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6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East</a:t>
                      </a: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Northeast</a:t>
                      </a: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ABC</a:t>
                      </a:r>
                      <a:endParaRPr sz="110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7</a:t>
                      </a: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6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6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6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Total</a:t>
                      </a:r>
                      <a:endParaRPr sz="1100" b="1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Google Shape;158;p27">
            <a:extLst>
              <a:ext uri="{FF2B5EF4-FFF2-40B4-BE49-F238E27FC236}">
                <a16:creationId xmlns:a16="http://schemas.microsoft.com/office/drawing/2014/main" id="{3B3647BA-213A-D07E-685F-8624CB366D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7066653"/>
              </p:ext>
            </p:extLst>
          </p:nvPr>
        </p:nvGraphicFramePr>
        <p:xfrm>
          <a:off x="4810725" y="1349857"/>
          <a:ext cx="3909696" cy="198962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77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6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lt1"/>
                          </a:solidFill>
                          <a:latin typeface="Outfit" pitchFamily="2" charset="0"/>
                        </a:rPr>
                        <a:t>Area</a:t>
                      </a:r>
                      <a:endParaRPr sz="1100" b="1" dirty="0">
                        <a:solidFill>
                          <a:schemeClr val="lt1"/>
                        </a:solidFill>
                        <a:latin typeface="Outfit" pitchFamily="2" charset="0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lt1"/>
                          </a:solidFill>
                          <a:latin typeface="Outfit" pitchFamily="2" charset="0"/>
                        </a:rPr>
                        <a:t>Region</a:t>
                      </a:r>
                      <a:endParaRPr sz="1100" b="1" dirty="0">
                        <a:solidFill>
                          <a:schemeClr val="lt1"/>
                        </a:solidFill>
                        <a:latin typeface="Outfit" pitchFamily="2" charset="0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lt1"/>
                          </a:solidFill>
                          <a:latin typeface="Outfit" pitchFamily="2" charset="0"/>
                        </a:rPr>
                        <a:t>Manager</a:t>
                      </a:r>
                      <a:endParaRPr sz="1100" b="1" dirty="0">
                        <a:solidFill>
                          <a:schemeClr val="lt1"/>
                        </a:solidFill>
                        <a:latin typeface="Outfit" pitchFamily="2" charset="0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solidFill>
                            <a:schemeClr val="lt1"/>
                          </a:solidFill>
                          <a:latin typeface="Outfit" pitchFamily="2" charset="0"/>
                        </a:rPr>
                        <a:t>Reps</a:t>
                      </a:r>
                      <a:endParaRPr sz="1100" b="1" dirty="0">
                        <a:solidFill>
                          <a:schemeClr val="lt1"/>
                        </a:solidFill>
                        <a:latin typeface="Outfit" pitchFamily="2" charset="0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6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East</a:t>
                      </a: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Northeast</a:t>
                      </a: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ABC</a:t>
                      </a: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8</a:t>
                      </a: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6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6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6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Total</a:t>
                      </a:r>
                      <a:endParaRPr sz="1100" b="1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Google Shape;860;p40">
            <a:extLst>
              <a:ext uri="{FF2B5EF4-FFF2-40B4-BE49-F238E27FC236}">
                <a16:creationId xmlns:a16="http://schemas.microsoft.com/office/drawing/2014/main" id="{A5BAAE96-B1F3-C503-F519-50C65B5F5625}"/>
              </a:ext>
            </a:extLst>
          </p:cNvPr>
          <p:cNvCxnSpPr>
            <a:cxnSpLocks/>
          </p:cNvCxnSpPr>
          <p:nvPr/>
        </p:nvCxnSpPr>
        <p:spPr>
          <a:xfrm>
            <a:off x="423579" y="1216274"/>
            <a:ext cx="3909697" cy="0"/>
          </a:xfrm>
          <a:prstGeom prst="straightConnector1">
            <a:avLst/>
          </a:prstGeom>
          <a:noFill/>
          <a:ln w="19050" cap="flat" cmpd="sng">
            <a:solidFill>
              <a:srgbClr val="E5A61A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2" name="Google Shape;860;p40">
            <a:extLst>
              <a:ext uri="{FF2B5EF4-FFF2-40B4-BE49-F238E27FC236}">
                <a16:creationId xmlns:a16="http://schemas.microsoft.com/office/drawing/2014/main" id="{05DA9413-D249-2DBB-F9FA-C55F19F58DE2}"/>
              </a:ext>
            </a:extLst>
          </p:cNvPr>
          <p:cNvCxnSpPr>
            <a:cxnSpLocks/>
          </p:cNvCxnSpPr>
          <p:nvPr/>
        </p:nvCxnSpPr>
        <p:spPr>
          <a:xfrm>
            <a:off x="4812699" y="1216274"/>
            <a:ext cx="3909697" cy="0"/>
          </a:xfrm>
          <a:prstGeom prst="straightConnector1">
            <a:avLst/>
          </a:prstGeom>
          <a:noFill/>
          <a:ln w="19050" cap="flat" cmpd="sng">
            <a:solidFill>
              <a:srgbClr val="E5A61A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" name="Google Shape;859;p40">
            <a:extLst>
              <a:ext uri="{FF2B5EF4-FFF2-40B4-BE49-F238E27FC236}">
                <a16:creationId xmlns:a16="http://schemas.microsoft.com/office/drawing/2014/main" id="{EAAC8BAE-8A9C-5B5B-B6A1-BA881F82D9F1}"/>
              </a:ext>
            </a:extLst>
          </p:cNvPr>
          <p:cNvSpPr txBox="1"/>
          <p:nvPr/>
        </p:nvSpPr>
        <p:spPr>
          <a:xfrm>
            <a:off x="423579" y="3477831"/>
            <a:ext cx="3909697" cy="24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310" lvl="0" indent="-1943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Notes</a:t>
            </a:r>
            <a:endParaRPr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4" name="Google Shape;859;p40">
            <a:extLst>
              <a:ext uri="{FF2B5EF4-FFF2-40B4-BE49-F238E27FC236}">
                <a16:creationId xmlns:a16="http://schemas.microsoft.com/office/drawing/2014/main" id="{2BADCEA8-2FE3-CD3B-C99D-70C5C9DC8CF6}"/>
              </a:ext>
            </a:extLst>
          </p:cNvPr>
          <p:cNvSpPr txBox="1"/>
          <p:nvPr/>
        </p:nvSpPr>
        <p:spPr>
          <a:xfrm>
            <a:off x="4804748" y="3477831"/>
            <a:ext cx="3909697" cy="24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310" lvl="0" indent="-1943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Notes</a:t>
            </a:r>
            <a:endParaRPr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  <p:extLst>
      <p:ext uri="{BB962C8B-B14F-4D97-AF65-F5344CB8AC3E}">
        <p14:creationId xmlns:p14="http://schemas.microsoft.com/office/powerpoint/2010/main" val="4113713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F54C8-1A56-6D7D-68D7-0201360AA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C77E7-8760-C492-7DA0-34B0E03F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38" y="331814"/>
            <a:ext cx="7886700" cy="403500"/>
          </a:xfrm>
        </p:spPr>
        <p:txBody>
          <a:bodyPr/>
          <a:lstStyle/>
          <a:p>
            <a:r>
              <a:rPr lang="en-US" dirty="0"/>
              <a:t>Org design</a:t>
            </a:r>
          </a:p>
        </p:txBody>
      </p:sp>
      <p:sp>
        <p:nvSpPr>
          <p:cNvPr id="3" name="Google Shape;166;p28">
            <a:extLst>
              <a:ext uri="{FF2B5EF4-FFF2-40B4-BE49-F238E27FC236}">
                <a16:creationId xmlns:a16="http://schemas.microsoft.com/office/drawing/2014/main" id="{820B1933-381A-45C2-94F8-330F7FA07E87}"/>
              </a:ext>
            </a:extLst>
          </p:cNvPr>
          <p:cNvSpPr/>
          <p:nvPr/>
        </p:nvSpPr>
        <p:spPr>
          <a:xfrm>
            <a:off x="3802943" y="1450850"/>
            <a:ext cx="1538100" cy="44257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7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 sz="1425">
              <a:solidFill>
                <a:srgbClr val="FFFFFF"/>
              </a:solidFill>
            </a:endParaRPr>
          </a:p>
        </p:txBody>
      </p:sp>
      <p:sp>
        <p:nvSpPr>
          <p:cNvPr id="8" name="Google Shape;167;p28">
            <a:extLst>
              <a:ext uri="{FF2B5EF4-FFF2-40B4-BE49-F238E27FC236}">
                <a16:creationId xmlns:a16="http://schemas.microsoft.com/office/drawing/2014/main" id="{E6645084-69E7-220A-587F-426E97810C7D}"/>
              </a:ext>
            </a:extLst>
          </p:cNvPr>
          <p:cNvSpPr/>
          <p:nvPr/>
        </p:nvSpPr>
        <p:spPr>
          <a:xfrm>
            <a:off x="5573240" y="2350551"/>
            <a:ext cx="1538100" cy="44257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7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 sz="1425">
              <a:solidFill>
                <a:srgbClr val="FFFFFF"/>
              </a:solidFill>
            </a:endParaRPr>
          </a:p>
        </p:txBody>
      </p:sp>
      <p:sp>
        <p:nvSpPr>
          <p:cNvPr id="9" name="Google Shape;168;p28">
            <a:extLst>
              <a:ext uri="{FF2B5EF4-FFF2-40B4-BE49-F238E27FC236}">
                <a16:creationId xmlns:a16="http://schemas.microsoft.com/office/drawing/2014/main" id="{76B01B82-20A2-7CCD-CBF3-760620532EC4}"/>
              </a:ext>
            </a:extLst>
          </p:cNvPr>
          <p:cNvSpPr/>
          <p:nvPr/>
        </p:nvSpPr>
        <p:spPr>
          <a:xfrm>
            <a:off x="2032647" y="2350551"/>
            <a:ext cx="1538100" cy="44257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7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 sz="1425">
              <a:solidFill>
                <a:srgbClr val="FFFFFF"/>
              </a:solidFill>
            </a:endParaRPr>
          </a:p>
        </p:txBody>
      </p:sp>
      <p:sp>
        <p:nvSpPr>
          <p:cNvPr id="11" name="Google Shape;169;p28">
            <a:extLst>
              <a:ext uri="{FF2B5EF4-FFF2-40B4-BE49-F238E27FC236}">
                <a16:creationId xmlns:a16="http://schemas.microsoft.com/office/drawing/2014/main" id="{1A02B6AA-167B-B0CC-0E60-E15B496DB962}"/>
              </a:ext>
            </a:extLst>
          </p:cNvPr>
          <p:cNvSpPr/>
          <p:nvPr/>
        </p:nvSpPr>
        <p:spPr>
          <a:xfrm>
            <a:off x="1187400" y="3250253"/>
            <a:ext cx="1538100" cy="44257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7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 sz="1425">
              <a:solidFill>
                <a:srgbClr val="FFFFFF"/>
              </a:solidFill>
            </a:endParaRPr>
          </a:p>
        </p:txBody>
      </p:sp>
      <p:sp>
        <p:nvSpPr>
          <p:cNvPr id="15" name="Google Shape;170;p28">
            <a:extLst>
              <a:ext uri="{FF2B5EF4-FFF2-40B4-BE49-F238E27FC236}">
                <a16:creationId xmlns:a16="http://schemas.microsoft.com/office/drawing/2014/main" id="{AB9E4462-BD97-E311-6C6C-5634E180685C}"/>
              </a:ext>
            </a:extLst>
          </p:cNvPr>
          <p:cNvSpPr/>
          <p:nvPr/>
        </p:nvSpPr>
        <p:spPr>
          <a:xfrm>
            <a:off x="2877893" y="3250253"/>
            <a:ext cx="1538100" cy="44257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7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 sz="1425">
              <a:solidFill>
                <a:srgbClr val="FFFFFF"/>
              </a:solidFill>
            </a:endParaRPr>
          </a:p>
        </p:txBody>
      </p:sp>
      <p:sp>
        <p:nvSpPr>
          <p:cNvPr id="16" name="Google Shape;171;p28">
            <a:extLst>
              <a:ext uri="{FF2B5EF4-FFF2-40B4-BE49-F238E27FC236}">
                <a16:creationId xmlns:a16="http://schemas.microsoft.com/office/drawing/2014/main" id="{D0951FC7-12AC-277E-490E-4412EB8FF7AB}"/>
              </a:ext>
            </a:extLst>
          </p:cNvPr>
          <p:cNvSpPr/>
          <p:nvPr/>
        </p:nvSpPr>
        <p:spPr>
          <a:xfrm>
            <a:off x="4728000" y="3250253"/>
            <a:ext cx="1538100" cy="44257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7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 sz="1425">
              <a:solidFill>
                <a:srgbClr val="FFFFFF"/>
              </a:solidFill>
            </a:endParaRPr>
          </a:p>
        </p:txBody>
      </p:sp>
      <p:sp>
        <p:nvSpPr>
          <p:cNvPr id="17" name="Google Shape;172;p28">
            <a:extLst>
              <a:ext uri="{FF2B5EF4-FFF2-40B4-BE49-F238E27FC236}">
                <a16:creationId xmlns:a16="http://schemas.microsoft.com/office/drawing/2014/main" id="{F58FEE56-3748-1398-4A7B-FFE1E51FDFAA}"/>
              </a:ext>
            </a:extLst>
          </p:cNvPr>
          <p:cNvSpPr/>
          <p:nvPr/>
        </p:nvSpPr>
        <p:spPr>
          <a:xfrm>
            <a:off x="6418493" y="3250253"/>
            <a:ext cx="1538100" cy="44257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75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 sz="1425">
              <a:solidFill>
                <a:srgbClr val="FFFFFF"/>
              </a:solidFill>
            </a:endParaRPr>
          </a:p>
        </p:txBody>
      </p:sp>
      <p:cxnSp>
        <p:nvCxnSpPr>
          <p:cNvPr id="18" name="Google Shape;173;p28">
            <a:extLst>
              <a:ext uri="{FF2B5EF4-FFF2-40B4-BE49-F238E27FC236}">
                <a16:creationId xmlns:a16="http://schemas.microsoft.com/office/drawing/2014/main" id="{09BB7E9C-FEC7-C1A0-8568-A65B25379D03}"/>
              </a:ext>
            </a:extLst>
          </p:cNvPr>
          <p:cNvCxnSpPr>
            <a:stCxn id="3" idx="2"/>
            <a:endCxn id="8" idx="0"/>
          </p:cNvCxnSpPr>
          <p:nvPr/>
        </p:nvCxnSpPr>
        <p:spPr>
          <a:xfrm rot="-5400000" flipH="1">
            <a:off x="5228543" y="1236875"/>
            <a:ext cx="457200" cy="1770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174;p28">
            <a:extLst>
              <a:ext uri="{FF2B5EF4-FFF2-40B4-BE49-F238E27FC236}">
                <a16:creationId xmlns:a16="http://schemas.microsoft.com/office/drawing/2014/main" id="{735E54AD-5FA3-FA37-B774-0FD247525AFC}"/>
              </a:ext>
            </a:extLst>
          </p:cNvPr>
          <p:cNvCxnSpPr>
            <a:stCxn id="9" idx="0"/>
            <a:endCxn id="3" idx="2"/>
          </p:cNvCxnSpPr>
          <p:nvPr/>
        </p:nvCxnSpPr>
        <p:spPr>
          <a:xfrm rot="-5400000">
            <a:off x="3458247" y="1236802"/>
            <a:ext cx="457200" cy="1770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175;p28">
            <a:extLst>
              <a:ext uri="{FF2B5EF4-FFF2-40B4-BE49-F238E27FC236}">
                <a16:creationId xmlns:a16="http://schemas.microsoft.com/office/drawing/2014/main" id="{F21D7B06-A2A2-3408-F085-D63D88C6D4AE}"/>
              </a:ext>
            </a:extLst>
          </p:cNvPr>
          <p:cNvCxnSpPr>
            <a:stCxn id="9" idx="2"/>
            <a:endCxn id="15" idx="0"/>
          </p:cNvCxnSpPr>
          <p:nvPr/>
        </p:nvCxnSpPr>
        <p:spPr>
          <a:xfrm rot="-5400000" flipH="1">
            <a:off x="2995760" y="2599064"/>
            <a:ext cx="457200" cy="84532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" name="Google Shape;176;p28">
            <a:extLst>
              <a:ext uri="{FF2B5EF4-FFF2-40B4-BE49-F238E27FC236}">
                <a16:creationId xmlns:a16="http://schemas.microsoft.com/office/drawing/2014/main" id="{CB96BFBD-88FA-786F-8B37-86D62F42B968}"/>
              </a:ext>
            </a:extLst>
          </p:cNvPr>
          <p:cNvCxnSpPr>
            <a:stCxn id="11" idx="0"/>
            <a:endCxn id="9" idx="2"/>
          </p:cNvCxnSpPr>
          <p:nvPr/>
        </p:nvCxnSpPr>
        <p:spPr>
          <a:xfrm rot="-5400000">
            <a:off x="2150513" y="2598990"/>
            <a:ext cx="457200" cy="84532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177;p28">
            <a:extLst>
              <a:ext uri="{FF2B5EF4-FFF2-40B4-BE49-F238E27FC236}">
                <a16:creationId xmlns:a16="http://schemas.microsoft.com/office/drawing/2014/main" id="{9D2A8A40-0D11-0783-6BC8-14389C2A2947}"/>
              </a:ext>
            </a:extLst>
          </p:cNvPr>
          <p:cNvCxnSpPr>
            <a:stCxn id="8" idx="2"/>
            <a:endCxn id="17" idx="0"/>
          </p:cNvCxnSpPr>
          <p:nvPr/>
        </p:nvCxnSpPr>
        <p:spPr>
          <a:xfrm rot="-5400000" flipH="1">
            <a:off x="6536353" y="2599064"/>
            <a:ext cx="457200" cy="84532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178;p28">
            <a:extLst>
              <a:ext uri="{FF2B5EF4-FFF2-40B4-BE49-F238E27FC236}">
                <a16:creationId xmlns:a16="http://schemas.microsoft.com/office/drawing/2014/main" id="{3B57C44F-F09C-30E5-8861-BDD3F5F32451}"/>
              </a:ext>
            </a:extLst>
          </p:cNvPr>
          <p:cNvCxnSpPr>
            <a:stCxn id="16" idx="0"/>
            <a:endCxn id="8" idx="2"/>
          </p:cNvCxnSpPr>
          <p:nvPr/>
        </p:nvCxnSpPr>
        <p:spPr>
          <a:xfrm rot="-5400000">
            <a:off x="5691113" y="2598990"/>
            <a:ext cx="457200" cy="84532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C2C2C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07069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87CB8-4578-B9EC-FF01-CD1BF24EE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6810-4E31-326B-240A-05CFDE387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38" y="331814"/>
            <a:ext cx="7886700" cy="403500"/>
          </a:xfrm>
        </p:spPr>
        <p:txBody>
          <a:bodyPr/>
          <a:lstStyle/>
          <a:p>
            <a:r>
              <a:rPr lang="en-US" dirty="0"/>
              <a:t>Headcount by area</a:t>
            </a:r>
          </a:p>
        </p:txBody>
      </p:sp>
      <p:pic>
        <p:nvPicPr>
          <p:cNvPr id="4" name="Google Shape;183;p29">
            <a:extLst>
              <a:ext uri="{FF2B5EF4-FFF2-40B4-BE49-F238E27FC236}">
                <a16:creationId xmlns:a16="http://schemas.microsoft.com/office/drawing/2014/main" id="{8B133AC1-DC8B-00B3-C8B6-F1AB0D982B1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5326" y="1023169"/>
            <a:ext cx="6213347" cy="3518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65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FF541-2C6D-86F0-C8B4-9E1166846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97C4-15E8-44BB-960E-1E87A8746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Dependencies &amp; risks</a:t>
            </a:r>
          </a:p>
        </p:txBody>
      </p:sp>
    </p:spTree>
    <p:extLst>
      <p:ext uri="{BB962C8B-B14F-4D97-AF65-F5344CB8AC3E}">
        <p14:creationId xmlns:p14="http://schemas.microsoft.com/office/powerpoint/2010/main" val="136861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0C5D-CF8A-D0B1-ED1C-808A7DBE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04" y="437579"/>
            <a:ext cx="7886700" cy="403500"/>
          </a:xfrm>
        </p:spPr>
        <p:txBody>
          <a:bodyPr/>
          <a:lstStyle/>
          <a:p>
            <a:r>
              <a:rPr lang="en-US" dirty="0"/>
              <a:t>Dependencies &amp; risks</a:t>
            </a:r>
          </a:p>
        </p:txBody>
      </p:sp>
      <p:sp>
        <p:nvSpPr>
          <p:cNvPr id="16" name="Google Shape;859;p40">
            <a:extLst>
              <a:ext uri="{FF2B5EF4-FFF2-40B4-BE49-F238E27FC236}">
                <a16:creationId xmlns:a16="http://schemas.microsoft.com/office/drawing/2014/main" id="{F774E478-1B4D-F2CB-C007-BD72F54285E8}"/>
              </a:ext>
            </a:extLst>
          </p:cNvPr>
          <p:cNvSpPr txBox="1"/>
          <p:nvPr/>
        </p:nvSpPr>
        <p:spPr>
          <a:xfrm>
            <a:off x="428247" y="1236594"/>
            <a:ext cx="186460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Risk 1</a:t>
            </a:r>
            <a:endParaRPr sz="1600" b="1"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17" name="Google Shape;860;p40">
            <a:extLst>
              <a:ext uri="{FF2B5EF4-FFF2-40B4-BE49-F238E27FC236}">
                <a16:creationId xmlns:a16="http://schemas.microsoft.com/office/drawing/2014/main" id="{7D5965C8-4AC1-4957-F6C8-07729BE7A600}"/>
              </a:ext>
            </a:extLst>
          </p:cNvPr>
          <p:cNvCxnSpPr>
            <a:cxnSpLocks/>
          </p:cNvCxnSpPr>
          <p:nvPr/>
        </p:nvCxnSpPr>
        <p:spPr>
          <a:xfrm>
            <a:off x="428247" y="1586055"/>
            <a:ext cx="1864603" cy="0"/>
          </a:xfrm>
          <a:prstGeom prst="straightConnector1">
            <a:avLst/>
          </a:prstGeom>
          <a:noFill/>
          <a:ln w="19050" cap="flat" cmpd="sng">
            <a:solidFill>
              <a:srgbClr val="E5A61A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8" name="Google Shape;860;p40">
            <a:extLst>
              <a:ext uri="{FF2B5EF4-FFF2-40B4-BE49-F238E27FC236}">
                <a16:creationId xmlns:a16="http://schemas.microsoft.com/office/drawing/2014/main" id="{8D033AE7-F085-B937-3B57-0870B595DC91}"/>
              </a:ext>
            </a:extLst>
          </p:cNvPr>
          <p:cNvCxnSpPr>
            <a:cxnSpLocks/>
          </p:cNvCxnSpPr>
          <p:nvPr/>
        </p:nvCxnSpPr>
        <p:spPr>
          <a:xfrm>
            <a:off x="2607757" y="1586055"/>
            <a:ext cx="1864603" cy="0"/>
          </a:xfrm>
          <a:prstGeom prst="straightConnector1">
            <a:avLst/>
          </a:prstGeom>
          <a:noFill/>
          <a:ln w="19050" cap="flat" cmpd="sng">
            <a:solidFill>
              <a:srgbClr val="E5A61A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" name="Google Shape;860;p40">
            <a:extLst>
              <a:ext uri="{FF2B5EF4-FFF2-40B4-BE49-F238E27FC236}">
                <a16:creationId xmlns:a16="http://schemas.microsoft.com/office/drawing/2014/main" id="{8B79B78F-575E-9B5C-265C-FAF38BB77334}"/>
              </a:ext>
            </a:extLst>
          </p:cNvPr>
          <p:cNvCxnSpPr>
            <a:cxnSpLocks/>
          </p:cNvCxnSpPr>
          <p:nvPr/>
        </p:nvCxnSpPr>
        <p:spPr>
          <a:xfrm>
            <a:off x="4755954" y="1586055"/>
            <a:ext cx="1864603" cy="0"/>
          </a:xfrm>
          <a:prstGeom prst="straightConnector1">
            <a:avLst/>
          </a:prstGeom>
          <a:noFill/>
          <a:ln w="19050" cap="flat" cmpd="sng">
            <a:solidFill>
              <a:srgbClr val="E5A61A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" name="Google Shape;860;p40">
            <a:extLst>
              <a:ext uri="{FF2B5EF4-FFF2-40B4-BE49-F238E27FC236}">
                <a16:creationId xmlns:a16="http://schemas.microsoft.com/office/drawing/2014/main" id="{2CD3AC6D-E398-2BDF-5951-AEA92EFC6CF0}"/>
              </a:ext>
            </a:extLst>
          </p:cNvPr>
          <p:cNvCxnSpPr>
            <a:cxnSpLocks/>
          </p:cNvCxnSpPr>
          <p:nvPr/>
        </p:nvCxnSpPr>
        <p:spPr>
          <a:xfrm>
            <a:off x="6879638" y="1586055"/>
            <a:ext cx="1864603" cy="0"/>
          </a:xfrm>
          <a:prstGeom prst="straightConnector1">
            <a:avLst/>
          </a:prstGeom>
          <a:noFill/>
          <a:ln w="19050" cap="flat" cmpd="sng">
            <a:solidFill>
              <a:srgbClr val="E5A61A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1" name="Google Shape;859;p40">
            <a:extLst>
              <a:ext uri="{FF2B5EF4-FFF2-40B4-BE49-F238E27FC236}">
                <a16:creationId xmlns:a16="http://schemas.microsoft.com/office/drawing/2014/main" id="{DAFC5CE7-BF03-9133-5955-3DFF1D6801ED}"/>
              </a:ext>
            </a:extLst>
          </p:cNvPr>
          <p:cNvSpPr txBox="1"/>
          <p:nvPr/>
        </p:nvSpPr>
        <p:spPr>
          <a:xfrm>
            <a:off x="2603556" y="1236594"/>
            <a:ext cx="186460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Risk 2</a:t>
            </a:r>
            <a:endParaRPr sz="1600" b="1"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" name="Google Shape;859;p40">
            <a:extLst>
              <a:ext uri="{FF2B5EF4-FFF2-40B4-BE49-F238E27FC236}">
                <a16:creationId xmlns:a16="http://schemas.microsoft.com/office/drawing/2014/main" id="{A160BBD1-45F3-57F4-4B94-B86B56D6FA21}"/>
              </a:ext>
            </a:extLst>
          </p:cNvPr>
          <p:cNvSpPr txBox="1"/>
          <p:nvPr/>
        </p:nvSpPr>
        <p:spPr>
          <a:xfrm>
            <a:off x="4778865" y="1236594"/>
            <a:ext cx="186460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Risk 3</a:t>
            </a:r>
            <a:endParaRPr sz="1600" b="1"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" name="Google Shape;859;p40">
            <a:extLst>
              <a:ext uri="{FF2B5EF4-FFF2-40B4-BE49-F238E27FC236}">
                <a16:creationId xmlns:a16="http://schemas.microsoft.com/office/drawing/2014/main" id="{D2B031DA-0A0D-A91D-7C0D-752FE919DFED}"/>
              </a:ext>
            </a:extLst>
          </p:cNvPr>
          <p:cNvSpPr txBox="1"/>
          <p:nvPr/>
        </p:nvSpPr>
        <p:spPr>
          <a:xfrm>
            <a:off x="6877172" y="1236594"/>
            <a:ext cx="186460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Risk 4</a:t>
            </a:r>
            <a:endParaRPr sz="1600" b="1"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" name="Google Shape;859;p40">
            <a:extLst>
              <a:ext uri="{FF2B5EF4-FFF2-40B4-BE49-F238E27FC236}">
                <a16:creationId xmlns:a16="http://schemas.microsoft.com/office/drawing/2014/main" id="{788C1332-5C33-791C-E645-A9CFF4098C36}"/>
              </a:ext>
            </a:extLst>
          </p:cNvPr>
          <p:cNvSpPr txBox="1"/>
          <p:nvPr/>
        </p:nvSpPr>
        <p:spPr>
          <a:xfrm>
            <a:off x="428247" y="1753288"/>
            <a:ext cx="1864603" cy="24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310" lvl="0" indent="-1943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Brief description</a:t>
            </a:r>
            <a:endParaRPr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" name="Google Shape;859;p40">
            <a:extLst>
              <a:ext uri="{FF2B5EF4-FFF2-40B4-BE49-F238E27FC236}">
                <a16:creationId xmlns:a16="http://schemas.microsoft.com/office/drawing/2014/main" id="{1572187D-3E63-CA7C-ABF9-8E386978AAA0}"/>
              </a:ext>
            </a:extLst>
          </p:cNvPr>
          <p:cNvSpPr txBox="1"/>
          <p:nvPr/>
        </p:nvSpPr>
        <p:spPr>
          <a:xfrm>
            <a:off x="2603557" y="1753288"/>
            <a:ext cx="1864603" cy="24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310" lvl="0" indent="-1943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Brief description</a:t>
            </a:r>
            <a:endParaRPr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" name="Google Shape;859;p40">
            <a:extLst>
              <a:ext uri="{FF2B5EF4-FFF2-40B4-BE49-F238E27FC236}">
                <a16:creationId xmlns:a16="http://schemas.microsoft.com/office/drawing/2014/main" id="{A53BED2A-D621-A2EE-F7CF-BB12C7F451BD}"/>
              </a:ext>
            </a:extLst>
          </p:cNvPr>
          <p:cNvSpPr txBox="1"/>
          <p:nvPr/>
        </p:nvSpPr>
        <p:spPr>
          <a:xfrm>
            <a:off x="4749990" y="1753288"/>
            <a:ext cx="1864603" cy="24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310" lvl="0" indent="-1943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Brief description</a:t>
            </a:r>
            <a:endParaRPr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7" name="Google Shape;859;p40">
            <a:extLst>
              <a:ext uri="{FF2B5EF4-FFF2-40B4-BE49-F238E27FC236}">
                <a16:creationId xmlns:a16="http://schemas.microsoft.com/office/drawing/2014/main" id="{F2BDB3BA-BBEE-7D7B-4769-AB3DFA4C198D}"/>
              </a:ext>
            </a:extLst>
          </p:cNvPr>
          <p:cNvSpPr txBox="1"/>
          <p:nvPr/>
        </p:nvSpPr>
        <p:spPr>
          <a:xfrm>
            <a:off x="6877173" y="1753288"/>
            <a:ext cx="1864603" cy="24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310" lvl="0" indent="-1943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Brief description</a:t>
            </a:r>
            <a:endParaRPr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  <p:extLst>
      <p:ext uri="{BB962C8B-B14F-4D97-AF65-F5344CB8AC3E}">
        <p14:creationId xmlns:p14="http://schemas.microsoft.com/office/powerpoint/2010/main" val="301568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AFFF9-8392-E005-496D-5B999E63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31" y="406386"/>
            <a:ext cx="7886700" cy="4035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Google Shape;73;p16">
            <a:extLst>
              <a:ext uri="{FF2B5EF4-FFF2-40B4-BE49-F238E27FC236}">
                <a16:creationId xmlns:a16="http://schemas.microsoft.com/office/drawing/2014/main" id="{600A62C1-CE1E-7B4F-DCF8-2EF31B5D2E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100591"/>
              </p:ext>
            </p:extLst>
          </p:nvPr>
        </p:nvGraphicFramePr>
        <p:xfrm>
          <a:off x="390293" y="1265128"/>
          <a:ext cx="8185296" cy="286103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63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1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93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Outfit" pitchFamily="2" charset="0"/>
                          <a:ea typeface="Open Sans"/>
                          <a:cs typeface="Open Sans"/>
                          <a:sym typeface="Open Sans"/>
                        </a:rPr>
                        <a:t>Section</a:t>
                      </a:r>
                      <a:endParaRPr sz="1200" b="1" dirty="0">
                        <a:solidFill>
                          <a:schemeClr val="lt1"/>
                        </a:solidFill>
                        <a:latin typeface="Outfit" pitchFamily="2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Outfit" pitchFamily="2" charset="0"/>
                          <a:ea typeface="Open Sans"/>
                          <a:cs typeface="Open Sans"/>
                          <a:sym typeface="Open Sans"/>
                        </a:rPr>
                        <a:t>Description</a:t>
                      </a:r>
                      <a:endParaRPr sz="1200" b="1" dirty="0">
                        <a:solidFill>
                          <a:schemeClr val="lt1"/>
                        </a:solidFill>
                        <a:latin typeface="Outfit" pitchFamily="2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69" marR="68569" marT="68569" marB="68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Outfit" pitchFamily="2" charset="0"/>
                          <a:ea typeface="Open Sans"/>
                          <a:cs typeface="Open Sans"/>
                          <a:sym typeface="Open Sans"/>
                        </a:rPr>
                        <a:t>Executive summary</a:t>
                      </a:r>
                      <a:endParaRPr sz="1200" b="1" dirty="0">
                        <a:latin typeface="Outfit" pitchFamily="2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Summary of FY25 plan</a:t>
                      </a:r>
                      <a:endParaRPr sz="12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Outfit" pitchFamily="2" charset="0"/>
                          <a:ea typeface="Open Sans"/>
                          <a:cs typeface="Open Sans"/>
                          <a:sym typeface="Open Sans"/>
                        </a:rPr>
                        <a:t>Market conditions</a:t>
                      </a:r>
                      <a:endParaRPr sz="1200" b="1" dirty="0">
                        <a:latin typeface="Outfit" pitchFamily="2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Macro view of what’s happening</a:t>
                      </a:r>
                      <a:endParaRPr sz="12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Outfit" pitchFamily="2" charset="0"/>
                          <a:ea typeface="Open Sans"/>
                          <a:cs typeface="Open Sans"/>
                          <a:sym typeface="Open Sans"/>
                        </a:rPr>
                        <a:t>Key objectives </a:t>
                      </a:r>
                      <a:endParaRPr sz="1200" b="1" dirty="0">
                        <a:latin typeface="Outfit" pitchFamily="2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What do we want to accomplish in FY25?</a:t>
                      </a:r>
                      <a:endParaRPr sz="12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Outfit" pitchFamily="2" charset="0"/>
                          <a:ea typeface="Open Sans"/>
                          <a:cs typeface="Open Sans"/>
                          <a:sym typeface="Open Sans"/>
                        </a:rPr>
                        <a:t>Key initiatives</a:t>
                      </a:r>
                      <a:endParaRPr sz="1200" b="1" dirty="0">
                        <a:latin typeface="Outfit" pitchFamily="2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What do we need to stop, start, and continue to achieve this?</a:t>
                      </a:r>
                      <a:endParaRPr sz="12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Outfit" pitchFamily="2" charset="0"/>
                          <a:ea typeface="Open Sans"/>
                          <a:cs typeface="Open Sans"/>
                          <a:sym typeface="Open Sans"/>
                        </a:rPr>
                        <a:t>Financial review</a:t>
                      </a:r>
                      <a:endParaRPr sz="1200" b="1" dirty="0">
                        <a:latin typeface="Outfit" pitchFamily="2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Bottoms-up territory forecast</a:t>
                      </a:r>
                      <a:endParaRPr sz="12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Outfit" pitchFamily="2" charset="0"/>
                          <a:ea typeface="Open Sans"/>
                          <a:cs typeface="Open Sans"/>
                          <a:sym typeface="Open Sans"/>
                        </a:rPr>
                        <a:t>Headcount review</a:t>
                      </a:r>
                      <a:endParaRPr sz="1200" b="1" dirty="0">
                        <a:latin typeface="Outfit" pitchFamily="2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Proposed headcount</a:t>
                      </a:r>
                      <a:endParaRPr sz="12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latin typeface="Outfit" pitchFamily="2" charset="0"/>
                          <a:ea typeface="Open Sans"/>
                          <a:cs typeface="Open Sans"/>
                          <a:sym typeface="Open Sans"/>
                        </a:rPr>
                        <a:t>Dependencies &amp; risks</a:t>
                      </a:r>
                      <a:endParaRPr sz="1200" b="1" dirty="0">
                        <a:latin typeface="Outfit" pitchFamily="2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What underlying assumptions are being made?  What risks? </a:t>
                      </a:r>
                      <a:endParaRPr sz="12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87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A8283-66B5-A713-2C23-C5EAAEE1F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E532C-B4D4-A7CA-D47A-15E3EDA8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31" y="406386"/>
            <a:ext cx="7886700" cy="403500"/>
          </a:xfrm>
        </p:spPr>
        <p:txBody>
          <a:bodyPr/>
          <a:lstStyle/>
          <a:p>
            <a:r>
              <a:rPr lang="en-US" dirty="0"/>
              <a:t>Executive summary</a:t>
            </a:r>
          </a:p>
        </p:txBody>
      </p:sp>
      <p:graphicFrame>
        <p:nvGraphicFramePr>
          <p:cNvPr id="5" name="Google Shape;73;p16">
            <a:extLst>
              <a:ext uri="{FF2B5EF4-FFF2-40B4-BE49-F238E27FC236}">
                <a16:creationId xmlns:a16="http://schemas.microsoft.com/office/drawing/2014/main" id="{A270A014-8F10-9E49-2192-4E208185FC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01455"/>
              </p:ext>
            </p:extLst>
          </p:nvPr>
        </p:nvGraphicFramePr>
        <p:xfrm>
          <a:off x="390293" y="1145894"/>
          <a:ext cx="8185296" cy="31903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63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1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30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Outfit" pitchFamily="2" charset="0"/>
                          <a:ea typeface="Open Sans"/>
                          <a:cs typeface="Open Sans"/>
                          <a:sym typeface="Open Sans"/>
                        </a:rPr>
                        <a:t>Theme</a:t>
                      </a:r>
                      <a:endParaRPr sz="1200" b="1" dirty="0">
                        <a:solidFill>
                          <a:schemeClr val="lt1"/>
                        </a:solidFill>
                        <a:latin typeface="Outfit" pitchFamily="2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69" marR="68569" marT="68569" marB="68569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lt1"/>
                          </a:solidFill>
                          <a:latin typeface="Outfit" pitchFamily="2" charset="0"/>
                          <a:ea typeface="Open Sans"/>
                          <a:cs typeface="Open Sans"/>
                          <a:sym typeface="Open Sans"/>
                        </a:rPr>
                        <a:t>Details</a:t>
                      </a:r>
                      <a:endParaRPr sz="1200" b="1" dirty="0">
                        <a:solidFill>
                          <a:schemeClr val="lt1"/>
                        </a:solidFill>
                        <a:latin typeface="Outfit" pitchFamily="2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69" marR="68569" marT="68569" marB="68569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2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Outfit" pitchFamily="2" charset="0"/>
                          <a:ea typeface="Open Sans"/>
                          <a:cs typeface="Open Sans"/>
                          <a:sym typeface="Open Sans"/>
                        </a:rPr>
                        <a:t>Macro / market conditions</a:t>
                      </a:r>
                      <a:endParaRPr sz="1100" b="1" dirty="0">
                        <a:latin typeface="Outfit" pitchFamily="2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Bullet 1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Bullet 2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Bullet 3</a:t>
                      </a: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2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Outfit" pitchFamily="2" charset="0"/>
                          <a:ea typeface="Open Sans"/>
                          <a:cs typeface="Open Sans"/>
                          <a:sym typeface="Open Sans"/>
                        </a:rPr>
                        <a:t>Key objectives</a:t>
                      </a:r>
                      <a:endParaRPr sz="1100" b="1" dirty="0">
                        <a:latin typeface="Outfit" pitchFamily="2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Bullet 1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Bullet 2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Bullet 3</a:t>
                      </a: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2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Outfit" pitchFamily="2" charset="0"/>
                          <a:ea typeface="Open Sans"/>
                          <a:cs typeface="Open Sans"/>
                          <a:sym typeface="Open Sans"/>
                        </a:rPr>
                        <a:t>Key initiatives (stop / start / continue) </a:t>
                      </a:r>
                      <a:endParaRPr sz="1100" b="1" dirty="0">
                        <a:latin typeface="Outfit" pitchFamily="2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Bullet 1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Bullet 2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Bullet 3</a:t>
                      </a: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2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Outfit" pitchFamily="2" charset="0"/>
                          <a:ea typeface="Open Sans"/>
                          <a:cs typeface="Open Sans"/>
                          <a:sym typeface="Open Sans"/>
                        </a:rPr>
                        <a:t>Financials &amp; headcount</a:t>
                      </a:r>
                      <a:endParaRPr sz="1100" b="1" dirty="0">
                        <a:latin typeface="Outfit" pitchFamily="2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Bullet 1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Bullet 2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Bullet 3</a:t>
                      </a: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76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2B48C-17C2-8F61-0107-32F17AA1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conditions</a:t>
            </a:r>
          </a:p>
        </p:txBody>
      </p:sp>
    </p:spTree>
    <p:extLst>
      <p:ext uri="{BB962C8B-B14F-4D97-AF65-F5344CB8AC3E}">
        <p14:creationId xmlns:p14="http://schemas.microsoft.com/office/powerpoint/2010/main" val="144877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8755BCC-5394-008A-F9DD-4A0C51CC0CFB}"/>
              </a:ext>
            </a:extLst>
          </p:cNvPr>
          <p:cNvSpPr txBox="1">
            <a:spLocks/>
          </p:cNvSpPr>
          <p:nvPr/>
        </p:nvSpPr>
        <p:spPr>
          <a:xfrm>
            <a:off x="306431" y="406386"/>
            <a:ext cx="7886700" cy="403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latin typeface="Work Sans" pitchFamily="2" charset="77"/>
              </a:rPr>
              <a:t>Market trends and drivers</a:t>
            </a:r>
          </a:p>
        </p:txBody>
      </p:sp>
      <p:sp>
        <p:nvSpPr>
          <p:cNvPr id="15" name="Google Shape;859;p40">
            <a:extLst>
              <a:ext uri="{FF2B5EF4-FFF2-40B4-BE49-F238E27FC236}">
                <a16:creationId xmlns:a16="http://schemas.microsoft.com/office/drawing/2014/main" id="{540C668A-791A-E41E-5AEE-5E9F70BCCCDD}"/>
              </a:ext>
            </a:extLst>
          </p:cNvPr>
          <p:cNvSpPr txBox="1"/>
          <p:nvPr/>
        </p:nvSpPr>
        <p:spPr>
          <a:xfrm>
            <a:off x="428247" y="1236594"/>
            <a:ext cx="186460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Trend 1</a:t>
            </a:r>
            <a:endParaRPr sz="1600" b="1"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16" name="Google Shape;860;p40">
            <a:extLst>
              <a:ext uri="{FF2B5EF4-FFF2-40B4-BE49-F238E27FC236}">
                <a16:creationId xmlns:a16="http://schemas.microsoft.com/office/drawing/2014/main" id="{67EDFEBB-CC05-6174-FEF4-EDE194B4F681}"/>
              </a:ext>
            </a:extLst>
          </p:cNvPr>
          <p:cNvCxnSpPr>
            <a:cxnSpLocks/>
          </p:cNvCxnSpPr>
          <p:nvPr/>
        </p:nvCxnSpPr>
        <p:spPr>
          <a:xfrm>
            <a:off x="428247" y="1586055"/>
            <a:ext cx="1864603" cy="0"/>
          </a:xfrm>
          <a:prstGeom prst="straightConnector1">
            <a:avLst/>
          </a:prstGeom>
          <a:noFill/>
          <a:ln w="19050" cap="flat" cmpd="sng">
            <a:solidFill>
              <a:srgbClr val="E5A61A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0" name="Google Shape;860;p40">
            <a:extLst>
              <a:ext uri="{FF2B5EF4-FFF2-40B4-BE49-F238E27FC236}">
                <a16:creationId xmlns:a16="http://schemas.microsoft.com/office/drawing/2014/main" id="{299BF366-9819-805F-F7AA-A7B86B607693}"/>
              </a:ext>
            </a:extLst>
          </p:cNvPr>
          <p:cNvCxnSpPr>
            <a:cxnSpLocks/>
          </p:cNvCxnSpPr>
          <p:nvPr/>
        </p:nvCxnSpPr>
        <p:spPr>
          <a:xfrm>
            <a:off x="2607757" y="1586055"/>
            <a:ext cx="1864603" cy="0"/>
          </a:xfrm>
          <a:prstGeom prst="straightConnector1">
            <a:avLst/>
          </a:prstGeom>
          <a:noFill/>
          <a:ln w="19050" cap="flat" cmpd="sng">
            <a:solidFill>
              <a:srgbClr val="E5A61A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" name="Google Shape;860;p40">
            <a:extLst>
              <a:ext uri="{FF2B5EF4-FFF2-40B4-BE49-F238E27FC236}">
                <a16:creationId xmlns:a16="http://schemas.microsoft.com/office/drawing/2014/main" id="{33829950-235F-944D-900D-EC2E5F018100}"/>
              </a:ext>
            </a:extLst>
          </p:cNvPr>
          <p:cNvCxnSpPr>
            <a:cxnSpLocks/>
          </p:cNvCxnSpPr>
          <p:nvPr/>
        </p:nvCxnSpPr>
        <p:spPr>
          <a:xfrm>
            <a:off x="4755954" y="1586055"/>
            <a:ext cx="1864603" cy="0"/>
          </a:xfrm>
          <a:prstGeom prst="straightConnector1">
            <a:avLst/>
          </a:prstGeom>
          <a:noFill/>
          <a:ln w="19050" cap="flat" cmpd="sng">
            <a:solidFill>
              <a:srgbClr val="E5A61A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" name="Google Shape;860;p40">
            <a:extLst>
              <a:ext uri="{FF2B5EF4-FFF2-40B4-BE49-F238E27FC236}">
                <a16:creationId xmlns:a16="http://schemas.microsoft.com/office/drawing/2014/main" id="{81F8A798-2CF5-C361-43AE-0C719DF8D5FC}"/>
              </a:ext>
            </a:extLst>
          </p:cNvPr>
          <p:cNvCxnSpPr>
            <a:cxnSpLocks/>
          </p:cNvCxnSpPr>
          <p:nvPr/>
        </p:nvCxnSpPr>
        <p:spPr>
          <a:xfrm>
            <a:off x="6879638" y="1586055"/>
            <a:ext cx="1864603" cy="0"/>
          </a:xfrm>
          <a:prstGeom prst="straightConnector1">
            <a:avLst/>
          </a:prstGeom>
          <a:noFill/>
          <a:ln w="19050" cap="flat" cmpd="sng">
            <a:solidFill>
              <a:srgbClr val="E5A61A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" name="Google Shape;859;p40">
            <a:extLst>
              <a:ext uri="{FF2B5EF4-FFF2-40B4-BE49-F238E27FC236}">
                <a16:creationId xmlns:a16="http://schemas.microsoft.com/office/drawing/2014/main" id="{392493AE-DED5-EBDF-CC0F-E19FCC02B438}"/>
              </a:ext>
            </a:extLst>
          </p:cNvPr>
          <p:cNvSpPr txBox="1"/>
          <p:nvPr/>
        </p:nvSpPr>
        <p:spPr>
          <a:xfrm>
            <a:off x="2603556" y="1236594"/>
            <a:ext cx="186460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Trend 2</a:t>
            </a:r>
            <a:endParaRPr sz="1600" b="1"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" name="Google Shape;859;p40">
            <a:extLst>
              <a:ext uri="{FF2B5EF4-FFF2-40B4-BE49-F238E27FC236}">
                <a16:creationId xmlns:a16="http://schemas.microsoft.com/office/drawing/2014/main" id="{BDF8FC8C-8E7C-558E-CDA5-60327358F7A1}"/>
              </a:ext>
            </a:extLst>
          </p:cNvPr>
          <p:cNvSpPr txBox="1"/>
          <p:nvPr/>
        </p:nvSpPr>
        <p:spPr>
          <a:xfrm>
            <a:off x="4778865" y="1236594"/>
            <a:ext cx="186460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Trend 3</a:t>
            </a:r>
            <a:endParaRPr sz="1600" b="1"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" name="Google Shape;859;p40">
            <a:extLst>
              <a:ext uri="{FF2B5EF4-FFF2-40B4-BE49-F238E27FC236}">
                <a16:creationId xmlns:a16="http://schemas.microsoft.com/office/drawing/2014/main" id="{D12DDADB-0546-59AB-BC41-D737601827CA}"/>
              </a:ext>
            </a:extLst>
          </p:cNvPr>
          <p:cNvSpPr txBox="1"/>
          <p:nvPr/>
        </p:nvSpPr>
        <p:spPr>
          <a:xfrm>
            <a:off x="6877172" y="1236594"/>
            <a:ext cx="1864603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Trend 4</a:t>
            </a:r>
            <a:endParaRPr sz="1600" b="1"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" name="Google Shape;859;p40">
            <a:extLst>
              <a:ext uri="{FF2B5EF4-FFF2-40B4-BE49-F238E27FC236}">
                <a16:creationId xmlns:a16="http://schemas.microsoft.com/office/drawing/2014/main" id="{EEB902D2-940A-0344-DE65-32EA77840329}"/>
              </a:ext>
            </a:extLst>
          </p:cNvPr>
          <p:cNvSpPr txBox="1"/>
          <p:nvPr/>
        </p:nvSpPr>
        <p:spPr>
          <a:xfrm>
            <a:off x="428247" y="1753288"/>
            <a:ext cx="1864603" cy="24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310" lvl="0" indent="-1943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Brief description</a:t>
            </a:r>
            <a:endParaRPr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7" name="Google Shape;859;p40">
            <a:extLst>
              <a:ext uri="{FF2B5EF4-FFF2-40B4-BE49-F238E27FC236}">
                <a16:creationId xmlns:a16="http://schemas.microsoft.com/office/drawing/2014/main" id="{D7C96D51-B9EB-5399-0C87-54F007A0BD2C}"/>
              </a:ext>
            </a:extLst>
          </p:cNvPr>
          <p:cNvSpPr txBox="1"/>
          <p:nvPr/>
        </p:nvSpPr>
        <p:spPr>
          <a:xfrm>
            <a:off x="2603557" y="1753288"/>
            <a:ext cx="1864603" cy="24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310" lvl="0" indent="-1943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Brief description</a:t>
            </a:r>
            <a:endParaRPr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8" name="Google Shape;859;p40">
            <a:extLst>
              <a:ext uri="{FF2B5EF4-FFF2-40B4-BE49-F238E27FC236}">
                <a16:creationId xmlns:a16="http://schemas.microsoft.com/office/drawing/2014/main" id="{0E5F98A9-98E9-C66B-9D67-823E4E8C28A3}"/>
              </a:ext>
            </a:extLst>
          </p:cNvPr>
          <p:cNvSpPr txBox="1"/>
          <p:nvPr/>
        </p:nvSpPr>
        <p:spPr>
          <a:xfrm>
            <a:off x="4749990" y="1753288"/>
            <a:ext cx="1864603" cy="24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310" lvl="0" indent="-1943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Brief description</a:t>
            </a:r>
            <a:endParaRPr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9" name="Google Shape;859;p40">
            <a:extLst>
              <a:ext uri="{FF2B5EF4-FFF2-40B4-BE49-F238E27FC236}">
                <a16:creationId xmlns:a16="http://schemas.microsoft.com/office/drawing/2014/main" id="{AE1B09AB-FD63-52F3-00D5-5E0C8A5C0121}"/>
              </a:ext>
            </a:extLst>
          </p:cNvPr>
          <p:cNvSpPr txBox="1"/>
          <p:nvPr/>
        </p:nvSpPr>
        <p:spPr>
          <a:xfrm>
            <a:off x="6877173" y="1753288"/>
            <a:ext cx="1864603" cy="24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310" lvl="0" indent="-1943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Brief description</a:t>
            </a:r>
            <a:endParaRPr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  <p:extLst>
      <p:ext uri="{BB962C8B-B14F-4D97-AF65-F5344CB8AC3E}">
        <p14:creationId xmlns:p14="http://schemas.microsoft.com/office/powerpoint/2010/main" val="164917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FDBED-F916-B50A-15CA-9593C9B51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9A7B-7345-EE16-D656-51FCF4AD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objectives</a:t>
            </a:r>
          </a:p>
        </p:txBody>
      </p:sp>
    </p:spTree>
    <p:extLst>
      <p:ext uri="{BB962C8B-B14F-4D97-AF65-F5344CB8AC3E}">
        <p14:creationId xmlns:p14="http://schemas.microsoft.com/office/powerpoint/2010/main" val="252182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43DF0-B7D2-8FD3-45DC-CE84B2CB5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B1315C5-680D-1B2D-2A60-6B3A4E5FE17D}"/>
              </a:ext>
            </a:extLst>
          </p:cNvPr>
          <p:cNvSpPr txBox="1">
            <a:spLocks/>
          </p:cNvSpPr>
          <p:nvPr/>
        </p:nvSpPr>
        <p:spPr>
          <a:xfrm>
            <a:off x="306431" y="406386"/>
            <a:ext cx="7886700" cy="403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latin typeface="Work Sans" pitchFamily="2" charset="77"/>
              </a:rPr>
              <a:t>Key objectives</a:t>
            </a:r>
          </a:p>
        </p:txBody>
      </p:sp>
      <p:cxnSp>
        <p:nvCxnSpPr>
          <p:cNvPr id="21" name="Google Shape;860;p40">
            <a:extLst>
              <a:ext uri="{FF2B5EF4-FFF2-40B4-BE49-F238E27FC236}">
                <a16:creationId xmlns:a16="http://schemas.microsoft.com/office/drawing/2014/main" id="{6218FC3B-4729-4831-E984-AE41600F2EB0}"/>
              </a:ext>
            </a:extLst>
          </p:cNvPr>
          <p:cNvCxnSpPr>
            <a:cxnSpLocks/>
          </p:cNvCxnSpPr>
          <p:nvPr/>
        </p:nvCxnSpPr>
        <p:spPr>
          <a:xfrm>
            <a:off x="4755953" y="1586055"/>
            <a:ext cx="3802341" cy="0"/>
          </a:xfrm>
          <a:prstGeom prst="straightConnector1">
            <a:avLst/>
          </a:prstGeom>
          <a:noFill/>
          <a:ln w="19050" cap="flat" cmpd="sng">
            <a:solidFill>
              <a:srgbClr val="E5A61A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" name="Google Shape;860;p40">
            <a:extLst>
              <a:ext uri="{FF2B5EF4-FFF2-40B4-BE49-F238E27FC236}">
                <a16:creationId xmlns:a16="http://schemas.microsoft.com/office/drawing/2014/main" id="{6F33AFEB-6AC3-9970-5D63-0D6121286206}"/>
              </a:ext>
            </a:extLst>
          </p:cNvPr>
          <p:cNvCxnSpPr>
            <a:cxnSpLocks/>
          </p:cNvCxnSpPr>
          <p:nvPr/>
        </p:nvCxnSpPr>
        <p:spPr>
          <a:xfrm>
            <a:off x="4752455" y="3240016"/>
            <a:ext cx="3802340" cy="0"/>
          </a:xfrm>
          <a:prstGeom prst="straightConnector1">
            <a:avLst/>
          </a:prstGeom>
          <a:noFill/>
          <a:ln w="19050" cap="flat" cmpd="sng">
            <a:solidFill>
              <a:srgbClr val="E5A61A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4" name="Google Shape;859;p40">
            <a:extLst>
              <a:ext uri="{FF2B5EF4-FFF2-40B4-BE49-F238E27FC236}">
                <a16:creationId xmlns:a16="http://schemas.microsoft.com/office/drawing/2014/main" id="{642CB95E-E662-37EF-AD63-BD2A8D04A9E7}"/>
              </a:ext>
            </a:extLst>
          </p:cNvPr>
          <p:cNvSpPr txBox="1"/>
          <p:nvPr/>
        </p:nvSpPr>
        <p:spPr>
          <a:xfrm>
            <a:off x="4778864" y="1236594"/>
            <a:ext cx="3802341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Objective 2</a:t>
            </a:r>
            <a:endParaRPr sz="1600" b="1"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" name="Google Shape;859;p40">
            <a:extLst>
              <a:ext uri="{FF2B5EF4-FFF2-40B4-BE49-F238E27FC236}">
                <a16:creationId xmlns:a16="http://schemas.microsoft.com/office/drawing/2014/main" id="{38AAAE72-9DDB-12B5-55E8-01A0FF921756}"/>
              </a:ext>
            </a:extLst>
          </p:cNvPr>
          <p:cNvSpPr txBox="1"/>
          <p:nvPr/>
        </p:nvSpPr>
        <p:spPr>
          <a:xfrm>
            <a:off x="4749989" y="2890555"/>
            <a:ext cx="3802340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Objective 4</a:t>
            </a:r>
            <a:endParaRPr sz="1600" b="1"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8" name="Google Shape;859;p40">
            <a:extLst>
              <a:ext uri="{FF2B5EF4-FFF2-40B4-BE49-F238E27FC236}">
                <a16:creationId xmlns:a16="http://schemas.microsoft.com/office/drawing/2014/main" id="{1355D874-31A8-F4F4-FAB1-619C4D77B2E0}"/>
              </a:ext>
            </a:extLst>
          </p:cNvPr>
          <p:cNvSpPr txBox="1"/>
          <p:nvPr/>
        </p:nvSpPr>
        <p:spPr>
          <a:xfrm>
            <a:off x="4749989" y="1753288"/>
            <a:ext cx="3802341" cy="24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310" lvl="0" indent="-1943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Brief description</a:t>
            </a:r>
            <a:endParaRPr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9" name="Google Shape;859;p40">
            <a:extLst>
              <a:ext uri="{FF2B5EF4-FFF2-40B4-BE49-F238E27FC236}">
                <a16:creationId xmlns:a16="http://schemas.microsoft.com/office/drawing/2014/main" id="{42EDC6CD-EBEF-D11D-226F-47851E701C09}"/>
              </a:ext>
            </a:extLst>
          </p:cNvPr>
          <p:cNvSpPr txBox="1"/>
          <p:nvPr/>
        </p:nvSpPr>
        <p:spPr>
          <a:xfrm>
            <a:off x="4749990" y="3407249"/>
            <a:ext cx="3802340" cy="24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310" lvl="0" indent="-1943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Brief description</a:t>
            </a:r>
            <a:endParaRPr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5" name="Google Shape;860;p40">
            <a:extLst>
              <a:ext uri="{FF2B5EF4-FFF2-40B4-BE49-F238E27FC236}">
                <a16:creationId xmlns:a16="http://schemas.microsoft.com/office/drawing/2014/main" id="{47E0F13B-6E15-A627-782A-82B695F8E191}"/>
              </a:ext>
            </a:extLst>
          </p:cNvPr>
          <p:cNvCxnSpPr>
            <a:cxnSpLocks/>
          </p:cNvCxnSpPr>
          <p:nvPr/>
        </p:nvCxnSpPr>
        <p:spPr>
          <a:xfrm>
            <a:off x="396895" y="1586055"/>
            <a:ext cx="3802341" cy="0"/>
          </a:xfrm>
          <a:prstGeom prst="straightConnector1">
            <a:avLst/>
          </a:prstGeom>
          <a:noFill/>
          <a:ln w="19050" cap="flat" cmpd="sng">
            <a:solidFill>
              <a:srgbClr val="E5A61A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6" name="Google Shape;860;p40">
            <a:extLst>
              <a:ext uri="{FF2B5EF4-FFF2-40B4-BE49-F238E27FC236}">
                <a16:creationId xmlns:a16="http://schemas.microsoft.com/office/drawing/2014/main" id="{AB97AE66-4C68-4F27-13E3-051FEA9C36B6}"/>
              </a:ext>
            </a:extLst>
          </p:cNvPr>
          <p:cNvCxnSpPr>
            <a:cxnSpLocks/>
          </p:cNvCxnSpPr>
          <p:nvPr/>
        </p:nvCxnSpPr>
        <p:spPr>
          <a:xfrm>
            <a:off x="393397" y="3240016"/>
            <a:ext cx="3802340" cy="0"/>
          </a:xfrm>
          <a:prstGeom prst="straightConnector1">
            <a:avLst/>
          </a:prstGeom>
          <a:noFill/>
          <a:ln w="19050" cap="flat" cmpd="sng">
            <a:solidFill>
              <a:srgbClr val="E5A61A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" name="Google Shape;859;p40">
            <a:extLst>
              <a:ext uri="{FF2B5EF4-FFF2-40B4-BE49-F238E27FC236}">
                <a16:creationId xmlns:a16="http://schemas.microsoft.com/office/drawing/2014/main" id="{50663FE7-7BF2-599E-DC05-DC7AB6AF9898}"/>
              </a:ext>
            </a:extLst>
          </p:cNvPr>
          <p:cNvSpPr txBox="1"/>
          <p:nvPr/>
        </p:nvSpPr>
        <p:spPr>
          <a:xfrm>
            <a:off x="419806" y="1236594"/>
            <a:ext cx="3802341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Objective 1</a:t>
            </a:r>
            <a:endParaRPr sz="1600" b="1"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8" name="Google Shape;859;p40">
            <a:extLst>
              <a:ext uri="{FF2B5EF4-FFF2-40B4-BE49-F238E27FC236}">
                <a16:creationId xmlns:a16="http://schemas.microsoft.com/office/drawing/2014/main" id="{4EE84A81-54FF-4329-6408-EB777C90C382}"/>
              </a:ext>
            </a:extLst>
          </p:cNvPr>
          <p:cNvSpPr txBox="1"/>
          <p:nvPr/>
        </p:nvSpPr>
        <p:spPr>
          <a:xfrm>
            <a:off x="390931" y="2890555"/>
            <a:ext cx="3802340" cy="28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Objective 3</a:t>
            </a:r>
            <a:endParaRPr sz="1600" b="1"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9" name="Google Shape;859;p40">
            <a:extLst>
              <a:ext uri="{FF2B5EF4-FFF2-40B4-BE49-F238E27FC236}">
                <a16:creationId xmlns:a16="http://schemas.microsoft.com/office/drawing/2014/main" id="{C9E6AD3B-3409-0203-1FC7-6A7C718135DD}"/>
              </a:ext>
            </a:extLst>
          </p:cNvPr>
          <p:cNvSpPr txBox="1"/>
          <p:nvPr/>
        </p:nvSpPr>
        <p:spPr>
          <a:xfrm>
            <a:off x="390931" y="1753288"/>
            <a:ext cx="3802341" cy="24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310" lvl="0" indent="-1943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Brief description</a:t>
            </a:r>
            <a:endParaRPr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0" name="Google Shape;859;p40">
            <a:extLst>
              <a:ext uri="{FF2B5EF4-FFF2-40B4-BE49-F238E27FC236}">
                <a16:creationId xmlns:a16="http://schemas.microsoft.com/office/drawing/2014/main" id="{EDE8F392-73D2-3874-6CE0-8D4DBFB36DDB}"/>
              </a:ext>
            </a:extLst>
          </p:cNvPr>
          <p:cNvSpPr txBox="1"/>
          <p:nvPr/>
        </p:nvSpPr>
        <p:spPr>
          <a:xfrm>
            <a:off x="390932" y="3407249"/>
            <a:ext cx="3802340" cy="24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4310" lvl="0" indent="-19431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Brief description</a:t>
            </a:r>
            <a:endParaRPr dirty="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  <p:extLst>
      <p:ext uri="{BB962C8B-B14F-4D97-AF65-F5344CB8AC3E}">
        <p14:creationId xmlns:p14="http://schemas.microsoft.com/office/powerpoint/2010/main" val="106906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F5F7D-FFE9-6D27-7FE1-1146C749B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204E-4A09-7AEC-AC64-5E6A0A22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initiatives</a:t>
            </a:r>
          </a:p>
        </p:txBody>
      </p:sp>
    </p:spTree>
    <p:extLst>
      <p:ext uri="{BB962C8B-B14F-4D97-AF65-F5344CB8AC3E}">
        <p14:creationId xmlns:p14="http://schemas.microsoft.com/office/powerpoint/2010/main" val="422680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B6D14FA-D91E-0253-A26D-EE9A6C3E5F1F}"/>
              </a:ext>
            </a:extLst>
          </p:cNvPr>
          <p:cNvSpPr txBox="1">
            <a:spLocks/>
          </p:cNvSpPr>
          <p:nvPr/>
        </p:nvSpPr>
        <p:spPr>
          <a:xfrm>
            <a:off x="306431" y="406386"/>
            <a:ext cx="7886700" cy="403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latin typeface="Work Sans" pitchFamily="2" charset="77"/>
              </a:rPr>
              <a:t>Key initiatives</a:t>
            </a:r>
          </a:p>
        </p:txBody>
      </p:sp>
      <p:graphicFrame>
        <p:nvGraphicFramePr>
          <p:cNvPr id="5" name="Google Shape;128;p23">
            <a:extLst>
              <a:ext uri="{FF2B5EF4-FFF2-40B4-BE49-F238E27FC236}">
                <a16:creationId xmlns:a16="http://schemas.microsoft.com/office/drawing/2014/main" id="{862A329C-A5F4-F896-9C84-66C7F0811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15117"/>
              </p:ext>
            </p:extLst>
          </p:nvPr>
        </p:nvGraphicFramePr>
        <p:xfrm>
          <a:off x="406914" y="1114748"/>
          <a:ext cx="2589355" cy="347032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89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lt1"/>
                          </a:solidFill>
                          <a:latin typeface="Outfit" pitchFamily="2" charset="0"/>
                          <a:ea typeface="Open Sans"/>
                          <a:cs typeface="Open Sans"/>
                          <a:sym typeface="Open Sans"/>
                        </a:rPr>
                        <a:t>Stop</a:t>
                      </a:r>
                      <a:endParaRPr sz="1200" b="1" dirty="0">
                        <a:solidFill>
                          <a:schemeClr val="lt1"/>
                        </a:solidFill>
                        <a:latin typeface="Outfit" pitchFamily="2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9831">
                <a:tc>
                  <a:txBody>
                    <a:bodyPr/>
                    <a:lstStyle/>
                    <a:p>
                      <a:pPr marL="194310" lvl="0" indent="-19431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First item</a:t>
                      </a: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oogle Shape;128;p23">
            <a:extLst>
              <a:ext uri="{FF2B5EF4-FFF2-40B4-BE49-F238E27FC236}">
                <a16:creationId xmlns:a16="http://schemas.microsoft.com/office/drawing/2014/main" id="{B3563EE2-5F64-41B0-1B9C-FF1E9121A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3001594"/>
              </p:ext>
            </p:extLst>
          </p:nvPr>
        </p:nvGraphicFramePr>
        <p:xfrm>
          <a:off x="3277322" y="1114748"/>
          <a:ext cx="2589355" cy="347032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89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lt1"/>
                          </a:solidFill>
                          <a:latin typeface="Outfit" pitchFamily="2" charset="0"/>
                          <a:ea typeface="Open Sans"/>
                          <a:cs typeface="Open Sans"/>
                          <a:sym typeface="Open Sans"/>
                        </a:rPr>
                        <a:t>Start</a:t>
                      </a:r>
                      <a:endParaRPr sz="1200" b="1" dirty="0">
                        <a:solidFill>
                          <a:schemeClr val="lt1"/>
                        </a:solidFill>
                        <a:latin typeface="Outfit" pitchFamily="2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9831">
                <a:tc>
                  <a:txBody>
                    <a:bodyPr/>
                    <a:lstStyle/>
                    <a:p>
                      <a:pPr marL="194310" lvl="0" indent="-19431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First item</a:t>
                      </a:r>
                      <a:endParaRPr sz="12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oogle Shape;128;p23">
            <a:extLst>
              <a:ext uri="{FF2B5EF4-FFF2-40B4-BE49-F238E27FC236}">
                <a16:creationId xmlns:a16="http://schemas.microsoft.com/office/drawing/2014/main" id="{4BE9D87D-8626-0DA4-7AE9-69968B5AB2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417454"/>
              </p:ext>
            </p:extLst>
          </p:nvPr>
        </p:nvGraphicFramePr>
        <p:xfrm>
          <a:off x="6147733" y="1114748"/>
          <a:ext cx="2589355" cy="347032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89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lt1"/>
                          </a:solidFill>
                          <a:latin typeface="Outfit" pitchFamily="2" charset="0"/>
                          <a:ea typeface="Open Sans"/>
                          <a:cs typeface="Open Sans"/>
                          <a:sym typeface="Open Sans"/>
                        </a:rPr>
                        <a:t>Continue</a:t>
                      </a:r>
                      <a:endParaRPr sz="1200" b="1" dirty="0">
                        <a:solidFill>
                          <a:schemeClr val="lt1"/>
                        </a:solidFill>
                        <a:latin typeface="Outfit" pitchFamily="2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9831">
                <a:tc>
                  <a:txBody>
                    <a:bodyPr/>
                    <a:lstStyle/>
                    <a:p>
                      <a:pPr marL="194310" lvl="0" indent="-19431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latin typeface="Outfit" pitchFamily="2" charset="0"/>
                          <a:ea typeface="Open Sans Medium"/>
                          <a:cs typeface="Open Sans Medium"/>
                          <a:sym typeface="Open Sans Medium"/>
                        </a:rPr>
                        <a:t>First item</a:t>
                      </a:r>
                      <a:endParaRPr sz="1200" dirty="0">
                        <a:latin typeface="Outfit" pitchFamily="2" charset="0"/>
                        <a:ea typeface="Open Sans Medium"/>
                        <a:cs typeface="Open Sans Medium"/>
                        <a:sym typeface="Open Sans Medium"/>
                      </a:endParaRPr>
                    </a:p>
                  </a:txBody>
                  <a:tcPr marL="68569" marR="68569" marT="68569" marB="68569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576408"/>
      </p:ext>
    </p:extLst>
  </p:cSld>
  <p:clrMapOvr>
    <a:masterClrMapping/>
  </p:clrMapOvr>
</p:sld>
</file>

<file path=ppt/theme/theme1.xml><?xml version="1.0" encoding="utf-8"?>
<a:theme xmlns:a="http://schemas.openxmlformats.org/drawingml/2006/main" name="Scale VP Slide Template">
  <a:themeElements>
    <a:clrScheme name="Custom 1">
      <a:dk1>
        <a:srgbClr val="050019"/>
      </a:dk1>
      <a:lt1>
        <a:srgbClr val="FFFFFF"/>
      </a:lt1>
      <a:dk2>
        <a:srgbClr val="214F40"/>
      </a:dk2>
      <a:lt2>
        <a:srgbClr val="E9E9E9"/>
      </a:lt2>
      <a:accent1>
        <a:srgbClr val="528575"/>
      </a:accent1>
      <a:accent2>
        <a:srgbClr val="E5ECE9"/>
      </a:accent2>
      <a:accent3>
        <a:srgbClr val="E5A61A"/>
      </a:accent3>
      <a:accent4>
        <a:srgbClr val="0A71A8"/>
      </a:accent4>
      <a:accent5>
        <a:srgbClr val="6EAAC9"/>
      </a:accent5>
      <a:accent6>
        <a:srgbClr val="E1ECF4"/>
      </a:accent6>
      <a:hlink>
        <a:srgbClr val="E5A719"/>
      </a:hlink>
      <a:folHlink>
        <a:srgbClr val="E5A7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ale VP Slide Template">
  <a:themeElements>
    <a:clrScheme name="Custom 1">
      <a:dk1>
        <a:srgbClr val="050019"/>
      </a:dk1>
      <a:lt1>
        <a:srgbClr val="FFFFFF"/>
      </a:lt1>
      <a:dk2>
        <a:srgbClr val="214F40"/>
      </a:dk2>
      <a:lt2>
        <a:srgbClr val="E9E9E9"/>
      </a:lt2>
      <a:accent1>
        <a:srgbClr val="528575"/>
      </a:accent1>
      <a:accent2>
        <a:srgbClr val="E5ECE9"/>
      </a:accent2>
      <a:accent3>
        <a:srgbClr val="E5A61A"/>
      </a:accent3>
      <a:accent4>
        <a:srgbClr val="0A71A8"/>
      </a:accent4>
      <a:accent5>
        <a:srgbClr val="6EAAC9"/>
      </a:accent5>
      <a:accent6>
        <a:srgbClr val="E1ECF4"/>
      </a:accent6>
      <a:hlink>
        <a:srgbClr val="E5A719"/>
      </a:hlink>
      <a:folHlink>
        <a:srgbClr val="E5A7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335</Words>
  <Application>Microsoft Macintosh PowerPoint</Application>
  <PresentationFormat>On-screen Show (16:9)</PresentationFormat>
  <Paragraphs>149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Century Gothic</vt:lpstr>
      <vt:lpstr>Calibri</vt:lpstr>
      <vt:lpstr>Roboto</vt:lpstr>
      <vt:lpstr>Outfit SemiBold</vt:lpstr>
      <vt:lpstr>Outfit</vt:lpstr>
      <vt:lpstr>Work Sans</vt:lpstr>
      <vt:lpstr>Scale VP Slide Template</vt:lpstr>
      <vt:lpstr>Scale VP Slide Template</vt:lpstr>
      <vt:lpstr>PowerPoint Presentation</vt:lpstr>
      <vt:lpstr>Agenda</vt:lpstr>
      <vt:lpstr>Executive summary</vt:lpstr>
      <vt:lpstr>Market conditions</vt:lpstr>
      <vt:lpstr>PowerPoint Presentation</vt:lpstr>
      <vt:lpstr>Key objectives</vt:lpstr>
      <vt:lpstr>PowerPoint Presentation</vt:lpstr>
      <vt:lpstr>Key initiatives</vt:lpstr>
      <vt:lpstr>PowerPoint Presentation</vt:lpstr>
      <vt:lpstr>Financial review</vt:lpstr>
      <vt:lpstr>PowerPoint Presentation</vt:lpstr>
      <vt:lpstr>Headcount review</vt:lpstr>
      <vt:lpstr>Headcount change</vt:lpstr>
      <vt:lpstr>Org design</vt:lpstr>
      <vt:lpstr>Headcount by area</vt:lpstr>
      <vt:lpstr>Dependencies &amp; risks</vt:lpstr>
      <vt:lpstr>Dependencies &amp; risks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Mark Gustaferro</cp:lastModifiedBy>
  <cp:revision>42</cp:revision>
  <dcterms:modified xsi:type="dcterms:W3CDTF">2024-10-31T22:53:27Z</dcterms:modified>
</cp:coreProperties>
</file>