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Outfit" pitchFamily="2" charset="0"/>
      <p:regular r:id="rId15"/>
      <p:bold r:id="rId16"/>
    </p:embeddedFont>
    <p:embeddedFont>
      <p:font typeface="Outfit SemiBold" pitchFamily="2" charset="0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Space Grotesk" pitchFamily="2" charset="77"/>
      <p:regular r:id="rId23"/>
      <p:bold r:id="rId24"/>
    </p:embeddedFont>
    <p:embeddedFont>
      <p:font typeface="Work Sans" pitchFamily="2" charset="77"/>
      <p:regular r:id="rId25"/>
      <p:bold r:id="rId26"/>
      <p:italic r:id="rId27"/>
      <p:boldItalic r:id="rId28"/>
    </p:embeddedFont>
    <p:embeddedFont>
      <p:font typeface="Work Sans SemiBold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D77073-870A-4146-8AD2-341F2E34D00E}">
  <a:tblStyle styleId="{3DD77073-870A-4146-8AD2-341F2E34D0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0"/>
  </p:normalViewPr>
  <p:slideViewPr>
    <p:cSldViewPr snapToGrid="0">
      <p:cViewPr varScale="1">
        <p:scale>
          <a:sx n="151" d="100"/>
          <a:sy n="15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63af97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63af97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2fb41149ecd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2fb41149ecd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fb41149ecd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fb41149ecd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2f836ac895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2f836ac895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2f8afb67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2f8afb67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2f8afb6740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2f8afb6740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2f8afb6740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2f8afb6740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">
  <p:cSld name="Title Slide - Scale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57" name="Google Shape;57;p14"/>
          <p:cNvCxnSpPr/>
          <p:nvPr/>
        </p:nvCxnSpPr>
        <p:spPr>
          <a:xfrm>
            <a:off x="0" y="4446494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52857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3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0" name="Google Shape;60;p14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61" name="Google Shape;61;p14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4"/>
          <p:cNvSpPr txBox="1">
            <a:spLocks noGrp="1"/>
          </p:cNvSpPr>
          <p:nvPr>
            <p:ph type="title"/>
          </p:nvPr>
        </p:nvSpPr>
        <p:spPr>
          <a:xfrm>
            <a:off x="424216" y="341013"/>
            <a:ext cx="82911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24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4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24"/>
          <p:cNvSpPr txBox="1">
            <a:spLocks noGrp="1"/>
          </p:cNvSpPr>
          <p:nvPr>
            <p:ph type="body" idx="1"/>
          </p:nvPr>
        </p:nvSpPr>
        <p:spPr>
          <a:xfrm>
            <a:off x="424563" y="1197705"/>
            <a:ext cx="8290500" cy="3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5"/>
          <p:cNvSpPr/>
          <p:nvPr/>
        </p:nvSpPr>
        <p:spPr>
          <a:xfrm rot="-5400000">
            <a:off x="1998119" y="-2004211"/>
            <a:ext cx="5143501" cy="9151924"/>
          </a:xfrm>
          <a:custGeom>
            <a:avLst/>
            <a:gdLst/>
            <a:ahLst/>
            <a:cxnLst/>
            <a:rect l="l" t="t" r="r" b="b"/>
            <a:pathLst>
              <a:path w="6858001" h="12202565" extrusionOk="0">
                <a:moveTo>
                  <a:pt x="6618325" y="239676"/>
                </a:moveTo>
                <a:lnTo>
                  <a:pt x="241926" y="239676"/>
                </a:lnTo>
                <a:lnTo>
                  <a:pt x="241925" y="11962890"/>
                </a:lnTo>
                <a:lnTo>
                  <a:pt x="6618325" y="11962890"/>
                </a:lnTo>
                <a:close/>
                <a:moveTo>
                  <a:pt x="6858001" y="11962890"/>
                </a:moveTo>
                <a:lnTo>
                  <a:pt x="6858001" y="12202565"/>
                </a:lnTo>
                <a:lnTo>
                  <a:pt x="1" y="12202564"/>
                </a:lnTo>
                <a:lnTo>
                  <a:pt x="1" y="11962890"/>
                </a:lnTo>
                <a:lnTo>
                  <a:pt x="2250" y="11962890"/>
                </a:lnTo>
                <a:lnTo>
                  <a:pt x="2251" y="239676"/>
                </a:lnTo>
                <a:lnTo>
                  <a:pt x="0" y="239676"/>
                </a:lnTo>
                <a:lnTo>
                  <a:pt x="0" y="0"/>
                </a:lnTo>
                <a:lnTo>
                  <a:pt x="6858000" y="0"/>
                </a:lnTo>
                <a:lnTo>
                  <a:pt x="6858000" y="8125"/>
                </a:lnTo>
                <a:lnTo>
                  <a:pt x="6858000" y="8125"/>
                </a:lnTo>
                <a:lnTo>
                  <a:pt x="6858000" y="1196289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38" name="Google Shape;438;p25"/>
          <p:cNvSpPr txBox="1">
            <a:spLocks noGrp="1"/>
          </p:cNvSpPr>
          <p:nvPr>
            <p:ph type="title"/>
          </p:nvPr>
        </p:nvSpPr>
        <p:spPr>
          <a:xfrm>
            <a:off x="875620" y="285750"/>
            <a:ext cx="733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pace Grotesk"/>
              <a:buNone/>
              <a:defRPr sz="21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body" idx="1"/>
          </p:nvPr>
        </p:nvSpPr>
        <p:spPr>
          <a:xfrm>
            <a:off x="875620" y="1513100"/>
            <a:ext cx="7334400" cy="25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pace Grotesk"/>
                <a:ea typeface="Space Grotesk"/>
                <a:cs typeface="Space Grotesk"/>
                <a:sym typeface="Space Grotesk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Space Grotesk"/>
                <a:ea typeface="Space Grotesk"/>
                <a:cs typeface="Space Grotesk"/>
                <a:sym typeface="Space Grotesk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Space Grotesk"/>
                <a:ea typeface="Space Grotesk"/>
                <a:cs typeface="Space Grotesk"/>
                <a:sym typeface="Space Grotesk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Space Grotesk"/>
                <a:ea typeface="Space Grotesk"/>
                <a:cs typeface="Space Grotesk"/>
                <a:sym typeface="Space Grotesk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ldNum" idx="12"/>
          </p:nvPr>
        </p:nvSpPr>
        <p:spPr>
          <a:xfrm>
            <a:off x="8175121" y="4675025"/>
            <a:ext cx="682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1" name="Google Shape;441;p25"/>
          <p:cNvCxnSpPr/>
          <p:nvPr/>
        </p:nvCxnSpPr>
        <p:spPr>
          <a:xfrm>
            <a:off x="285750" y="4670262"/>
            <a:ext cx="8571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2" name="Google Shape;44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351" y="4665001"/>
            <a:ext cx="761213" cy="31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">
  <p:cSld name="Title Slide - Scale">
    <p:bg>
      <p:bgPr>
        <a:solidFill>
          <a:schemeClr val="dk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"/>
          <p:cNvSpPr txBox="1">
            <a:spLocks noGrp="1"/>
          </p:cNvSpPr>
          <p:nvPr>
            <p:ph type="subTitle" idx="1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50" name="Google Shape;450;p27"/>
          <p:cNvSpPr txBox="1">
            <a:spLocks noGrp="1"/>
          </p:cNvSpPr>
          <p:nvPr>
            <p:ph type="body" idx="2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27"/>
          <p:cNvSpPr txBox="1">
            <a:spLocks noGrp="1"/>
          </p:cNvSpPr>
          <p:nvPr>
            <p:ph type="body" idx="3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452" name="Google Shape;452;p27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453" name="Google Shape;453;p27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460" name="Google Shape;460;p27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61" name="Google Shape;461;p27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u="sng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 u="sng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grpSp>
        <p:nvGrpSpPr>
          <p:cNvPr id="462" name="Google Shape;462;p27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463" name="Google Shape;463;p27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">
  <p:cSld name="Title Slide - Scale_1">
    <p:bg>
      <p:bgPr>
        <a:solidFill>
          <a:schemeClr val="dk2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8"/>
          <p:cNvSpPr txBox="1">
            <a:spLocks noGrp="1"/>
          </p:cNvSpPr>
          <p:nvPr>
            <p:ph type="subTitle" idx="1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0" name="Google Shape;470;p28"/>
          <p:cNvSpPr txBox="1">
            <a:spLocks noGrp="1"/>
          </p:cNvSpPr>
          <p:nvPr>
            <p:ph type="body" idx="2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28"/>
          <p:cNvSpPr txBox="1">
            <a:spLocks noGrp="1"/>
          </p:cNvSpPr>
          <p:nvPr>
            <p:ph type="body" idx="3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472" name="Google Shape;472;p28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473" name="Google Shape;473;p28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480" name="Google Shape;480;p28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81" name="Google Shape;481;p28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u="sng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 u="sng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grpSp>
        <p:nvGrpSpPr>
          <p:cNvPr id="482" name="Google Shape;482;p28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483" name="Google Shape;483;p28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">
  <p:cSld name="Title Slide - Scale_1_1">
    <p:bg>
      <p:bgPr>
        <a:solidFill>
          <a:schemeClr val="dk2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9" name="Google Shape;489;p29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90" name="Google Shape;490;p29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u="sng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 u="sng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grpSp>
        <p:nvGrpSpPr>
          <p:cNvPr id="491" name="Google Shape;491;p29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492" name="Google Shape;492;p29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 1">
  <p:cSld name="Title Slide - Scale_1_1_1">
    <p:bg>
      <p:bgPr>
        <a:solidFill>
          <a:srgbClr val="E5ECE9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8" name="Google Shape;498;p30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99" name="Google Shape;499;p30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grpSp>
        <p:nvGrpSpPr>
          <p:cNvPr id="500" name="Google Shape;500;p30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501" name="Google Shape;501;p30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 1 1">
  <p:cSld name="Title Slide - Scale_1_1_1_1">
    <p:bg>
      <p:bgPr>
        <a:solidFill>
          <a:schemeClr val="lt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7" name="Google Shape;507;p31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08" name="Google Shape;508;p31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grpSp>
        <p:nvGrpSpPr>
          <p:cNvPr id="509" name="Google Shape;509;p31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510" name="Google Shape;510;p31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 1 1 1">
  <p:cSld name="Title Slide - Scale_1_1_1_1_1">
    <p:bg>
      <p:bgPr>
        <a:solidFill>
          <a:schemeClr val="lt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- Black">
  <p:cSld name="Transition - Black">
    <p:bg>
      <p:bgPr>
        <a:solidFill>
          <a:schemeClr val="dk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33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518" name="Google Shape;518;p33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653" name="Google Shape;653;p33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654" name="Google Shape;654;p33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83349" extrusionOk="0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197955" extrusionOk="0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656" name="Google Shape;656;p33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7" name="Google Shape;657;p33"/>
          <p:cNvSpPr txBox="1">
            <a:spLocks noGrp="1"/>
          </p:cNvSpPr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sz="5400" b="1" i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658" name="Google Shape;658;p33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659" name="Google Shape;659;p33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664" name="Google Shape;664;p33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- Green">
  <p:cSld name="Transition - Green">
    <p:bg>
      <p:bgPr>
        <a:solidFill>
          <a:schemeClr val="dk2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4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667" name="Google Shape;667;p34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802" name="Google Shape;802;p34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83349" extrusionOk="0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197955" extrusionOk="0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805" name="Google Shape;805;p34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6" name="Google Shape;806;p34"/>
          <p:cNvSpPr txBox="1">
            <a:spLocks noGrp="1"/>
          </p:cNvSpPr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sz="5400" b="1" i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34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808" name="Google Shape;808;p34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813" name="Google Shape;813;p34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">
  <p:cSld name="Title Slide - Scale_1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3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72" name="Google Shape;72;p15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73" name="Google Shape;73;p15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y">
  <p:cSld name="Content - Grey">
    <p:bg>
      <p:bgPr>
        <a:solidFill>
          <a:srgbClr val="E9E9E9"/>
        </a:solid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5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6" name="Google Shape;816;p35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7" name="Google Shape;817;p35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cxnSp>
        <p:nvCxnSpPr>
          <p:cNvPr id="818" name="Google Shape;818;p35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19" name="Google Shape;819;p3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40605" y="4930225"/>
            <a:ext cx="492811" cy="10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y 1">
  <p:cSld name="Content - Grey_1">
    <p:bg>
      <p:bgPr>
        <a:solidFill>
          <a:schemeClr val="lt1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6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2" name="Google Shape;822;p36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3" name="Google Shape;823;p36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cxnSp>
        <p:nvCxnSpPr>
          <p:cNvPr id="824" name="Google Shape;824;p36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25" name="Google Shape;825;p36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40605" y="4930225"/>
            <a:ext cx="492811" cy="10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y 1 1">
  <p:cSld name="Content - Grey_1_1">
    <p:bg>
      <p:bgPr>
        <a:solidFill>
          <a:schemeClr val="lt1"/>
        </a:solidFill>
        <a:effectLst/>
      </p:bgPr>
    </p:bg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7"/>
          <p:cNvSpPr/>
          <p:nvPr/>
        </p:nvSpPr>
        <p:spPr>
          <a:xfrm>
            <a:off x="-2150" y="0"/>
            <a:ext cx="18033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28" name="Google Shape;828;p37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37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0" name="Google Shape;830;p37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cxnSp>
        <p:nvCxnSpPr>
          <p:cNvPr id="831" name="Google Shape;831;p37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32" name="Google Shape;832;p3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40605" y="4930225"/>
            <a:ext cx="492811" cy="10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en">
  <p:cSld name="Content - Green">
    <p:bg>
      <p:bgPr>
        <a:solidFill>
          <a:schemeClr val="accent2"/>
        </a:solidFill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8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38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38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cxnSp>
        <p:nvCxnSpPr>
          <p:cNvPr id="837" name="Google Shape;837;p38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38" name="Google Shape;838;p38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40605" y="4930225"/>
            <a:ext cx="492811" cy="10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">
  <p:cSld name="Title Slide - Scale_1_1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 1">
  <p:cSld name="Title Slide - Scale_1_1_1">
    <p:bg>
      <p:bgPr>
        <a:solidFill>
          <a:srgbClr val="E5ECE9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- Black">
  <p:cSld name="Transition - Black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8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84" name="Google Shape;84;p18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91" name="Google Shape;91;p18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92" name="Google Shape;92;p18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227" name="Google Shape;227;p18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228" name="Google Shape;228;p18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83349" extrusionOk="0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197955" extrusionOk="0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230" name="Google Shape;230;p18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18"/>
          <p:cNvSpPr txBox="1">
            <a:spLocks noGrp="1"/>
          </p:cNvSpPr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sz="5400" b="1" i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ftr" idx="11"/>
          </p:nvPr>
        </p:nvSpPr>
        <p:spPr>
          <a:xfrm>
            <a:off x="3028950" y="485439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sldNum" idx="12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y">
  <p:cSld name="Content - Grey">
    <p:bg>
      <p:bgPr>
        <a:solidFill>
          <a:srgbClr val="E9E9E9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0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88" name="Google Shape;388;p20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0"/>
          <p:cNvSpPr txBox="1">
            <a:spLocks noGrp="1"/>
          </p:cNvSpPr>
          <p:nvPr>
            <p:ph type="ftr" idx="11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0"/>
          <p:cNvSpPr txBox="1">
            <a:spLocks noGrp="1"/>
          </p:cNvSpPr>
          <p:nvPr>
            <p:ph type="sldNum" idx="12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1" name="Google Shape;391;p20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92" name="Google Shape;392;p20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393" name="Google Shape;393;p20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en">
  <p:cSld name="Content - Green">
    <p:bg>
      <p:bgPr>
        <a:solidFill>
          <a:schemeClr val="accent2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02" name="Google Shape;402;p21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1"/>
          <p:cNvSpPr txBox="1">
            <a:spLocks noGrp="1"/>
          </p:cNvSpPr>
          <p:nvPr>
            <p:ph type="ftr" idx="11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1"/>
          <p:cNvSpPr txBox="1">
            <a:spLocks noGrp="1"/>
          </p:cNvSpPr>
          <p:nvPr>
            <p:ph type="sldNum" idx="12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21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406" name="Google Shape;406;p21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407" name="Google Shape;407;p21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/>
          <p:nvPr/>
        </p:nvSpPr>
        <p:spPr>
          <a:xfrm>
            <a:off x="0" y="289"/>
            <a:ext cx="2582412" cy="5145465"/>
          </a:xfrm>
          <a:custGeom>
            <a:avLst/>
            <a:gdLst/>
            <a:ahLst/>
            <a:cxnLst/>
            <a:rect l="l" t="t" r="r" b="b"/>
            <a:pathLst>
              <a:path w="5675630" h="11308715" extrusionOk="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6" name="Google Shape;416;p22"/>
          <p:cNvGrpSpPr/>
          <p:nvPr/>
        </p:nvGrpSpPr>
        <p:grpSpPr>
          <a:xfrm>
            <a:off x="-4544" y="4278492"/>
            <a:ext cx="9149079" cy="866805"/>
            <a:chOff x="-9992" y="9387571"/>
            <a:chExt cx="20116709" cy="1905904"/>
          </a:xfrm>
        </p:grpSpPr>
        <p:grpSp>
          <p:nvGrpSpPr>
            <p:cNvPr id="417" name="Google Shape;417;p22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41575" tIns="20775" rIns="41575" bIns="207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419" name="Google Shape;419;p22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420" name="Google Shape;420;p22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21" name="Google Shape;421;p22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422" name="Google Shape;422;p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3" name="Google Shape;423;p22"/>
          <p:cNvSpPr txBox="1">
            <a:spLocks noGrp="1"/>
          </p:cNvSpPr>
          <p:nvPr>
            <p:ph type="body" idx="1"/>
          </p:nvPr>
        </p:nvSpPr>
        <p:spPr>
          <a:xfrm>
            <a:off x="2958679" y="1049252"/>
            <a:ext cx="5807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15651"/>
              </a:buClr>
              <a:buSzPts val="1100"/>
              <a:buChar char="•"/>
              <a:defRPr sz="1100" b="0" i="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title"/>
          </p:nvPr>
        </p:nvSpPr>
        <p:spPr>
          <a:xfrm>
            <a:off x="2952899" y="341257"/>
            <a:ext cx="58128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None/>
              <a:defRPr sz="24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6"/>
          <p:cNvSpPr txBox="1">
            <a:spLocks noGrp="1"/>
          </p:cNvSpPr>
          <p:nvPr>
            <p:ph type="ftr" idx="11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26"/>
          <p:cNvSpPr txBox="1">
            <a:spLocks noGrp="1"/>
          </p:cNvSpPr>
          <p:nvPr>
            <p:ph type="sldNum" idx="12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26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None/>
              <a:defRPr sz="24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47" name="Google Shape;447;p26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9"/>
          <p:cNvSpPr txBox="1">
            <a:spLocks noGrp="1"/>
          </p:cNvSpPr>
          <p:nvPr>
            <p:ph type="subTitle" idx="1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Mutual Action Plan (MAP)</a:t>
            </a:r>
            <a:endParaRPr/>
          </a:p>
        </p:txBody>
      </p:sp>
      <p:sp>
        <p:nvSpPr>
          <p:cNvPr id="844" name="Google Shape;844;p39"/>
          <p:cNvSpPr txBox="1">
            <a:spLocks noGrp="1"/>
          </p:cNvSpPr>
          <p:nvPr>
            <p:ph type="body" idx="3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January 19,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0"/>
          <p:cNvSpPr txBox="1">
            <a:spLocks noGrp="1"/>
          </p:cNvSpPr>
          <p:nvPr>
            <p:ph type="title"/>
          </p:nvPr>
        </p:nvSpPr>
        <p:spPr>
          <a:xfrm>
            <a:off x="148170" y="142600"/>
            <a:ext cx="3669600" cy="40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Mutual Action Plan (MAP) Tool </a:t>
            </a:r>
            <a:endParaRPr sz="1600"/>
          </a:p>
        </p:txBody>
      </p:sp>
      <p:sp>
        <p:nvSpPr>
          <p:cNvPr id="850" name="Google Shape;850;p40"/>
          <p:cNvSpPr txBox="1">
            <a:spLocks noGrp="1"/>
          </p:cNvSpPr>
          <p:nvPr>
            <p:ph type="body" idx="1"/>
          </p:nvPr>
        </p:nvSpPr>
        <p:spPr>
          <a:xfrm>
            <a:off x="304400" y="2967825"/>
            <a:ext cx="3323100" cy="18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Sellers, sales leaders, and buyers</a:t>
            </a:r>
            <a:endParaRPr sz="1300"/>
          </a:p>
        </p:txBody>
      </p:sp>
      <p:cxnSp>
        <p:nvCxnSpPr>
          <p:cNvPr id="851" name="Google Shape;851;p40"/>
          <p:cNvCxnSpPr/>
          <p:nvPr/>
        </p:nvCxnSpPr>
        <p:spPr>
          <a:xfrm rot="10800000">
            <a:off x="207850" y="974500"/>
            <a:ext cx="0" cy="38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2" name="Google Shape;852;p40"/>
          <p:cNvSpPr txBox="1"/>
          <p:nvPr/>
        </p:nvSpPr>
        <p:spPr>
          <a:xfrm>
            <a:off x="304400" y="2654300"/>
            <a:ext cx="300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Who it’s for</a:t>
            </a:r>
            <a:endParaRPr sz="11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53" name="Google Shape;853;p40"/>
          <p:cNvSpPr txBox="1">
            <a:spLocks noGrp="1"/>
          </p:cNvSpPr>
          <p:nvPr>
            <p:ph type="body" idx="1"/>
          </p:nvPr>
        </p:nvSpPr>
        <p:spPr>
          <a:xfrm>
            <a:off x="3882675" y="1406025"/>
            <a:ext cx="5076900" cy="307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Mutual action plans: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Accelerate deal cycles and and prevent lengthy times-to-close </a:t>
            </a:r>
            <a:endParaRPr sz="1300"/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i="1"/>
              <a:t>Deals often get delayed when they go to Legal and InfoSec. Setting timelines early using a MAP can help to the process</a:t>
            </a:r>
            <a:endParaRPr sz="1300" i="1"/>
          </a:p>
          <a:p>
            <a:pPr marL="457200" lvl="0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Qualify buyer intent and urgency</a:t>
            </a:r>
            <a:endParaRPr sz="1300"/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i="1"/>
              <a:t>A buyer’s willingness to build and execute a MAP shows strong intent. Conversely, a lack of willingness is an early warning sign</a:t>
            </a:r>
            <a:endParaRPr sz="1300" i="1"/>
          </a:p>
          <a:p>
            <a:pPr marL="457200" lvl="0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Highlight the need to meet with senior executives / decision makers</a:t>
            </a:r>
            <a:br>
              <a:rPr lang="en" sz="1300"/>
            </a:br>
            <a:r>
              <a:rPr lang="en" sz="900"/>
              <a:t> </a:t>
            </a:r>
            <a:endParaRPr sz="9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Increase conversion rates</a:t>
            </a:r>
            <a:endParaRPr sz="1300"/>
          </a:p>
        </p:txBody>
      </p:sp>
      <p:cxnSp>
        <p:nvCxnSpPr>
          <p:cNvPr id="854" name="Google Shape;854;p40"/>
          <p:cNvCxnSpPr/>
          <p:nvPr/>
        </p:nvCxnSpPr>
        <p:spPr>
          <a:xfrm rot="10800000">
            <a:off x="3670675" y="974500"/>
            <a:ext cx="0" cy="38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5" name="Google Shape;855;p40"/>
          <p:cNvSpPr txBox="1"/>
          <p:nvPr/>
        </p:nvSpPr>
        <p:spPr>
          <a:xfrm>
            <a:off x="3882675" y="974500"/>
            <a:ext cx="300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 it’s important</a:t>
            </a:r>
            <a:endParaRPr sz="11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856" name="Google Shape;856;p40"/>
          <p:cNvCxnSpPr/>
          <p:nvPr/>
        </p:nvCxnSpPr>
        <p:spPr>
          <a:xfrm>
            <a:off x="304399" y="2865140"/>
            <a:ext cx="706200" cy="0"/>
          </a:xfrm>
          <a:prstGeom prst="straightConnector1">
            <a:avLst/>
          </a:prstGeom>
          <a:noFill/>
          <a:ln w="9525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57" name="Google Shape;857;p40"/>
          <p:cNvCxnSpPr/>
          <p:nvPr/>
        </p:nvCxnSpPr>
        <p:spPr>
          <a:xfrm>
            <a:off x="3882674" y="1185340"/>
            <a:ext cx="1213800" cy="0"/>
          </a:xfrm>
          <a:prstGeom prst="straightConnector1">
            <a:avLst/>
          </a:prstGeom>
          <a:noFill/>
          <a:ln w="9525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58" name="Google Shape;858;p40"/>
          <p:cNvSpPr txBox="1">
            <a:spLocks noGrp="1"/>
          </p:cNvSpPr>
          <p:nvPr>
            <p:ph type="body" idx="1"/>
          </p:nvPr>
        </p:nvSpPr>
        <p:spPr>
          <a:xfrm>
            <a:off x="277700" y="1427513"/>
            <a:ext cx="33231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A one-page plan (sometimes called a ‘MAP’, ‘Mutual Success Plan’ or a ‘Close Plan’) built collaboratively by sellers and buyers that outlines the key steps required to move forward with a deal or project</a:t>
            </a:r>
            <a:endParaRPr sz="1300"/>
          </a:p>
        </p:txBody>
      </p:sp>
      <p:sp>
        <p:nvSpPr>
          <p:cNvPr id="859" name="Google Shape;859;p40"/>
          <p:cNvSpPr txBox="1"/>
          <p:nvPr/>
        </p:nvSpPr>
        <p:spPr>
          <a:xfrm>
            <a:off x="277713" y="974500"/>
            <a:ext cx="300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it is</a:t>
            </a:r>
            <a:endParaRPr sz="11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860" name="Google Shape;860;p40"/>
          <p:cNvCxnSpPr/>
          <p:nvPr/>
        </p:nvCxnSpPr>
        <p:spPr>
          <a:xfrm>
            <a:off x="277712" y="1185340"/>
            <a:ext cx="706200" cy="0"/>
          </a:xfrm>
          <a:prstGeom prst="straightConnector1">
            <a:avLst/>
          </a:prstGeom>
          <a:noFill/>
          <a:ln w="9525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1"/>
          <p:cNvSpPr/>
          <p:nvPr/>
        </p:nvSpPr>
        <p:spPr>
          <a:xfrm>
            <a:off x="4644025" y="600032"/>
            <a:ext cx="4309200" cy="1941000"/>
          </a:xfrm>
          <a:prstGeom prst="roundRect">
            <a:avLst>
              <a:gd name="adj" fmla="val 6131"/>
            </a:avLst>
          </a:prstGeom>
          <a:solidFill>
            <a:srgbClr val="E5EC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66" name="Google Shape;866;p41"/>
          <p:cNvSpPr/>
          <p:nvPr/>
        </p:nvSpPr>
        <p:spPr>
          <a:xfrm>
            <a:off x="4644025" y="2686303"/>
            <a:ext cx="4309200" cy="1941000"/>
          </a:xfrm>
          <a:prstGeom prst="roundRect">
            <a:avLst>
              <a:gd name="adj" fmla="val 6131"/>
            </a:avLst>
          </a:prstGeom>
          <a:solidFill>
            <a:srgbClr val="E5EC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67" name="Google Shape;867;p41"/>
          <p:cNvSpPr/>
          <p:nvPr/>
        </p:nvSpPr>
        <p:spPr>
          <a:xfrm>
            <a:off x="211500" y="600032"/>
            <a:ext cx="4309200" cy="1941000"/>
          </a:xfrm>
          <a:prstGeom prst="roundRect">
            <a:avLst>
              <a:gd name="adj" fmla="val 6131"/>
            </a:avLst>
          </a:prstGeom>
          <a:solidFill>
            <a:srgbClr val="E5EC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68" name="Google Shape;868;p41"/>
          <p:cNvSpPr/>
          <p:nvPr/>
        </p:nvSpPr>
        <p:spPr>
          <a:xfrm>
            <a:off x="211500" y="2686303"/>
            <a:ext cx="4309200" cy="1941000"/>
          </a:xfrm>
          <a:prstGeom prst="roundRect">
            <a:avLst>
              <a:gd name="adj" fmla="val 6131"/>
            </a:avLst>
          </a:prstGeom>
          <a:solidFill>
            <a:srgbClr val="E5EC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69" name="Google Shape;869;p41"/>
          <p:cNvSpPr txBox="1">
            <a:spLocks noGrp="1"/>
          </p:cNvSpPr>
          <p:nvPr>
            <p:ph type="title"/>
          </p:nvPr>
        </p:nvSpPr>
        <p:spPr>
          <a:xfrm>
            <a:off x="148182" y="142600"/>
            <a:ext cx="8805000" cy="40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Best Practices: Mutual Action Plans that convert leverage the following </a:t>
            </a:r>
            <a:endParaRPr sz="1600"/>
          </a:p>
        </p:txBody>
      </p:sp>
      <p:sp>
        <p:nvSpPr>
          <p:cNvPr id="870" name="Google Shape;870;p41"/>
          <p:cNvSpPr txBox="1">
            <a:spLocks noGrp="1"/>
          </p:cNvSpPr>
          <p:nvPr>
            <p:ph type="body" idx="1"/>
          </p:nvPr>
        </p:nvSpPr>
        <p:spPr>
          <a:xfrm>
            <a:off x="471175" y="1305357"/>
            <a:ext cx="2638800" cy="91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/>
              <a:t>Collaborative approach</a:t>
            </a: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Build the MAP </a:t>
            </a:r>
            <a:r>
              <a:rPr lang="en" sz="1200" i="1"/>
              <a:t>with</a:t>
            </a:r>
            <a:r>
              <a:rPr lang="en" sz="1200"/>
              <a:t> a buyer, particularly to address Legal, InfoSec, and Procurement requirements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71" name="Google Shape;871;p41"/>
          <p:cNvSpPr txBox="1">
            <a:spLocks noGrp="1"/>
          </p:cNvSpPr>
          <p:nvPr>
            <p:ph type="body" idx="1"/>
          </p:nvPr>
        </p:nvSpPr>
        <p:spPr>
          <a:xfrm>
            <a:off x="471175" y="3447025"/>
            <a:ext cx="3518700" cy="8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/>
              <a:t>Timeline with limited steps</a:t>
            </a: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Keep it simple and focus on no more than 5 key steps.  For larger clients, leverage a visual map on a single slide.  For smaller clients or single-threaded buying processes, a simple list in an email will suffice</a:t>
            </a:r>
            <a:endParaRPr sz="1200"/>
          </a:p>
        </p:txBody>
      </p:sp>
      <p:sp>
        <p:nvSpPr>
          <p:cNvPr id="872" name="Google Shape;872;p41"/>
          <p:cNvSpPr/>
          <p:nvPr/>
        </p:nvSpPr>
        <p:spPr>
          <a:xfrm>
            <a:off x="3341375" y="1383857"/>
            <a:ext cx="2461200" cy="24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73" name="Google Shape;873;p41"/>
          <p:cNvSpPr txBox="1">
            <a:spLocks noGrp="1"/>
          </p:cNvSpPr>
          <p:nvPr>
            <p:ph type="body" idx="1"/>
          </p:nvPr>
        </p:nvSpPr>
        <p:spPr>
          <a:xfrm>
            <a:off x="6002700" y="1305357"/>
            <a:ext cx="2696400" cy="104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/>
              <a:t>Early sales stage introduction</a:t>
            </a:r>
            <a:endParaRPr sz="1200" b="1"/>
          </a:p>
          <a:p>
            <a:pPr marL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Introduce the MAP after an initial </a:t>
            </a:r>
            <a:br>
              <a:rPr lang="en" sz="1200"/>
            </a:br>
            <a:r>
              <a:rPr lang="en" sz="1200"/>
              <a:t>demo instead of waiting until the proposal stage</a:t>
            </a:r>
            <a:endParaRPr sz="1200"/>
          </a:p>
        </p:txBody>
      </p:sp>
      <p:sp>
        <p:nvSpPr>
          <p:cNvPr id="874" name="Google Shape;874;p41"/>
          <p:cNvSpPr txBox="1">
            <a:spLocks noGrp="1"/>
          </p:cNvSpPr>
          <p:nvPr>
            <p:ph type="body" idx="1"/>
          </p:nvPr>
        </p:nvSpPr>
        <p:spPr>
          <a:xfrm>
            <a:off x="5496600" y="3447032"/>
            <a:ext cx="3202800" cy="11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/>
              <a:t>Verbal and written buyer confirmation</a:t>
            </a:r>
            <a:endParaRPr sz="1200" b="1"/>
          </a:p>
          <a:p>
            <a:pPr marL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Getting the buyer’s verbal or written confirmation on Final MAPs can increase conversion rates by as much as 50%</a:t>
            </a:r>
            <a:endParaRPr sz="1200"/>
          </a:p>
        </p:txBody>
      </p:sp>
      <p:sp>
        <p:nvSpPr>
          <p:cNvPr id="875" name="Google Shape;875;p41"/>
          <p:cNvSpPr txBox="1">
            <a:spLocks noGrp="1"/>
          </p:cNvSpPr>
          <p:nvPr>
            <p:ph type="body" idx="1"/>
          </p:nvPr>
        </p:nvSpPr>
        <p:spPr>
          <a:xfrm>
            <a:off x="3713625" y="1976839"/>
            <a:ext cx="1743000" cy="126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/>
              <a:t>Work backwards</a:t>
            </a:r>
            <a:endParaRPr sz="1200" b="1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Start with the buyer’s go-live date and work backwards</a:t>
            </a:r>
            <a:endParaRPr sz="1200"/>
          </a:p>
        </p:txBody>
      </p:sp>
      <p:grpSp>
        <p:nvGrpSpPr>
          <p:cNvPr id="876" name="Google Shape;876;p41"/>
          <p:cNvGrpSpPr/>
          <p:nvPr/>
        </p:nvGrpSpPr>
        <p:grpSpPr>
          <a:xfrm>
            <a:off x="8426182" y="820408"/>
            <a:ext cx="311939" cy="448542"/>
            <a:chOff x="1900950" y="343250"/>
            <a:chExt cx="3818100" cy="5028500"/>
          </a:xfrm>
        </p:grpSpPr>
        <p:sp>
          <p:nvSpPr>
            <p:cNvPr id="877" name="Google Shape;877;p41"/>
            <p:cNvSpPr/>
            <p:nvPr/>
          </p:nvSpPr>
          <p:spPr>
            <a:xfrm>
              <a:off x="1900950" y="2226600"/>
              <a:ext cx="3818100" cy="3145150"/>
            </a:xfrm>
            <a:custGeom>
              <a:avLst/>
              <a:gdLst/>
              <a:ahLst/>
              <a:cxnLst/>
              <a:rect l="l" t="t" r="r" b="b"/>
              <a:pathLst>
                <a:path w="152724" h="125806" fill="none" extrusionOk="0">
                  <a:moveTo>
                    <a:pt x="81596" y="125805"/>
                  </a:moveTo>
                  <a:lnTo>
                    <a:pt x="71128" y="125805"/>
                  </a:lnTo>
                  <a:lnTo>
                    <a:pt x="71128" y="125805"/>
                  </a:lnTo>
                  <a:lnTo>
                    <a:pt x="70334" y="125805"/>
                  </a:lnTo>
                  <a:lnTo>
                    <a:pt x="69539" y="125758"/>
                  </a:lnTo>
                  <a:lnTo>
                    <a:pt x="68791" y="125618"/>
                  </a:lnTo>
                  <a:lnTo>
                    <a:pt x="68044" y="125525"/>
                  </a:lnTo>
                  <a:lnTo>
                    <a:pt x="67296" y="125338"/>
                  </a:lnTo>
                  <a:lnTo>
                    <a:pt x="66548" y="125104"/>
                  </a:lnTo>
                  <a:lnTo>
                    <a:pt x="65847" y="124870"/>
                  </a:lnTo>
                  <a:lnTo>
                    <a:pt x="65146" y="124590"/>
                  </a:lnTo>
                  <a:lnTo>
                    <a:pt x="64445" y="124310"/>
                  </a:lnTo>
                  <a:lnTo>
                    <a:pt x="63791" y="123936"/>
                  </a:lnTo>
                  <a:lnTo>
                    <a:pt x="63137" y="123562"/>
                  </a:lnTo>
                  <a:lnTo>
                    <a:pt x="62529" y="123188"/>
                  </a:lnTo>
                  <a:lnTo>
                    <a:pt x="61922" y="122767"/>
                  </a:lnTo>
                  <a:lnTo>
                    <a:pt x="61314" y="122300"/>
                  </a:lnTo>
                  <a:lnTo>
                    <a:pt x="60753" y="121786"/>
                  </a:lnTo>
                  <a:lnTo>
                    <a:pt x="60239" y="121272"/>
                  </a:lnTo>
                  <a:lnTo>
                    <a:pt x="59725" y="120758"/>
                  </a:lnTo>
                  <a:lnTo>
                    <a:pt x="59211" y="120197"/>
                  </a:lnTo>
                  <a:lnTo>
                    <a:pt x="58791" y="119636"/>
                  </a:lnTo>
                  <a:lnTo>
                    <a:pt x="58323" y="119029"/>
                  </a:lnTo>
                  <a:lnTo>
                    <a:pt x="57949" y="118375"/>
                  </a:lnTo>
                  <a:lnTo>
                    <a:pt x="57576" y="117720"/>
                  </a:lnTo>
                  <a:lnTo>
                    <a:pt x="57202" y="117066"/>
                  </a:lnTo>
                  <a:lnTo>
                    <a:pt x="56921" y="116365"/>
                  </a:lnTo>
                  <a:lnTo>
                    <a:pt x="56641" y="115664"/>
                  </a:lnTo>
                  <a:lnTo>
                    <a:pt x="56407" y="114963"/>
                  </a:lnTo>
                  <a:lnTo>
                    <a:pt x="56174" y="114215"/>
                  </a:lnTo>
                  <a:lnTo>
                    <a:pt x="56033" y="113514"/>
                  </a:lnTo>
                  <a:lnTo>
                    <a:pt x="55893" y="112720"/>
                  </a:lnTo>
                  <a:lnTo>
                    <a:pt x="55800" y="111972"/>
                  </a:lnTo>
                  <a:lnTo>
                    <a:pt x="55706" y="111178"/>
                  </a:lnTo>
                  <a:lnTo>
                    <a:pt x="55706" y="110383"/>
                  </a:lnTo>
                  <a:lnTo>
                    <a:pt x="55706" y="74165"/>
                  </a:lnTo>
                  <a:lnTo>
                    <a:pt x="3833" y="22339"/>
                  </a:lnTo>
                  <a:lnTo>
                    <a:pt x="3833" y="22339"/>
                  </a:lnTo>
                  <a:lnTo>
                    <a:pt x="3179" y="21591"/>
                  </a:lnTo>
                  <a:lnTo>
                    <a:pt x="2524" y="20796"/>
                  </a:lnTo>
                  <a:lnTo>
                    <a:pt x="2010" y="20002"/>
                  </a:lnTo>
                  <a:lnTo>
                    <a:pt x="1496" y="19161"/>
                  </a:lnTo>
                  <a:lnTo>
                    <a:pt x="1076" y="18320"/>
                  </a:lnTo>
                  <a:lnTo>
                    <a:pt x="749" y="17432"/>
                  </a:lnTo>
                  <a:lnTo>
                    <a:pt x="468" y="16544"/>
                  </a:lnTo>
                  <a:lnTo>
                    <a:pt x="235" y="15656"/>
                  </a:lnTo>
                  <a:lnTo>
                    <a:pt x="94" y="14721"/>
                  </a:lnTo>
                  <a:lnTo>
                    <a:pt x="1" y="13786"/>
                  </a:lnTo>
                  <a:lnTo>
                    <a:pt x="1" y="12805"/>
                  </a:lnTo>
                  <a:lnTo>
                    <a:pt x="48" y="11870"/>
                  </a:lnTo>
                  <a:lnTo>
                    <a:pt x="188" y="10889"/>
                  </a:lnTo>
                  <a:lnTo>
                    <a:pt x="375" y="9954"/>
                  </a:lnTo>
                  <a:lnTo>
                    <a:pt x="655" y="9020"/>
                  </a:lnTo>
                  <a:lnTo>
                    <a:pt x="1029" y="8085"/>
                  </a:lnTo>
                  <a:lnTo>
                    <a:pt x="1029" y="8085"/>
                  </a:lnTo>
                  <a:lnTo>
                    <a:pt x="1450" y="7150"/>
                  </a:lnTo>
                  <a:lnTo>
                    <a:pt x="1917" y="6309"/>
                  </a:lnTo>
                  <a:lnTo>
                    <a:pt x="2431" y="5468"/>
                  </a:lnTo>
                  <a:lnTo>
                    <a:pt x="3039" y="4720"/>
                  </a:lnTo>
                  <a:lnTo>
                    <a:pt x="3646" y="4019"/>
                  </a:lnTo>
                  <a:lnTo>
                    <a:pt x="4300" y="3318"/>
                  </a:lnTo>
                  <a:lnTo>
                    <a:pt x="5048" y="2711"/>
                  </a:lnTo>
                  <a:lnTo>
                    <a:pt x="5796" y="2197"/>
                  </a:lnTo>
                  <a:lnTo>
                    <a:pt x="6590" y="1683"/>
                  </a:lnTo>
                  <a:lnTo>
                    <a:pt x="7431" y="1262"/>
                  </a:lnTo>
                  <a:lnTo>
                    <a:pt x="8319" y="888"/>
                  </a:lnTo>
                  <a:lnTo>
                    <a:pt x="9207" y="561"/>
                  </a:lnTo>
                  <a:lnTo>
                    <a:pt x="10142" y="327"/>
                  </a:lnTo>
                  <a:lnTo>
                    <a:pt x="11123" y="140"/>
                  </a:lnTo>
                  <a:lnTo>
                    <a:pt x="12105" y="47"/>
                  </a:lnTo>
                  <a:lnTo>
                    <a:pt x="13086" y="0"/>
                  </a:lnTo>
                  <a:lnTo>
                    <a:pt x="139638" y="0"/>
                  </a:lnTo>
                  <a:lnTo>
                    <a:pt x="139638" y="0"/>
                  </a:lnTo>
                  <a:lnTo>
                    <a:pt x="140619" y="47"/>
                  </a:lnTo>
                  <a:lnTo>
                    <a:pt x="141601" y="140"/>
                  </a:lnTo>
                  <a:lnTo>
                    <a:pt x="142582" y="327"/>
                  </a:lnTo>
                  <a:lnTo>
                    <a:pt x="143517" y="561"/>
                  </a:lnTo>
                  <a:lnTo>
                    <a:pt x="144405" y="888"/>
                  </a:lnTo>
                  <a:lnTo>
                    <a:pt x="145293" y="1262"/>
                  </a:lnTo>
                  <a:lnTo>
                    <a:pt x="146134" y="1683"/>
                  </a:lnTo>
                  <a:lnTo>
                    <a:pt x="146928" y="2150"/>
                  </a:lnTo>
                  <a:lnTo>
                    <a:pt x="147676" y="2711"/>
                  </a:lnTo>
                  <a:lnTo>
                    <a:pt x="148424" y="3318"/>
                  </a:lnTo>
                  <a:lnTo>
                    <a:pt x="149078" y="3973"/>
                  </a:lnTo>
                  <a:lnTo>
                    <a:pt x="149732" y="4720"/>
                  </a:lnTo>
                  <a:lnTo>
                    <a:pt x="150293" y="5468"/>
                  </a:lnTo>
                  <a:lnTo>
                    <a:pt x="150807" y="6309"/>
                  </a:lnTo>
                  <a:lnTo>
                    <a:pt x="151274" y="7150"/>
                  </a:lnTo>
                  <a:lnTo>
                    <a:pt x="151695" y="8085"/>
                  </a:lnTo>
                  <a:lnTo>
                    <a:pt x="151695" y="8085"/>
                  </a:lnTo>
                  <a:lnTo>
                    <a:pt x="152069" y="9020"/>
                  </a:lnTo>
                  <a:lnTo>
                    <a:pt x="152349" y="9954"/>
                  </a:lnTo>
                  <a:lnTo>
                    <a:pt x="152536" y="10889"/>
                  </a:lnTo>
                  <a:lnTo>
                    <a:pt x="152676" y="11870"/>
                  </a:lnTo>
                  <a:lnTo>
                    <a:pt x="152723" y="12805"/>
                  </a:lnTo>
                  <a:lnTo>
                    <a:pt x="152723" y="13740"/>
                  </a:lnTo>
                  <a:lnTo>
                    <a:pt x="152630" y="14674"/>
                  </a:lnTo>
                  <a:lnTo>
                    <a:pt x="152489" y="15609"/>
                  </a:lnTo>
                  <a:lnTo>
                    <a:pt x="152256" y="16544"/>
                  </a:lnTo>
                  <a:lnTo>
                    <a:pt x="151975" y="17432"/>
                  </a:lnTo>
                  <a:lnTo>
                    <a:pt x="151648" y="18320"/>
                  </a:lnTo>
                  <a:lnTo>
                    <a:pt x="151228" y="19161"/>
                  </a:lnTo>
                  <a:lnTo>
                    <a:pt x="150714" y="20002"/>
                  </a:lnTo>
                  <a:lnTo>
                    <a:pt x="150200" y="20796"/>
                  </a:lnTo>
                  <a:lnTo>
                    <a:pt x="149545" y="21591"/>
                  </a:lnTo>
                  <a:lnTo>
                    <a:pt x="148891" y="22292"/>
                  </a:lnTo>
                  <a:lnTo>
                    <a:pt x="97018" y="74165"/>
                  </a:lnTo>
                  <a:lnTo>
                    <a:pt x="97018" y="110383"/>
                  </a:lnTo>
                  <a:lnTo>
                    <a:pt x="97018" y="110383"/>
                  </a:lnTo>
                  <a:lnTo>
                    <a:pt x="97018" y="111178"/>
                  </a:lnTo>
                  <a:lnTo>
                    <a:pt x="96924" y="111972"/>
                  </a:lnTo>
                  <a:lnTo>
                    <a:pt x="96831" y="112720"/>
                  </a:lnTo>
                  <a:lnTo>
                    <a:pt x="96691" y="113468"/>
                  </a:lnTo>
                  <a:lnTo>
                    <a:pt x="96550" y="114215"/>
                  </a:lnTo>
                  <a:lnTo>
                    <a:pt x="96317" y="114963"/>
                  </a:lnTo>
                  <a:lnTo>
                    <a:pt x="96083" y="115664"/>
                  </a:lnTo>
                  <a:lnTo>
                    <a:pt x="95803" y="116365"/>
                  </a:lnTo>
                  <a:lnTo>
                    <a:pt x="95522" y="117066"/>
                  </a:lnTo>
                  <a:lnTo>
                    <a:pt x="95149" y="117720"/>
                  </a:lnTo>
                  <a:lnTo>
                    <a:pt x="94775" y="118375"/>
                  </a:lnTo>
                  <a:lnTo>
                    <a:pt x="94401" y="118982"/>
                  </a:lnTo>
                  <a:lnTo>
                    <a:pt x="93933" y="119590"/>
                  </a:lnTo>
                  <a:lnTo>
                    <a:pt x="93513" y="120197"/>
                  </a:lnTo>
                  <a:lnTo>
                    <a:pt x="92999" y="120758"/>
                  </a:lnTo>
                  <a:lnTo>
                    <a:pt x="92485" y="121272"/>
                  </a:lnTo>
                  <a:lnTo>
                    <a:pt x="91971" y="121786"/>
                  </a:lnTo>
                  <a:lnTo>
                    <a:pt x="91410" y="122300"/>
                  </a:lnTo>
                  <a:lnTo>
                    <a:pt x="90802" y="122721"/>
                  </a:lnTo>
                  <a:lnTo>
                    <a:pt x="90195" y="123188"/>
                  </a:lnTo>
                  <a:lnTo>
                    <a:pt x="89587" y="123562"/>
                  </a:lnTo>
                  <a:lnTo>
                    <a:pt x="88933" y="123936"/>
                  </a:lnTo>
                  <a:lnTo>
                    <a:pt x="88279" y="124263"/>
                  </a:lnTo>
                  <a:lnTo>
                    <a:pt x="87578" y="124590"/>
                  </a:lnTo>
                  <a:lnTo>
                    <a:pt x="86877" y="124870"/>
                  </a:lnTo>
                  <a:lnTo>
                    <a:pt x="86176" y="125104"/>
                  </a:lnTo>
                  <a:lnTo>
                    <a:pt x="85428" y="125338"/>
                  </a:lnTo>
                  <a:lnTo>
                    <a:pt x="84680" y="125478"/>
                  </a:lnTo>
                  <a:lnTo>
                    <a:pt x="83933" y="125618"/>
                  </a:lnTo>
                  <a:lnTo>
                    <a:pt x="83185" y="125712"/>
                  </a:lnTo>
                  <a:lnTo>
                    <a:pt x="82391" y="125805"/>
                  </a:lnTo>
                  <a:lnTo>
                    <a:pt x="81596" y="125805"/>
                  </a:lnTo>
                  <a:lnTo>
                    <a:pt x="81596" y="125805"/>
                  </a:lnTo>
                  <a:close/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2288850" y="3077125"/>
              <a:ext cx="1521150" cy="25"/>
            </a:xfrm>
            <a:custGeom>
              <a:avLst/>
              <a:gdLst/>
              <a:ahLst/>
              <a:cxnLst/>
              <a:rect l="l" t="t" r="r" b="b"/>
              <a:pathLst>
                <a:path w="60846" h="1" fill="none" extrusionOk="0">
                  <a:moveTo>
                    <a:pt x="0" y="1"/>
                  </a:moveTo>
                  <a:lnTo>
                    <a:pt x="60846" y="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3336825" y="343250"/>
              <a:ext cx="946350" cy="945200"/>
            </a:xfrm>
            <a:custGeom>
              <a:avLst/>
              <a:gdLst/>
              <a:ahLst/>
              <a:cxnLst/>
              <a:rect l="l" t="t" r="r" b="b"/>
              <a:pathLst>
                <a:path w="37854" h="37808" extrusionOk="0">
                  <a:moveTo>
                    <a:pt x="18927" y="1"/>
                  </a:moveTo>
                  <a:lnTo>
                    <a:pt x="17946" y="48"/>
                  </a:lnTo>
                  <a:lnTo>
                    <a:pt x="17011" y="94"/>
                  </a:lnTo>
                  <a:lnTo>
                    <a:pt x="16030" y="235"/>
                  </a:lnTo>
                  <a:lnTo>
                    <a:pt x="15095" y="375"/>
                  </a:lnTo>
                  <a:lnTo>
                    <a:pt x="14207" y="608"/>
                  </a:lnTo>
                  <a:lnTo>
                    <a:pt x="13319" y="842"/>
                  </a:lnTo>
                  <a:lnTo>
                    <a:pt x="12431" y="1169"/>
                  </a:lnTo>
                  <a:lnTo>
                    <a:pt x="11543" y="1496"/>
                  </a:lnTo>
                  <a:lnTo>
                    <a:pt x="10749" y="1870"/>
                  </a:lnTo>
                  <a:lnTo>
                    <a:pt x="9908" y="2291"/>
                  </a:lnTo>
                  <a:lnTo>
                    <a:pt x="9113" y="2758"/>
                  </a:lnTo>
                  <a:lnTo>
                    <a:pt x="8365" y="3226"/>
                  </a:lnTo>
                  <a:lnTo>
                    <a:pt x="7618" y="3740"/>
                  </a:lnTo>
                  <a:lnTo>
                    <a:pt x="6917" y="4300"/>
                  </a:lnTo>
                  <a:lnTo>
                    <a:pt x="6216" y="4908"/>
                  </a:lnTo>
                  <a:lnTo>
                    <a:pt x="5561" y="5562"/>
                  </a:lnTo>
                  <a:lnTo>
                    <a:pt x="4907" y="6216"/>
                  </a:lnTo>
                  <a:lnTo>
                    <a:pt x="4346" y="6871"/>
                  </a:lnTo>
                  <a:lnTo>
                    <a:pt x="3786" y="7618"/>
                  </a:lnTo>
                  <a:lnTo>
                    <a:pt x="3225" y="8319"/>
                  </a:lnTo>
                  <a:lnTo>
                    <a:pt x="2758" y="9114"/>
                  </a:lnTo>
                  <a:lnTo>
                    <a:pt x="2290" y="9908"/>
                  </a:lnTo>
                  <a:lnTo>
                    <a:pt x="1870" y="10703"/>
                  </a:lnTo>
                  <a:lnTo>
                    <a:pt x="1496" y="11544"/>
                  </a:lnTo>
                  <a:lnTo>
                    <a:pt x="1169" y="12432"/>
                  </a:lnTo>
                  <a:lnTo>
                    <a:pt x="888" y="13273"/>
                  </a:lnTo>
                  <a:lnTo>
                    <a:pt x="608" y="14208"/>
                  </a:lnTo>
                  <a:lnTo>
                    <a:pt x="421" y="15096"/>
                  </a:lnTo>
                  <a:lnTo>
                    <a:pt x="234" y="16030"/>
                  </a:lnTo>
                  <a:lnTo>
                    <a:pt x="94" y="16965"/>
                  </a:lnTo>
                  <a:lnTo>
                    <a:pt x="47" y="17946"/>
                  </a:lnTo>
                  <a:lnTo>
                    <a:pt x="0" y="18928"/>
                  </a:lnTo>
                  <a:lnTo>
                    <a:pt x="47" y="19862"/>
                  </a:lnTo>
                  <a:lnTo>
                    <a:pt x="94" y="20844"/>
                  </a:lnTo>
                  <a:lnTo>
                    <a:pt x="234" y="21778"/>
                  </a:lnTo>
                  <a:lnTo>
                    <a:pt x="421" y="22713"/>
                  </a:lnTo>
                  <a:lnTo>
                    <a:pt x="608" y="23648"/>
                  </a:lnTo>
                  <a:lnTo>
                    <a:pt x="888" y="24536"/>
                  </a:lnTo>
                  <a:lnTo>
                    <a:pt x="1169" y="25424"/>
                  </a:lnTo>
                  <a:lnTo>
                    <a:pt x="1496" y="26265"/>
                  </a:lnTo>
                  <a:lnTo>
                    <a:pt x="1870" y="27106"/>
                  </a:lnTo>
                  <a:lnTo>
                    <a:pt x="2290" y="27947"/>
                  </a:lnTo>
                  <a:lnTo>
                    <a:pt x="2758" y="28695"/>
                  </a:lnTo>
                  <a:lnTo>
                    <a:pt x="3225" y="29489"/>
                  </a:lnTo>
                  <a:lnTo>
                    <a:pt x="3786" y="30237"/>
                  </a:lnTo>
                  <a:lnTo>
                    <a:pt x="4346" y="30938"/>
                  </a:lnTo>
                  <a:lnTo>
                    <a:pt x="4907" y="31639"/>
                  </a:lnTo>
                  <a:lnTo>
                    <a:pt x="5561" y="32293"/>
                  </a:lnTo>
                  <a:lnTo>
                    <a:pt x="6216" y="32901"/>
                  </a:lnTo>
                  <a:lnTo>
                    <a:pt x="6917" y="33508"/>
                  </a:lnTo>
                  <a:lnTo>
                    <a:pt x="7618" y="34069"/>
                  </a:lnTo>
                  <a:lnTo>
                    <a:pt x="8365" y="34583"/>
                  </a:lnTo>
                  <a:lnTo>
                    <a:pt x="9113" y="35097"/>
                  </a:lnTo>
                  <a:lnTo>
                    <a:pt x="9908" y="35518"/>
                  </a:lnTo>
                  <a:lnTo>
                    <a:pt x="10749" y="35939"/>
                  </a:lnTo>
                  <a:lnTo>
                    <a:pt x="11543" y="36312"/>
                  </a:lnTo>
                  <a:lnTo>
                    <a:pt x="12431" y="36686"/>
                  </a:lnTo>
                  <a:lnTo>
                    <a:pt x="13319" y="36967"/>
                  </a:lnTo>
                  <a:lnTo>
                    <a:pt x="14207" y="37247"/>
                  </a:lnTo>
                  <a:lnTo>
                    <a:pt x="15095" y="37434"/>
                  </a:lnTo>
                  <a:lnTo>
                    <a:pt x="16030" y="37621"/>
                  </a:lnTo>
                  <a:lnTo>
                    <a:pt x="17011" y="37714"/>
                  </a:lnTo>
                  <a:lnTo>
                    <a:pt x="17946" y="37808"/>
                  </a:lnTo>
                  <a:lnTo>
                    <a:pt x="19908" y="37808"/>
                  </a:lnTo>
                  <a:lnTo>
                    <a:pt x="20843" y="37714"/>
                  </a:lnTo>
                  <a:lnTo>
                    <a:pt x="21824" y="37621"/>
                  </a:lnTo>
                  <a:lnTo>
                    <a:pt x="22759" y="37434"/>
                  </a:lnTo>
                  <a:lnTo>
                    <a:pt x="23647" y="37247"/>
                  </a:lnTo>
                  <a:lnTo>
                    <a:pt x="24535" y="36967"/>
                  </a:lnTo>
                  <a:lnTo>
                    <a:pt x="25423" y="36686"/>
                  </a:lnTo>
                  <a:lnTo>
                    <a:pt x="26311" y="36312"/>
                  </a:lnTo>
                  <a:lnTo>
                    <a:pt x="27105" y="35939"/>
                  </a:lnTo>
                  <a:lnTo>
                    <a:pt x="27946" y="35518"/>
                  </a:lnTo>
                  <a:lnTo>
                    <a:pt x="28741" y="35097"/>
                  </a:lnTo>
                  <a:lnTo>
                    <a:pt x="29489" y="34583"/>
                  </a:lnTo>
                  <a:lnTo>
                    <a:pt x="30236" y="34069"/>
                  </a:lnTo>
                  <a:lnTo>
                    <a:pt x="30937" y="33508"/>
                  </a:lnTo>
                  <a:lnTo>
                    <a:pt x="31638" y="32901"/>
                  </a:lnTo>
                  <a:lnTo>
                    <a:pt x="32293" y="32293"/>
                  </a:lnTo>
                  <a:lnTo>
                    <a:pt x="32947" y="31639"/>
                  </a:lnTo>
                  <a:lnTo>
                    <a:pt x="33508" y="30938"/>
                  </a:lnTo>
                  <a:lnTo>
                    <a:pt x="34068" y="30237"/>
                  </a:lnTo>
                  <a:lnTo>
                    <a:pt x="34629" y="29489"/>
                  </a:lnTo>
                  <a:lnTo>
                    <a:pt x="35096" y="28695"/>
                  </a:lnTo>
                  <a:lnTo>
                    <a:pt x="35564" y="27947"/>
                  </a:lnTo>
                  <a:lnTo>
                    <a:pt x="35984" y="27106"/>
                  </a:lnTo>
                  <a:lnTo>
                    <a:pt x="36358" y="26265"/>
                  </a:lnTo>
                  <a:lnTo>
                    <a:pt x="36685" y="25424"/>
                  </a:lnTo>
                  <a:lnTo>
                    <a:pt x="36966" y="24536"/>
                  </a:lnTo>
                  <a:lnTo>
                    <a:pt x="37246" y="23648"/>
                  </a:lnTo>
                  <a:lnTo>
                    <a:pt x="37433" y="22713"/>
                  </a:lnTo>
                  <a:lnTo>
                    <a:pt x="37620" y="21778"/>
                  </a:lnTo>
                  <a:lnTo>
                    <a:pt x="37760" y="20844"/>
                  </a:lnTo>
                  <a:lnTo>
                    <a:pt x="37807" y="19862"/>
                  </a:lnTo>
                  <a:lnTo>
                    <a:pt x="37854" y="18928"/>
                  </a:lnTo>
                  <a:lnTo>
                    <a:pt x="37807" y="17946"/>
                  </a:lnTo>
                  <a:lnTo>
                    <a:pt x="37760" y="16965"/>
                  </a:lnTo>
                  <a:lnTo>
                    <a:pt x="37620" y="16030"/>
                  </a:lnTo>
                  <a:lnTo>
                    <a:pt x="37433" y="15096"/>
                  </a:lnTo>
                  <a:lnTo>
                    <a:pt x="37246" y="14208"/>
                  </a:lnTo>
                  <a:lnTo>
                    <a:pt x="36966" y="13273"/>
                  </a:lnTo>
                  <a:lnTo>
                    <a:pt x="36685" y="12432"/>
                  </a:lnTo>
                  <a:lnTo>
                    <a:pt x="36358" y="11544"/>
                  </a:lnTo>
                  <a:lnTo>
                    <a:pt x="35984" y="10703"/>
                  </a:lnTo>
                  <a:lnTo>
                    <a:pt x="35564" y="9908"/>
                  </a:lnTo>
                  <a:lnTo>
                    <a:pt x="35096" y="9114"/>
                  </a:lnTo>
                  <a:lnTo>
                    <a:pt x="34629" y="8319"/>
                  </a:lnTo>
                  <a:lnTo>
                    <a:pt x="34068" y="7618"/>
                  </a:lnTo>
                  <a:lnTo>
                    <a:pt x="33508" y="6871"/>
                  </a:lnTo>
                  <a:lnTo>
                    <a:pt x="32947" y="6216"/>
                  </a:lnTo>
                  <a:lnTo>
                    <a:pt x="32293" y="5562"/>
                  </a:lnTo>
                  <a:lnTo>
                    <a:pt x="31638" y="4908"/>
                  </a:lnTo>
                  <a:lnTo>
                    <a:pt x="30937" y="4300"/>
                  </a:lnTo>
                  <a:lnTo>
                    <a:pt x="30236" y="3740"/>
                  </a:lnTo>
                  <a:lnTo>
                    <a:pt x="29489" y="3226"/>
                  </a:lnTo>
                  <a:lnTo>
                    <a:pt x="28741" y="2758"/>
                  </a:lnTo>
                  <a:lnTo>
                    <a:pt x="27946" y="2291"/>
                  </a:lnTo>
                  <a:lnTo>
                    <a:pt x="27105" y="1870"/>
                  </a:lnTo>
                  <a:lnTo>
                    <a:pt x="26311" y="1496"/>
                  </a:lnTo>
                  <a:lnTo>
                    <a:pt x="25423" y="1169"/>
                  </a:lnTo>
                  <a:lnTo>
                    <a:pt x="24535" y="842"/>
                  </a:lnTo>
                  <a:lnTo>
                    <a:pt x="23647" y="608"/>
                  </a:lnTo>
                  <a:lnTo>
                    <a:pt x="22759" y="375"/>
                  </a:lnTo>
                  <a:lnTo>
                    <a:pt x="21824" y="235"/>
                  </a:lnTo>
                  <a:lnTo>
                    <a:pt x="20843" y="94"/>
                  </a:lnTo>
                  <a:lnTo>
                    <a:pt x="19908" y="48"/>
                  </a:lnTo>
                  <a:lnTo>
                    <a:pt x="18927" y="1"/>
                  </a:lnTo>
                  <a:close/>
                </a:path>
              </a:pathLst>
            </a:custGeom>
            <a:solidFill>
              <a:srgbClr val="EFCB75"/>
            </a:solidFill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4700250" y="934425"/>
              <a:ext cx="812000" cy="903150"/>
            </a:xfrm>
            <a:custGeom>
              <a:avLst/>
              <a:gdLst/>
              <a:ahLst/>
              <a:cxnLst/>
              <a:rect l="l" t="t" r="r" b="b"/>
              <a:pathLst>
                <a:path w="32480" h="36126" extrusionOk="0">
                  <a:moveTo>
                    <a:pt x="2337" y="1"/>
                  </a:moveTo>
                  <a:lnTo>
                    <a:pt x="0" y="36125"/>
                  </a:lnTo>
                  <a:lnTo>
                    <a:pt x="0" y="36125"/>
                  </a:lnTo>
                  <a:lnTo>
                    <a:pt x="32479" y="20096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EFCB75"/>
            </a:solidFill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1939525" y="798900"/>
              <a:ext cx="1111075" cy="1111100"/>
            </a:xfrm>
            <a:custGeom>
              <a:avLst/>
              <a:gdLst/>
              <a:ahLst/>
              <a:cxnLst/>
              <a:rect l="l" t="t" r="r" b="b"/>
              <a:pathLst>
                <a:path w="44443" h="44444" extrusionOk="0">
                  <a:moveTo>
                    <a:pt x="22198" y="1"/>
                  </a:moveTo>
                  <a:lnTo>
                    <a:pt x="0" y="22246"/>
                  </a:lnTo>
                  <a:lnTo>
                    <a:pt x="22198" y="44444"/>
                  </a:lnTo>
                  <a:lnTo>
                    <a:pt x="44443" y="22246"/>
                  </a:lnTo>
                  <a:lnTo>
                    <a:pt x="22198" y="1"/>
                  </a:lnTo>
                  <a:close/>
                </a:path>
              </a:pathLst>
            </a:custGeom>
            <a:solidFill>
              <a:srgbClr val="EFCB75"/>
            </a:solidFill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882" name="Google Shape;882;p41"/>
          <p:cNvGrpSpPr/>
          <p:nvPr/>
        </p:nvGrpSpPr>
        <p:grpSpPr>
          <a:xfrm>
            <a:off x="495280" y="790138"/>
            <a:ext cx="409682" cy="403387"/>
            <a:chOff x="1261675" y="348875"/>
            <a:chExt cx="5095550" cy="5017250"/>
          </a:xfrm>
        </p:grpSpPr>
        <p:sp>
          <p:nvSpPr>
            <p:cNvPr id="883" name="Google Shape;883;p41"/>
            <p:cNvSpPr/>
            <p:nvPr/>
          </p:nvSpPr>
          <p:spPr>
            <a:xfrm>
              <a:off x="2659175" y="1707250"/>
              <a:ext cx="2289325" cy="2289325"/>
            </a:xfrm>
            <a:custGeom>
              <a:avLst/>
              <a:gdLst/>
              <a:ahLst/>
              <a:cxnLst/>
              <a:rect l="l" t="t" r="r" b="b"/>
              <a:pathLst>
                <a:path w="91573" h="91573" extrusionOk="0">
                  <a:moveTo>
                    <a:pt x="44578" y="0"/>
                  </a:moveTo>
                  <a:lnTo>
                    <a:pt x="43415" y="45"/>
                  </a:lnTo>
                  <a:lnTo>
                    <a:pt x="42251" y="135"/>
                  </a:lnTo>
                  <a:lnTo>
                    <a:pt x="41087" y="224"/>
                  </a:lnTo>
                  <a:lnTo>
                    <a:pt x="39924" y="358"/>
                  </a:lnTo>
                  <a:lnTo>
                    <a:pt x="38805" y="537"/>
                  </a:lnTo>
                  <a:lnTo>
                    <a:pt x="37641" y="716"/>
                  </a:lnTo>
                  <a:lnTo>
                    <a:pt x="36522" y="940"/>
                  </a:lnTo>
                  <a:lnTo>
                    <a:pt x="35448" y="1164"/>
                  </a:lnTo>
                  <a:lnTo>
                    <a:pt x="34329" y="1433"/>
                  </a:lnTo>
                  <a:lnTo>
                    <a:pt x="33255" y="1746"/>
                  </a:lnTo>
                  <a:lnTo>
                    <a:pt x="32136" y="2059"/>
                  </a:lnTo>
                  <a:lnTo>
                    <a:pt x="31062" y="2417"/>
                  </a:lnTo>
                  <a:lnTo>
                    <a:pt x="30033" y="2775"/>
                  </a:lnTo>
                  <a:lnTo>
                    <a:pt x="28958" y="3178"/>
                  </a:lnTo>
                  <a:lnTo>
                    <a:pt x="27929" y="3581"/>
                  </a:lnTo>
                  <a:lnTo>
                    <a:pt x="26944" y="4028"/>
                  </a:lnTo>
                  <a:lnTo>
                    <a:pt x="25915" y="4521"/>
                  </a:lnTo>
                  <a:lnTo>
                    <a:pt x="24930" y="5013"/>
                  </a:lnTo>
                  <a:lnTo>
                    <a:pt x="23946" y="5505"/>
                  </a:lnTo>
                  <a:lnTo>
                    <a:pt x="22021" y="6624"/>
                  </a:lnTo>
                  <a:lnTo>
                    <a:pt x="20186" y="7788"/>
                  </a:lnTo>
                  <a:lnTo>
                    <a:pt x="18351" y="9086"/>
                  </a:lnTo>
                  <a:lnTo>
                    <a:pt x="16650" y="10429"/>
                  </a:lnTo>
                  <a:lnTo>
                    <a:pt x="14994" y="11906"/>
                  </a:lnTo>
                  <a:lnTo>
                    <a:pt x="13383" y="13383"/>
                  </a:lnTo>
                  <a:lnTo>
                    <a:pt x="11861" y="14994"/>
                  </a:lnTo>
                  <a:lnTo>
                    <a:pt x="10429" y="16650"/>
                  </a:lnTo>
                  <a:lnTo>
                    <a:pt x="9087" y="18395"/>
                  </a:lnTo>
                  <a:lnTo>
                    <a:pt x="7789" y="20185"/>
                  </a:lnTo>
                  <a:lnTo>
                    <a:pt x="6625" y="22021"/>
                  </a:lnTo>
                  <a:lnTo>
                    <a:pt x="5506" y="23945"/>
                  </a:lnTo>
                  <a:lnTo>
                    <a:pt x="4969" y="24930"/>
                  </a:lnTo>
                  <a:lnTo>
                    <a:pt x="4477" y="25914"/>
                  </a:lnTo>
                  <a:lnTo>
                    <a:pt x="4029" y="26944"/>
                  </a:lnTo>
                  <a:lnTo>
                    <a:pt x="3581" y="27973"/>
                  </a:lnTo>
                  <a:lnTo>
                    <a:pt x="3179" y="29003"/>
                  </a:lnTo>
                  <a:lnTo>
                    <a:pt x="2776" y="30032"/>
                  </a:lnTo>
                  <a:lnTo>
                    <a:pt x="2373" y="31106"/>
                  </a:lnTo>
                  <a:lnTo>
                    <a:pt x="2060" y="32180"/>
                  </a:lnTo>
                  <a:lnTo>
                    <a:pt x="1702" y="33254"/>
                  </a:lnTo>
                  <a:lnTo>
                    <a:pt x="1433" y="34329"/>
                  </a:lnTo>
                  <a:lnTo>
                    <a:pt x="1165" y="35447"/>
                  </a:lnTo>
                  <a:lnTo>
                    <a:pt x="896" y="36566"/>
                  </a:lnTo>
                  <a:lnTo>
                    <a:pt x="717" y="37685"/>
                  </a:lnTo>
                  <a:lnTo>
                    <a:pt x="493" y="38804"/>
                  </a:lnTo>
                  <a:lnTo>
                    <a:pt x="359" y="39923"/>
                  </a:lnTo>
                  <a:lnTo>
                    <a:pt x="225" y="41087"/>
                  </a:lnTo>
                  <a:lnTo>
                    <a:pt x="135" y="42250"/>
                  </a:lnTo>
                  <a:lnTo>
                    <a:pt x="46" y="43414"/>
                  </a:lnTo>
                  <a:lnTo>
                    <a:pt x="1" y="44578"/>
                  </a:lnTo>
                  <a:lnTo>
                    <a:pt x="1" y="45786"/>
                  </a:lnTo>
                  <a:lnTo>
                    <a:pt x="1" y="46950"/>
                  </a:lnTo>
                  <a:lnTo>
                    <a:pt x="46" y="48114"/>
                  </a:lnTo>
                  <a:lnTo>
                    <a:pt x="135" y="49277"/>
                  </a:lnTo>
                  <a:lnTo>
                    <a:pt x="225" y="50441"/>
                  </a:lnTo>
                  <a:lnTo>
                    <a:pt x="359" y="51605"/>
                  </a:lnTo>
                  <a:lnTo>
                    <a:pt x="493" y="52768"/>
                  </a:lnTo>
                  <a:lnTo>
                    <a:pt x="717" y="53887"/>
                  </a:lnTo>
                  <a:lnTo>
                    <a:pt x="896" y="55006"/>
                  </a:lnTo>
                  <a:lnTo>
                    <a:pt x="1165" y="56125"/>
                  </a:lnTo>
                  <a:lnTo>
                    <a:pt x="1433" y="57199"/>
                  </a:lnTo>
                  <a:lnTo>
                    <a:pt x="1702" y="58318"/>
                  </a:lnTo>
                  <a:lnTo>
                    <a:pt x="2060" y="59392"/>
                  </a:lnTo>
                  <a:lnTo>
                    <a:pt x="2373" y="60466"/>
                  </a:lnTo>
                  <a:lnTo>
                    <a:pt x="2776" y="61541"/>
                  </a:lnTo>
                  <a:lnTo>
                    <a:pt x="3179" y="62570"/>
                  </a:lnTo>
                  <a:lnTo>
                    <a:pt x="3581" y="63599"/>
                  </a:lnTo>
                  <a:lnTo>
                    <a:pt x="4029" y="64629"/>
                  </a:lnTo>
                  <a:lnTo>
                    <a:pt x="4477" y="65613"/>
                  </a:lnTo>
                  <a:lnTo>
                    <a:pt x="4969" y="66643"/>
                  </a:lnTo>
                  <a:lnTo>
                    <a:pt x="5506" y="67583"/>
                  </a:lnTo>
                  <a:lnTo>
                    <a:pt x="6625" y="69507"/>
                  </a:lnTo>
                  <a:lnTo>
                    <a:pt x="7789" y="71387"/>
                  </a:lnTo>
                  <a:lnTo>
                    <a:pt x="9087" y="73177"/>
                  </a:lnTo>
                  <a:lnTo>
                    <a:pt x="10429" y="74923"/>
                  </a:lnTo>
                  <a:lnTo>
                    <a:pt x="11861" y="76579"/>
                  </a:lnTo>
                  <a:lnTo>
                    <a:pt x="13383" y="78145"/>
                  </a:lnTo>
                  <a:lnTo>
                    <a:pt x="14994" y="79667"/>
                  </a:lnTo>
                  <a:lnTo>
                    <a:pt x="16650" y="81099"/>
                  </a:lnTo>
                  <a:lnTo>
                    <a:pt x="18351" y="82487"/>
                  </a:lnTo>
                  <a:lnTo>
                    <a:pt x="20186" y="83740"/>
                  </a:lnTo>
                  <a:lnTo>
                    <a:pt x="22021" y="84948"/>
                  </a:lnTo>
                  <a:lnTo>
                    <a:pt x="23946" y="86022"/>
                  </a:lnTo>
                  <a:lnTo>
                    <a:pt x="24930" y="86559"/>
                  </a:lnTo>
                  <a:lnTo>
                    <a:pt x="25915" y="87052"/>
                  </a:lnTo>
                  <a:lnTo>
                    <a:pt x="26944" y="87499"/>
                  </a:lnTo>
                  <a:lnTo>
                    <a:pt x="27929" y="87947"/>
                  </a:lnTo>
                  <a:lnTo>
                    <a:pt x="28958" y="88394"/>
                  </a:lnTo>
                  <a:lnTo>
                    <a:pt x="30033" y="88797"/>
                  </a:lnTo>
                  <a:lnTo>
                    <a:pt x="31062" y="89155"/>
                  </a:lnTo>
                  <a:lnTo>
                    <a:pt x="32136" y="89513"/>
                  </a:lnTo>
                  <a:lnTo>
                    <a:pt x="33255" y="89827"/>
                  </a:lnTo>
                  <a:lnTo>
                    <a:pt x="34329" y="90140"/>
                  </a:lnTo>
                  <a:lnTo>
                    <a:pt x="35448" y="90408"/>
                  </a:lnTo>
                  <a:lnTo>
                    <a:pt x="36522" y="90632"/>
                  </a:lnTo>
                  <a:lnTo>
                    <a:pt x="37641" y="90856"/>
                  </a:lnTo>
                  <a:lnTo>
                    <a:pt x="38805" y="91035"/>
                  </a:lnTo>
                  <a:lnTo>
                    <a:pt x="39924" y="91214"/>
                  </a:lnTo>
                  <a:lnTo>
                    <a:pt x="41087" y="91348"/>
                  </a:lnTo>
                  <a:lnTo>
                    <a:pt x="42251" y="91438"/>
                  </a:lnTo>
                  <a:lnTo>
                    <a:pt x="43415" y="91483"/>
                  </a:lnTo>
                  <a:lnTo>
                    <a:pt x="44578" y="91527"/>
                  </a:lnTo>
                  <a:lnTo>
                    <a:pt x="45787" y="91572"/>
                  </a:lnTo>
                  <a:lnTo>
                    <a:pt x="46951" y="91527"/>
                  </a:lnTo>
                  <a:lnTo>
                    <a:pt x="48114" y="91483"/>
                  </a:lnTo>
                  <a:lnTo>
                    <a:pt x="49278" y="91438"/>
                  </a:lnTo>
                  <a:lnTo>
                    <a:pt x="50442" y="91348"/>
                  </a:lnTo>
                  <a:lnTo>
                    <a:pt x="51605" y="91214"/>
                  </a:lnTo>
                  <a:lnTo>
                    <a:pt x="52724" y="91035"/>
                  </a:lnTo>
                  <a:lnTo>
                    <a:pt x="53888" y="90856"/>
                  </a:lnTo>
                  <a:lnTo>
                    <a:pt x="55007" y="90632"/>
                  </a:lnTo>
                  <a:lnTo>
                    <a:pt x="56126" y="90408"/>
                  </a:lnTo>
                  <a:lnTo>
                    <a:pt x="57200" y="90140"/>
                  </a:lnTo>
                  <a:lnTo>
                    <a:pt x="58319" y="89827"/>
                  </a:lnTo>
                  <a:lnTo>
                    <a:pt x="59393" y="89513"/>
                  </a:lnTo>
                  <a:lnTo>
                    <a:pt x="60467" y="89155"/>
                  </a:lnTo>
                  <a:lnTo>
                    <a:pt x="61496" y="88797"/>
                  </a:lnTo>
                  <a:lnTo>
                    <a:pt x="62571" y="88394"/>
                  </a:lnTo>
                  <a:lnTo>
                    <a:pt x="63600" y="87947"/>
                  </a:lnTo>
                  <a:lnTo>
                    <a:pt x="64629" y="87499"/>
                  </a:lnTo>
                  <a:lnTo>
                    <a:pt x="65614" y="87052"/>
                  </a:lnTo>
                  <a:lnTo>
                    <a:pt x="66599" y="86559"/>
                  </a:lnTo>
                  <a:lnTo>
                    <a:pt x="67583" y="86022"/>
                  </a:lnTo>
                  <a:lnTo>
                    <a:pt x="69508" y="84948"/>
                  </a:lnTo>
                  <a:lnTo>
                    <a:pt x="71388" y="83740"/>
                  </a:lnTo>
                  <a:lnTo>
                    <a:pt x="73178" y="82487"/>
                  </a:lnTo>
                  <a:lnTo>
                    <a:pt x="74879" y="81099"/>
                  </a:lnTo>
                  <a:lnTo>
                    <a:pt x="76535" y="79667"/>
                  </a:lnTo>
                  <a:lnTo>
                    <a:pt x="78146" y="78145"/>
                  </a:lnTo>
                  <a:lnTo>
                    <a:pt x="79667" y="76579"/>
                  </a:lnTo>
                  <a:lnTo>
                    <a:pt x="81100" y="74923"/>
                  </a:lnTo>
                  <a:lnTo>
                    <a:pt x="82442" y="73177"/>
                  </a:lnTo>
                  <a:lnTo>
                    <a:pt x="83740" y="71387"/>
                  </a:lnTo>
                  <a:lnTo>
                    <a:pt x="84949" y="69507"/>
                  </a:lnTo>
                  <a:lnTo>
                    <a:pt x="86023" y="67583"/>
                  </a:lnTo>
                  <a:lnTo>
                    <a:pt x="86560" y="66643"/>
                  </a:lnTo>
                  <a:lnTo>
                    <a:pt x="87052" y="65613"/>
                  </a:lnTo>
                  <a:lnTo>
                    <a:pt x="87500" y="64629"/>
                  </a:lnTo>
                  <a:lnTo>
                    <a:pt x="87947" y="63599"/>
                  </a:lnTo>
                  <a:lnTo>
                    <a:pt x="88395" y="62570"/>
                  </a:lnTo>
                  <a:lnTo>
                    <a:pt x="88798" y="61541"/>
                  </a:lnTo>
                  <a:lnTo>
                    <a:pt x="89156" y="60466"/>
                  </a:lnTo>
                  <a:lnTo>
                    <a:pt x="89514" y="59392"/>
                  </a:lnTo>
                  <a:lnTo>
                    <a:pt x="89827" y="58318"/>
                  </a:lnTo>
                  <a:lnTo>
                    <a:pt x="90096" y="57199"/>
                  </a:lnTo>
                  <a:lnTo>
                    <a:pt x="90364" y="56125"/>
                  </a:lnTo>
                  <a:lnTo>
                    <a:pt x="90633" y="55006"/>
                  </a:lnTo>
                  <a:lnTo>
                    <a:pt x="90857" y="53887"/>
                  </a:lnTo>
                  <a:lnTo>
                    <a:pt x="91036" y="52768"/>
                  </a:lnTo>
                  <a:lnTo>
                    <a:pt x="91170" y="51605"/>
                  </a:lnTo>
                  <a:lnTo>
                    <a:pt x="91304" y="50441"/>
                  </a:lnTo>
                  <a:lnTo>
                    <a:pt x="91438" y="49277"/>
                  </a:lnTo>
                  <a:lnTo>
                    <a:pt x="91483" y="48114"/>
                  </a:lnTo>
                  <a:lnTo>
                    <a:pt x="91528" y="46950"/>
                  </a:lnTo>
                  <a:lnTo>
                    <a:pt x="91573" y="45786"/>
                  </a:lnTo>
                  <a:lnTo>
                    <a:pt x="91528" y="44578"/>
                  </a:lnTo>
                  <a:lnTo>
                    <a:pt x="91483" y="43414"/>
                  </a:lnTo>
                  <a:lnTo>
                    <a:pt x="91438" y="42250"/>
                  </a:lnTo>
                  <a:lnTo>
                    <a:pt x="91304" y="41087"/>
                  </a:lnTo>
                  <a:lnTo>
                    <a:pt x="91170" y="39923"/>
                  </a:lnTo>
                  <a:lnTo>
                    <a:pt x="91036" y="38804"/>
                  </a:lnTo>
                  <a:lnTo>
                    <a:pt x="90857" y="37685"/>
                  </a:lnTo>
                  <a:lnTo>
                    <a:pt x="90633" y="36566"/>
                  </a:lnTo>
                  <a:lnTo>
                    <a:pt x="90364" y="35447"/>
                  </a:lnTo>
                  <a:lnTo>
                    <a:pt x="90096" y="34329"/>
                  </a:lnTo>
                  <a:lnTo>
                    <a:pt x="89827" y="33254"/>
                  </a:lnTo>
                  <a:lnTo>
                    <a:pt x="89514" y="32180"/>
                  </a:lnTo>
                  <a:lnTo>
                    <a:pt x="89156" y="31106"/>
                  </a:lnTo>
                  <a:lnTo>
                    <a:pt x="88798" y="30032"/>
                  </a:lnTo>
                  <a:lnTo>
                    <a:pt x="88395" y="29003"/>
                  </a:lnTo>
                  <a:lnTo>
                    <a:pt x="87947" y="27973"/>
                  </a:lnTo>
                  <a:lnTo>
                    <a:pt x="87500" y="26944"/>
                  </a:lnTo>
                  <a:lnTo>
                    <a:pt x="87052" y="25914"/>
                  </a:lnTo>
                  <a:lnTo>
                    <a:pt x="86560" y="24930"/>
                  </a:lnTo>
                  <a:lnTo>
                    <a:pt x="86023" y="23945"/>
                  </a:lnTo>
                  <a:lnTo>
                    <a:pt x="84949" y="22021"/>
                  </a:lnTo>
                  <a:lnTo>
                    <a:pt x="83740" y="20185"/>
                  </a:lnTo>
                  <a:lnTo>
                    <a:pt x="82442" y="18395"/>
                  </a:lnTo>
                  <a:lnTo>
                    <a:pt x="81100" y="16650"/>
                  </a:lnTo>
                  <a:lnTo>
                    <a:pt x="79667" y="14994"/>
                  </a:lnTo>
                  <a:lnTo>
                    <a:pt x="78146" y="13383"/>
                  </a:lnTo>
                  <a:lnTo>
                    <a:pt x="76535" y="11906"/>
                  </a:lnTo>
                  <a:lnTo>
                    <a:pt x="74879" y="10429"/>
                  </a:lnTo>
                  <a:lnTo>
                    <a:pt x="73178" y="9086"/>
                  </a:lnTo>
                  <a:lnTo>
                    <a:pt x="71388" y="7788"/>
                  </a:lnTo>
                  <a:lnTo>
                    <a:pt x="69508" y="6624"/>
                  </a:lnTo>
                  <a:lnTo>
                    <a:pt x="67583" y="5505"/>
                  </a:lnTo>
                  <a:lnTo>
                    <a:pt x="66599" y="5013"/>
                  </a:lnTo>
                  <a:lnTo>
                    <a:pt x="65614" y="4521"/>
                  </a:lnTo>
                  <a:lnTo>
                    <a:pt x="64629" y="4028"/>
                  </a:lnTo>
                  <a:lnTo>
                    <a:pt x="63600" y="3581"/>
                  </a:lnTo>
                  <a:lnTo>
                    <a:pt x="62571" y="3178"/>
                  </a:lnTo>
                  <a:lnTo>
                    <a:pt x="61496" y="2775"/>
                  </a:lnTo>
                  <a:lnTo>
                    <a:pt x="60467" y="2417"/>
                  </a:lnTo>
                  <a:lnTo>
                    <a:pt x="59393" y="2059"/>
                  </a:lnTo>
                  <a:lnTo>
                    <a:pt x="58319" y="1746"/>
                  </a:lnTo>
                  <a:lnTo>
                    <a:pt x="57200" y="1433"/>
                  </a:lnTo>
                  <a:lnTo>
                    <a:pt x="56126" y="1164"/>
                  </a:lnTo>
                  <a:lnTo>
                    <a:pt x="55007" y="940"/>
                  </a:lnTo>
                  <a:lnTo>
                    <a:pt x="53888" y="716"/>
                  </a:lnTo>
                  <a:lnTo>
                    <a:pt x="52724" y="537"/>
                  </a:lnTo>
                  <a:lnTo>
                    <a:pt x="51605" y="358"/>
                  </a:lnTo>
                  <a:lnTo>
                    <a:pt x="50442" y="224"/>
                  </a:lnTo>
                  <a:lnTo>
                    <a:pt x="49278" y="135"/>
                  </a:lnTo>
                  <a:lnTo>
                    <a:pt x="48114" y="45"/>
                  </a:lnTo>
                  <a:lnTo>
                    <a:pt x="46951" y="0"/>
                  </a:lnTo>
                  <a:close/>
                </a:path>
              </a:pathLst>
            </a:custGeom>
            <a:solidFill>
              <a:srgbClr val="EFCB75"/>
            </a:solidFill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3406625" y="2275650"/>
              <a:ext cx="823550" cy="823550"/>
            </a:xfrm>
            <a:custGeom>
              <a:avLst/>
              <a:gdLst/>
              <a:ahLst/>
              <a:cxnLst/>
              <a:rect l="l" t="t" r="r" b="b"/>
              <a:pathLst>
                <a:path w="32942" h="32942" extrusionOk="0">
                  <a:moveTo>
                    <a:pt x="15620" y="1"/>
                  </a:moveTo>
                  <a:lnTo>
                    <a:pt x="14815" y="90"/>
                  </a:lnTo>
                  <a:lnTo>
                    <a:pt x="13964" y="180"/>
                  </a:lnTo>
                  <a:lnTo>
                    <a:pt x="13159" y="314"/>
                  </a:lnTo>
                  <a:lnTo>
                    <a:pt x="12353" y="493"/>
                  </a:lnTo>
                  <a:lnTo>
                    <a:pt x="11592" y="717"/>
                  </a:lnTo>
                  <a:lnTo>
                    <a:pt x="10831" y="985"/>
                  </a:lnTo>
                  <a:lnTo>
                    <a:pt x="10071" y="1299"/>
                  </a:lnTo>
                  <a:lnTo>
                    <a:pt x="9354" y="1612"/>
                  </a:lnTo>
                  <a:lnTo>
                    <a:pt x="8638" y="1970"/>
                  </a:lnTo>
                  <a:lnTo>
                    <a:pt x="7922" y="2373"/>
                  </a:lnTo>
                  <a:lnTo>
                    <a:pt x="7251" y="2820"/>
                  </a:lnTo>
                  <a:lnTo>
                    <a:pt x="6624" y="3268"/>
                  </a:lnTo>
                  <a:lnTo>
                    <a:pt x="5998" y="3760"/>
                  </a:lnTo>
                  <a:lnTo>
                    <a:pt x="5416" y="4252"/>
                  </a:lnTo>
                  <a:lnTo>
                    <a:pt x="4834" y="4834"/>
                  </a:lnTo>
                  <a:lnTo>
                    <a:pt x="4297" y="5371"/>
                  </a:lnTo>
                  <a:lnTo>
                    <a:pt x="3760" y="5998"/>
                  </a:lnTo>
                  <a:lnTo>
                    <a:pt x="3268" y="6625"/>
                  </a:lnTo>
                  <a:lnTo>
                    <a:pt x="2820" y="7251"/>
                  </a:lnTo>
                  <a:lnTo>
                    <a:pt x="2372" y="7923"/>
                  </a:lnTo>
                  <a:lnTo>
                    <a:pt x="2014" y="8594"/>
                  </a:lnTo>
                  <a:lnTo>
                    <a:pt x="1612" y="9310"/>
                  </a:lnTo>
                  <a:lnTo>
                    <a:pt x="1298" y="10071"/>
                  </a:lnTo>
                  <a:lnTo>
                    <a:pt x="985" y="10787"/>
                  </a:lnTo>
                  <a:lnTo>
                    <a:pt x="761" y="11548"/>
                  </a:lnTo>
                  <a:lnTo>
                    <a:pt x="537" y="12353"/>
                  </a:lnTo>
                  <a:lnTo>
                    <a:pt x="358" y="13159"/>
                  </a:lnTo>
                  <a:lnTo>
                    <a:pt x="179" y="13965"/>
                  </a:lnTo>
                  <a:lnTo>
                    <a:pt x="90" y="14770"/>
                  </a:lnTo>
                  <a:lnTo>
                    <a:pt x="45" y="15621"/>
                  </a:lnTo>
                  <a:lnTo>
                    <a:pt x="0" y="16471"/>
                  </a:lnTo>
                  <a:lnTo>
                    <a:pt x="45" y="17321"/>
                  </a:lnTo>
                  <a:lnTo>
                    <a:pt x="90" y="18172"/>
                  </a:lnTo>
                  <a:lnTo>
                    <a:pt x="179" y="18977"/>
                  </a:lnTo>
                  <a:lnTo>
                    <a:pt x="358" y="19783"/>
                  </a:lnTo>
                  <a:lnTo>
                    <a:pt x="537" y="20589"/>
                  </a:lnTo>
                  <a:lnTo>
                    <a:pt x="761" y="21349"/>
                  </a:lnTo>
                  <a:lnTo>
                    <a:pt x="985" y="22155"/>
                  </a:lnTo>
                  <a:lnTo>
                    <a:pt x="1298" y="22871"/>
                  </a:lnTo>
                  <a:lnTo>
                    <a:pt x="1612" y="23632"/>
                  </a:lnTo>
                  <a:lnTo>
                    <a:pt x="2014" y="24303"/>
                  </a:lnTo>
                  <a:lnTo>
                    <a:pt x="2372" y="25020"/>
                  </a:lnTo>
                  <a:lnTo>
                    <a:pt x="2820" y="25691"/>
                  </a:lnTo>
                  <a:lnTo>
                    <a:pt x="3268" y="26317"/>
                  </a:lnTo>
                  <a:lnTo>
                    <a:pt x="3760" y="26944"/>
                  </a:lnTo>
                  <a:lnTo>
                    <a:pt x="4297" y="27526"/>
                  </a:lnTo>
                  <a:lnTo>
                    <a:pt x="4834" y="28108"/>
                  </a:lnTo>
                  <a:lnTo>
                    <a:pt x="5416" y="28645"/>
                  </a:lnTo>
                  <a:lnTo>
                    <a:pt x="5998" y="29182"/>
                  </a:lnTo>
                  <a:lnTo>
                    <a:pt x="6624" y="29674"/>
                  </a:lnTo>
                  <a:lnTo>
                    <a:pt x="7251" y="30122"/>
                  </a:lnTo>
                  <a:lnTo>
                    <a:pt x="7922" y="30569"/>
                  </a:lnTo>
                  <a:lnTo>
                    <a:pt x="8638" y="30972"/>
                  </a:lnTo>
                  <a:lnTo>
                    <a:pt x="9354" y="31330"/>
                  </a:lnTo>
                  <a:lnTo>
                    <a:pt x="10071" y="31643"/>
                  </a:lnTo>
                  <a:lnTo>
                    <a:pt x="10831" y="31957"/>
                  </a:lnTo>
                  <a:lnTo>
                    <a:pt x="11592" y="32225"/>
                  </a:lnTo>
                  <a:lnTo>
                    <a:pt x="12353" y="32449"/>
                  </a:lnTo>
                  <a:lnTo>
                    <a:pt x="13159" y="32628"/>
                  </a:lnTo>
                  <a:lnTo>
                    <a:pt x="13964" y="32762"/>
                  </a:lnTo>
                  <a:lnTo>
                    <a:pt x="14815" y="32852"/>
                  </a:lnTo>
                  <a:lnTo>
                    <a:pt x="15620" y="32941"/>
                  </a:lnTo>
                  <a:lnTo>
                    <a:pt x="17321" y="32941"/>
                  </a:lnTo>
                  <a:lnTo>
                    <a:pt x="18171" y="32852"/>
                  </a:lnTo>
                  <a:lnTo>
                    <a:pt x="18977" y="32762"/>
                  </a:lnTo>
                  <a:lnTo>
                    <a:pt x="19783" y="32628"/>
                  </a:lnTo>
                  <a:lnTo>
                    <a:pt x="20588" y="32449"/>
                  </a:lnTo>
                  <a:lnTo>
                    <a:pt x="21394" y="32225"/>
                  </a:lnTo>
                  <a:lnTo>
                    <a:pt x="22155" y="31957"/>
                  </a:lnTo>
                  <a:lnTo>
                    <a:pt x="22916" y="31643"/>
                  </a:lnTo>
                  <a:lnTo>
                    <a:pt x="23632" y="31330"/>
                  </a:lnTo>
                  <a:lnTo>
                    <a:pt x="24348" y="30972"/>
                  </a:lnTo>
                  <a:lnTo>
                    <a:pt x="25019" y="30569"/>
                  </a:lnTo>
                  <a:lnTo>
                    <a:pt x="25691" y="30122"/>
                  </a:lnTo>
                  <a:lnTo>
                    <a:pt x="26317" y="29674"/>
                  </a:lnTo>
                  <a:lnTo>
                    <a:pt x="26944" y="29182"/>
                  </a:lnTo>
                  <a:lnTo>
                    <a:pt x="27570" y="28645"/>
                  </a:lnTo>
                  <a:lnTo>
                    <a:pt x="28152" y="28108"/>
                  </a:lnTo>
                  <a:lnTo>
                    <a:pt x="28689" y="27526"/>
                  </a:lnTo>
                  <a:lnTo>
                    <a:pt x="29182" y="26944"/>
                  </a:lnTo>
                  <a:lnTo>
                    <a:pt x="29674" y="26317"/>
                  </a:lnTo>
                  <a:lnTo>
                    <a:pt x="30121" y="25691"/>
                  </a:lnTo>
                  <a:lnTo>
                    <a:pt x="30569" y="25020"/>
                  </a:lnTo>
                  <a:lnTo>
                    <a:pt x="30972" y="24303"/>
                  </a:lnTo>
                  <a:lnTo>
                    <a:pt x="31330" y="23632"/>
                  </a:lnTo>
                  <a:lnTo>
                    <a:pt x="31643" y="22871"/>
                  </a:lnTo>
                  <a:lnTo>
                    <a:pt x="31956" y="22155"/>
                  </a:lnTo>
                  <a:lnTo>
                    <a:pt x="32225" y="21349"/>
                  </a:lnTo>
                  <a:lnTo>
                    <a:pt x="32449" y="20589"/>
                  </a:lnTo>
                  <a:lnTo>
                    <a:pt x="32628" y="19783"/>
                  </a:lnTo>
                  <a:lnTo>
                    <a:pt x="32762" y="18977"/>
                  </a:lnTo>
                  <a:lnTo>
                    <a:pt x="32852" y="18172"/>
                  </a:lnTo>
                  <a:lnTo>
                    <a:pt x="32941" y="17321"/>
                  </a:lnTo>
                  <a:lnTo>
                    <a:pt x="32941" y="16471"/>
                  </a:lnTo>
                  <a:lnTo>
                    <a:pt x="32941" y="15621"/>
                  </a:lnTo>
                  <a:lnTo>
                    <a:pt x="32852" y="14770"/>
                  </a:lnTo>
                  <a:lnTo>
                    <a:pt x="32762" y="13965"/>
                  </a:lnTo>
                  <a:lnTo>
                    <a:pt x="32628" y="13159"/>
                  </a:lnTo>
                  <a:lnTo>
                    <a:pt x="32449" y="12353"/>
                  </a:lnTo>
                  <a:lnTo>
                    <a:pt x="32225" y="11548"/>
                  </a:lnTo>
                  <a:lnTo>
                    <a:pt x="31956" y="10787"/>
                  </a:lnTo>
                  <a:lnTo>
                    <a:pt x="31643" y="10071"/>
                  </a:lnTo>
                  <a:lnTo>
                    <a:pt x="31330" y="9310"/>
                  </a:lnTo>
                  <a:lnTo>
                    <a:pt x="30972" y="8594"/>
                  </a:lnTo>
                  <a:lnTo>
                    <a:pt x="30569" y="7923"/>
                  </a:lnTo>
                  <a:lnTo>
                    <a:pt x="30121" y="7251"/>
                  </a:lnTo>
                  <a:lnTo>
                    <a:pt x="29674" y="6625"/>
                  </a:lnTo>
                  <a:lnTo>
                    <a:pt x="29182" y="5998"/>
                  </a:lnTo>
                  <a:lnTo>
                    <a:pt x="28689" y="5371"/>
                  </a:lnTo>
                  <a:lnTo>
                    <a:pt x="28152" y="4834"/>
                  </a:lnTo>
                  <a:lnTo>
                    <a:pt x="27570" y="4252"/>
                  </a:lnTo>
                  <a:lnTo>
                    <a:pt x="26944" y="3760"/>
                  </a:lnTo>
                  <a:lnTo>
                    <a:pt x="26317" y="3268"/>
                  </a:lnTo>
                  <a:lnTo>
                    <a:pt x="25691" y="2820"/>
                  </a:lnTo>
                  <a:lnTo>
                    <a:pt x="25019" y="2373"/>
                  </a:lnTo>
                  <a:lnTo>
                    <a:pt x="24348" y="1970"/>
                  </a:lnTo>
                  <a:lnTo>
                    <a:pt x="23632" y="1612"/>
                  </a:lnTo>
                  <a:lnTo>
                    <a:pt x="22916" y="1299"/>
                  </a:lnTo>
                  <a:lnTo>
                    <a:pt x="22155" y="985"/>
                  </a:lnTo>
                  <a:lnTo>
                    <a:pt x="21394" y="717"/>
                  </a:lnTo>
                  <a:lnTo>
                    <a:pt x="20588" y="493"/>
                  </a:lnTo>
                  <a:lnTo>
                    <a:pt x="19783" y="314"/>
                  </a:lnTo>
                  <a:lnTo>
                    <a:pt x="18977" y="180"/>
                  </a:lnTo>
                  <a:lnTo>
                    <a:pt x="18171" y="90"/>
                  </a:lnTo>
                  <a:lnTo>
                    <a:pt x="17321" y="1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2962400" y="3099175"/>
              <a:ext cx="1691825" cy="897400"/>
            </a:xfrm>
            <a:custGeom>
              <a:avLst/>
              <a:gdLst/>
              <a:ahLst/>
              <a:cxnLst/>
              <a:rect l="l" t="t" r="r" b="b"/>
              <a:pathLst>
                <a:path w="67673" h="35896" extrusionOk="0">
                  <a:moveTo>
                    <a:pt x="32315" y="0"/>
                  </a:moveTo>
                  <a:lnTo>
                    <a:pt x="30838" y="45"/>
                  </a:lnTo>
                  <a:lnTo>
                    <a:pt x="29361" y="135"/>
                  </a:lnTo>
                  <a:lnTo>
                    <a:pt x="27974" y="224"/>
                  </a:lnTo>
                  <a:lnTo>
                    <a:pt x="26586" y="358"/>
                  </a:lnTo>
                  <a:lnTo>
                    <a:pt x="25288" y="537"/>
                  </a:lnTo>
                  <a:lnTo>
                    <a:pt x="24035" y="717"/>
                  </a:lnTo>
                  <a:lnTo>
                    <a:pt x="22782" y="896"/>
                  </a:lnTo>
                  <a:lnTo>
                    <a:pt x="21618" y="1119"/>
                  </a:lnTo>
                  <a:lnTo>
                    <a:pt x="20455" y="1388"/>
                  </a:lnTo>
                  <a:lnTo>
                    <a:pt x="19381" y="1656"/>
                  </a:lnTo>
                  <a:lnTo>
                    <a:pt x="18306" y="1925"/>
                  </a:lnTo>
                  <a:lnTo>
                    <a:pt x="17277" y="2238"/>
                  </a:lnTo>
                  <a:lnTo>
                    <a:pt x="16292" y="2596"/>
                  </a:lnTo>
                  <a:lnTo>
                    <a:pt x="15352" y="2910"/>
                  </a:lnTo>
                  <a:lnTo>
                    <a:pt x="14457" y="3312"/>
                  </a:lnTo>
                  <a:lnTo>
                    <a:pt x="13562" y="3670"/>
                  </a:lnTo>
                  <a:lnTo>
                    <a:pt x="12757" y="4073"/>
                  </a:lnTo>
                  <a:lnTo>
                    <a:pt x="11951" y="4476"/>
                  </a:lnTo>
                  <a:lnTo>
                    <a:pt x="11190" y="4879"/>
                  </a:lnTo>
                  <a:lnTo>
                    <a:pt x="9758" y="5774"/>
                  </a:lnTo>
                  <a:lnTo>
                    <a:pt x="8460" y="6669"/>
                  </a:lnTo>
                  <a:lnTo>
                    <a:pt x="7252" y="7609"/>
                  </a:lnTo>
                  <a:lnTo>
                    <a:pt x="6177" y="8594"/>
                  </a:lnTo>
                  <a:lnTo>
                    <a:pt x="5237" y="9578"/>
                  </a:lnTo>
                  <a:lnTo>
                    <a:pt x="4387" y="10563"/>
                  </a:lnTo>
                  <a:lnTo>
                    <a:pt x="3626" y="11548"/>
                  </a:lnTo>
                  <a:lnTo>
                    <a:pt x="2955" y="12532"/>
                  </a:lnTo>
                  <a:lnTo>
                    <a:pt x="2373" y="13517"/>
                  </a:lnTo>
                  <a:lnTo>
                    <a:pt x="1881" y="14457"/>
                  </a:lnTo>
                  <a:lnTo>
                    <a:pt x="1478" y="15352"/>
                  </a:lnTo>
                  <a:lnTo>
                    <a:pt x="1120" y="16247"/>
                  </a:lnTo>
                  <a:lnTo>
                    <a:pt x="851" y="17097"/>
                  </a:lnTo>
                  <a:lnTo>
                    <a:pt x="583" y="17858"/>
                  </a:lnTo>
                  <a:lnTo>
                    <a:pt x="404" y="18574"/>
                  </a:lnTo>
                  <a:lnTo>
                    <a:pt x="270" y="19201"/>
                  </a:lnTo>
                  <a:lnTo>
                    <a:pt x="90" y="20230"/>
                  </a:lnTo>
                  <a:lnTo>
                    <a:pt x="46" y="20902"/>
                  </a:lnTo>
                  <a:lnTo>
                    <a:pt x="1" y="21170"/>
                  </a:lnTo>
                  <a:lnTo>
                    <a:pt x="583" y="21797"/>
                  </a:lnTo>
                  <a:lnTo>
                    <a:pt x="1254" y="22513"/>
                  </a:lnTo>
                  <a:lnTo>
                    <a:pt x="2239" y="23453"/>
                  </a:lnTo>
                  <a:lnTo>
                    <a:pt x="3447" y="24572"/>
                  </a:lnTo>
                  <a:lnTo>
                    <a:pt x="4924" y="25825"/>
                  </a:lnTo>
                  <a:lnTo>
                    <a:pt x="5775" y="26496"/>
                  </a:lnTo>
                  <a:lnTo>
                    <a:pt x="6670" y="27168"/>
                  </a:lnTo>
                  <a:lnTo>
                    <a:pt x="7654" y="27839"/>
                  </a:lnTo>
                  <a:lnTo>
                    <a:pt x="8684" y="28510"/>
                  </a:lnTo>
                  <a:lnTo>
                    <a:pt x="9803" y="29226"/>
                  </a:lnTo>
                  <a:lnTo>
                    <a:pt x="10966" y="29898"/>
                  </a:lnTo>
                  <a:lnTo>
                    <a:pt x="12175" y="30569"/>
                  </a:lnTo>
                  <a:lnTo>
                    <a:pt x="13473" y="31240"/>
                  </a:lnTo>
                  <a:lnTo>
                    <a:pt x="14815" y="31867"/>
                  </a:lnTo>
                  <a:lnTo>
                    <a:pt x="16248" y="32449"/>
                  </a:lnTo>
                  <a:lnTo>
                    <a:pt x="17725" y="33031"/>
                  </a:lnTo>
                  <a:lnTo>
                    <a:pt x="19246" y="33568"/>
                  </a:lnTo>
                  <a:lnTo>
                    <a:pt x="20813" y="34060"/>
                  </a:lnTo>
                  <a:lnTo>
                    <a:pt x="22469" y="34508"/>
                  </a:lnTo>
                  <a:lnTo>
                    <a:pt x="24214" y="34910"/>
                  </a:lnTo>
                  <a:lnTo>
                    <a:pt x="25960" y="35269"/>
                  </a:lnTo>
                  <a:lnTo>
                    <a:pt x="27795" y="35537"/>
                  </a:lnTo>
                  <a:lnTo>
                    <a:pt x="29675" y="35716"/>
                  </a:lnTo>
                  <a:lnTo>
                    <a:pt x="31644" y="35850"/>
                  </a:lnTo>
                  <a:lnTo>
                    <a:pt x="33658" y="35895"/>
                  </a:lnTo>
                  <a:lnTo>
                    <a:pt x="35672" y="35850"/>
                  </a:lnTo>
                  <a:lnTo>
                    <a:pt x="37596" y="35716"/>
                  </a:lnTo>
                  <a:lnTo>
                    <a:pt x="39521" y="35492"/>
                  </a:lnTo>
                  <a:lnTo>
                    <a:pt x="41356" y="35179"/>
                  </a:lnTo>
                  <a:lnTo>
                    <a:pt x="43101" y="34821"/>
                  </a:lnTo>
                  <a:lnTo>
                    <a:pt x="44847" y="34373"/>
                  </a:lnTo>
                  <a:lnTo>
                    <a:pt x="46503" y="33926"/>
                  </a:lnTo>
                  <a:lnTo>
                    <a:pt x="48114" y="33344"/>
                  </a:lnTo>
                  <a:lnTo>
                    <a:pt x="49681" y="32762"/>
                  </a:lnTo>
                  <a:lnTo>
                    <a:pt x="51158" y="32136"/>
                  </a:lnTo>
                  <a:lnTo>
                    <a:pt x="52590" y="31464"/>
                  </a:lnTo>
                  <a:lnTo>
                    <a:pt x="53933" y="30793"/>
                  </a:lnTo>
                  <a:lnTo>
                    <a:pt x="55230" y="30032"/>
                  </a:lnTo>
                  <a:lnTo>
                    <a:pt x="56484" y="29316"/>
                  </a:lnTo>
                  <a:lnTo>
                    <a:pt x="57692" y="28555"/>
                  </a:lnTo>
                  <a:lnTo>
                    <a:pt x="58766" y="27794"/>
                  </a:lnTo>
                  <a:lnTo>
                    <a:pt x="59840" y="27033"/>
                  </a:lnTo>
                  <a:lnTo>
                    <a:pt x="60825" y="26317"/>
                  </a:lnTo>
                  <a:lnTo>
                    <a:pt x="61765" y="25556"/>
                  </a:lnTo>
                  <a:lnTo>
                    <a:pt x="62615" y="24840"/>
                  </a:lnTo>
                  <a:lnTo>
                    <a:pt x="64137" y="23453"/>
                  </a:lnTo>
                  <a:lnTo>
                    <a:pt x="65390" y="22244"/>
                  </a:lnTo>
                  <a:lnTo>
                    <a:pt x="66375" y="21215"/>
                  </a:lnTo>
                  <a:lnTo>
                    <a:pt x="67091" y="20409"/>
                  </a:lnTo>
                  <a:lnTo>
                    <a:pt x="67673" y="19738"/>
                  </a:lnTo>
                  <a:lnTo>
                    <a:pt x="67628" y="19514"/>
                  </a:lnTo>
                  <a:lnTo>
                    <a:pt x="67583" y="18888"/>
                  </a:lnTo>
                  <a:lnTo>
                    <a:pt x="67404" y="17903"/>
                  </a:lnTo>
                  <a:lnTo>
                    <a:pt x="67225" y="17276"/>
                  </a:lnTo>
                  <a:lnTo>
                    <a:pt x="67046" y="16650"/>
                  </a:lnTo>
                  <a:lnTo>
                    <a:pt x="66822" y="15934"/>
                  </a:lnTo>
                  <a:lnTo>
                    <a:pt x="66509" y="15128"/>
                  </a:lnTo>
                  <a:lnTo>
                    <a:pt x="66151" y="14322"/>
                  </a:lnTo>
                  <a:lnTo>
                    <a:pt x="65703" y="13472"/>
                  </a:lnTo>
                  <a:lnTo>
                    <a:pt x="65211" y="12577"/>
                  </a:lnTo>
                  <a:lnTo>
                    <a:pt x="64629" y="11682"/>
                  </a:lnTo>
                  <a:lnTo>
                    <a:pt x="63958" y="10787"/>
                  </a:lnTo>
                  <a:lnTo>
                    <a:pt x="63197" y="9847"/>
                  </a:lnTo>
                  <a:lnTo>
                    <a:pt x="62347" y="8907"/>
                  </a:lnTo>
                  <a:lnTo>
                    <a:pt x="61407" y="8012"/>
                  </a:lnTo>
                  <a:lnTo>
                    <a:pt x="60333" y="7117"/>
                  </a:lnTo>
                  <a:lnTo>
                    <a:pt x="59169" y="6222"/>
                  </a:lnTo>
                  <a:lnTo>
                    <a:pt x="57826" y="5371"/>
                  </a:lnTo>
                  <a:lnTo>
                    <a:pt x="56394" y="4566"/>
                  </a:lnTo>
                  <a:lnTo>
                    <a:pt x="54872" y="3805"/>
                  </a:lnTo>
                  <a:lnTo>
                    <a:pt x="53172" y="3089"/>
                  </a:lnTo>
                  <a:lnTo>
                    <a:pt x="52232" y="2731"/>
                  </a:lnTo>
                  <a:lnTo>
                    <a:pt x="51292" y="2417"/>
                  </a:lnTo>
                  <a:lnTo>
                    <a:pt x="50307" y="2104"/>
                  </a:lnTo>
                  <a:lnTo>
                    <a:pt x="49323" y="1791"/>
                  </a:lnTo>
                  <a:lnTo>
                    <a:pt x="48248" y="1522"/>
                  </a:lnTo>
                  <a:lnTo>
                    <a:pt x="47174" y="1298"/>
                  </a:lnTo>
                  <a:lnTo>
                    <a:pt x="46011" y="1030"/>
                  </a:lnTo>
                  <a:lnTo>
                    <a:pt x="44847" y="851"/>
                  </a:lnTo>
                  <a:lnTo>
                    <a:pt x="43639" y="627"/>
                  </a:lnTo>
                  <a:lnTo>
                    <a:pt x="42385" y="493"/>
                  </a:lnTo>
                  <a:lnTo>
                    <a:pt x="41043" y="314"/>
                  </a:lnTo>
                  <a:lnTo>
                    <a:pt x="39700" y="224"/>
                  </a:lnTo>
                  <a:lnTo>
                    <a:pt x="38313" y="135"/>
                  </a:lnTo>
                  <a:lnTo>
                    <a:pt x="36880" y="45"/>
                  </a:lnTo>
                  <a:lnTo>
                    <a:pt x="35403" y="0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4888050" y="348875"/>
              <a:ext cx="1469175" cy="1469175"/>
            </a:xfrm>
            <a:custGeom>
              <a:avLst/>
              <a:gdLst/>
              <a:ahLst/>
              <a:cxnLst/>
              <a:rect l="l" t="t" r="r" b="b"/>
              <a:pathLst>
                <a:path w="58767" h="58767" fill="none" extrusionOk="0">
                  <a:moveTo>
                    <a:pt x="29406" y="1"/>
                  </a:moveTo>
                  <a:lnTo>
                    <a:pt x="29406" y="1"/>
                  </a:lnTo>
                  <a:lnTo>
                    <a:pt x="30928" y="1"/>
                  </a:lnTo>
                  <a:lnTo>
                    <a:pt x="32405" y="135"/>
                  </a:lnTo>
                  <a:lnTo>
                    <a:pt x="33882" y="314"/>
                  </a:lnTo>
                  <a:lnTo>
                    <a:pt x="35314" y="583"/>
                  </a:lnTo>
                  <a:lnTo>
                    <a:pt x="36746" y="896"/>
                  </a:lnTo>
                  <a:lnTo>
                    <a:pt x="38133" y="1299"/>
                  </a:lnTo>
                  <a:lnTo>
                    <a:pt x="39521" y="1746"/>
                  </a:lnTo>
                  <a:lnTo>
                    <a:pt x="40819" y="2283"/>
                  </a:lnTo>
                  <a:lnTo>
                    <a:pt x="42161" y="2865"/>
                  </a:lnTo>
                  <a:lnTo>
                    <a:pt x="43415" y="3537"/>
                  </a:lnTo>
                  <a:lnTo>
                    <a:pt x="44623" y="4253"/>
                  </a:lnTo>
                  <a:lnTo>
                    <a:pt x="45831" y="5014"/>
                  </a:lnTo>
                  <a:lnTo>
                    <a:pt x="46995" y="5819"/>
                  </a:lnTo>
                  <a:lnTo>
                    <a:pt x="48069" y="6714"/>
                  </a:lnTo>
                  <a:lnTo>
                    <a:pt x="49143" y="7610"/>
                  </a:lnTo>
                  <a:lnTo>
                    <a:pt x="50173" y="8594"/>
                  </a:lnTo>
                  <a:lnTo>
                    <a:pt x="51158" y="9624"/>
                  </a:lnTo>
                  <a:lnTo>
                    <a:pt x="52053" y="10698"/>
                  </a:lnTo>
                  <a:lnTo>
                    <a:pt x="52948" y="11772"/>
                  </a:lnTo>
                  <a:lnTo>
                    <a:pt x="53753" y="12936"/>
                  </a:lnTo>
                  <a:lnTo>
                    <a:pt x="54514" y="14144"/>
                  </a:lnTo>
                  <a:lnTo>
                    <a:pt x="55230" y="15352"/>
                  </a:lnTo>
                  <a:lnTo>
                    <a:pt x="55902" y="16606"/>
                  </a:lnTo>
                  <a:lnTo>
                    <a:pt x="56484" y="17948"/>
                  </a:lnTo>
                  <a:lnTo>
                    <a:pt x="57021" y="19246"/>
                  </a:lnTo>
                  <a:lnTo>
                    <a:pt x="57468" y="20634"/>
                  </a:lnTo>
                  <a:lnTo>
                    <a:pt x="57871" y="22021"/>
                  </a:lnTo>
                  <a:lnTo>
                    <a:pt x="58184" y="23453"/>
                  </a:lnTo>
                  <a:lnTo>
                    <a:pt x="58453" y="24886"/>
                  </a:lnTo>
                  <a:lnTo>
                    <a:pt x="58632" y="26362"/>
                  </a:lnTo>
                  <a:lnTo>
                    <a:pt x="58766" y="27839"/>
                  </a:lnTo>
                  <a:lnTo>
                    <a:pt x="58766" y="29361"/>
                  </a:lnTo>
                  <a:lnTo>
                    <a:pt x="58766" y="29361"/>
                  </a:lnTo>
                  <a:lnTo>
                    <a:pt x="58766" y="30883"/>
                  </a:lnTo>
                  <a:lnTo>
                    <a:pt x="58632" y="32360"/>
                  </a:lnTo>
                  <a:lnTo>
                    <a:pt x="58453" y="33837"/>
                  </a:lnTo>
                  <a:lnTo>
                    <a:pt x="58184" y="35269"/>
                  </a:lnTo>
                  <a:lnTo>
                    <a:pt x="57871" y="36701"/>
                  </a:lnTo>
                  <a:lnTo>
                    <a:pt x="57468" y="38089"/>
                  </a:lnTo>
                  <a:lnTo>
                    <a:pt x="57021" y="39476"/>
                  </a:lnTo>
                  <a:lnTo>
                    <a:pt x="56484" y="40819"/>
                  </a:lnTo>
                  <a:lnTo>
                    <a:pt x="55902" y="42117"/>
                  </a:lnTo>
                  <a:lnTo>
                    <a:pt x="55230" y="43370"/>
                  </a:lnTo>
                  <a:lnTo>
                    <a:pt x="54514" y="44578"/>
                  </a:lnTo>
                  <a:lnTo>
                    <a:pt x="53753" y="45787"/>
                  </a:lnTo>
                  <a:lnTo>
                    <a:pt x="52948" y="46950"/>
                  </a:lnTo>
                  <a:lnTo>
                    <a:pt x="52053" y="48069"/>
                  </a:lnTo>
                  <a:lnTo>
                    <a:pt x="51158" y="49099"/>
                  </a:lnTo>
                  <a:lnTo>
                    <a:pt x="50173" y="50128"/>
                  </a:lnTo>
                  <a:lnTo>
                    <a:pt x="49143" y="51113"/>
                  </a:lnTo>
                  <a:lnTo>
                    <a:pt x="48069" y="52053"/>
                  </a:lnTo>
                  <a:lnTo>
                    <a:pt x="46995" y="52903"/>
                  </a:lnTo>
                  <a:lnTo>
                    <a:pt x="45831" y="53709"/>
                  </a:lnTo>
                  <a:lnTo>
                    <a:pt x="44623" y="54514"/>
                  </a:lnTo>
                  <a:lnTo>
                    <a:pt x="43415" y="55186"/>
                  </a:lnTo>
                  <a:lnTo>
                    <a:pt x="42161" y="55857"/>
                  </a:lnTo>
                  <a:lnTo>
                    <a:pt x="40819" y="56439"/>
                  </a:lnTo>
                  <a:lnTo>
                    <a:pt x="39521" y="56976"/>
                  </a:lnTo>
                  <a:lnTo>
                    <a:pt x="38133" y="57424"/>
                  </a:lnTo>
                  <a:lnTo>
                    <a:pt x="36746" y="57826"/>
                  </a:lnTo>
                  <a:lnTo>
                    <a:pt x="35314" y="58140"/>
                  </a:lnTo>
                  <a:lnTo>
                    <a:pt x="33882" y="58408"/>
                  </a:lnTo>
                  <a:lnTo>
                    <a:pt x="32405" y="58587"/>
                  </a:lnTo>
                  <a:lnTo>
                    <a:pt x="30928" y="58721"/>
                  </a:lnTo>
                  <a:lnTo>
                    <a:pt x="29406" y="58766"/>
                  </a:lnTo>
                  <a:lnTo>
                    <a:pt x="29406" y="58766"/>
                  </a:lnTo>
                  <a:lnTo>
                    <a:pt x="27884" y="58721"/>
                  </a:lnTo>
                  <a:lnTo>
                    <a:pt x="26407" y="58587"/>
                  </a:lnTo>
                  <a:lnTo>
                    <a:pt x="24930" y="58408"/>
                  </a:lnTo>
                  <a:lnTo>
                    <a:pt x="23498" y="58140"/>
                  </a:lnTo>
                  <a:lnTo>
                    <a:pt x="22066" y="57826"/>
                  </a:lnTo>
                  <a:lnTo>
                    <a:pt x="20678" y="57424"/>
                  </a:lnTo>
                  <a:lnTo>
                    <a:pt x="19291" y="56976"/>
                  </a:lnTo>
                  <a:lnTo>
                    <a:pt x="17948" y="56439"/>
                  </a:lnTo>
                  <a:lnTo>
                    <a:pt x="16650" y="55857"/>
                  </a:lnTo>
                  <a:lnTo>
                    <a:pt x="15397" y="55186"/>
                  </a:lnTo>
                  <a:lnTo>
                    <a:pt x="14189" y="54514"/>
                  </a:lnTo>
                  <a:lnTo>
                    <a:pt x="12980" y="53709"/>
                  </a:lnTo>
                  <a:lnTo>
                    <a:pt x="11817" y="52903"/>
                  </a:lnTo>
                  <a:lnTo>
                    <a:pt x="10698" y="52053"/>
                  </a:lnTo>
                  <a:lnTo>
                    <a:pt x="9668" y="51113"/>
                  </a:lnTo>
                  <a:lnTo>
                    <a:pt x="8639" y="50128"/>
                  </a:lnTo>
                  <a:lnTo>
                    <a:pt x="7654" y="49099"/>
                  </a:lnTo>
                  <a:lnTo>
                    <a:pt x="6714" y="48069"/>
                  </a:lnTo>
                  <a:lnTo>
                    <a:pt x="5864" y="46950"/>
                  </a:lnTo>
                  <a:lnTo>
                    <a:pt x="5058" y="45787"/>
                  </a:lnTo>
                  <a:lnTo>
                    <a:pt x="4253" y="44578"/>
                  </a:lnTo>
                  <a:lnTo>
                    <a:pt x="3581" y="43370"/>
                  </a:lnTo>
                  <a:lnTo>
                    <a:pt x="2910" y="42117"/>
                  </a:lnTo>
                  <a:lnTo>
                    <a:pt x="2328" y="40819"/>
                  </a:lnTo>
                  <a:lnTo>
                    <a:pt x="1791" y="39476"/>
                  </a:lnTo>
                  <a:lnTo>
                    <a:pt x="1344" y="38089"/>
                  </a:lnTo>
                  <a:lnTo>
                    <a:pt x="941" y="36701"/>
                  </a:lnTo>
                  <a:lnTo>
                    <a:pt x="627" y="35269"/>
                  </a:lnTo>
                  <a:lnTo>
                    <a:pt x="359" y="33837"/>
                  </a:lnTo>
                  <a:lnTo>
                    <a:pt x="180" y="32360"/>
                  </a:lnTo>
                  <a:lnTo>
                    <a:pt x="46" y="30883"/>
                  </a:lnTo>
                  <a:lnTo>
                    <a:pt x="1" y="29361"/>
                  </a:lnTo>
                  <a:lnTo>
                    <a:pt x="1" y="29361"/>
                  </a:lnTo>
                  <a:lnTo>
                    <a:pt x="46" y="27839"/>
                  </a:lnTo>
                  <a:lnTo>
                    <a:pt x="180" y="26362"/>
                  </a:lnTo>
                  <a:lnTo>
                    <a:pt x="359" y="24886"/>
                  </a:lnTo>
                  <a:lnTo>
                    <a:pt x="627" y="23453"/>
                  </a:lnTo>
                  <a:lnTo>
                    <a:pt x="941" y="22021"/>
                  </a:lnTo>
                  <a:lnTo>
                    <a:pt x="1344" y="20634"/>
                  </a:lnTo>
                  <a:lnTo>
                    <a:pt x="1791" y="19246"/>
                  </a:lnTo>
                  <a:lnTo>
                    <a:pt x="2328" y="17948"/>
                  </a:lnTo>
                  <a:lnTo>
                    <a:pt x="2910" y="16606"/>
                  </a:lnTo>
                  <a:lnTo>
                    <a:pt x="3581" y="15352"/>
                  </a:lnTo>
                  <a:lnTo>
                    <a:pt x="4253" y="14144"/>
                  </a:lnTo>
                  <a:lnTo>
                    <a:pt x="5058" y="12936"/>
                  </a:lnTo>
                  <a:lnTo>
                    <a:pt x="5864" y="11772"/>
                  </a:lnTo>
                  <a:lnTo>
                    <a:pt x="6714" y="10698"/>
                  </a:lnTo>
                  <a:lnTo>
                    <a:pt x="7654" y="9624"/>
                  </a:lnTo>
                  <a:lnTo>
                    <a:pt x="8639" y="8594"/>
                  </a:lnTo>
                  <a:lnTo>
                    <a:pt x="9668" y="7610"/>
                  </a:lnTo>
                  <a:lnTo>
                    <a:pt x="10698" y="6714"/>
                  </a:lnTo>
                  <a:lnTo>
                    <a:pt x="11817" y="5819"/>
                  </a:lnTo>
                  <a:lnTo>
                    <a:pt x="12980" y="5014"/>
                  </a:lnTo>
                  <a:lnTo>
                    <a:pt x="14189" y="4253"/>
                  </a:lnTo>
                  <a:lnTo>
                    <a:pt x="15397" y="3537"/>
                  </a:lnTo>
                  <a:lnTo>
                    <a:pt x="16650" y="2865"/>
                  </a:lnTo>
                  <a:lnTo>
                    <a:pt x="17948" y="2283"/>
                  </a:lnTo>
                  <a:lnTo>
                    <a:pt x="19291" y="1746"/>
                  </a:lnTo>
                  <a:lnTo>
                    <a:pt x="20678" y="1299"/>
                  </a:lnTo>
                  <a:lnTo>
                    <a:pt x="22066" y="896"/>
                  </a:lnTo>
                  <a:lnTo>
                    <a:pt x="23498" y="583"/>
                  </a:lnTo>
                  <a:lnTo>
                    <a:pt x="24930" y="314"/>
                  </a:lnTo>
                  <a:lnTo>
                    <a:pt x="26407" y="135"/>
                  </a:lnTo>
                  <a:lnTo>
                    <a:pt x="27884" y="1"/>
                  </a:lnTo>
                  <a:lnTo>
                    <a:pt x="29406" y="1"/>
                  </a:lnTo>
                  <a:lnTo>
                    <a:pt x="2940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5368075" y="713650"/>
              <a:ext cx="529275" cy="528150"/>
            </a:xfrm>
            <a:custGeom>
              <a:avLst/>
              <a:gdLst/>
              <a:ahLst/>
              <a:cxnLst/>
              <a:rect l="l" t="t" r="r" b="b"/>
              <a:pathLst>
                <a:path w="21171" h="21126" fill="none" extrusionOk="0">
                  <a:moveTo>
                    <a:pt x="10608" y="1"/>
                  </a:moveTo>
                  <a:lnTo>
                    <a:pt x="10608" y="1"/>
                  </a:lnTo>
                  <a:lnTo>
                    <a:pt x="11145" y="1"/>
                  </a:lnTo>
                  <a:lnTo>
                    <a:pt x="11682" y="45"/>
                  </a:lnTo>
                  <a:lnTo>
                    <a:pt x="12219" y="90"/>
                  </a:lnTo>
                  <a:lnTo>
                    <a:pt x="12711" y="180"/>
                  </a:lnTo>
                  <a:lnTo>
                    <a:pt x="13741" y="448"/>
                  </a:lnTo>
                  <a:lnTo>
                    <a:pt x="14725" y="806"/>
                  </a:lnTo>
                  <a:lnTo>
                    <a:pt x="15620" y="1254"/>
                  </a:lnTo>
                  <a:lnTo>
                    <a:pt x="16516" y="1791"/>
                  </a:lnTo>
                  <a:lnTo>
                    <a:pt x="17321" y="2417"/>
                  </a:lnTo>
                  <a:lnTo>
                    <a:pt x="18082" y="3089"/>
                  </a:lnTo>
                  <a:lnTo>
                    <a:pt x="18753" y="3850"/>
                  </a:lnTo>
                  <a:lnTo>
                    <a:pt x="19335" y="4655"/>
                  </a:lnTo>
                  <a:lnTo>
                    <a:pt x="19872" y="5506"/>
                  </a:lnTo>
                  <a:lnTo>
                    <a:pt x="20320" y="6445"/>
                  </a:lnTo>
                  <a:lnTo>
                    <a:pt x="20678" y="7430"/>
                  </a:lnTo>
                  <a:lnTo>
                    <a:pt x="20946" y="8415"/>
                  </a:lnTo>
                  <a:lnTo>
                    <a:pt x="21036" y="8952"/>
                  </a:lnTo>
                  <a:lnTo>
                    <a:pt x="21125" y="9489"/>
                  </a:lnTo>
                  <a:lnTo>
                    <a:pt x="21125" y="10026"/>
                  </a:lnTo>
                  <a:lnTo>
                    <a:pt x="21170" y="10563"/>
                  </a:lnTo>
                  <a:lnTo>
                    <a:pt x="21170" y="10563"/>
                  </a:lnTo>
                  <a:lnTo>
                    <a:pt x="21125" y="11100"/>
                  </a:lnTo>
                  <a:lnTo>
                    <a:pt x="21125" y="11637"/>
                  </a:lnTo>
                  <a:lnTo>
                    <a:pt x="21036" y="12174"/>
                  </a:lnTo>
                  <a:lnTo>
                    <a:pt x="20946" y="12667"/>
                  </a:lnTo>
                  <a:lnTo>
                    <a:pt x="20678" y="13696"/>
                  </a:lnTo>
                  <a:lnTo>
                    <a:pt x="20320" y="14681"/>
                  </a:lnTo>
                  <a:lnTo>
                    <a:pt x="19872" y="15576"/>
                  </a:lnTo>
                  <a:lnTo>
                    <a:pt x="19335" y="16471"/>
                  </a:lnTo>
                  <a:lnTo>
                    <a:pt x="18753" y="17277"/>
                  </a:lnTo>
                  <a:lnTo>
                    <a:pt x="18082" y="18037"/>
                  </a:lnTo>
                  <a:lnTo>
                    <a:pt x="17321" y="18709"/>
                  </a:lnTo>
                  <a:lnTo>
                    <a:pt x="16516" y="19335"/>
                  </a:lnTo>
                  <a:lnTo>
                    <a:pt x="15620" y="19828"/>
                  </a:lnTo>
                  <a:lnTo>
                    <a:pt x="14725" y="20275"/>
                  </a:lnTo>
                  <a:lnTo>
                    <a:pt x="13741" y="20633"/>
                  </a:lnTo>
                  <a:lnTo>
                    <a:pt x="12711" y="20902"/>
                  </a:lnTo>
                  <a:lnTo>
                    <a:pt x="12219" y="20991"/>
                  </a:lnTo>
                  <a:lnTo>
                    <a:pt x="11682" y="21081"/>
                  </a:lnTo>
                  <a:lnTo>
                    <a:pt x="11145" y="21126"/>
                  </a:lnTo>
                  <a:lnTo>
                    <a:pt x="10608" y="21126"/>
                  </a:lnTo>
                  <a:lnTo>
                    <a:pt x="10608" y="21126"/>
                  </a:lnTo>
                  <a:lnTo>
                    <a:pt x="10026" y="21126"/>
                  </a:lnTo>
                  <a:lnTo>
                    <a:pt x="9489" y="21081"/>
                  </a:lnTo>
                  <a:lnTo>
                    <a:pt x="8996" y="20991"/>
                  </a:lnTo>
                  <a:lnTo>
                    <a:pt x="8459" y="20902"/>
                  </a:lnTo>
                  <a:lnTo>
                    <a:pt x="7430" y="20633"/>
                  </a:lnTo>
                  <a:lnTo>
                    <a:pt x="6490" y="20275"/>
                  </a:lnTo>
                  <a:lnTo>
                    <a:pt x="5550" y="19828"/>
                  </a:lnTo>
                  <a:lnTo>
                    <a:pt x="4700" y="19335"/>
                  </a:lnTo>
                  <a:lnTo>
                    <a:pt x="3849" y="18709"/>
                  </a:lnTo>
                  <a:lnTo>
                    <a:pt x="3133" y="18037"/>
                  </a:lnTo>
                  <a:lnTo>
                    <a:pt x="2417" y="17277"/>
                  </a:lnTo>
                  <a:lnTo>
                    <a:pt x="1835" y="16471"/>
                  </a:lnTo>
                  <a:lnTo>
                    <a:pt x="1298" y="15576"/>
                  </a:lnTo>
                  <a:lnTo>
                    <a:pt x="851" y="14681"/>
                  </a:lnTo>
                  <a:lnTo>
                    <a:pt x="493" y="13696"/>
                  </a:lnTo>
                  <a:lnTo>
                    <a:pt x="224" y="12667"/>
                  </a:lnTo>
                  <a:lnTo>
                    <a:pt x="135" y="12174"/>
                  </a:lnTo>
                  <a:lnTo>
                    <a:pt x="90" y="11637"/>
                  </a:lnTo>
                  <a:lnTo>
                    <a:pt x="45" y="11100"/>
                  </a:lnTo>
                  <a:lnTo>
                    <a:pt x="0" y="10563"/>
                  </a:lnTo>
                  <a:lnTo>
                    <a:pt x="0" y="10563"/>
                  </a:lnTo>
                  <a:lnTo>
                    <a:pt x="45" y="10026"/>
                  </a:lnTo>
                  <a:lnTo>
                    <a:pt x="90" y="9489"/>
                  </a:lnTo>
                  <a:lnTo>
                    <a:pt x="135" y="8952"/>
                  </a:lnTo>
                  <a:lnTo>
                    <a:pt x="224" y="8415"/>
                  </a:lnTo>
                  <a:lnTo>
                    <a:pt x="493" y="7430"/>
                  </a:lnTo>
                  <a:lnTo>
                    <a:pt x="851" y="6445"/>
                  </a:lnTo>
                  <a:lnTo>
                    <a:pt x="1298" y="5506"/>
                  </a:lnTo>
                  <a:lnTo>
                    <a:pt x="1835" y="4655"/>
                  </a:lnTo>
                  <a:lnTo>
                    <a:pt x="2417" y="3850"/>
                  </a:lnTo>
                  <a:lnTo>
                    <a:pt x="3133" y="3089"/>
                  </a:lnTo>
                  <a:lnTo>
                    <a:pt x="3849" y="2417"/>
                  </a:lnTo>
                  <a:lnTo>
                    <a:pt x="4700" y="1791"/>
                  </a:lnTo>
                  <a:lnTo>
                    <a:pt x="5550" y="1254"/>
                  </a:lnTo>
                  <a:lnTo>
                    <a:pt x="6490" y="806"/>
                  </a:lnTo>
                  <a:lnTo>
                    <a:pt x="7430" y="448"/>
                  </a:lnTo>
                  <a:lnTo>
                    <a:pt x="8459" y="180"/>
                  </a:lnTo>
                  <a:lnTo>
                    <a:pt x="8996" y="90"/>
                  </a:lnTo>
                  <a:lnTo>
                    <a:pt x="9489" y="45"/>
                  </a:lnTo>
                  <a:lnTo>
                    <a:pt x="10026" y="1"/>
                  </a:lnTo>
                  <a:lnTo>
                    <a:pt x="10608" y="1"/>
                  </a:lnTo>
                  <a:lnTo>
                    <a:pt x="10608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5083875" y="1241775"/>
              <a:ext cx="548275" cy="339050"/>
            </a:xfrm>
            <a:custGeom>
              <a:avLst/>
              <a:gdLst/>
              <a:ahLst/>
              <a:cxnLst/>
              <a:rect l="l" t="t" r="r" b="b"/>
              <a:pathLst>
                <a:path w="21931" h="13562" fill="none" extrusionOk="0">
                  <a:moveTo>
                    <a:pt x="0" y="13562"/>
                  </a:moveTo>
                  <a:lnTo>
                    <a:pt x="0" y="13562"/>
                  </a:lnTo>
                  <a:lnTo>
                    <a:pt x="45" y="12980"/>
                  </a:lnTo>
                  <a:lnTo>
                    <a:pt x="179" y="12309"/>
                  </a:lnTo>
                  <a:lnTo>
                    <a:pt x="403" y="11414"/>
                  </a:lnTo>
                  <a:lnTo>
                    <a:pt x="761" y="10339"/>
                  </a:lnTo>
                  <a:lnTo>
                    <a:pt x="1030" y="9758"/>
                  </a:lnTo>
                  <a:lnTo>
                    <a:pt x="1298" y="9176"/>
                  </a:lnTo>
                  <a:lnTo>
                    <a:pt x="1656" y="8549"/>
                  </a:lnTo>
                  <a:lnTo>
                    <a:pt x="2014" y="7922"/>
                  </a:lnTo>
                  <a:lnTo>
                    <a:pt x="2462" y="7296"/>
                  </a:lnTo>
                  <a:lnTo>
                    <a:pt x="2954" y="6625"/>
                  </a:lnTo>
                  <a:lnTo>
                    <a:pt x="3536" y="5998"/>
                  </a:lnTo>
                  <a:lnTo>
                    <a:pt x="4163" y="5371"/>
                  </a:lnTo>
                  <a:lnTo>
                    <a:pt x="4834" y="4745"/>
                  </a:lnTo>
                  <a:lnTo>
                    <a:pt x="5640" y="4118"/>
                  </a:lnTo>
                  <a:lnTo>
                    <a:pt x="6490" y="3536"/>
                  </a:lnTo>
                  <a:lnTo>
                    <a:pt x="7385" y="2955"/>
                  </a:lnTo>
                  <a:lnTo>
                    <a:pt x="8414" y="2462"/>
                  </a:lnTo>
                  <a:lnTo>
                    <a:pt x="9533" y="1970"/>
                  </a:lnTo>
                  <a:lnTo>
                    <a:pt x="10697" y="1522"/>
                  </a:lnTo>
                  <a:lnTo>
                    <a:pt x="11995" y="1120"/>
                  </a:lnTo>
                  <a:lnTo>
                    <a:pt x="13382" y="761"/>
                  </a:lnTo>
                  <a:lnTo>
                    <a:pt x="14859" y="448"/>
                  </a:lnTo>
                  <a:lnTo>
                    <a:pt x="16471" y="224"/>
                  </a:lnTo>
                  <a:lnTo>
                    <a:pt x="18171" y="90"/>
                  </a:lnTo>
                  <a:lnTo>
                    <a:pt x="20006" y="1"/>
                  </a:lnTo>
                  <a:lnTo>
                    <a:pt x="21931" y="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5622075" y="1241775"/>
              <a:ext cx="546050" cy="316675"/>
            </a:xfrm>
            <a:custGeom>
              <a:avLst/>
              <a:gdLst/>
              <a:ahLst/>
              <a:cxnLst/>
              <a:rect l="l" t="t" r="r" b="b"/>
              <a:pathLst>
                <a:path w="21842" h="12667" fill="none" extrusionOk="0">
                  <a:moveTo>
                    <a:pt x="21841" y="12667"/>
                  </a:moveTo>
                  <a:lnTo>
                    <a:pt x="21841" y="12667"/>
                  </a:lnTo>
                  <a:lnTo>
                    <a:pt x="21797" y="12085"/>
                  </a:lnTo>
                  <a:lnTo>
                    <a:pt x="21662" y="11458"/>
                  </a:lnTo>
                  <a:lnTo>
                    <a:pt x="21438" y="10608"/>
                  </a:lnTo>
                  <a:lnTo>
                    <a:pt x="21080" y="9623"/>
                  </a:lnTo>
                  <a:lnTo>
                    <a:pt x="20857" y="9086"/>
                  </a:lnTo>
                  <a:lnTo>
                    <a:pt x="20588" y="8549"/>
                  </a:lnTo>
                  <a:lnTo>
                    <a:pt x="20230" y="7967"/>
                  </a:lnTo>
                  <a:lnTo>
                    <a:pt x="19872" y="7385"/>
                  </a:lnTo>
                  <a:lnTo>
                    <a:pt x="19424" y="6804"/>
                  </a:lnTo>
                  <a:lnTo>
                    <a:pt x="18932" y="6177"/>
                  </a:lnTo>
                  <a:lnTo>
                    <a:pt x="18395" y="5595"/>
                  </a:lnTo>
                  <a:lnTo>
                    <a:pt x="17768" y="4969"/>
                  </a:lnTo>
                  <a:lnTo>
                    <a:pt x="17052" y="4387"/>
                  </a:lnTo>
                  <a:lnTo>
                    <a:pt x="16291" y="3850"/>
                  </a:lnTo>
                  <a:lnTo>
                    <a:pt x="15441" y="3268"/>
                  </a:lnTo>
                  <a:lnTo>
                    <a:pt x="14546" y="2775"/>
                  </a:lnTo>
                  <a:lnTo>
                    <a:pt x="13517" y="2283"/>
                  </a:lnTo>
                  <a:lnTo>
                    <a:pt x="12442" y="1836"/>
                  </a:lnTo>
                  <a:lnTo>
                    <a:pt x="11234" y="1388"/>
                  </a:lnTo>
                  <a:lnTo>
                    <a:pt x="9936" y="1030"/>
                  </a:lnTo>
                  <a:lnTo>
                    <a:pt x="8549" y="717"/>
                  </a:lnTo>
                  <a:lnTo>
                    <a:pt x="7072" y="448"/>
                  </a:lnTo>
                  <a:lnTo>
                    <a:pt x="5505" y="224"/>
                  </a:lnTo>
                  <a:lnTo>
                    <a:pt x="3760" y="90"/>
                  </a:lnTo>
                  <a:lnTo>
                    <a:pt x="1969" y="1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1261675" y="348875"/>
              <a:ext cx="1469150" cy="1469175"/>
            </a:xfrm>
            <a:custGeom>
              <a:avLst/>
              <a:gdLst/>
              <a:ahLst/>
              <a:cxnLst/>
              <a:rect l="l" t="t" r="r" b="b"/>
              <a:pathLst>
                <a:path w="58766" h="58767" fill="none" extrusionOk="0">
                  <a:moveTo>
                    <a:pt x="29405" y="1"/>
                  </a:moveTo>
                  <a:lnTo>
                    <a:pt x="29405" y="1"/>
                  </a:lnTo>
                  <a:lnTo>
                    <a:pt x="30927" y="1"/>
                  </a:lnTo>
                  <a:lnTo>
                    <a:pt x="32404" y="135"/>
                  </a:lnTo>
                  <a:lnTo>
                    <a:pt x="33881" y="314"/>
                  </a:lnTo>
                  <a:lnTo>
                    <a:pt x="35313" y="583"/>
                  </a:lnTo>
                  <a:lnTo>
                    <a:pt x="36745" y="896"/>
                  </a:lnTo>
                  <a:lnTo>
                    <a:pt x="38133" y="1299"/>
                  </a:lnTo>
                  <a:lnTo>
                    <a:pt x="39520" y="1746"/>
                  </a:lnTo>
                  <a:lnTo>
                    <a:pt x="40818" y="2283"/>
                  </a:lnTo>
                  <a:lnTo>
                    <a:pt x="42161" y="2865"/>
                  </a:lnTo>
                  <a:lnTo>
                    <a:pt x="43414" y="3537"/>
                  </a:lnTo>
                  <a:lnTo>
                    <a:pt x="44622" y="4253"/>
                  </a:lnTo>
                  <a:lnTo>
                    <a:pt x="45831" y="5014"/>
                  </a:lnTo>
                  <a:lnTo>
                    <a:pt x="46994" y="5819"/>
                  </a:lnTo>
                  <a:lnTo>
                    <a:pt x="48069" y="6714"/>
                  </a:lnTo>
                  <a:lnTo>
                    <a:pt x="49143" y="7610"/>
                  </a:lnTo>
                  <a:lnTo>
                    <a:pt x="50172" y="8594"/>
                  </a:lnTo>
                  <a:lnTo>
                    <a:pt x="51157" y="9624"/>
                  </a:lnTo>
                  <a:lnTo>
                    <a:pt x="52052" y="10698"/>
                  </a:lnTo>
                  <a:lnTo>
                    <a:pt x="52947" y="11772"/>
                  </a:lnTo>
                  <a:lnTo>
                    <a:pt x="53753" y="12936"/>
                  </a:lnTo>
                  <a:lnTo>
                    <a:pt x="54514" y="14144"/>
                  </a:lnTo>
                  <a:lnTo>
                    <a:pt x="55230" y="15352"/>
                  </a:lnTo>
                  <a:lnTo>
                    <a:pt x="55901" y="16606"/>
                  </a:lnTo>
                  <a:lnTo>
                    <a:pt x="56483" y="17948"/>
                  </a:lnTo>
                  <a:lnTo>
                    <a:pt x="57020" y="19246"/>
                  </a:lnTo>
                  <a:lnTo>
                    <a:pt x="57467" y="20634"/>
                  </a:lnTo>
                  <a:lnTo>
                    <a:pt x="57870" y="22021"/>
                  </a:lnTo>
                  <a:lnTo>
                    <a:pt x="58184" y="23453"/>
                  </a:lnTo>
                  <a:lnTo>
                    <a:pt x="58452" y="24886"/>
                  </a:lnTo>
                  <a:lnTo>
                    <a:pt x="58631" y="26362"/>
                  </a:lnTo>
                  <a:lnTo>
                    <a:pt x="58765" y="27839"/>
                  </a:lnTo>
                  <a:lnTo>
                    <a:pt x="58765" y="29361"/>
                  </a:lnTo>
                  <a:lnTo>
                    <a:pt x="58765" y="29361"/>
                  </a:lnTo>
                  <a:lnTo>
                    <a:pt x="58765" y="30883"/>
                  </a:lnTo>
                  <a:lnTo>
                    <a:pt x="58631" y="32360"/>
                  </a:lnTo>
                  <a:lnTo>
                    <a:pt x="58452" y="33837"/>
                  </a:lnTo>
                  <a:lnTo>
                    <a:pt x="58184" y="35269"/>
                  </a:lnTo>
                  <a:lnTo>
                    <a:pt x="57870" y="36701"/>
                  </a:lnTo>
                  <a:lnTo>
                    <a:pt x="57467" y="38089"/>
                  </a:lnTo>
                  <a:lnTo>
                    <a:pt x="57020" y="39476"/>
                  </a:lnTo>
                  <a:lnTo>
                    <a:pt x="56483" y="40819"/>
                  </a:lnTo>
                  <a:lnTo>
                    <a:pt x="55901" y="42117"/>
                  </a:lnTo>
                  <a:lnTo>
                    <a:pt x="55230" y="43370"/>
                  </a:lnTo>
                  <a:lnTo>
                    <a:pt x="54514" y="44578"/>
                  </a:lnTo>
                  <a:lnTo>
                    <a:pt x="53753" y="45787"/>
                  </a:lnTo>
                  <a:lnTo>
                    <a:pt x="52947" y="46950"/>
                  </a:lnTo>
                  <a:lnTo>
                    <a:pt x="52052" y="48069"/>
                  </a:lnTo>
                  <a:lnTo>
                    <a:pt x="51157" y="49099"/>
                  </a:lnTo>
                  <a:lnTo>
                    <a:pt x="50172" y="50128"/>
                  </a:lnTo>
                  <a:lnTo>
                    <a:pt x="49143" y="51113"/>
                  </a:lnTo>
                  <a:lnTo>
                    <a:pt x="48069" y="52053"/>
                  </a:lnTo>
                  <a:lnTo>
                    <a:pt x="46994" y="52903"/>
                  </a:lnTo>
                  <a:lnTo>
                    <a:pt x="45831" y="53709"/>
                  </a:lnTo>
                  <a:lnTo>
                    <a:pt x="44622" y="54514"/>
                  </a:lnTo>
                  <a:lnTo>
                    <a:pt x="43414" y="55186"/>
                  </a:lnTo>
                  <a:lnTo>
                    <a:pt x="42161" y="55857"/>
                  </a:lnTo>
                  <a:lnTo>
                    <a:pt x="40818" y="56439"/>
                  </a:lnTo>
                  <a:lnTo>
                    <a:pt x="39520" y="56976"/>
                  </a:lnTo>
                  <a:lnTo>
                    <a:pt x="38133" y="57424"/>
                  </a:lnTo>
                  <a:lnTo>
                    <a:pt x="36745" y="57826"/>
                  </a:lnTo>
                  <a:lnTo>
                    <a:pt x="35313" y="58140"/>
                  </a:lnTo>
                  <a:lnTo>
                    <a:pt x="33881" y="58408"/>
                  </a:lnTo>
                  <a:lnTo>
                    <a:pt x="32404" y="58587"/>
                  </a:lnTo>
                  <a:lnTo>
                    <a:pt x="30927" y="58721"/>
                  </a:lnTo>
                  <a:lnTo>
                    <a:pt x="29405" y="58766"/>
                  </a:lnTo>
                  <a:lnTo>
                    <a:pt x="29405" y="58766"/>
                  </a:lnTo>
                  <a:lnTo>
                    <a:pt x="27883" y="58721"/>
                  </a:lnTo>
                  <a:lnTo>
                    <a:pt x="26406" y="58587"/>
                  </a:lnTo>
                  <a:lnTo>
                    <a:pt x="24929" y="58408"/>
                  </a:lnTo>
                  <a:lnTo>
                    <a:pt x="23497" y="58140"/>
                  </a:lnTo>
                  <a:lnTo>
                    <a:pt x="22065" y="57826"/>
                  </a:lnTo>
                  <a:lnTo>
                    <a:pt x="20678" y="57424"/>
                  </a:lnTo>
                  <a:lnTo>
                    <a:pt x="19290" y="56976"/>
                  </a:lnTo>
                  <a:lnTo>
                    <a:pt x="17947" y="56439"/>
                  </a:lnTo>
                  <a:lnTo>
                    <a:pt x="16650" y="55857"/>
                  </a:lnTo>
                  <a:lnTo>
                    <a:pt x="15396" y="55186"/>
                  </a:lnTo>
                  <a:lnTo>
                    <a:pt x="14188" y="54514"/>
                  </a:lnTo>
                  <a:lnTo>
                    <a:pt x="12980" y="53709"/>
                  </a:lnTo>
                  <a:lnTo>
                    <a:pt x="11816" y="52903"/>
                  </a:lnTo>
                  <a:lnTo>
                    <a:pt x="10697" y="52053"/>
                  </a:lnTo>
                  <a:lnTo>
                    <a:pt x="9668" y="51113"/>
                  </a:lnTo>
                  <a:lnTo>
                    <a:pt x="8638" y="50128"/>
                  </a:lnTo>
                  <a:lnTo>
                    <a:pt x="7653" y="49099"/>
                  </a:lnTo>
                  <a:lnTo>
                    <a:pt x="6714" y="48069"/>
                  </a:lnTo>
                  <a:lnTo>
                    <a:pt x="5863" y="46950"/>
                  </a:lnTo>
                  <a:lnTo>
                    <a:pt x="5058" y="45787"/>
                  </a:lnTo>
                  <a:lnTo>
                    <a:pt x="4252" y="44578"/>
                  </a:lnTo>
                  <a:lnTo>
                    <a:pt x="3581" y="43370"/>
                  </a:lnTo>
                  <a:lnTo>
                    <a:pt x="2909" y="42117"/>
                  </a:lnTo>
                  <a:lnTo>
                    <a:pt x="2327" y="40819"/>
                  </a:lnTo>
                  <a:lnTo>
                    <a:pt x="1790" y="39476"/>
                  </a:lnTo>
                  <a:lnTo>
                    <a:pt x="1343" y="38089"/>
                  </a:lnTo>
                  <a:lnTo>
                    <a:pt x="940" y="36701"/>
                  </a:lnTo>
                  <a:lnTo>
                    <a:pt x="627" y="35269"/>
                  </a:lnTo>
                  <a:lnTo>
                    <a:pt x="358" y="33837"/>
                  </a:lnTo>
                  <a:lnTo>
                    <a:pt x="179" y="32360"/>
                  </a:lnTo>
                  <a:lnTo>
                    <a:pt x="45" y="30883"/>
                  </a:lnTo>
                  <a:lnTo>
                    <a:pt x="0" y="29361"/>
                  </a:lnTo>
                  <a:lnTo>
                    <a:pt x="0" y="29361"/>
                  </a:lnTo>
                  <a:lnTo>
                    <a:pt x="45" y="27839"/>
                  </a:lnTo>
                  <a:lnTo>
                    <a:pt x="179" y="26362"/>
                  </a:lnTo>
                  <a:lnTo>
                    <a:pt x="358" y="24886"/>
                  </a:lnTo>
                  <a:lnTo>
                    <a:pt x="627" y="23453"/>
                  </a:lnTo>
                  <a:lnTo>
                    <a:pt x="940" y="22021"/>
                  </a:lnTo>
                  <a:lnTo>
                    <a:pt x="1343" y="20634"/>
                  </a:lnTo>
                  <a:lnTo>
                    <a:pt x="1790" y="19246"/>
                  </a:lnTo>
                  <a:lnTo>
                    <a:pt x="2327" y="17948"/>
                  </a:lnTo>
                  <a:lnTo>
                    <a:pt x="2909" y="16606"/>
                  </a:lnTo>
                  <a:lnTo>
                    <a:pt x="3581" y="15352"/>
                  </a:lnTo>
                  <a:lnTo>
                    <a:pt x="4252" y="14144"/>
                  </a:lnTo>
                  <a:lnTo>
                    <a:pt x="5058" y="12936"/>
                  </a:lnTo>
                  <a:lnTo>
                    <a:pt x="5863" y="11772"/>
                  </a:lnTo>
                  <a:lnTo>
                    <a:pt x="6714" y="10698"/>
                  </a:lnTo>
                  <a:lnTo>
                    <a:pt x="7653" y="9624"/>
                  </a:lnTo>
                  <a:lnTo>
                    <a:pt x="8638" y="8594"/>
                  </a:lnTo>
                  <a:lnTo>
                    <a:pt x="9668" y="7610"/>
                  </a:lnTo>
                  <a:lnTo>
                    <a:pt x="10697" y="6714"/>
                  </a:lnTo>
                  <a:lnTo>
                    <a:pt x="11816" y="5819"/>
                  </a:lnTo>
                  <a:lnTo>
                    <a:pt x="12980" y="5014"/>
                  </a:lnTo>
                  <a:lnTo>
                    <a:pt x="14188" y="4253"/>
                  </a:lnTo>
                  <a:lnTo>
                    <a:pt x="15396" y="3537"/>
                  </a:lnTo>
                  <a:lnTo>
                    <a:pt x="16650" y="2865"/>
                  </a:lnTo>
                  <a:lnTo>
                    <a:pt x="17947" y="2283"/>
                  </a:lnTo>
                  <a:lnTo>
                    <a:pt x="19290" y="1746"/>
                  </a:lnTo>
                  <a:lnTo>
                    <a:pt x="20678" y="1299"/>
                  </a:lnTo>
                  <a:lnTo>
                    <a:pt x="22065" y="896"/>
                  </a:lnTo>
                  <a:lnTo>
                    <a:pt x="23497" y="583"/>
                  </a:lnTo>
                  <a:lnTo>
                    <a:pt x="24929" y="314"/>
                  </a:lnTo>
                  <a:lnTo>
                    <a:pt x="26406" y="135"/>
                  </a:lnTo>
                  <a:lnTo>
                    <a:pt x="27883" y="1"/>
                  </a:lnTo>
                  <a:lnTo>
                    <a:pt x="29405" y="1"/>
                  </a:lnTo>
                  <a:lnTo>
                    <a:pt x="29405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1741675" y="713650"/>
              <a:ext cx="529275" cy="528150"/>
            </a:xfrm>
            <a:custGeom>
              <a:avLst/>
              <a:gdLst/>
              <a:ahLst/>
              <a:cxnLst/>
              <a:rect l="l" t="t" r="r" b="b"/>
              <a:pathLst>
                <a:path w="21171" h="21126" fill="none" extrusionOk="0">
                  <a:moveTo>
                    <a:pt x="10608" y="1"/>
                  </a:moveTo>
                  <a:lnTo>
                    <a:pt x="10608" y="1"/>
                  </a:lnTo>
                  <a:lnTo>
                    <a:pt x="11145" y="1"/>
                  </a:lnTo>
                  <a:lnTo>
                    <a:pt x="11682" y="45"/>
                  </a:lnTo>
                  <a:lnTo>
                    <a:pt x="12219" y="90"/>
                  </a:lnTo>
                  <a:lnTo>
                    <a:pt x="12712" y="180"/>
                  </a:lnTo>
                  <a:lnTo>
                    <a:pt x="13741" y="448"/>
                  </a:lnTo>
                  <a:lnTo>
                    <a:pt x="14726" y="806"/>
                  </a:lnTo>
                  <a:lnTo>
                    <a:pt x="15621" y="1254"/>
                  </a:lnTo>
                  <a:lnTo>
                    <a:pt x="16516" y="1791"/>
                  </a:lnTo>
                  <a:lnTo>
                    <a:pt x="17321" y="2417"/>
                  </a:lnTo>
                  <a:lnTo>
                    <a:pt x="18082" y="3089"/>
                  </a:lnTo>
                  <a:lnTo>
                    <a:pt x="18754" y="3850"/>
                  </a:lnTo>
                  <a:lnTo>
                    <a:pt x="19335" y="4655"/>
                  </a:lnTo>
                  <a:lnTo>
                    <a:pt x="19873" y="5506"/>
                  </a:lnTo>
                  <a:lnTo>
                    <a:pt x="20320" y="6445"/>
                  </a:lnTo>
                  <a:lnTo>
                    <a:pt x="20678" y="7430"/>
                  </a:lnTo>
                  <a:lnTo>
                    <a:pt x="20947" y="8415"/>
                  </a:lnTo>
                  <a:lnTo>
                    <a:pt x="21036" y="8952"/>
                  </a:lnTo>
                  <a:lnTo>
                    <a:pt x="21126" y="9489"/>
                  </a:lnTo>
                  <a:lnTo>
                    <a:pt x="21126" y="10026"/>
                  </a:lnTo>
                  <a:lnTo>
                    <a:pt x="21170" y="10563"/>
                  </a:lnTo>
                  <a:lnTo>
                    <a:pt x="21170" y="10563"/>
                  </a:lnTo>
                  <a:lnTo>
                    <a:pt x="21126" y="11100"/>
                  </a:lnTo>
                  <a:lnTo>
                    <a:pt x="21126" y="11637"/>
                  </a:lnTo>
                  <a:lnTo>
                    <a:pt x="21036" y="12174"/>
                  </a:lnTo>
                  <a:lnTo>
                    <a:pt x="20947" y="12667"/>
                  </a:lnTo>
                  <a:lnTo>
                    <a:pt x="20678" y="13696"/>
                  </a:lnTo>
                  <a:lnTo>
                    <a:pt x="20320" y="14681"/>
                  </a:lnTo>
                  <a:lnTo>
                    <a:pt x="19873" y="15576"/>
                  </a:lnTo>
                  <a:lnTo>
                    <a:pt x="19335" y="16471"/>
                  </a:lnTo>
                  <a:lnTo>
                    <a:pt x="18754" y="17277"/>
                  </a:lnTo>
                  <a:lnTo>
                    <a:pt x="18082" y="18037"/>
                  </a:lnTo>
                  <a:lnTo>
                    <a:pt x="17321" y="18709"/>
                  </a:lnTo>
                  <a:lnTo>
                    <a:pt x="16516" y="19335"/>
                  </a:lnTo>
                  <a:lnTo>
                    <a:pt x="15621" y="19828"/>
                  </a:lnTo>
                  <a:lnTo>
                    <a:pt x="14726" y="20275"/>
                  </a:lnTo>
                  <a:lnTo>
                    <a:pt x="13741" y="20633"/>
                  </a:lnTo>
                  <a:lnTo>
                    <a:pt x="12712" y="20902"/>
                  </a:lnTo>
                  <a:lnTo>
                    <a:pt x="12219" y="20991"/>
                  </a:lnTo>
                  <a:lnTo>
                    <a:pt x="11682" y="21081"/>
                  </a:lnTo>
                  <a:lnTo>
                    <a:pt x="11145" y="21126"/>
                  </a:lnTo>
                  <a:lnTo>
                    <a:pt x="10608" y="21126"/>
                  </a:lnTo>
                  <a:lnTo>
                    <a:pt x="10608" y="21126"/>
                  </a:lnTo>
                  <a:lnTo>
                    <a:pt x="10026" y="21126"/>
                  </a:lnTo>
                  <a:lnTo>
                    <a:pt x="9489" y="21081"/>
                  </a:lnTo>
                  <a:lnTo>
                    <a:pt x="8997" y="20991"/>
                  </a:lnTo>
                  <a:lnTo>
                    <a:pt x="8460" y="20902"/>
                  </a:lnTo>
                  <a:lnTo>
                    <a:pt x="7430" y="20633"/>
                  </a:lnTo>
                  <a:lnTo>
                    <a:pt x="6490" y="20275"/>
                  </a:lnTo>
                  <a:lnTo>
                    <a:pt x="5550" y="19828"/>
                  </a:lnTo>
                  <a:lnTo>
                    <a:pt x="4700" y="19335"/>
                  </a:lnTo>
                  <a:lnTo>
                    <a:pt x="3850" y="18709"/>
                  </a:lnTo>
                  <a:lnTo>
                    <a:pt x="3134" y="18037"/>
                  </a:lnTo>
                  <a:lnTo>
                    <a:pt x="2418" y="17277"/>
                  </a:lnTo>
                  <a:lnTo>
                    <a:pt x="1836" y="16471"/>
                  </a:lnTo>
                  <a:lnTo>
                    <a:pt x="1299" y="15576"/>
                  </a:lnTo>
                  <a:lnTo>
                    <a:pt x="851" y="14681"/>
                  </a:lnTo>
                  <a:lnTo>
                    <a:pt x="493" y="13696"/>
                  </a:lnTo>
                  <a:lnTo>
                    <a:pt x="224" y="12667"/>
                  </a:lnTo>
                  <a:lnTo>
                    <a:pt x="135" y="12174"/>
                  </a:lnTo>
                  <a:lnTo>
                    <a:pt x="90" y="11637"/>
                  </a:lnTo>
                  <a:lnTo>
                    <a:pt x="45" y="11100"/>
                  </a:lnTo>
                  <a:lnTo>
                    <a:pt x="1" y="10563"/>
                  </a:lnTo>
                  <a:lnTo>
                    <a:pt x="1" y="10563"/>
                  </a:lnTo>
                  <a:lnTo>
                    <a:pt x="45" y="10026"/>
                  </a:lnTo>
                  <a:lnTo>
                    <a:pt x="90" y="9489"/>
                  </a:lnTo>
                  <a:lnTo>
                    <a:pt x="135" y="8952"/>
                  </a:lnTo>
                  <a:lnTo>
                    <a:pt x="224" y="8415"/>
                  </a:lnTo>
                  <a:lnTo>
                    <a:pt x="493" y="7430"/>
                  </a:lnTo>
                  <a:lnTo>
                    <a:pt x="851" y="6445"/>
                  </a:lnTo>
                  <a:lnTo>
                    <a:pt x="1299" y="5506"/>
                  </a:lnTo>
                  <a:lnTo>
                    <a:pt x="1836" y="4655"/>
                  </a:lnTo>
                  <a:lnTo>
                    <a:pt x="2418" y="3850"/>
                  </a:lnTo>
                  <a:lnTo>
                    <a:pt x="3134" y="3089"/>
                  </a:lnTo>
                  <a:lnTo>
                    <a:pt x="3850" y="2417"/>
                  </a:lnTo>
                  <a:lnTo>
                    <a:pt x="4700" y="1791"/>
                  </a:lnTo>
                  <a:lnTo>
                    <a:pt x="5550" y="1254"/>
                  </a:lnTo>
                  <a:lnTo>
                    <a:pt x="6490" y="806"/>
                  </a:lnTo>
                  <a:lnTo>
                    <a:pt x="7430" y="448"/>
                  </a:lnTo>
                  <a:lnTo>
                    <a:pt x="8460" y="180"/>
                  </a:lnTo>
                  <a:lnTo>
                    <a:pt x="8997" y="90"/>
                  </a:lnTo>
                  <a:lnTo>
                    <a:pt x="9489" y="45"/>
                  </a:lnTo>
                  <a:lnTo>
                    <a:pt x="10026" y="1"/>
                  </a:lnTo>
                  <a:lnTo>
                    <a:pt x="10608" y="1"/>
                  </a:lnTo>
                  <a:lnTo>
                    <a:pt x="10608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1457475" y="1241775"/>
              <a:ext cx="548300" cy="339050"/>
            </a:xfrm>
            <a:custGeom>
              <a:avLst/>
              <a:gdLst/>
              <a:ahLst/>
              <a:cxnLst/>
              <a:rect l="l" t="t" r="r" b="b"/>
              <a:pathLst>
                <a:path w="21932" h="13562" fill="none" extrusionOk="0">
                  <a:moveTo>
                    <a:pt x="1" y="13562"/>
                  </a:moveTo>
                  <a:lnTo>
                    <a:pt x="1" y="13562"/>
                  </a:lnTo>
                  <a:lnTo>
                    <a:pt x="45" y="12980"/>
                  </a:lnTo>
                  <a:lnTo>
                    <a:pt x="180" y="12309"/>
                  </a:lnTo>
                  <a:lnTo>
                    <a:pt x="403" y="11414"/>
                  </a:lnTo>
                  <a:lnTo>
                    <a:pt x="761" y="10339"/>
                  </a:lnTo>
                  <a:lnTo>
                    <a:pt x="1030" y="9758"/>
                  </a:lnTo>
                  <a:lnTo>
                    <a:pt x="1298" y="9176"/>
                  </a:lnTo>
                  <a:lnTo>
                    <a:pt x="1657" y="8549"/>
                  </a:lnTo>
                  <a:lnTo>
                    <a:pt x="2015" y="7922"/>
                  </a:lnTo>
                  <a:lnTo>
                    <a:pt x="2462" y="7296"/>
                  </a:lnTo>
                  <a:lnTo>
                    <a:pt x="2954" y="6625"/>
                  </a:lnTo>
                  <a:lnTo>
                    <a:pt x="3536" y="5998"/>
                  </a:lnTo>
                  <a:lnTo>
                    <a:pt x="4163" y="5371"/>
                  </a:lnTo>
                  <a:lnTo>
                    <a:pt x="4834" y="4745"/>
                  </a:lnTo>
                  <a:lnTo>
                    <a:pt x="5640" y="4118"/>
                  </a:lnTo>
                  <a:lnTo>
                    <a:pt x="6490" y="3536"/>
                  </a:lnTo>
                  <a:lnTo>
                    <a:pt x="7385" y="2955"/>
                  </a:lnTo>
                  <a:lnTo>
                    <a:pt x="8415" y="2462"/>
                  </a:lnTo>
                  <a:lnTo>
                    <a:pt x="9534" y="1970"/>
                  </a:lnTo>
                  <a:lnTo>
                    <a:pt x="10697" y="1522"/>
                  </a:lnTo>
                  <a:lnTo>
                    <a:pt x="11995" y="1120"/>
                  </a:lnTo>
                  <a:lnTo>
                    <a:pt x="13383" y="761"/>
                  </a:lnTo>
                  <a:lnTo>
                    <a:pt x="14860" y="448"/>
                  </a:lnTo>
                  <a:lnTo>
                    <a:pt x="16471" y="224"/>
                  </a:lnTo>
                  <a:lnTo>
                    <a:pt x="18172" y="90"/>
                  </a:lnTo>
                  <a:lnTo>
                    <a:pt x="20007" y="1"/>
                  </a:lnTo>
                  <a:lnTo>
                    <a:pt x="21931" y="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1995675" y="1241775"/>
              <a:ext cx="546050" cy="316675"/>
            </a:xfrm>
            <a:custGeom>
              <a:avLst/>
              <a:gdLst/>
              <a:ahLst/>
              <a:cxnLst/>
              <a:rect l="l" t="t" r="r" b="b"/>
              <a:pathLst>
                <a:path w="21842" h="12667" fill="none" extrusionOk="0">
                  <a:moveTo>
                    <a:pt x="21842" y="12667"/>
                  </a:moveTo>
                  <a:lnTo>
                    <a:pt x="21842" y="12667"/>
                  </a:lnTo>
                  <a:lnTo>
                    <a:pt x="21797" y="12085"/>
                  </a:lnTo>
                  <a:lnTo>
                    <a:pt x="21663" y="11458"/>
                  </a:lnTo>
                  <a:lnTo>
                    <a:pt x="21439" y="10608"/>
                  </a:lnTo>
                  <a:lnTo>
                    <a:pt x="21081" y="9623"/>
                  </a:lnTo>
                  <a:lnTo>
                    <a:pt x="20857" y="9086"/>
                  </a:lnTo>
                  <a:lnTo>
                    <a:pt x="20588" y="8549"/>
                  </a:lnTo>
                  <a:lnTo>
                    <a:pt x="20230" y="7967"/>
                  </a:lnTo>
                  <a:lnTo>
                    <a:pt x="19872" y="7385"/>
                  </a:lnTo>
                  <a:lnTo>
                    <a:pt x="19425" y="6804"/>
                  </a:lnTo>
                  <a:lnTo>
                    <a:pt x="18932" y="6177"/>
                  </a:lnTo>
                  <a:lnTo>
                    <a:pt x="18395" y="5595"/>
                  </a:lnTo>
                  <a:lnTo>
                    <a:pt x="17769" y="4969"/>
                  </a:lnTo>
                  <a:lnTo>
                    <a:pt x="17053" y="4387"/>
                  </a:lnTo>
                  <a:lnTo>
                    <a:pt x="16292" y="3850"/>
                  </a:lnTo>
                  <a:lnTo>
                    <a:pt x="15441" y="3268"/>
                  </a:lnTo>
                  <a:lnTo>
                    <a:pt x="14546" y="2775"/>
                  </a:lnTo>
                  <a:lnTo>
                    <a:pt x="13517" y="2283"/>
                  </a:lnTo>
                  <a:lnTo>
                    <a:pt x="12443" y="1836"/>
                  </a:lnTo>
                  <a:lnTo>
                    <a:pt x="11234" y="1388"/>
                  </a:lnTo>
                  <a:lnTo>
                    <a:pt x="9936" y="1030"/>
                  </a:lnTo>
                  <a:lnTo>
                    <a:pt x="8549" y="717"/>
                  </a:lnTo>
                  <a:lnTo>
                    <a:pt x="7072" y="448"/>
                  </a:lnTo>
                  <a:lnTo>
                    <a:pt x="5505" y="224"/>
                  </a:lnTo>
                  <a:lnTo>
                    <a:pt x="3760" y="90"/>
                  </a:lnTo>
                  <a:lnTo>
                    <a:pt x="1970" y="1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4888050" y="3896950"/>
              <a:ext cx="1469175" cy="1469175"/>
            </a:xfrm>
            <a:custGeom>
              <a:avLst/>
              <a:gdLst/>
              <a:ahLst/>
              <a:cxnLst/>
              <a:rect l="l" t="t" r="r" b="b"/>
              <a:pathLst>
                <a:path w="58767" h="58767" fill="none" extrusionOk="0">
                  <a:moveTo>
                    <a:pt x="29406" y="1"/>
                  </a:moveTo>
                  <a:lnTo>
                    <a:pt x="29406" y="1"/>
                  </a:lnTo>
                  <a:lnTo>
                    <a:pt x="30928" y="46"/>
                  </a:lnTo>
                  <a:lnTo>
                    <a:pt x="32405" y="135"/>
                  </a:lnTo>
                  <a:lnTo>
                    <a:pt x="33882" y="359"/>
                  </a:lnTo>
                  <a:lnTo>
                    <a:pt x="35314" y="583"/>
                  </a:lnTo>
                  <a:lnTo>
                    <a:pt x="36746" y="941"/>
                  </a:lnTo>
                  <a:lnTo>
                    <a:pt x="38133" y="1344"/>
                  </a:lnTo>
                  <a:lnTo>
                    <a:pt x="39521" y="1791"/>
                  </a:lnTo>
                  <a:lnTo>
                    <a:pt x="40819" y="2328"/>
                  </a:lnTo>
                  <a:lnTo>
                    <a:pt x="42161" y="2910"/>
                  </a:lnTo>
                  <a:lnTo>
                    <a:pt x="43415" y="3537"/>
                  </a:lnTo>
                  <a:lnTo>
                    <a:pt x="44623" y="4253"/>
                  </a:lnTo>
                  <a:lnTo>
                    <a:pt x="45831" y="5014"/>
                  </a:lnTo>
                  <a:lnTo>
                    <a:pt x="46995" y="5819"/>
                  </a:lnTo>
                  <a:lnTo>
                    <a:pt x="48069" y="6714"/>
                  </a:lnTo>
                  <a:lnTo>
                    <a:pt x="49143" y="7654"/>
                  </a:lnTo>
                  <a:lnTo>
                    <a:pt x="50173" y="8594"/>
                  </a:lnTo>
                  <a:lnTo>
                    <a:pt x="51158" y="9623"/>
                  </a:lnTo>
                  <a:lnTo>
                    <a:pt x="52053" y="10698"/>
                  </a:lnTo>
                  <a:lnTo>
                    <a:pt x="52948" y="11817"/>
                  </a:lnTo>
                  <a:lnTo>
                    <a:pt x="53753" y="12980"/>
                  </a:lnTo>
                  <a:lnTo>
                    <a:pt x="54514" y="14144"/>
                  </a:lnTo>
                  <a:lnTo>
                    <a:pt x="55230" y="15397"/>
                  </a:lnTo>
                  <a:lnTo>
                    <a:pt x="55902" y="16650"/>
                  </a:lnTo>
                  <a:lnTo>
                    <a:pt x="56484" y="17948"/>
                  </a:lnTo>
                  <a:lnTo>
                    <a:pt x="57021" y="19291"/>
                  </a:lnTo>
                  <a:lnTo>
                    <a:pt x="57468" y="20634"/>
                  </a:lnTo>
                  <a:lnTo>
                    <a:pt x="57871" y="22021"/>
                  </a:lnTo>
                  <a:lnTo>
                    <a:pt x="58184" y="23453"/>
                  </a:lnTo>
                  <a:lnTo>
                    <a:pt x="58453" y="24930"/>
                  </a:lnTo>
                  <a:lnTo>
                    <a:pt x="58632" y="26362"/>
                  </a:lnTo>
                  <a:lnTo>
                    <a:pt x="58766" y="27884"/>
                  </a:lnTo>
                  <a:lnTo>
                    <a:pt x="58766" y="29406"/>
                  </a:lnTo>
                  <a:lnTo>
                    <a:pt x="58766" y="29406"/>
                  </a:lnTo>
                  <a:lnTo>
                    <a:pt x="58766" y="30883"/>
                  </a:lnTo>
                  <a:lnTo>
                    <a:pt x="58632" y="32405"/>
                  </a:lnTo>
                  <a:lnTo>
                    <a:pt x="58453" y="33881"/>
                  </a:lnTo>
                  <a:lnTo>
                    <a:pt x="58184" y="35314"/>
                  </a:lnTo>
                  <a:lnTo>
                    <a:pt x="57871" y="36746"/>
                  </a:lnTo>
                  <a:lnTo>
                    <a:pt x="57468" y="38133"/>
                  </a:lnTo>
                  <a:lnTo>
                    <a:pt x="57021" y="39476"/>
                  </a:lnTo>
                  <a:lnTo>
                    <a:pt x="56484" y="40819"/>
                  </a:lnTo>
                  <a:lnTo>
                    <a:pt x="55902" y="42117"/>
                  </a:lnTo>
                  <a:lnTo>
                    <a:pt x="55230" y="43370"/>
                  </a:lnTo>
                  <a:lnTo>
                    <a:pt x="54514" y="44623"/>
                  </a:lnTo>
                  <a:lnTo>
                    <a:pt x="53753" y="45831"/>
                  </a:lnTo>
                  <a:lnTo>
                    <a:pt x="52948" y="46950"/>
                  </a:lnTo>
                  <a:lnTo>
                    <a:pt x="52053" y="48069"/>
                  </a:lnTo>
                  <a:lnTo>
                    <a:pt x="51158" y="49143"/>
                  </a:lnTo>
                  <a:lnTo>
                    <a:pt x="50173" y="50173"/>
                  </a:lnTo>
                  <a:lnTo>
                    <a:pt x="49143" y="51113"/>
                  </a:lnTo>
                  <a:lnTo>
                    <a:pt x="48069" y="52053"/>
                  </a:lnTo>
                  <a:lnTo>
                    <a:pt x="46995" y="52948"/>
                  </a:lnTo>
                  <a:lnTo>
                    <a:pt x="45831" y="53753"/>
                  </a:lnTo>
                  <a:lnTo>
                    <a:pt x="44623" y="54514"/>
                  </a:lnTo>
                  <a:lnTo>
                    <a:pt x="43415" y="55230"/>
                  </a:lnTo>
                  <a:lnTo>
                    <a:pt x="42161" y="55857"/>
                  </a:lnTo>
                  <a:lnTo>
                    <a:pt x="40819" y="56439"/>
                  </a:lnTo>
                  <a:lnTo>
                    <a:pt x="39521" y="56976"/>
                  </a:lnTo>
                  <a:lnTo>
                    <a:pt x="38133" y="57423"/>
                  </a:lnTo>
                  <a:lnTo>
                    <a:pt x="36746" y="57826"/>
                  </a:lnTo>
                  <a:lnTo>
                    <a:pt x="35314" y="58184"/>
                  </a:lnTo>
                  <a:lnTo>
                    <a:pt x="33882" y="58408"/>
                  </a:lnTo>
                  <a:lnTo>
                    <a:pt x="32405" y="58632"/>
                  </a:lnTo>
                  <a:lnTo>
                    <a:pt x="30928" y="58721"/>
                  </a:lnTo>
                  <a:lnTo>
                    <a:pt x="29406" y="58766"/>
                  </a:lnTo>
                  <a:lnTo>
                    <a:pt x="29406" y="58766"/>
                  </a:lnTo>
                  <a:lnTo>
                    <a:pt x="27884" y="58721"/>
                  </a:lnTo>
                  <a:lnTo>
                    <a:pt x="26407" y="58632"/>
                  </a:lnTo>
                  <a:lnTo>
                    <a:pt x="24930" y="58408"/>
                  </a:lnTo>
                  <a:lnTo>
                    <a:pt x="23498" y="58184"/>
                  </a:lnTo>
                  <a:lnTo>
                    <a:pt x="22066" y="57826"/>
                  </a:lnTo>
                  <a:lnTo>
                    <a:pt x="20678" y="57423"/>
                  </a:lnTo>
                  <a:lnTo>
                    <a:pt x="19291" y="56976"/>
                  </a:lnTo>
                  <a:lnTo>
                    <a:pt x="17948" y="56439"/>
                  </a:lnTo>
                  <a:lnTo>
                    <a:pt x="16650" y="55857"/>
                  </a:lnTo>
                  <a:lnTo>
                    <a:pt x="15397" y="55230"/>
                  </a:lnTo>
                  <a:lnTo>
                    <a:pt x="14189" y="54514"/>
                  </a:lnTo>
                  <a:lnTo>
                    <a:pt x="12980" y="53753"/>
                  </a:lnTo>
                  <a:lnTo>
                    <a:pt x="11817" y="52948"/>
                  </a:lnTo>
                  <a:lnTo>
                    <a:pt x="10698" y="52053"/>
                  </a:lnTo>
                  <a:lnTo>
                    <a:pt x="9668" y="51113"/>
                  </a:lnTo>
                  <a:lnTo>
                    <a:pt x="8639" y="50173"/>
                  </a:lnTo>
                  <a:lnTo>
                    <a:pt x="7654" y="49143"/>
                  </a:lnTo>
                  <a:lnTo>
                    <a:pt x="6714" y="48069"/>
                  </a:lnTo>
                  <a:lnTo>
                    <a:pt x="5864" y="46950"/>
                  </a:lnTo>
                  <a:lnTo>
                    <a:pt x="5058" y="45831"/>
                  </a:lnTo>
                  <a:lnTo>
                    <a:pt x="4253" y="44623"/>
                  </a:lnTo>
                  <a:lnTo>
                    <a:pt x="3581" y="43370"/>
                  </a:lnTo>
                  <a:lnTo>
                    <a:pt x="2910" y="42117"/>
                  </a:lnTo>
                  <a:lnTo>
                    <a:pt x="2328" y="40819"/>
                  </a:lnTo>
                  <a:lnTo>
                    <a:pt x="1791" y="39476"/>
                  </a:lnTo>
                  <a:lnTo>
                    <a:pt x="1344" y="38133"/>
                  </a:lnTo>
                  <a:lnTo>
                    <a:pt x="941" y="36746"/>
                  </a:lnTo>
                  <a:lnTo>
                    <a:pt x="627" y="35314"/>
                  </a:lnTo>
                  <a:lnTo>
                    <a:pt x="359" y="33881"/>
                  </a:lnTo>
                  <a:lnTo>
                    <a:pt x="180" y="32405"/>
                  </a:lnTo>
                  <a:lnTo>
                    <a:pt x="46" y="30883"/>
                  </a:lnTo>
                  <a:lnTo>
                    <a:pt x="1" y="29406"/>
                  </a:lnTo>
                  <a:lnTo>
                    <a:pt x="1" y="29406"/>
                  </a:lnTo>
                  <a:lnTo>
                    <a:pt x="46" y="27884"/>
                  </a:lnTo>
                  <a:lnTo>
                    <a:pt x="180" y="26362"/>
                  </a:lnTo>
                  <a:lnTo>
                    <a:pt x="359" y="24930"/>
                  </a:lnTo>
                  <a:lnTo>
                    <a:pt x="627" y="23453"/>
                  </a:lnTo>
                  <a:lnTo>
                    <a:pt x="941" y="22021"/>
                  </a:lnTo>
                  <a:lnTo>
                    <a:pt x="1344" y="20634"/>
                  </a:lnTo>
                  <a:lnTo>
                    <a:pt x="1791" y="19291"/>
                  </a:lnTo>
                  <a:lnTo>
                    <a:pt x="2328" y="17948"/>
                  </a:lnTo>
                  <a:lnTo>
                    <a:pt x="2910" y="16650"/>
                  </a:lnTo>
                  <a:lnTo>
                    <a:pt x="3581" y="15397"/>
                  </a:lnTo>
                  <a:lnTo>
                    <a:pt x="4253" y="14144"/>
                  </a:lnTo>
                  <a:lnTo>
                    <a:pt x="5058" y="12980"/>
                  </a:lnTo>
                  <a:lnTo>
                    <a:pt x="5864" y="11817"/>
                  </a:lnTo>
                  <a:lnTo>
                    <a:pt x="6714" y="10698"/>
                  </a:lnTo>
                  <a:lnTo>
                    <a:pt x="7654" y="9623"/>
                  </a:lnTo>
                  <a:lnTo>
                    <a:pt x="8639" y="8594"/>
                  </a:lnTo>
                  <a:lnTo>
                    <a:pt x="9668" y="7654"/>
                  </a:lnTo>
                  <a:lnTo>
                    <a:pt x="10698" y="6714"/>
                  </a:lnTo>
                  <a:lnTo>
                    <a:pt x="11817" y="5819"/>
                  </a:lnTo>
                  <a:lnTo>
                    <a:pt x="12980" y="5014"/>
                  </a:lnTo>
                  <a:lnTo>
                    <a:pt x="14189" y="4253"/>
                  </a:lnTo>
                  <a:lnTo>
                    <a:pt x="15397" y="3537"/>
                  </a:lnTo>
                  <a:lnTo>
                    <a:pt x="16650" y="2910"/>
                  </a:lnTo>
                  <a:lnTo>
                    <a:pt x="17948" y="2328"/>
                  </a:lnTo>
                  <a:lnTo>
                    <a:pt x="19291" y="1791"/>
                  </a:lnTo>
                  <a:lnTo>
                    <a:pt x="20678" y="1344"/>
                  </a:lnTo>
                  <a:lnTo>
                    <a:pt x="22066" y="941"/>
                  </a:lnTo>
                  <a:lnTo>
                    <a:pt x="23498" y="583"/>
                  </a:lnTo>
                  <a:lnTo>
                    <a:pt x="24930" y="359"/>
                  </a:lnTo>
                  <a:lnTo>
                    <a:pt x="26407" y="135"/>
                  </a:lnTo>
                  <a:lnTo>
                    <a:pt x="27884" y="46"/>
                  </a:lnTo>
                  <a:lnTo>
                    <a:pt x="29406" y="1"/>
                  </a:lnTo>
                  <a:lnTo>
                    <a:pt x="2940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5368075" y="4261725"/>
              <a:ext cx="529275" cy="529275"/>
            </a:xfrm>
            <a:custGeom>
              <a:avLst/>
              <a:gdLst/>
              <a:ahLst/>
              <a:cxnLst/>
              <a:rect l="l" t="t" r="r" b="b"/>
              <a:pathLst>
                <a:path w="21171" h="21171" fill="none" extrusionOk="0">
                  <a:moveTo>
                    <a:pt x="10608" y="0"/>
                  </a:moveTo>
                  <a:lnTo>
                    <a:pt x="10608" y="0"/>
                  </a:lnTo>
                  <a:lnTo>
                    <a:pt x="11145" y="45"/>
                  </a:lnTo>
                  <a:lnTo>
                    <a:pt x="11682" y="90"/>
                  </a:lnTo>
                  <a:lnTo>
                    <a:pt x="12219" y="135"/>
                  </a:lnTo>
                  <a:lnTo>
                    <a:pt x="12711" y="224"/>
                  </a:lnTo>
                  <a:lnTo>
                    <a:pt x="13741" y="493"/>
                  </a:lnTo>
                  <a:lnTo>
                    <a:pt x="14725" y="851"/>
                  </a:lnTo>
                  <a:lnTo>
                    <a:pt x="15620" y="1298"/>
                  </a:lnTo>
                  <a:lnTo>
                    <a:pt x="16516" y="1835"/>
                  </a:lnTo>
                  <a:lnTo>
                    <a:pt x="17321" y="2417"/>
                  </a:lnTo>
                  <a:lnTo>
                    <a:pt x="18082" y="3089"/>
                  </a:lnTo>
                  <a:lnTo>
                    <a:pt x="18753" y="3849"/>
                  </a:lnTo>
                  <a:lnTo>
                    <a:pt x="19335" y="4655"/>
                  </a:lnTo>
                  <a:lnTo>
                    <a:pt x="19872" y="5550"/>
                  </a:lnTo>
                  <a:lnTo>
                    <a:pt x="20320" y="6490"/>
                  </a:lnTo>
                  <a:lnTo>
                    <a:pt x="20678" y="7430"/>
                  </a:lnTo>
                  <a:lnTo>
                    <a:pt x="20946" y="8459"/>
                  </a:lnTo>
                  <a:lnTo>
                    <a:pt x="21036" y="8996"/>
                  </a:lnTo>
                  <a:lnTo>
                    <a:pt x="21125" y="9489"/>
                  </a:lnTo>
                  <a:lnTo>
                    <a:pt x="21125" y="10026"/>
                  </a:lnTo>
                  <a:lnTo>
                    <a:pt x="21170" y="10563"/>
                  </a:lnTo>
                  <a:lnTo>
                    <a:pt x="21170" y="10563"/>
                  </a:lnTo>
                  <a:lnTo>
                    <a:pt x="21125" y="11145"/>
                  </a:lnTo>
                  <a:lnTo>
                    <a:pt x="21125" y="11682"/>
                  </a:lnTo>
                  <a:lnTo>
                    <a:pt x="21036" y="12174"/>
                  </a:lnTo>
                  <a:lnTo>
                    <a:pt x="20946" y="12711"/>
                  </a:lnTo>
                  <a:lnTo>
                    <a:pt x="20678" y="13741"/>
                  </a:lnTo>
                  <a:lnTo>
                    <a:pt x="20320" y="14681"/>
                  </a:lnTo>
                  <a:lnTo>
                    <a:pt x="19872" y="15620"/>
                  </a:lnTo>
                  <a:lnTo>
                    <a:pt x="19335" y="16516"/>
                  </a:lnTo>
                  <a:lnTo>
                    <a:pt x="18753" y="17321"/>
                  </a:lnTo>
                  <a:lnTo>
                    <a:pt x="18082" y="18037"/>
                  </a:lnTo>
                  <a:lnTo>
                    <a:pt x="17321" y="18753"/>
                  </a:lnTo>
                  <a:lnTo>
                    <a:pt x="16516" y="19335"/>
                  </a:lnTo>
                  <a:lnTo>
                    <a:pt x="15620" y="19872"/>
                  </a:lnTo>
                  <a:lnTo>
                    <a:pt x="14725" y="20320"/>
                  </a:lnTo>
                  <a:lnTo>
                    <a:pt x="13741" y="20678"/>
                  </a:lnTo>
                  <a:lnTo>
                    <a:pt x="12711" y="20946"/>
                  </a:lnTo>
                  <a:lnTo>
                    <a:pt x="12219" y="21036"/>
                  </a:lnTo>
                  <a:lnTo>
                    <a:pt x="11682" y="21081"/>
                  </a:lnTo>
                  <a:lnTo>
                    <a:pt x="11145" y="21126"/>
                  </a:lnTo>
                  <a:lnTo>
                    <a:pt x="10608" y="21170"/>
                  </a:lnTo>
                  <a:lnTo>
                    <a:pt x="10608" y="21170"/>
                  </a:lnTo>
                  <a:lnTo>
                    <a:pt x="10026" y="21126"/>
                  </a:lnTo>
                  <a:lnTo>
                    <a:pt x="9489" y="21081"/>
                  </a:lnTo>
                  <a:lnTo>
                    <a:pt x="8996" y="21036"/>
                  </a:lnTo>
                  <a:lnTo>
                    <a:pt x="8459" y="20946"/>
                  </a:lnTo>
                  <a:lnTo>
                    <a:pt x="7430" y="20678"/>
                  </a:lnTo>
                  <a:lnTo>
                    <a:pt x="6490" y="20320"/>
                  </a:lnTo>
                  <a:lnTo>
                    <a:pt x="5550" y="19872"/>
                  </a:lnTo>
                  <a:lnTo>
                    <a:pt x="4700" y="19335"/>
                  </a:lnTo>
                  <a:lnTo>
                    <a:pt x="3849" y="18753"/>
                  </a:lnTo>
                  <a:lnTo>
                    <a:pt x="3133" y="18037"/>
                  </a:lnTo>
                  <a:lnTo>
                    <a:pt x="2417" y="17321"/>
                  </a:lnTo>
                  <a:lnTo>
                    <a:pt x="1835" y="16516"/>
                  </a:lnTo>
                  <a:lnTo>
                    <a:pt x="1298" y="15620"/>
                  </a:lnTo>
                  <a:lnTo>
                    <a:pt x="851" y="14681"/>
                  </a:lnTo>
                  <a:lnTo>
                    <a:pt x="493" y="13741"/>
                  </a:lnTo>
                  <a:lnTo>
                    <a:pt x="224" y="12711"/>
                  </a:lnTo>
                  <a:lnTo>
                    <a:pt x="135" y="12174"/>
                  </a:lnTo>
                  <a:lnTo>
                    <a:pt x="90" y="11682"/>
                  </a:lnTo>
                  <a:lnTo>
                    <a:pt x="45" y="11145"/>
                  </a:lnTo>
                  <a:lnTo>
                    <a:pt x="0" y="10563"/>
                  </a:lnTo>
                  <a:lnTo>
                    <a:pt x="0" y="10563"/>
                  </a:lnTo>
                  <a:lnTo>
                    <a:pt x="45" y="10026"/>
                  </a:lnTo>
                  <a:lnTo>
                    <a:pt x="90" y="9489"/>
                  </a:lnTo>
                  <a:lnTo>
                    <a:pt x="135" y="8996"/>
                  </a:lnTo>
                  <a:lnTo>
                    <a:pt x="224" y="8459"/>
                  </a:lnTo>
                  <a:lnTo>
                    <a:pt x="493" y="7430"/>
                  </a:lnTo>
                  <a:lnTo>
                    <a:pt x="851" y="6490"/>
                  </a:lnTo>
                  <a:lnTo>
                    <a:pt x="1298" y="5550"/>
                  </a:lnTo>
                  <a:lnTo>
                    <a:pt x="1835" y="4655"/>
                  </a:lnTo>
                  <a:lnTo>
                    <a:pt x="2417" y="3849"/>
                  </a:lnTo>
                  <a:lnTo>
                    <a:pt x="3133" y="3089"/>
                  </a:lnTo>
                  <a:lnTo>
                    <a:pt x="3849" y="2417"/>
                  </a:lnTo>
                  <a:lnTo>
                    <a:pt x="4700" y="1835"/>
                  </a:lnTo>
                  <a:lnTo>
                    <a:pt x="5550" y="1298"/>
                  </a:lnTo>
                  <a:lnTo>
                    <a:pt x="6490" y="851"/>
                  </a:lnTo>
                  <a:lnTo>
                    <a:pt x="7430" y="493"/>
                  </a:lnTo>
                  <a:lnTo>
                    <a:pt x="8459" y="224"/>
                  </a:lnTo>
                  <a:lnTo>
                    <a:pt x="8996" y="135"/>
                  </a:lnTo>
                  <a:lnTo>
                    <a:pt x="9489" y="90"/>
                  </a:lnTo>
                  <a:lnTo>
                    <a:pt x="10026" y="45"/>
                  </a:lnTo>
                  <a:lnTo>
                    <a:pt x="10608" y="0"/>
                  </a:lnTo>
                  <a:lnTo>
                    <a:pt x="10608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5083875" y="4790975"/>
              <a:ext cx="548275" cy="339050"/>
            </a:xfrm>
            <a:custGeom>
              <a:avLst/>
              <a:gdLst/>
              <a:ahLst/>
              <a:cxnLst/>
              <a:rect l="l" t="t" r="r" b="b"/>
              <a:pathLst>
                <a:path w="21931" h="13562" fill="none" extrusionOk="0">
                  <a:moveTo>
                    <a:pt x="0" y="13561"/>
                  </a:moveTo>
                  <a:lnTo>
                    <a:pt x="0" y="13561"/>
                  </a:lnTo>
                  <a:lnTo>
                    <a:pt x="45" y="12980"/>
                  </a:lnTo>
                  <a:lnTo>
                    <a:pt x="179" y="12264"/>
                  </a:lnTo>
                  <a:lnTo>
                    <a:pt x="403" y="11368"/>
                  </a:lnTo>
                  <a:lnTo>
                    <a:pt x="761" y="10339"/>
                  </a:lnTo>
                  <a:lnTo>
                    <a:pt x="1030" y="9757"/>
                  </a:lnTo>
                  <a:lnTo>
                    <a:pt x="1298" y="9175"/>
                  </a:lnTo>
                  <a:lnTo>
                    <a:pt x="1656" y="8549"/>
                  </a:lnTo>
                  <a:lnTo>
                    <a:pt x="2014" y="7922"/>
                  </a:lnTo>
                  <a:lnTo>
                    <a:pt x="2462" y="7251"/>
                  </a:lnTo>
                  <a:lnTo>
                    <a:pt x="2954" y="6624"/>
                  </a:lnTo>
                  <a:lnTo>
                    <a:pt x="3536" y="5998"/>
                  </a:lnTo>
                  <a:lnTo>
                    <a:pt x="4163" y="5326"/>
                  </a:lnTo>
                  <a:lnTo>
                    <a:pt x="4834" y="4700"/>
                  </a:lnTo>
                  <a:lnTo>
                    <a:pt x="5640" y="4118"/>
                  </a:lnTo>
                  <a:lnTo>
                    <a:pt x="6490" y="3536"/>
                  </a:lnTo>
                  <a:lnTo>
                    <a:pt x="7385" y="2954"/>
                  </a:lnTo>
                  <a:lnTo>
                    <a:pt x="8414" y="2417"/>
                  </a:lnTo>
                  <a:lnTo>
                    <a:pt x="9533" y="1925"/>
                  </a:lnTo>
                  <a:lnTo>
                    <a:pt x="10697" y="1477"/>
                  </a:lnTo>
                  <a:lnTo>
                    <a:pt x="11995" y="1074"/>
                  </a:lnTo>
                  <a:lnTo>
                    <a:pt x="13382" y="761"/>
                  </a:lnTo>
                  <a:lnTo>
                    <a:pt x="14859" y="448"/>
                  </a:lnTo>
                  <a:lnTo>
                    <a:pt x="16471" y="224"/>
                  </a:lnTo>
                  <a:lnTo>
                    <a:pt x="18171" y="90"/>
                  </a:lnTo>
                  <a:lnTo>
                    <a:pt x="20006" y="0"/>
                  </a:lnTo>
                  <a:lnTo>
                    <a:pt x="21931" y="0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5622075" y="4790975"/>
              <a:ext cx="546050" cy="315550"/>
            </a:xfrm>
            <a:custGeom>
              <a:avLst/>
              <a:gdLst/>
              <a:ahLst/>
              <a:cxnLst/>
              <a:rect l="l" t="t" r="r" b="b"/>
              <a:pathLst>
                <a:path w="21842" h="12622" fill="none" extrusionOk="0">
                  <a:moveTo>
                    <a:pt x="21841" y="12622"/>
                  </a:moveTo>
                  <a:lnTo>
                    <a:pt x="21841" y="12622"/>
                  </a:lnTo>
                  <a:lnTo>
                    <a:pt x="21797" y="12085"/>
                  </a:lnTo>
                  <a:lnTo>
                    <a:pt x="21662" y="11413"/>
                  </a:lnTo>
                  <a:lnTo>
                    <a:pt x="21438" y="10608"/>
                  </a:lnTo>
                  <a:lnTo>
                    <a:pt x="21080" y="9623"/>
                  </a:lnTo>
                  <a:lnTo>
                    <a:pt x="20857" y="9086"/>
                  </a:lnTo>
                  <a:lnTo>
                    <a:pt x="20588" y="8504"/>
                  </a:lnTo>
                  <a:lnTo>
                    <a:pt x="20230" y="7967"/>
                  </a:lnTo>
                  <a:lnTo>
                    <a:pt x="19872" y="7340"/>
                  </a:lnTo>
                  <a:lnTo>
                    <a:pt x="19424" y="6758"/>
                  </a:lnTo>
                  <a:lnTo>
                    <a:pt x="18932" y="6177"/>
                  </a:lnTo>
                  <a:lnTo>
                    <a:pt x="18395" y="5550"/>
                  </a:lnTo>
                  <a:lnTo>
                    <a:pt x="17768" y="4968"/>
                  </a:lnTo>
                  <a:lnTo>
                    <a:pt x="17052" y="4386"/>
                  </a:lnTo>
                  <a:lnTo>
                    <a:pt x="16291" y="3805"/>
                  </a:lnTo>
                  <a:lnTo>
                    <a:pt x="15441" y="3267"/>
                  </a:lnTo>
                  <a:lnTo>
                    <a:pt x="14546" y="2730"/>
                  </a:lnTo>
                  <a:lnTo>
                    <a:pt x="13517" y="2238"/>
                  </a:lnTo>
                  <a:lnTo>
                    <a:pt x="12442" y="1791"/>
                  </a:lnTo>
                  <a:lnTo>
                    <a:pt x="11234" y="1388"/>
                  </a:lnTo>
                  <a:lnTo>
                    <a:pt x="9936" y="985"/>
                  </a:lnTo>
                  <a:lnTo>
                    <a:pt x="8549" y="672"/>
                  </a:lnTo>
                  <a:lnTo>
                    <a:pt x="7072" y="403"/>
                  </a:lnTo>
                  <a:lnTo>
                    <a:pt x="5505" y="224"/>
                  </a:lnTo>
                  <a:lnTo>
                    <a:pt x="3760" y="45"/>
                  </a:lnTo>
                  <a:lnTo>
                    <a:pt x="196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1261675" y="3896950"/>
              <a:ext cx="1469150" cy="1469175"/>
            </a:xfrm>
            <a:custGeom>
              <a:avLst/>
              <a:gdLst/>
              <a:ahLst/>
              <a:cxnLst/>
              <a:rect l="l" t="t" r="r" b="b"/>
              <a:pathLst>
                <a:path w="58766" h="58767" fill="none" extrusionOk="0">
                  <a:moveTo>
                    <a:pt x="29405" y="1"/>
                  </a:moveTo>
                  <a:lnTo>
                    <a:pt x="29405" y="1"/>
                  </a:lnTo>
                  <a:lnTo>
                    <a:pt x="30927" y="46"/>
                  </a:lnTo>
                  <a:lnTo>
                    <a:pt x="32404" y="135"/>
                  </a:lnTo>
                  <a:lnTo>
                    <a:pt x="33881" y="359"/>
                  </a:lnTo>
                  <a:lnTo>
                    <a:pt x="35313" y="583"/>
                  </a:lnTo>
                  <a:lnTo>
                    <a:pt x="36745" y="941"/>
                  </a:lnTo>
                  <a:lnTo>
                    <a:pt x="38133" y="1344"/>
                  </a:lnTo>
                  <a:lnTo>
                    <a:pt x="39520" y="1791"/>
                  </a:lnTo>
                  <a:lnTo>
                    <a:pt x="40818" y="2328"/>
                  </a:lnTo>
                  <a:lnTo>
                    <a:pt x="42161" y="2910"/>
                  </a:lnTo>
                  <a:lnTo>
                    <a:pt x="43414" y="3537"/>
                  </a:lnTo>
                  <a:lnTo>
                    <a:pt x="44622" y="4253"/>
                  </a:lnTo>
                  <a:lnTo>
                    <a:pt x="45831" y="5014"/>
                  </a:lnTo>
                  <a:lnTo>
                    <a:pt x="46994" y="5819"/>
                  </a:lnTo>
                  <a:lnTo>
                    <a:pt x="48069" y="6714"/>
                  </a:lnTo>
                  <a:lnTo>
                    <a:pt x="49143" y="7654"/>
                  </a:lnTo>
                  <a:lnTo>
                    <a:pt x="50172" y="8594"/>
                  </a:lnTo>
                  <a:lnTo>
                    <a:pt x="51157" y="9623"/>
                  </a:lnTo>
                  <a:lnTo>
                    <a:pt x="52052" y="10698"/>
                  </a:lnTo>
                  <a:lnTo>
                    <a:pt x="52947" y="11817"/>
                  </a:lnTo>
                  <a:lnTo>
                    <a:pt x="53753" y="12980"/>
                  </a:lnTo>
                  <a:lnTo>
                    <a:pt x="54514" y="14144"/>
                  </a:lnTo>
                  <a:lnTo>
                    <a:pt x="55230" y="15397"/>
                  </a:lnTo>
                  <a:lnTo>
                    <a:pt x="55901" y="16650"/>
                  </a:lnTo>
                  <a:lnTo>
                    <a:pt x="56483" y="17948"/>
                  </a:lnTo>
                  <a:lnTo>
                    <a:pt x="57020" y="19291"/>
                  </a:lnTo>
                  <a:lnTo>
                    <a:pt x="57467" y="20634"/>
                  </a:lnTo>
                  <a:lnTo>
                    <a:pt x="57870" y="22021"/>
                  </a:lnTo>
                  <a:lnTo>
                    <a:pt x="58184" y="23453"/>
                  </a:lnTo>
                  <a:lnTo>
                    <a:pt x="58452" y="24930"/>
                  </a:lnTo>
                  <a:lnTo>
                    <a:pt x="58631" y="26362"/>
                  </a:lnTo>
                  <a:lnTo>
                    <a:pt x="58765" y="27884"/>
                  </a:lnTo>
                  <a:lnTo>
                    <a:pt x="58765" y="29406"/>
                  </a:lnTo>
                  <a:lnTo>
                    <a:pt x="58765" y="29406"/>
                  </a:lnTo>
                  <a:lnTo>
                    <a:pt x="58765" y="30883"/>
                  </a:lnTo>
                  <a:lnTo>
                    <a:pt x="58631" y="32405"/>
                  </a:lnTo>
                  <a:lnTo>
                    <a:pt x="58452" y="33881"/>
                  </a:lnTo>
                  <a:lnTo>
                    <a:pt x="58184" y="35314"/>
                  </a:lnTo>
                  <a:lnTo>
                    <a:pt x="57870" y="36746"/>
                  </a:lnTo>
                  <a:lnTo>
                    <a:pt x="57467" y="38133"/>
                  </a:lnTo>
                  <a:lnTo>
                    <a:pt x="57020" y="39476"/>
                  </a:lnTo>
                  <a:lnTo>
                    <a:pt x="56483" y="40819"/>
                  </a:lnTo>
                  <a:lnTo>
                    <a:pt x="55901" y="42117"/>
                  </a:lnTo>
                  <a:lnTo>
                    <a:pt x="55230" y="43370"/>
                  </a:lnTo>
                  <a:lnTo>
                    <a:pt x="54514" y="44623"/>
                  </a:lnTo>
                  <a:lnTo>
                    <a:pt x="53753" y="45831"/>
                  </a:lnTo>
                  <a:lnTo>
                    <a:pt x="52947" y="46950"/>
                  </a:lnTo>
                  <a:lnTo>
                    <a:pt x="52052" y="48069"/>
                  </a:lnTo>
                  <a:lnTo>
                    <a:pt x="51157" y="49143"/>
                  </a:lnTo>
                  <a:lnTo>
                    <a:pt x="50172" y="50173"/>
                  </a:lnTo>
                  <a:lnTo>
                    <a:pt x="49143" y="51113"/>
                  </a:lnTo>
                  <a:lnTo>
                    <a:pt x="48069" y="52053"/>
                  </a:lnTo>
                  <a:lnTo>
                    <a:pt x="46994" y="52948"/>
                  </a:lnTo>
                  <a:lnTo>
                    <a:pt x="45831" y="53753"/>
                  </a:lnTo>
                  <a:lnTo>
                    <a:pt x="44622" y="54514"/>
                  </a:lnTo>
                  <a:lnTo>
                    <a:pt x="43414" y="55230"/>
                  </a:lnTo>
                  <a:lnTo>
                    <a:pt x="42161" y="55857"/>
                  </a:lnTo>
                  <a:lnTo>
                    <a:pt x="40818" y="56439"/>
                  </a:lnTo>
                  <a:lnTo>
                    <a:pt x="39520" y="56976"/>
                  </a:lnTo>
                  <a:lnTo>
                    <a:pt x="38133" y="57423"/>
                  </a:lnTo>
                  <a:lnTo>
                    <a:pt x="36745" y="57826"/>
                  </a:lnTo>
                  <a:lnTo>
                    <a:pt x="35313" y="58184"/>
                  </a:lnTo>
                  <a:lnTo>
                    <a:pt x="33881" y="58408"/>
                  </a:lnTo>
                  <a:lnTo>
                    <a:pt x="32404" y="58632"/>
                  </a:lnTo>
                  <a:lnTo>
                    <a:pt x="30927" y="58721"/>
                  </a:lnTo>
                  <a:lnTo>
                    <a:pt x="29405" y="58766"/>
                  </a:lnTo>
                  <a:lnTo>
                    <a:pt x="29405" y="58766"/>
                  </a:lnTo>
                  <a:lnTo>
                    <a:pt x="27883" y="58721"/>
                  </a:lnTo>
                  <a:lnTo>
                    <a:pt x="26406" y="58632"/>
                  </a:lnTo>
                  <a:lnTo>
                    <a:pt x="24929" y="58408"/>
                  </a:lnTo>
                  <a:lnTo>
                    <a:pt x="23497" y="58184"/>
                  </a:lnTo>
                  <a:lnTo>
                    <a:pt x="22065" y="57826"/>
                  </a:lnTo>
                  <a:lnTo>
                    <a:pt x="20678" y="57423"/>
                  </a:lnTo>
                  <a:lnTo>
                    <a:pt x="19290" y="56976"/>
                  </a:lnTo>
                  <a:lnTo>
                    <a:pt x="17947" y="56439"/>
                  </a:lnTo>
                  <a:lnTo>
                    <a:pt x="16650" y="55857"/>
                  </a:lnTo>
                  <a:lnTo>
                    <a:pt x="15396" y="55230"/>
                  </a:lnTo>
                  <a:lnTo>
                    <a:pt x="14188" y="54514"/>
                  </a:lnTo>
                  <a:lnTo>
                    <a:pt x="12980" y="53753"/>
                  </a:lnTo>
                  <a:lnTo>
                    <a:pt x="11816" y="52948"/>
                  </a:lnTo>
                  <a:lnTo>
                    <a:pt x="10697" y="52053"/>
                  </a:lnTo>
                  <a:lnTo>
                    <a:pt x="9668" y="51113"/>
                  </a:lnTo>
                  <a:lnTo>
                    <a:pt x="8638" y="50173"/>
                  </a:lnTo>
                  <a:lnTo>
                    <a:pt x="7653" y="49143"/>
                  </a:lnTo>
                  <a:lnTo>
                    <a:pt x="6714" y="48069"/>
                  </a:lnTo>
                  <a:lnTo>
                    <a:pt x="5863" y="46950"/>
                  </a:lnTo>
                  <a:lnTo>
                    <a:pt x="5058" y="45831"/>
                  </a:lnTo>
                  <a:lnTo>
                    <a:pt x="4252" y="44623"/>
                  </a:lnTo>
                  <a:lnTo>
                    <a:pt x="3581" y="43370"/>
                  </a:lnTo>
                  <a:lnTo>
                    <a:pt x="2909" y="42117"/>
                  </a:lnTo>
                  <a:lnTo>
                    <a:pt x="2327" y="40819"/>
                  </a:lnTo>
                  <a:lnTo>
                    <a:pt x="1790" y="39476"/>
                  </a:lnTo>
                  <a:lnTo>
                    <a:pt x="1343" y="38133"/>
                  </a:lnTo>
                  <a:lnTo>
                    <a:pt x="940" y="36746"/>
                  </a:lnTo>
                  <a:lnTo>
                    <a:pt x="627" y="35314"/>
                  </a:lnTo>
                  <a:lnTo>
                    <a:pt x="358" y="33881"/>
                  </a:lnTo>
                  <a:lnTo>
                    <a:pt x="179" y="32405"/>
                  </a:lnTo>
                  <a:lnTo>
                    <a:pt x="45" y="30883"/>
                  </a:lnTo>
                  <a:lnTo>
                    <a:pt x="0" y="29406"/>
                  </a:lnTo>
                  <a:lnTo>
                    <a:pt x="0" y="29406"/>
                  </a:lnTo>
                  <a:lnTo>
                    <a:pt x="45" y="27884"/>
                  </a:lnTo>
                  <a:lnTo>
                    <a:pt x="179" y="26362"/>
                  </a:lnTo>
                  <a:lnTo>
                    <a:pt x="358" y="24930"/>
                  </a:lnTo>
                  <a:lnTo>
                    <a:pt x="627" y="23453"/>
                  </a:lnTo>
                  <a:lnTo>
                    <a:pt x="940" y="22021"/>
                  </a:lnTo>
                  <a:lnTo>
                    <a:pt x="1343" y="20634"/>
                  </a:lnTo>
                  <a:lnTo>
                    <a:pt x="1790" y="19291"/>
                  </a:lnTo>
                  <a:lnTo>
                    <a:pt x="2327" y="17948"/>
                  </a:lnTo>
                  <a:lnTo>
                    <a:pt x="2909" y="16650"/>
                  </a:lnTo>
                  <a:lnTo>
                    <a:pt x="3581" y="15397"/>
                  </a:lnTo>
                  <a:lnTo>
                    <a:pt x="4252" y="14144"/>
                  </a:lnTo>
                  <a:lnTo>
                    <a:pt x="5058" y="12980"/>
                  </a:lnTo>
                  <a:lnTo>
                    <a:pt x="5863" y="11817"/>
                  </a:lnTo>
                  <a:lnTo>
                    <a:pt x="6714" y="10698"/>
                  </a:lnTo>
                  <a:lnTo>
                    <a:pt x="7653" y="9623"/>
                  </a:lnTo>
                  <a:lnTo>
                    <a:pt x="8638" y="8594"/>
                  </a:lnTo>
                  <a:lnTo>
                    <a:pt x="9668" y="7654"/>
                  </a:lnTo>
                  <a:lnTo>
                    <a:pt x="10697" y="6714"/>
                  </a:lnTo>
                  <a:lnTo>
                    <a:pt x="11816" y="5819"/>
                  </a:lnTo>
                  <a:lnTo>
                    <a:pt x="12980" y="5014"/>
                  </a:lnTo>
                  <a:lnTo>
                    <a:pt x="14188" y="4253"/>
                  </a:lnTo>
                  <a:lnTo>
                    <a:pt x="15396" y="3537"/>
                  </a:lnTo>
                  <a:lnTo>
                    <a:pt x="16650" y="2910"/>
                  </a:lnTo>
                  <a:lnTo>
                    <a:pt x="17947" y="2328"/>
                  </a:lnTo>
                  <a:lnTo>
                    <a:pt x="19290" y="1791"/>
                  </a:lnTo>
                  <a:lnTo>
                    <a:pt x="20678" y="1344"/>
                  </a:lnTo>
                  <a:lnTo>
                    <a:pt x="22065" y="941"/>
                  </a:lnTo>
                  <a:lnTo>
                    <a:pt x="23497" y="583"/>
                  </a:lnTo>
                  <a:lnTo>
                    <a:pt x="24929" y="359"/>
                  </a:lnTo>
                  <a:lnTo>
                    <a:pt x="26406" y="135"/>
                  </a:lnTo>
                  <a:lnTo>
                    <a:pt x="27883" y="46"/>
                  </a:lnTo>
                  <a:lnTo>
                    <a:pt x="29405" y="1"/>
                  </a:lnTo>
                  <a:lnTo>
                    <a:pt x="29405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1741675" y="4261725"/>
              <a:ext cx="529275" cy="529275"/>
            </a:xfrm>
            <a:custGeom>
              <a:avLst/>
              <a:gdLst/>
              <a:ahLst/>
              <a:cxnLst/>
              <a:rect l="l" t="t" r="r" b="b"/>
              <a:pathLst>
                <a:path w="21171" h="21171" fill="none" extrusionOk="0">
                  <a:moveTo>
                    <a:pt x="10608" y="0"/>
                  </a:moveTo>
                  <a:lnTo>
                    <a:pt x="10608" y="0"/>
                  </a:lnTo>
                  <a:lnTo>
                    <a:pt x="11145" y="45"/>
                  </a:lnTo>
                  <a:lnTo>
                    <a:pt x="11682" y="90"/>
                  </a:lnTo>
                  <a:lnTo>
                    <a:pt x="12219" y="135"/>
                  </a:lnTo>
                  <a:lnTo>
                    <a:pt x="12712" y="224"/>
                  </a:lnTo>
                  <a:lnTo>
                    <a:pt x="13741" y="493"/>
                  </a:lnTo>
                  <a:lnTo>
                    <a:pt x="14726" y="851"/>
                  </a:lnTo>
                  <a:lnTo>
                    <a:pt x="15621" y="1298"/>
                  </a:lnTo>
                  <a:lnTo>
                    <a:pt x="16516" y="1835"/>
                  </a:lnTo>
                  <a:lnTo>
                    <a:pt x="17321" y="2417"/>
                  </a:lnTo>
                  <a:lnTo>
                    <a:pt x="18082" y="3089"/>
                  </a:lnTo>
                  <a:lnTo>
                    <a:pt x="18754" y="3849"/>
                  </a:lnTo>
                  <a:lnTo>
                    <a:pt x="19335" y="4655"/>
                  </a:lnTo>
                  <a:lnTo>
                    <a:pt x="19873" y="5550"/>
                  </a:lnTo>
                  <a:lnTo>
                    <a:pt x="20320" y="6490"/>
                  </a:lnTo>
                  <a:lnTo>
                    <a:pt x="20678" y="7430"/>
                  </a:lnTo>
                  <a:lnTo>
                    <a:pt x="20947" y="8459"/>
                  </a:lnTo>
                  <a:lnTo>
                    <a:pt x="21036" y="8996"/>
                  </a:lnTo>
                  <a:lnTo>
                    <a:pt x="21126" y="9489"/>
                  </a:lnTo>
                  <a:lnTo>
                    <a:pt x="21126" y="10026"/>
                  </a:lnTo>
                  <a:lnTo>
                    <a:pt x="21170" y="10563"/>
                  </a:lnTo>
                  <a:lnTo>
                    <a:pt x="21170" y="10563"/>
                  </a:lnTo>
                  <a:lnTo>
                    <a:pt x="21126" y="11145"/>
                  </a:lnTo>
                  <a:lnTo>
                    <a:pt x="21126" y="11682"/>
                  </a:lnTo>
                  <a:lnTo>
                    <a:pt x="21036" y="12174"/>
                  </a:lnTo>
                  <a:lnTo>
                    <a:pt x="20947" y="12711"/>
                  </a:lnTo>
                  <a:lnTo>
                    <a:pt x="20678" y="13741"/>
                  </a:lnTo>
                  <a:lnTo>
                    <a:pt x="20320" y="14681"/>
                  </a:lnTo>
                  <a:lnTo>
                    <a:pt x="19873" y="15620"/>
                  </a:lnTo>
                  <a:lnTo>
                    <a:pt x="19335" y="16516"/>
                  </a:lnTo>
                  <a:lnTo>
                    <a:pt x="18754" y="17321"/>
                  </a:lnTo>
                  <a:lnTo>
                    <a:pt x="18082" y="18037"/>
                  </a:lnTo>
                  <a:lnTo>
                    <a:pt x="17321" y="18753"/>
                  </a:lnTo>
                  <a:lnTo>
                    <a:pt x="16516" y="19335"/>
                  </a:lnTo>
                  <a:lnTo>
                    <a:pt x="15621" y="19872"/>
                  </a:lnTo>
                  <a:lnTo>
                    <a:pt x="14726" y="20320"/>
                  </a:lnTo>
                  <a:lnTo>
                    <a:pt x="13741" y="20678"/>
                  </a:lnTo>
                  <a:lnTo>
                    <a:pt x="12712" y="20946"/>
                  </a:lnTo>
                  <a:lnTo>
                    <a:pt x="12219" y="21036"/>
                  </a:lnTo>
                  <a:lnTo>
                    <a:pt x="11682" y="21081"/>
                  </a:lnTo>
                  <a:lnTo>
                    <a:pt x="11145" y="21126"/>
                  </a:lnTo>
                  <a:lnTo>
                    <a:pt x="10608" y="21170"/>
                  </a:lnTo>
                  <a:lnTo>
                    <a:pt x="10608" y="21170"/>
                  </a:lnTo>
                  <a:lnTo>
                    <a:pt x="10026" y="21126"/>
                  </a:lnTo>
                  <a:lnTo>
                    <a:pt x="9489" y="21081"/>
                  </a:lnTo>
                  <a:lnTo>
                    <a:pt x="8997" y="21036"/>
                  </a:lnTo>
                  <a:lnTo>
                    <a:pt x="8460" y="20946"/>
                  </a:lnTo>
                  <a:lnTo>
                    <a:pt x="7430" y="20678"/>
                  </a:lnTo>
                  <a:lnTo>
                    <a:pt x="6490" y="20320"/>
                  </a:lnTo>
                  <a:lnTo>
                    <a:pt x="5550" y="19872"/>
                  </a:lnTo>
                  <a:lnTo>
                    <a:pt x="4700" y="19335"/>
                  </a:lnTo>
                  <a:lnTo>
                    <a:pt x="3850" y="18753"/>
                  </a:lnTo>
                  <a:lnTo>
                    <a:pt x="3134" y="18037"/>
                  </a:lnTo>
                  <a:lnTo>
                    <a:pt x="2418" y="17321"/>
                  </a:lnTo>
                  <a:lnTo>
                    <a:pt x="1836" y="16516"/>
                  </a:lnTo>
                  <a:lnTo>
                    <a:pt x="1299" y="15620"/>
                  </a:lnTo>
                  <a:lnTo>
                    <a:pt x="851" y="14681"/>
                  </a:lnTo>
                  <a:lnTo>
                    <a:pt x="493" y="13741"/>
                  </a:lnTo>
                  <a:lnTo>
                    <a:pt x="224" y="12711"/>
                  </a:lnTo>
                  <a:lnTo>
                    <a:pt x="135" y="12174"/>
                  </a:lnTo>
                  <a:lnTo>
                    <a:pt x="90" y="11682"/>
                  </a:lnTo>
                  <a:lnTo>
                    <a:pt x="45" y="11145"/>
                  </a:lnTo>
                  <a:lnTo>
                    <a:pt x="1" y="10563"/>
                  </a:lnTo>
                  <a:lnTo>
                    <a:pt x="1" y="10563"/>
                  </a:lnTo>
                  <a:lnTo>
                    <a:pt x="45" y="10026"/>
                  </a:lnTo>
                  <a:lnTo>
                    <a:pt x="90" y="9489"/>
                  </a:lnTo>
                  <a:lnTo>
                    <a:pt x="135" y="8996"/>
                  </a:lnTo>
                  <a:lnTo>
                    <a:pt x="224" y="8459"/>
                  </a:lnTo>
                  <a:lnTo>
                    <a:pt x="493" y="7430"/>
                  </a:lnTo>
                  <a:lnTo>
                    <a:pt x="851" y="6490"/>
                  </a:lnTo>
                  <a:lnTo>
                    <a:pt x="1299" y="5550"/>
                  </a:lnTo>
                  <a:lnTo>
                    <a:pt x="1836" y="4655"/>
                  </a:lnTo>
                  <a:lnTo>
                    <a:pt x="2418" y="3849"/>
                  </a:lnTo>
                  <a:lnTo>
                    <a:pt x="3134" y="3089"/>
                  </a:lnTo>
                  <a:lnTo>
                    <a:pt x="3850" y="2417"/>
                  </a:lnTo>
                  <a:lnTo>
                    <a:pt x="4700" y="1835"/>
                  </a:lnTo>
                  <a:lnTo>
                    <a:pt x="5550" y="1298"/>
                  </a:lnTo>
                  <a:lnTo>
                    <a:pt x="6490" y="851"/>
                  </a:lnTo>
                  <a:lnTo>
                    <a:pt x="7430" y="493"/>
                  </a:lnTo>
                  <a:lnTo>
                    <a:pt x="8460" y="224"/>
                  </a:lnTo>
                  <a:lnTo>
                    <a:pt x="8997" y="135"/>
                  </a:lnTo>
                  <a:lnTo>
                    <a:pt x="9489" y="90"/>
                  </a:lnTo>
                  <a:lnTo>
                    <a:pt x="10026" y="45"/>
                  </a:lnTo>
                  <a:lnTo>
                    <a:pt x="10608" y="0"/>
                  </a:lnTo>
                  <a:lnTo>
                    <a:pt x="10608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1457475" y="4790975"/>
              <a:ext cx="548300" cy="339050"/>
            </a:xfrm>
            <a:custGeom>
              <a:avLst/>
              <a:gdLst/>
              <a:ahLst/>
              <a:cxnLst/>
              <a:rect l="l" t="t" r="r" b="b"/>
              <a:pathLst>
                <a:path w="21932" h="13562" fill="none" extrusionOk="0">
                  <a:moveTo>
                    <a:pt x="1" y="13561"/>
                  </a:moveTo>
                  <a:lnTo>
                    <a:pt x="1" y="13561"/>
                  </a:lnTo>
                  <a:lnTo>
                    <a:pt x="45" y="12980"/>
                  </a:lnTo>
                  <a:lnTo>
                    <a:pt x="180" y="12264"/>
                  </a:lnTo>
                  <a:lnTo>
                    <a:pt x="403" y="11368"/>
                  </a:lnTo>
                  <a:lnTo>
                    <a:pt x="761" y="10339"/>
                  </a:lnTo>
                  <a:lnTo>
                    <a:pt x="1030" y="9757"/>
                  </a:lnTo>
                  <a:lnTo>
                    <a:pt x="1298" y="9175"/>
                  </a:lnTo>
                  <a:lnTo>
                    <a:pt x="1657" y="8549"/>
                  </a:lnTo>
                  <a:lnTo>
                    <a:pt x="2015" y="7922"/>
                  </a:lnTo>
                  <a:lnTo>
                    <a:pt x="2462" y="7251"/>
                  </a:lnTo>
                  <a:lnTo>
                    <a:pt x="2954" y="6624"/>
                  </a:lnTo>
                  <a:lnTo>
                    <a:pt x="3536" y="5998"/>
                  </a:lnTo>
                  <a:lnTo>
                    <a:pt x="4163" y="5326"/>
                  </a:lnTo>
                  <a:lnTo>
                    <a:pt x="4834" y="4700"/>
                  </a:lnTo>
                  <a:lnTo>
                    <a:pt x="5640" y="4118"/>
                  </a:lnTo>
                  <a:lnTo>
                    <a:pt x="6490" y="3536"/>
                  </a:lnTo>
                  <a:lnTo>
                    <a:pt x="7385" y="2954"/>
                  </a:lnTo>
                  <a:lnTo>
                    <a:pt x="8415" y="2417"/>
                  </a:lnTo>
                  <a:lnTo>
                    <a:pt x="9534" y="1925"/>
                  </a:lnTo>
                  <a:lnTo>
                    <a:pt x="10697" y="1477"/>
                  </a:lnTo>
                  <a:lnTo>
                    <a:pt x="11995" y="1074"/>
                  </a:lnTo>
                  <a:lnTo>
                    <a:pt x="13383" y="761"/>
                  </a:lnTo>
                  <a:lnTo>
                    <a:pt x="14860" y="448"/>
                  </a:lnTo>
                  <a:lnTo>
                    <a:pt x="16471" y="224"/>
                  </a:lnTo>
                  <a:lnTo>
                    <a:pt x="18172" y="90"/>
                  </a:lnTo>
                  <a:lnTo>
                    <a:pt x="20007" y="0"/>
                  </a:lnTo>
                  <a:lnTo>
                    <a:pt x="21931" y="0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1995675" y="4790975"/>
              <a:ext cx="546050" cy="315550"/>
            </a:xfrm>
            <a:custGeom>
              <a:avLst/>
              <a:gdLst/>
              <a:ahLst/>
              <a:cxnLst/>
              <a:rect l="l" t="t" r="r" b="b"/>
              <a:pathLst>
                <a:path w="21842" h="12622" fill="none" extrusionOk="0">
                  <a:moveTo>
                    <a:pt x="21842" y="12622"/>
                  </a:moveTo>
                  <a:lnTo>
                    <a:pt x="21842" y="12622"/>
                  </a:lnTo>
                  <a:lnTo>
                    <a:pt x="21797" y="12085"/>
                  </a:lnTo>
                  <a:lnTo>
                    <a:pt x="21663" y="11413"/>
                  </a:lnTo>
                  <a:lnTo>
                    <a:pt x="21439" y="10608"/>
                  </a:lnTo>
                  <a:lnTo>
                    <a:pt x="21081" y="9623"/>
                  </a:lnTo>
                  <a:lnTo>
                    <a:pt x="20857" y="9086"/>
                  </a:lnTo>
                  <a:lnTo>
                    <a:pt x="20588" y="8504"/>
                  </a:lnTo>
                  <a:lnTo>
                    <a:pt x="20230" y="7967"/>
                  </a:lnTo>
                  <a:lnTo>
                    <a:pt x="19872" y="7340"/>
                  </a:lnTo>
                  <a:lnTo>
                    <a:pt x="19425" y="6758"/>
                  </a:lnTo>
                  <a:lnTo>
                    <a:pt x="18932" y="6177"/>
                  </a:lnTo>
                  <a:lnTo>
                    <a:pt x="18395" y="5550"/>
                  </a:lnTo>
                  <a:lnTo>
                    <a:pt x="17769" y="4968"/>
                  </a:lnTo>
                  <a:lnTo>
                    <a:pt x="17053" y="4386"/>
                  </a:lnTo>
                  <a:lnTo>
                    <a:pt x="16292" y="3805"/>
                  </a:lnTo>
                  <a:lnTo>
                    <a:pt x="15441" y="3267"/>
                  </a:lnTo>
                  <a:lnTo>
                    <a:pt x="14546" y="2730"/>
                  </a:lnTo>
                  <a:lnTo>
                    <a:pt x="13517" y="2238"/>
                  </a:lnTo>
                  <a:lnTo>
                    <a:pt x="12443" y="1791"/>
                  </a:lnTo>
                  <a:lnTo>
                    <a:pt x="11234" y="1388"/>
                  </a:lnTo>
                  <a:lnTo>
                    <a:pt x="9936" y="985"/>
                  </a:lnTo>
                  <a:lnTo>
                    <a:pt x="8549" y="672"/>
                  </a:lnTo>
                  <a:lnTo>
                    <a:pt x="7072" y="403"/>
                  </a:lnTo>
                  <a:lnTo>
                    <a:pt x="5505" y="224"/>
                  </a:lnTo>
                  <a:lnTo>
                    <a:pt x="3760" y="45"/>
                  </a:lnTo>
                  <a:lnTo>
                    <a:pt x="1970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4879100" y="1580800"/>
              <a:ext cx="204800" cy="204800"/>
            </a:xfrm>
            <a:custGeom>
              <a:avLst/>
              <a:gdLst/>
              <a:ahLst/>
              <a:cxnLst/>
              <a:rect l="l" t="t" r="r" b="b"/>
              <a:pathLst>
                <a:path w="8192" h="8192" fill="none" extrusionOk="0">
                  <a:moveTo>
                    <a:pt x="8191" y="1"/>
                  </a:moveTo>
                  <a:lnTo>
                    <a:pt x="1" y="819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2537225" y="3922700"/>
              <a:ext cx="204775" cy="204775"/>
            </a:xfrm>
            <a:custGeom>
              <a:avLst/>
              <a:gdLst/>
              <a:ahLst/>
              <a:cxnLst/>
              <a:rect l="l" t="t" r="r" b="b"/>
              <a:pathLst>
                <a:path w="8191" h="8191" fill="none" extrusionOk="0">
                  <a:moveTo>
                    <a:pt x="8191" y="0"/>
                  </a:moveTo>
                  <a:lnTo>
                    <a:pt x="1" y="819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2537225" y="1580800"/>
              <a:ext cx="204775" cy="204800"/>
            </a:xfrm>
            <a:custGeom>
              <a:avLst/>
              <a:gdLst/>
              <a:ahLst/>
              <a:cxnLst/>
              <a:rect l="l" t="t" r="r" b="b"/>
              <a:pathLst>
                <a:path w="8191" h="8192" fill="none" extrusionOk="0">
                  <a:moveTo>
                    <a:pt x="1" y="1"/>
                  </a:moveTo>
                  <a:lnTo>
                    <a:pt x="8191" y="819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4879100" y="3922700"/>
              <a:ext cx="204800" cy="204775"/>
            </a:xfrm>
            <a:custGeom>
              <a:avLst/>
              <a:gdLst/>
              <a:ahLst/>
              <a:cxnLst/>
              <a:rect l="l" t="t" r="r" b="b"/>
              <a:pathLst>
                <a:path w="8192" h="8191" fill="none" extrusionOk="0">
                  <a:moveTo>
                    <a:pt x="1" y="0"/>
                  </a:moveTo>
                  <a:lnTo>
                    <a:pt x="8191" y="819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906" name="Google Shape;906;p41"/>
          <p:cNvGrpSpPr/>
          <p:nvPr/>
        </p:nvGrpSpPr>
        <p:grpSpPr>
          <a:xfrm>
            <a:off x="492398" y="2898220"/>
            <a:ext cx="311945" cy="403218"/>
            <a:chOff x="1795450" y="343675"/>
            <a:chExt cx="4030300" cy="5027650"/>
          </a:xfrm>
        </p:grpSpPr>
        <p:sp>
          <p:nvSpPr>
            <p:cNvPr id="907" name="Google Shape;907;p41"/>
            <p:cNvSpPr/>
            <p:nvPr/>
          </p:nvSpPr>
          <p:spPr>
            <a:xfrm>
              <a:off x="2749300" y="343675"/>
              <a:ext cx="2122600" cy="537825"/>
            </a:xfrm>
            <a:custGeom>
              <a:avLst/>
              <a:gdLst/>
              <a:ahLst/>
              <a:cxnLst/>
              <a:rect l="l" t="t" r="r" b="b"/>
              <a:pathLst>
                <a:path w="84904" h="21513" extrusionOk="0">
                  <a:moveTo>
                    <a:pt x="1" y="1"/>
                  </a:moveTo>
                  <a:lnTo>
                    <a:pt x="1" y="21512"/>
                  </a:lnTo>
                  <a:lnTo>
                    <a:pt x="84904" y="21512"/>
                  </a:lnTo>
                  <a:lnTo>
                    <a:pt x="84904" y="1"/>
                  </a:lnTo>
                  <a:close/>
                </a:path>
              </a:pathLst>
            </a:custGeom>
            <a:solidFill>
              <a:srgbClr val="EFCB75"/>
            </a:solidFill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8" name="Google Shape;908;p41"/>
            <p:cNvSpPr/>
            <p:nvPr/>
          </p:nvSpPr>
          <p:spPr>
            <a:xfrm>
              <a:off x="1795450" y="616925"/>
              <a:ext cx="4030300" cy="4754400"/>
            </a:xfrm>
            <a:custGeom>
              <a:avLst/>
              <a:gdLst/>
              <a:ahLst/>
              <a:cxnLst/>
              <a:rect l="l" t="t" r="r" b="b"/>
              <a:pathLst>
                <a:path w="161212" h="190176" fill="none" extrusionOk="0">
                  <a:moveTo>
                    <a:pt x="123058" y="0"/>
                  </a:moveTo>
                  <a:lnTo>
                    <a:pt x="161212" y="0"/>
                  </a:lnTo>
                  <a:lnTo>
                    <a:pt x="161212" y="190175"/>
                  </a:lnTo>
                  <a:lnTo>
                    <a:pt x="1" y="190175"/>
                  </a:lnTo>
                  <a:lnTo>
                    <a:pt x="1" y="0"/>
                  </a:lnTo>
                  <a:lnTo>
                    <a:pt x="38155" y="0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4327900" y="1732225"/>
              <a:ext cx="452100" cy="453375"/>
            </a:xfrm>
            <a:custGeom>
              <a:avLst/>
              <a:gdLst/>
              <a:ahLst/>
              <a:cxnLst/>
              <a:rect l="l" t="t" r="r" b="b"/>
              <a:pathLst>
                <a:path w="18084" h="18135" fill="none" extrusionOk="0">
                  <a:moveTo>
                    <a:pt x="0" y="18134"/>
                  </a:moveTo>
                  <a:lnTo>
                    <a:pt x="18083" y="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4327900" y="1732225"/>
              <a:ext cx="452100" cy="453375"/>
            </a:xfrm>
            <a:custGeom>
              <a:avLst/>
              <a:gdLst/>
              <a:ahLst/>
              <a:cxnLst/>
              <a:rect l="l" t="t" r="r" b="b"/>
              <a:pathLst>
                <a:path w="18084" h="18135" fill="none" extrusionOk="0">
                  <a:moveTo>
                    <a:pt x="0" y="1"/>
                  </a:moveTo>
                  <a:lnTo>
                    <a:pt x="18083" y="18134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2749300" y="4287025"/>
              <a:ext cx="453375" cy="453350"/>
            </a:xfrm>
            <a:custGeom>
              <a:avLst/>
              <a:gdLst/>
              <a:ahLst/>
              <a:cxnLst/>
              <a:rect l="l" t="t" r="r" b="b"/>
              <a:pathLst>
                <a:path w="18135" h="18134" fill="none" extrusionOk="0">
                  <a:moveTo>
                    <a:pt x="1" y="18134"/>
                  </a:moveTo>
                  <a:lnTo>
                    <a:pt x="18134" y="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2749300" y="4287025"/>
              <a:ext cx="453375" cy="453350"/>
            </a:xfrm>
            <a:custGeom>
              <a:avLst/>
              <a:gdLst/>
              <a:ahLst/>
              <a:cxnLst/>
              <a:rect l="l" t="t" r="r" b="b"/>
              <a:pathLst>
                <a:path w="18135" h="18134" fill="none" extrusionOk="0">
                  <a:moveTo>
                    <a:pt x="1" y="1"/>
                  </a:moveTo>
                  <a:lnTo>
                    <a:pt x="18134" y="18134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4629700" y="3264875"/>
              <a:ext cx="668200" cy="668200"/>
            </a:xfrm>
            <a:custGeom>
              <a:avLst/>
              <a:gdLst/>
              <a:ahLst/>
              <a:cxnLst/>
              <a:rect l="l" t="t" r="r" b="b"/>
              <a:pathLst>
                <a:path w="26728" h="26728" extrusionOk="0">
                  <a:moveTo>
                    <a:pt x="13364" y="0"/>
                  </a:moveTo>
                  <a:lnTo>
                    <a:pt x="12669" y="50"/>
                  </a:lnTo>
                  <a:lnTo>
                    <a:pt x="12023" y="99"/>
                  </a:lnTo>
                  <a:lnTo>
                    <a:pt x="11327" y="149"/>
                  </a:lnTo>
                  <a:lnTo>
                    <a:pt x="10681" y="298"/>
                  </a:lnTo>
                  <a:lnTo>
                    <a:pt x="10036" y="447"/>
                  </a:lnTo>
                  <a:lnTo>
                    <a:pt x="9390" y="596"/>
                  </a:lnTo>
                  <a:lnTo>
                    <a:pt x="8794" y="845"/>
                  </a:lnTo>
                  <a:lnTo>
                    <a:pt x="8148" y="1043"/>
                  </a:lnTo>
                  <a:lnTo>
                    <a:pt x="7552" y="1341"/>
                  </a:lnTo>
                  <a:lnTo>
                    <a:pt x="7005" y="1639"/>
                  </a:lnTo>
                  <a:lnTo>
                    <a:pt x="6459" y="1938"/>
                  </a:lnTo>
                  <a:lnTo>
                    <a:pt x="5912" y="2285"/>
                  </a:lnTo>
                  <a:lnTo>
                    <a:pt x="5366" y="2683"/>
                  </a:lnTo>
                  <a:lnTo>
                    <a:pt x="4869" y="3080"/>
                  </a:lnTo>
                  <a:lnTo>
                    <a:pt x="4372" y="3478"/>
                  </a:lnTo>
                  <a:lnTo>
                    <a:pt x="3925" y="3925"/>
                  </a:lnTo>
                  <a:lnTo>
                    <a:pt x="3478" y="4372"/>
                  </a:lnTo>
                  <a:lnTo>
                    <a:pt x="3080" y="4869"/>
                  </a:lnTo>
                  <a:lnTo>
                    <a:pt x="2683" y="5365"/>
                  </a:lnTo>
                  <a:lnTo>
                    <a:pt x="2285" y="5912"/>
                  </a:lnTo>
                  <a:lnTo>
                    <a:pt x="1938" y="6458"/>
                  </a:lnTo>
                  <a:lnTo>
                    <a:pt x="1640" y="7005"/>
                  </a:lnTo>
                  <a:lnTo>
                    <a:pt x="1342" y="7601"/>
                  </a:lnTo>
                  <a:lnTo>
                    <a:pt x="1043" y="8197"/>
                  </a:lnTo>
                  <a:lnTo>
                    <a:pt x="795" y="8793"/>
                  </a:lnTo>
                  <a:lnTo>
                    <a:pt x="596" y="9390"/>
                  </a:lnTo>
                  <a:lnTo>
                    <a:pt x="447" y="10035"/>
                  </a:lnTo>
                  <a:lnTo>
                    <a:pt x="298" y="10681"/>
                  </a:lnTo>
                  <a:lnTo>
                    <a:pt x="149" y="11327"/>
                  </a:lnTo>
                  <a:lnTo>
                    <a:pt x="100" y="12023"/>
                  </a:lnTo>
                  <a:lnTo>
                    <a:pt x="0" y="12668"/>
                  </a:lnTo>
                  <a:lnTo>
                    <a:pt x="0" y="13364"/>
                  </a:lnTo>
                  <a:lnTo>
                    <a:pt x="0" y="14059"/>
                  </a:lnTo>
                  <a:lnTo>
                    <a:pt x="100" y="14755"/>
                  </a:lnTo>
                  <a:lnTo>
                    <a:pt x="149" y="15401"/>
                  </a:lnTo>
                  <a:lnTo>
                    <a:pt x="298" y="16047"/>
                  </a:lnTo>
                  <a:lnTo>
                    <a:pt x="447" y="16692"/>
                  </a:lnTo>
                  <a:lnTo>
                    <a:pt x="596" y="17338"/>
                  </a:lnTo>
                  <a:lnTo>
                    <a:pt x="795" y="17984"/>
                  </a:lnTo>
                  <a:lnTo>
                    <a:pt x="1043" y="18580"/>
                  </a:lnTo>
                  <a:lnTo>
                    <a:pt x="1342" y="19176"/>
                  </a:lnTo>
                  <a:lnTo>
                    <a:pt x="1640" y="19723"/>
                  </a:lnTo>
                  <a:lnTo>
                    <a:pt x="1938" y="20319"/>
                  </a:lnTo>
                  <a:lnTo>
                    <a:pt x="2285" y="20866"/>
                  </a:lnTo>
                  <a:lnTo>
                    <a:pt x="2683" y="21362"/>
                  </a:lnTo>
                  <a:lnTo>
                    <a:pt x="3080" y="21859"/>
                  </a:lnTo>
                  <a:lnTo>
                    <a:pt x="3478" y="22356"/>
                  </a:lnTo>
                  <a:lnTo>
                    <a:pt x="3925" y="22803"/>
                  </a:lnTo>
                  <a:lnTo>
                    <a:pt x="4372" y="23250"/>
                  </a:lnTo>
                  <a:lnTo>
                    <a:pt x="4869" y="23697"/>
                  </a:lnTo>
                  <a:lnTo>
                    <a:pt x="5366" y="24095"/>
                  </a:lnTo>
                  <a:lnTo>
                    <a:pt x="5912" y="24443"/>
                  </a:lnTo>
                  <a:lnTo>
                    <a:pt x="6459" y="24790"/>
                  </a:lnTo>
                  <a:lnTo>
                    <a:pt x="7005" y="25138"/>
                  </a:lnTo>
                  <a:lnTo>
                    <a:pt x="7552" y="25436"/>
                  </a:lnTo>
                  <a:lnTo>
                    <a:pt x="8148" y="25685"/>
                  </a:lnTo>
                  <a:lnTo>
                    <a:pt x="8794" y="25933"/>
                  </a:lnTo>
                  <a:lnTo>
                    <a:pt x="9390" y="26132"/>
                  </a:lnTo>
                  <a:lnTo>
                    <a:pt x="10036" y="26330"/>
                  </a:lnTo>
                  <a:lnTo>
                    <a:pt x="10681" y="26479"/>
                  </a:lnTo>
                  <a:lnTo>
                    <a:pt x="11327" y="26579"/>
                  </a:lnTo>
                  <a:lnTo>
                    <a:pt x="12023" y="26678"/>
                  </a:lnTo>
                  <a:lnTo>
                    <a:pt x="12669" y="26728"/>
                  </a:lnTo>
                  <a:lnTo>
                    <a:pt x="14060" y="26728"/>
                  </a:lnTo>
                  <a:lnTo>
                    <a:pt x="14705" y="26678"/>
                  </a:lnTo>
                  <a:lnTo>
                    <a:pt x="15401" y="26579"/>
                  </a:lnTo>
                  <a:lnTo>
                    <a:pt x="16047" y="26479"/>
                  </a:lnTo>
                  <a:lnTo>
                    <a:pt x="16693" y="26330"/>
                  </a:lnTo>
                  <a:lnTo>
                    <a:pt x="17338" y="26132"/>
                  </a:lnTo>
                  <a:lnTo>
                    <a:pt x="17935" y="25933"/>
                  </a:lnTo>
                  <a:lnTo>
                    <a:pt x="18580" y="25685"/>
                  </a:lnTo>
                  <a:lnTo>
                    <a:pt x="19177" y="25436"/>
                  </a:lnTo>
                  <a:lnTo>
                    <a:pt x="19723" y="25138"/>
                  </a:lnTo>
                  <a:lnTo>
                    <a:pt x="20270" y="24790"/>
                  </a:lnTo>
                  <a:lnTo>
                    <a:pt x="20816" y="24443"/>
                  </a:lnTo>
                  <a:lnTo>
                    <a:pt x="21363" y="24095"/>
                  </a:lnTo>
                  <a:lnTo>
                    <a:pt x="21859" y="23697"/>
                  </a:lnTo>
                  <a:lnTo>
                    <a:pt x="22356" y="23250"/>
                  </a:lnTo>
                  <a:lnTo>
                    <a:pt x="22803" y="22803"/>
                  </a:lnTo>
                  <a:lnTo>
                    <a:pt x="23250" y="22356"/>
                  </a:lnTo>
                  <a:lnTo>
                    <a:pt x="23648" y="21859"/>
                  </a:lnTo>
                  <a:lnTo>
                    <a:pt x="24045" y="21362"/>
                  </a:lnTo>
                  <a:lnTo>
                    <a:pt x="24443" y="20866"/>
                  </a:lnTo>
                  <a:lnTo>
                    <a:pt x="24790" y="20319"/>
                  </a:lnTo>
                  <a:lnTo>
                    <a:pt x="25089" y="19723"/>
                  </a:lnTo>
                  <a:lnTo>
                    <a:pt x="25387" y="19176"/>
                  </a:lnTo>
                  <a:lnTo>
                    <a:pt x="25685" y="18580"/>
                  </a:lnTo>
                  <a:lnTo>
                    <a:pt x="25933" y="17984"/>
                  </a:lnTo>
                  <a:lnTo>
                    <a:pt x="26132" y="17338"/>
                  </a:lnTo>
                  <a:lnTo>
                    <a:pt x="26281" y="16692"/>
                  </a:lnTo>
                  <a:lnTo>
                    <a:pt x="26430" y="16047"/>
                  </a:lnTo>
                  <a:lnTo>
                    <a:pt x="26579" y="15401"/>
                  </a:lnTo>
                  <a:lnTo>
                    <a:pt x="26629" y="14755"/>
                  </a:lnTo>
                  <a:lnTo>
                    <a:pt x="26728" y="14059"/>
                  </a:lnTo>
                  <a:lnTo>
                    <a:pt x="26728" y="13364"/>
                  </a:lnTo>
                  <a:lnTo>
                    <a:pt x="26728" y="12668"/>
                  </a:lnTo>
                  <a:lnTo>
                    <a:pt x="26629" y="12023"/>
                  </a:lnTo>
                  <a:lnTo>
                    <a:pt x="26579" y="11327"/>
                  </a:lnTo>
                  <a:lnTo>
                    <a:pt x="26430" y="10681"/>
                  </a:lnTo>
                  <a:lnTo>
                    <a:pt x="26281" y="10035"/>
                  </a:lnTo>
                  <a:lnTo>
                    <a:pt x="26132" y="9390"/>
                  </a:lnTo>
                  <a:lnTo>
                    <a:pt x="25933" y="8793"/>
                  </a:lnTo>
                  <a:lnTo>
                    <a:pt x="25685" y="8197"/>
                  </a:lnTo>
                  <a:lnTo>
                    <a:pt x="25387" y="7601"/>
                  </a:lnTo>
                  <a:lnTo>
                    <a:pt x="25089" y="7005"/>
                  </a:lnTo>
                  <a:lnTo>
                    <a:pt x="24790" y="6458"/>
                  </a:lnTo>
                  <a:lnTo>
                    <a:pt x="24443" y="5912"/>
                  </a:lnTo>
                  <a:lnTo>
                    <a:pt x="24045" y="5365"/>
                  </a:lnTo>
                  <a:lnTo>
                    <a:pt x="23648" y="4869"/>
                  </a:lnTo>
                  <a:lnTo>
                    <a:pt x="23250" y="4372"/>
                  </a:lnTo>
                  <a:lnTo>
                    <a:pt x="22803" y="3925"/>
                  </a:lnTo>
                  <a:lnTo>
                    <a:pt x="22356" y="3478"/>
                  </a:lnTo>
                  <a:lnTo>
                    <a:pt x="21859" y="3080"/>
                  </a:lnTo>
                  <a:lnTo>
                    <a:pt x="21363" y="2683"/>
                  </a:lnTo>
                  <a:lnTo>
                    <a:pt x="20816" y="2285"/>
                  </a:lnTo>
                  <a:lnTo>
                    <a:pt x="20270" y="1938"/>
                  </a:lnTo>
                  <a:lnTo>
                    <a:pt x="19723" y="1639"/>
                  </a:lnTo>
                  <a:lnTo>
                    <a:pt x="19177" y="1341"/>
                  </a:lnTo>
                  <a:lnTo>
                    <a:pt x="18580" y="1043"/>
                  </a:lnTo>
                  <a:lnTo>
                    <a:pt x="17935" y="845"/>
                  </a:lnTo>
                  <a:lnTo>
                    <a:pt x="17338" y="596"/>
                  </a:lnTo>
                  <a:lnTo>
                    <a:pt x="16693" y="447"/>
                  </a:lnTo>
                  <a:lnTo>
                    <a:pt x="16047" y="298"/>
                  </a:lnTo>
                  <a:lnTo>
                    <a:pt x="15401" y="149"/>
                  </a:lnTo>
                  <a:lnTo>
                    <a:pt x="14705" y="99"/>
                  </a:lnTo>
                  <a:lnTo>
                    <a:pt x="14060" y="50"/>
                  </a:lnTo>
                  <a:lnTo>
                    <a:pt x="13364" y="0"/>
                  </a:lnTo>
                  <a:close/>
                </a:path>
              </a:pathLst>
            </a:custGeom>
            <a:solidFill>
              <a:srgbClr val="EFCB75"/>
            </a:solidFill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2261200" y="2660000"/>
              <a:ext cx="668225" cy="668225"/>
            </a:xfrm>
            <a:custGeom>
              <a:avLst/>
              <a:gdLst/>
              <a:ahLst/>
              <a:cxnLst/>
              <a:rect l="l" t="t" r="r" b="b"/>
              <a:pathLst>
                <a:path w="26729" h="26729" extrusionOk="0">
                  <a:moveTo>
                    <a:pt x="13365" y="1"/>
                  </a:moveTo>
                  <a:lnTo>
                    <a:pt x="12669" y="51"/>
                  </a:lnTo>
                  <a:lnTo>
                    <a:pt x="12023" y="100"/>
                  </a:lnTo>
                  <a:lnTo>
                    <a:pt x="11328" y="150"/>
                  </a:lnTo>
                  <a:lnTo>
                    <a:pt x="10682" y="299"/>
                  </a:lnTo>
                  <a:lnTo>
                    <a:pt x="10036" y="448"/>
                  </a:lnTo>
                  <a:lnTo>
                    <a:pt x="9390" y="597"/>
                  </a:lnTo>
                  <a:lnTo>
                    <a:pt x="8794" y="845"/>
                  </a:lnTo>
                  <a:lnTo>
                    <a:pt x="8198" y="1044"/>
                  </a:lnTo>
                  <a:lnTo>
                    <a:pt x="7602" y="1342"/>
                  </a:lnTo>
                  <a:lnTo>
                    <a:pt x="7006" y="1640"/>
                  </a:lnTo>
                  <a:lnTo>
                    <a:pt x="6459" y="1938"/>
                  </a:lnTo>
                  <a:lnTo>
                    <a:pt x="5913" y="2286"/>
                  </a:lnTo>
                  <a:lnTo>
                    <a:pt x="5366" y="2684"/>
                  </a:lnTo>
                  <a:lnTo>
                    <a:pt x="4869" y="3081"/>
                  </a:lnTo>
                  <a:lnTo>
                    <a:pt x="4373" y="3478"/>
                  </a:lnTo>
                  <a:lnTo>
                    <a:pt x="3925" y="3926"/>
                  </a:lnTo>
                  <a:lnTo>
                    <a:pt x="3478" y="4373"/>
                  </a:lnTo>
                  <a:lnTo>
                    <a:pt x="3081" y="4870"/>
                  </a:lnTo>
                  <a:lnTo>
                    <a:pt x="2683" y="5366"/>
                  </a:lnTo>
                  <a:lnTo>
                    <a:pt x="2286" y="5913"/>
                  </a:lnTo>
                  <a:lnTo>
                    <a:pt x="1938" y="6459"/>
                  </a:lnTo>
                  <a:lnTo>
                    <a:pt x="1640" y="7006"/>
                  </a:lnTo>
                  <a:lnTo>
                    <a:pt x="1342" y="7602"/>
                  </a:lnTo>
                  <a:lnTo>
                    <a:pt x="1044" y="8198"/>
                  </a:lnTo>
                  <a:lnTo>
                    <a:pt x="845" y="8794"/>
                  </a:lnTo>
                  <a:lnTo>
                    <a:pt x="597" y="9390"/>
                  </a:lnTo>
                  <a:lnTo>
                    <a:pt x="448" y="10036"/>
                  </a:lnTo>
                  <a:lnTo>
                    <a:pt x="299" y="10682"/>
                  </a:lnTo>
                  <a:lnTo>
                    <a:pt x="150" y="11328"/>
                  </a:lnTo>
                  <a:lnTo>
                    <a:pt x="100" y="12023"/>
                  </a:lnTo>
                  <a:lnTo>
                    <a:pt x="50" y="12669"/>
                  </a:lnTo>
                  <a:lnTo>
                    <a:pt x="1" y="13365"/>
                  </a:lnTo>
                  <a:lnTo>
                    <a:pt x="50" y="14060"/>
                  </a:lnTo>
                  <a:lnTo>
                    <a:pt x="100" y="14756"/>
                  </a:lnTo>
                  <a:lnTo>
                    <a:pt x="150" y="15402"/>
                  </a:lnTo>
                  <a:lnTo>
                    <a:pt x="299" y="16048"/>
                  </a:lnTo>
                  <a:lnTo>
                    <a:pt x="448" y="16693"/>
                  </a:lnTo>
                  <a:lnTo>
                    <a:pt x="597" y="17339"/>
                  </a:lnTo>
                  <a:lnTo>
                    <a:pt x="845" y="17985"/>
                  </a:lnTo>
                  <a:lnTo>
                    <a:pt x="1044" y="18581"/>
                  </a:lnTo>
                  <a:lnTo>
                    <a:pt x="1342" y="19177"/>
                  </a:lnTo>
                  <a:lnTo>
                    <a:pt x="1640" y="19724"/>
                  </a:lnTo>
                  <a:lnTo>
                    <a:pt x="1938" y="20320"/>
                  </a:lnTo>
                  <a:lnTo>
                    <a:pt x="2286" y="20817"/>
                  </a:lnTo>
                  <a:lnTo>
                    <a:pt x="2683" y="21363"/>
                  </a:lnTo>
                  <a:lnTo>
                    <a:pt x="3081" y="21860"/>
                  </a:lnTo>
                  <a:lnTo>
                    <a:pt x="3478" y="22357"/>
                  </a:lnTo>
                  <a:lnTo>
                    <a:pt x="3925" y="22804"/>
                  </a:lnTo>
                  <a:lnTo>
                    <a:pt x="4373" y="23251"/>
                  </a:lnTo>
                  <a:lnTo>
                    <a:pt x="4869" y="23698"/>
                  </a:lnTo>
                  <a:lnTo>
                    <a:pt x="5366" y="24096"/>
                  </a:lnTo>
                  <a:lnTo>
                    <a:pt x="5913" y="24443"/>
                  </a:lnTo>
                  <a:lnTo>
                    <a:pt x="6459" y="24791"/>
                  </a:lnTo>
                  <a:lnTo>
                    <a:pt x="7006" y="25139"/>
                  </a:lnTo>
                  <a:lnTo>
                    <a:pt x="7602" y="25437"/>
                  </a:lnTo>
                  <a:lnTo>
                    <a:pt x="8198" y="25685"/>
                  </a:lnTo>
                  <a:lnTo>
                    <a:pt x="8794" y="25934"/>
                  </a:lnTo>
                  <a:lnTo>
                    <a:pt x="9390" y="26133"/>
                  </a:lnTo>
                  <a:lnTo>
                    <a:pt x="10036" y="26331"/>
                  </a:lnTo>
                  <a:lnTo>
                    <a:pt x="10682" y="26480"/>
                  </a:lnTo>
                  <a:lnTo>
                    <a:pt x="11328" y="26580"/>
                  </a:lnTo>
                  <a:lnTo>
                    <a:pt x="12023" y="26679"/>
                  </a:lnTo>
                  <a:lnTo>
                    <a:pt x="12669" y="26729"/>
                  </a:lnTo>
                  <a:lnTo>
                    <a:pt x="14060" y="26729"/>
                  </a:lnTo>
                  <a:lnTo>
                    <a:pt x="14756" y="26679"/>
                  </a:lnTo>
                  <a:lnTo>
                    <a:pt x="15401" y="26580"/>
                  </a:lnTo>
                  <a:lnTo>
                    <a:pt x="16047" y="26480"/>
                  </a:lnTo>
                  <a:lnTo>
                    <a:pt x="16693" y="26331"/>
                  </a:lnTo>
                  <a:lnTo>
                    <a:pt x="17339" y="26133"/>
                  </a:lnTo>
                  <a:lnTo>
                    <a:pt x="17985" y="25934"/>
                  </a:lnTo>
                  <a:lnTo>
                    <a:pt x="18581" y="25685"/>
                  </a:lnTo>
                  <a:lnTo>
                    <a:pt x="19177" y="25437"/>
                  </a:lnTo>
                  <a:lnTo>
                    <a:pt x="19724" y="25139"/>
                  </a:lnTo>
                  <a:lnTo>
                    <a:pt x="20320" y="24791"/>
                  </a:lnTo>
                  <a:lnTo>
                    <a:pt x="20866" y="24443"/>
                  </a:lnTo>
                  <a:lnTo>
                    <a:pt x="21363" y="24096"/>
                  </a:lnTo>
                  <a:lnTo>
                    <a:pt x="21860" y="23698"/>
                  </a:lnTo>
                  <a:lnTo>
                    <a:pt x="22357" y="23251"/>
                  </a:lnTo>
                  <a:lnTo>
                    <a:pt x="22804" y="22804"/>
                  </a:lnTo>
                  <a:lnTo>
                    <a:pt x="23251" y="22357"/>
                  </a:lnTo>
                  <a:lnTo>
                    <a:pt x="23698" y="21860"/>
                  </a:lnTo>
                  <a:lnTo>
                    <a:pt x="24095" y="21363"/>
                  </a:lnTo>
                  <a:lnTo>
                    <a:pt x="24443" y="20817"/>
                  </a:lnTo>
                  <a:lnTo>
                    <a:pt x="24791" y="20320"/>
                  </a:lnTo>
                  <a:lnTo>
                    <a:pt x="25139" y="19724"/>
                  </a:lnTo>
                  <a:lnTo>
                    <a:pt x="25437" y="19177"/>
                  </a:lnTo>
                  <a:lnTo>
                    <a:pt x="25685" y="18581"/>
                  </a:lnTo>
                  <a:lnTo>
                    <a:pt x="25934" y="17985"/>
                  </a:lnTo>
                  <a:lnTo>
                    <a:pt x="26132" y="17339"/>
                  </a:lnTo>
                  <a:lnTo>
                    <a:pt x="26331" y="16693"/>
                  </a:lnTo>
                  <a:lnTo>
                    <a:pt x="26480" y="16048"/>
                  </a:lnTo>
                  <a:lnTo>
                    <a:pt x="26579" y="15402"/>
                  </a:lnTo>
                  <a:lnTo>
                    <a:pt x="26679" y="14756"/>
                  </a:lnTo>
                  <a:lnTo>
                    <a:pt x="26728" y="14060"/>
                  </a:lnTo>
                  <a:lnTo>
                    <a:pt x="26728" y="13365"/>
                  </a:lnTo>
                  <a:lnTo>
                    <a:pt x="26728" y="12669"/>
                  </a:lnTo>
                  <a:lnTo>
                    <a:pt x="26679" y="12023"/>
                  </a:lnTo>
                  <a:lnTo>
                    <a:pt x="26579" y="11328"/>
                  </a:lnTo>
                  <a:lnTo>
                    <a:pt x="26480" y="10682"/>
                  </a:lnTo>
                  <a:lnTo>
                    <a:pt x="26331" y="10036"/>
                  </a:lnTo>
                  <a:lnTo>
                    <a:pt x="26132" y="9390"/>
                  </a:lnTo>
                  <a:lnTo>
                    <a:pt x="25934" y="8794"/>
                  </a:lnTo>
                  <a:lnTo>
                    <a:pt x="25685" y="8198"/>
                  </a:lnTo>
                  <a:lnTo>
                    <a:pt x="25437" y="7602"/>
                  </a:lnTo>
                  <a:lnTo>
                    <a:pt x="25139" y="7006"/>
                  </a:lnTo>
                  <a:lnTo>
                    <a:pt x="24791" y="6459"/>
                  </a:lnTo>
                  <a:lnTo>
                    <a:pt x="24443" y="5913"/>
                  </a:lnTo>
                  <a:lnTo>
                    <a:pt x="24095" y="5366"/>
                  </a:lnTo>
                  <a:lnTo>
                    <a:pt x="23698" y="4870"/>
                  </a:lnTo>
                  <a:lnTo>
                    <a:pt x="23251" y="4373"/>
                  </a:lnTo>
                  <a:lnTo>
                    <a:pt x="22804" y="3926"/>
                  </a:lnTo>
                  <a:lnTo>
                    <a:pt x="22357" y="3478"/>
                  </a:lnTo>
                  <a:lnTo>
                    <a:pt x="21860" y="3081"/>
                  </a:lnTo>
                  <a:lnTo>
                    <a:pt x="21363" y="2684"/>
                  </a:lnTo>
                  <a:lnTo>
                    <a:pt x="20866" y="2286"/>
                  </a:lnTo>
                  <a:lnTo>
                    <a:pt x="20320" y="1938"/>
                  </a:lnTo>
                  <a:lnTo>
                    <a:pt x="19724" y="1640"/>
                  </a:lnTo>
                  <a:lnTo>
                    <a:pt x="19177" y="1342"/>
                  </a:lnTo>
                  <a:lnTo>
                    <a:pt x="18581" y="1044"/>
                  </a:lnTo>
                  <a:lnTo>
                    <a:pt x="17985" y="845"/>
                  </a:lnTo>
                  <a:lnTo>
                    <a:pt x="17339" y="597"/>
                  </a:lnTo>
                  <a:lnTo>
                    <a:pt x="16693" y="448"/>
                  </a:lnTo>
                  <a:lnTo>
                    <a:pt x="16047" y="299"/>
                  </a:lnTo>
                  <a:lnTo>
                    <a:pt x="15401" y="150"/>
                  </a:lnTo>
                  <a:lnTo>
                    <a:pt x="14756" y="100"/>
                  </a:lnTo>
                  <a:lnTo>
                    <a:pt x="14060" y="51"/>
                  </a:lnTo>
                  <a:lnTo>
                    <a:pt x="13365" y="1"/>
                  </a:lnTo>
                  <a:close/>
                </a:path>
              </a:pathLst>
            </a:custGeom>
            <a:solidFill>
              <a:srgbClr val="EFCB75"/>
            </a:solidFill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2876000" y="1661450"/>
              <a:ext cx="1904000" cy="3078925"/>
            </a:xfrm>
            <a:custGeom>
              <a:avLst/>
              <a:gdLst/>
              <a:ahLst/>
              <a:cxnLst/>
              <a:rect l="l" t="t" r="r" b="b"/>
              <a:pathLst>
                <a:path w="76160" h="1231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441" y="497"/>
                  </a:lnTo>
                  <a:lnTo>
                    <a:pt x="2882" y="1043"/>
                  </a:lnTo>
                  <a:lnTo>
                    <a:pt x="4273" y="1640"/>
                  </a:lnTo>
                  <a:lnTo>
                    <a:pt x="5664" y="2285"/>
                  </a:lnTo>
                  <a:lnTo>
                    <a:pt x="7055" y="2931"/>
                  </a:lnTo>
                  <a:lnTo>
                    <a:pt x="8396" y="3677"/>
                  </a:lnTo>
                  <a:lnTo>
                    <a:pt x="9688" y="4422"/>
                  </a:lnTo>
                  <a:lnTo>
                    <a:pt x="10980" y="5167"/>
                  </a:lnTo>
                  <a:lnTo>
                    <a:pt x="12271" y="6011"/>
                  </a:lnTo>
                  <a:lnTo>
                    <a:pt x="13513" y="6856"/>
                  </a:lnTo>
                  <a:lnTo>
                    <a:pt x="14705" y="7750"/>
                  </a:lnTo>
                  <a:lnTo>
                    <a:pt x="15898" y="8694"/>
                  </a:lnTo>
                  <a:lnTo>
                    <a:pt x="17090" y="9638"/>
                  </a:lnTo>
                  <a:lnTo>
                    <a:pt x="18233" y="10632"/>
                  </a:lnTo>
                  <a:lnTo>
                    <a:pt x="19326" y="11675"/>
                  </a:lnTo>
                  <a:lnTo>
                    <a:pt x="20369" y="12718"/>
                  </a:lnTo>
                  <a:lnTo>
                    <a:pt x="21462" y="13811"/>
                  </a:lnTo>
                  <a:lnTo>
                    <a:pt x="22456" y="14904"/>
                  </a:lnTo>
                  <a:lnTo>
                    <a:pt x="23449" y="16047"/>
                  </a:lnTo>
                  <a:lnTo>
                    <a:pt x="24393" y="17189"/>
                  </a:lnTo>
                  <a:lnTo>
                    <a:pt x="25337" y="18382"/>
                  </a:lnTo>
                  <a:lnTo>
                    <a:pt x="26231" y="19624"/>
                  </a:lnTo>
                  <a:lnTo>
                    <a:pt x="27076" y="20866"/>
                  </a:lnTo>
                  <a:lnTo>
                    <a:pt x="27920" y="22157"/>
                  </a:lnTo>
                  <a:lnTo>
                    <a:pt x="28715" y="23449"/>
                  </a:lnTo>
                  <a:lnTo>
                    <a:pt x="29460" y="24741"/>
                  </a:lnTo>
                  <a:lnTo>
                    <a:pt x="30206" y="26082"/>
                  </a:lnTo>
                  <a:lnTo>
                    <a:pt x="30851" y="27424"/>
                  </a:lnTo>
                  <a:lnTo>
                    <a:pt x="31547" y="28815"/>
                  </a:lnTo>
                  <a:lnTo>
                    <a:pt x="32143" y="30206"/>
                  </a:lnTo>
                  <a:lnTo>
                    <a:pt x="32739" y="31597"/>
                  </a:lnTo>
                  <a:lnTo>
                    <a:pt x="33236" y="33037"/>
                  </a:lnTo>
                  <a:lnTo>
                    <a:pt x="33236" y="33037"/>
                  </a:lnTo>
                  <a:lnTo>
                    <a:pt x="33783" y="34478"/>
                  </a:lnTo>
                  <a:lnTo>
                    <a:pt x="34230" y="35919"/>
                  </a:lnTo>
                  <a:lnTo>
                    <a:pt x="34627" y="37360"/>
                  </a:lnTo>
                  <a:lnTo>
                    <a:pt x="35025" y="38850"/>
                  </a:lnTo>
                  <a:lnTo>
                    <a:pt x="35372" y="40340"/>
                  </a:lnTo>
                  <a:lnTo>
                    <a:pt x="35670" y="41781"/>
                  </a:lnTo>
                  <a:lnTo>
                    <a:pt x="35968" y="43321"/>
                  </a:lnTo>
                  <a:lnTo>
                    <a:pt x="36167" y="44812"/>
                  </a:lnTo>
                  <a:lnTo>
                    <a:pt x="36366" y="46302"/>
                  </a:lnTo>
                  <a:lnTo>
                    <a:pt x="36515" y="47792"/>
                  </a:lnTo>
                  <a:lnTo>
                    <a:pt x="36664" y="49332"/>
                  </a:lnTo>
                  <a:lnTo>
                    <a:pt x="36714" y="50823"/>
                  </a:lnTo>
                  <a:lnTo>
                    <a:pt x="36763" y="52363"/>
                  </a:lnTo>
                  <a:lnTo>
                    <a:pt x="36763" y="53853"/>
                  </a:lnTo>
                  <a:lnTo>
                    <a:pt x="36763" y="55393"/>
                  </a:lnTo>
                  <a:lnTo>
                    <a:pt x="36664" y="56884"/>
                  </a:lnTo>
                  <a:lnTo>
                    <a:pt x="36664" y="56884"/>
                  </a:lnTo>
                  <a:lnTo>
                    <a:pt x="36515" y="58672"/>
                  </a:lnTo>
                  <a:lnTo>
                    <a:pt x="36267" y="60510"/>
                  </a:lnTo>
                  <a:lnTo>
                    <a:pt x="36018" y="62299"/>
                  </a:lnTo>
                  <a:lnTo>
                    <a:pt x="35670" y="64087"/>
                  </a:lnTo>
                  <a:lnTo>
                    <a:pt x="34975" y="67615"/>
                  </a:lnTo>
                  <a:lnTo>
                    <a:pt x="34230" y="71192"/>
                  </a:lnTo>
                  <a:lnTo>
                    <a:pt x="33882" y="72980"/>
                  </a:lnTo>
                  <a:lnTo>
                    <a:pt x="33584" y="74719"/>
                  </a:lnTo>
                  <a:lnTo>
                    <a:pt x="33286" y="76507"/>
                  </a:lnTo>
                  <a:lnTo>
                    <a:pt x="33087" y="78296"/>
                  </a:lnTo>
                  <a:lnTo>
                    <a:pt x="32988" y="80134"/>
                  </a:lnTo>
                  <a:lnTo>
                    <a:pt x="32938" y="81922"/>
                  </a:lnTo>
                  <a:lnTo>
                    <a:pt x="32988" y="83761"/>
                  </a:lnTo>
                  <a:lnTo>
                    <a:pt x="33037" y="84655"/>
                  </a:lnTo>
                  <a:lnTo>
                    <a:pt x="33137" y="85599"/>
                  </a:lnTo>
                  <a:lnTo>
                    <a:pt x="33137" y="85599"/>
                  </a:lnTo>
                  <a:lnTo>
                    <a:pt x="33335" y="86841"/>
                  </a:lnTo>
                  <a:lnTo>
                    <a:pt x="33584" y="88132"/>
                  </a:lnTo>
                  <a:lnTo>
                    <a:pt x="33882" y="89374"/>
                  </a:lnTo>
                  <a:lnTo>
                    <a:pt x="34279" y="90616"/>
                  </a:lnTo>
                  <a:lnTo>
                    <a:pt x="34677" y="91858"/>
                  </a:lnTo>
                  <a:lnTo>
                    <a:pt x="35174" y="93051"/>
                  </a:lnTo>
                  <a:lnTo>
                    <a:pt x="35670" y="94243"/>
                  </a:lnTo>
                  <a:lnTo>
                    <a:pt x="36217" y="95386"/>
                  </a:lnTo>
                  <a:lnTo>
                    <a:pt x="36813" y="96528"/>
                  </a:lnTo>
                  <a:lnTo>
                    <a:pt x="37509" y="97671"/>
                  </a:lnTo>
                  <a:lnTo>
                    <a:pt x="38154" y="98764"/>
                  </a:lnTo>
                  <a:lnTo>
                    <a:pt x="38900" y="99857"/>
                  </a:lnTo>
                  <a:lnTo>
                    <a:pt x="39694" y="100900"/>
                  </a:lnTo>
                  <a:lnTo>
                    <a:pt x="40489" y="101894"/>
                  </a:lnTo>
                  <a:lnTo>
                    <a:pt x="41284" y="102887"/>
                  </a:lnTo>
                  <a:lnTo>
                    <a:pt x="42178" y="103881"/>
                  </a:lnTo>
                  <a:lnTo>
                    <a:pt x="42178" y="103881"/>
                  </a:lnTo>
                  <a:lnTo>
                    <a:pt x="43023" y="104775"/>
                  </a:lnTo>
                  <a:lnTo>
                    <a:pt x="43917" y="105669"/>
                  </a:lnTo>
                  <a:lnTo>
                    <a:pt x="44811" y="106514"/>
                  </a:lnTo>
                  <a:lnTo>
                    <a:pt x="45755" y="107309"/>
                  </a:lnTo>
                  <a:lnTo>
                    <a:pt x="46650" y="108104"/>
                  </a:lnTo>
                  <a:lnTo>
                    <a:pt x="47643" y="108899"/>
                  </a:lnTo>
                  <a:lnTo>
                    <a:pt x="49581" y="110389"/>
                  </a:lnTo>
                  <a:lnTo>
                    <a:pt x="51618" y="111780"/>
                  </a:lnTo>
                  <a:lnTo>
                    <a:pt x="53704" y="113072"/>
                  </a:lnTo>
                  <a:lnTo>
                    <a:pt x="55840" y="114314"/>
                  </a:lnTo>
                  <a:lnTo>
                    <a:pt x="57977" y="115456"/>
                  </a:lnTo>
                  <a:lnTo>
                    <a:pt x="60212" y="116599"/>
                  </a:lnTo>
                  <a:lnTo>
                    <a:pt x="62448" y="117642"/>
                  </a:lnTo>
                  <a:lnTo>
                    <a:pt x="64683" y="118636"/>
                  </a:lnTo>
                  <a:lnTo>
                    <a:pt x="66969" y="119580"/>
                  </a:lnTo>
                  <a:lnTo>
                    <a:pt x="69254" y="120524"/>
                  </a:lnTo>
                  <a:lnTo>
                    <a:pt x="71589" y="121418"/>
                  </a:lnTo>
                  <a:lnTo>
                    <a:pt x="76159" y="123157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2861100" y="1543450"/>
              <a:ext cx="449625" cy="541550"/>
            </a:xfrm>
            <a:custGeom>
              <a:avLst/>
              <a:gdLst/>
              <a:ahLst/>
              <a:cxnLst/>
              <a:rect l="l" t="t" r="r" b="b"/>
              <a:pathLst>
                <a:path w="17985" h="21662" fill="none" extrusionOk="0">
                  <a:moveTo>
                    <a:pt x="3676" y="21661"/>
                  </a:moveTo>
                  <a:lnTo>
                    <a:pt x="0" y="3677"/>
                  </a:lnTo>
                  <a:lnTo>
                    <a:pt x="17984" y="1"/>
                  </a:lnTo>
                </a:path>
              </a:pathLst>
            </a:custGeom>
            <a:noFill/>
            <a:ln w="19050" cap="rnd" cmpd="sng">
              <a:solidFill>
                <a:srgbClr val="214F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800"/>
                <a:buFont typeface="Calibri"/>
                <a:buNone/>
              </a:pPr>
              <a:endParaRPr sz="18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pic>
        <p:nvPicPr>
          <p:cNvPr id="917" name="Google Shape;9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9588" y="2898208"/>
            <a:ext cx="409675" cy="46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42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MAP Example #1</a:t>
            </a:r>
            <a:endParaRPr sz="1600"/>
          </a:p>
        </p:txBody>
      </p:sp>
      <p:sp>
        <p:nvSpPr>
          <p:cNvPr id="923" name="Google Shape;923;p42"/>
          <p:cNvSpPr txBox="1"/>
          <p:nvPr/>
        </p:nvSpPr>
        <p:spPr>
          <a:xfrm>
            <a:off x="7225300" y="4025751"/>
            <a:ext cx="1385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CSM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Vicky Kang   </a:t>
            </a:r>
            <a:b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Site Admin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John Lewis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42"/>
          <p:cNvSpPr/>
          <p:nvPr/>
        </p:nvSpPr>
        <p:spPr>
          <a:xfrm>
            <a:off x="7242400" y="2661225"/>
            <a:ext cx="13512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utfit"/>
                <a:ea typeface="Outfit"/>
                <a:cs typeface="Outfit"/>
                <a:sym typeface="Outfit"/>
              </a:rPr>
              <a:t>First Customer Success Meeting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925" name="Google Shape;925;p42"/>
          <p:cNvCxnSpPr/>
          <p:nvPr/>
        </p:nvCxnSpPr>
        <p:spPr>
          <a:xfrm>
            <a:off x="460537" y="2271350"/>
            <a:ext cx="813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6" name="Google Shape;926;p42"/>
          <p:cNvSpPr/>
          <p:nvPr/>
        </p:nvSpPr>
        <p:spPr>
          <a:xfrm>
            <a:off x="7242411" y="2030150"/>
            <a:ext cx="1351200" cy="4824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11/10</a:t>
            </a:r>
            <a:endParaRPr sz="1200"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27" name="Google Shape;927;p42"/>
          <p:cNvSpPr/>
          <p:nvPr/>
        </p:nvSpPr>
        <p:spPr>
          <a:xfrm>
            <a:off x="5546940" y="2030150"/>
            <a:ext cx="1351200" cy="482400"/>
          </a:xfrm>
          <a:prstGeom prst="rect">
            <a:avLst/>
          </a:prstGeom>
          <a:solidFill>
            <a:srgbClr val="5285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11/3</a:t>
            </a:r>
            <a:endParaRPr sz="1200"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28" name="Google Shape;928;p42"/>
          <p:cNvSpPr/>
          <p:nvPr/>
        </p:nvSpPr>
        <p:spPr>
          <a:xfrm>
            <a:off x="3851468" y="2030150"/>
            <a:ext cx="1351200" cy="482400"/>
          </a:xfrm>
          <a:prstGeom prst="rect">
            <a:avLst/>
          </a:prstGeom>
          <a:solidFill>
            <a:srgbClr val="7DA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10/23</a:t>
            </a:r>
            <a:endParaRPr sz="1200"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29" name="Google Shape;929;p42"/>
          <p:cNvSpPr/>
          <p:nvPr/>
        </p:nvSpPr>
        <p:spPr>
          <a:xfrm>
            <a:off x="2155997" y="2030150"/>
            <a:ext cx="1351200" cy="482400"/>
          </a:xfrm>
          <a:prstGeom prst="rect">
            <a:avLst/>
          </a:prstGeom>
          <a:solidFill>
            <a:srgbClr val="C2CC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10/13</a:t>
            </a:r>
            <a:endParaRPr sz="12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30" name="Google Shape;930;p42"/>
          <p:cNvSpPr/>
          <p:nvPr/>
        </p:nvSpPr>
        <p:spPr>
          <a:xfrm>
            <a:off x="460525" y="2030150"/>
            <a:ext cx="1351200" cy="482400"/>
          </a:xfrm>
          <a:prstGeom prst="rect">
            <a:avLst/>
          </a:prstGeom>
          <a:solidFill>
            <a:srgbClr val="E5E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9/30</a:t>
            </a:r>
            <a:endParaRPr sz="12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31" name="Google Shape;931;p42"/>
          <p:cNvSpPr txBox="1"/>
          <p:nvPr/>
        </p:nvSpPr>
        <p:spPr>
          <a:xfrm>
            <a:off x="7225300" y="3249608"/>
            <a:ext cx="138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Current usage and product issues are discussed and resolved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2" name="Google Shape;932;p42"/>
          <p:cNvCxnSpPr/>
          <p:nvPr/>
        </p:nvCxnSpPr>
        <p:spPr>
          <a:xfrm>
            <a:off x="460537" y="3189749"/>
            <a:ext cx="8133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3" name="Google Shape;933;p42"/>
          <p:cNvCxnSpPr/>
          <p:nvPr/>
        </p:nvCxnSpPr>
        <p:spPr>
          <a:xfrm>
            <a:off x="460537" y="3960362"/>
            <a:ext cx="8133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4" name="Google Shape;934;p42"/>
          <p:cNvSpPr txBox="1"/>
          <p:nvPr/>
        </p:nvSpPr>
        <p:spPr>
          <a:xfrm>
            <a:off x="5529850" y="4025751"/>
            <a:ext cx="138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Site Admin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John Lewis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42"/>
          <p:cNvSpPr/>
          <p:nvPr/>
        </p:nvSpPr>
        <p:spPr>
          <a:xfrm>
            <a:off x="5546950" y="2661225"/>
            <a:ext cx="13512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utfit"/>
                <a:ea typeface="Outfit"/>
                <a:cs typeface="Outfit"/>
                <a:sym typeface="Outfit"/>
              </a:rPr>
              <a:t>Go Live Date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36" name="Google Shape;936;p42"/>
          <p:cNvSpPr txBox="1"/>
          <p:nvPr/>
        </p:nvSpPr>
        <p:spPr>
          <a:xfrm>
            <a:off x="5529850" y="3249608"/>
            <a:ext cx="138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Software licenses are activated and first 20 users are provisioned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42"/>
          <p:cNvSpPr txBox="1"/>
          <p:nvPr/>
        </p:nvSpPr>
        <p:spPr>
          <a:xfrm>
            <a:off x="3834400" y="4025751"/>
            <a:ext cx="1385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Procurement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Adam Xi, Carol Babson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42"/>
          <p:cNvSpPr txBox="1"/>
          <p:nvPr/>
        </p:nvSpPr>
        <p:spPr>
          <a:xfrm>
            <a:off x="3834400" y="3249608"/>
            <a:ext cx="138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 contract is approved and signed by procurement 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9" name="Google Shape;939;p42"/>
          <p:cNvSpPr/>
          <p:nvPr/>
        </p:nvSpPr>
        <p:spPr>
          <a:xfrm>
            <a:off x="3851500" y="2661225"/>
            <a:ext cx="13512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utfit"/>
                <a:ea typeface="Outfit"/>
                <a:cs typeface="Outfit"/>
                <a:sym typeface="Outfit"/>
              </a:rPr>
              <a:t>Signed Contract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40" name="Google Shape;940;p42"/>
          <p:cNvSpPr txBox="1"/>
          <p:nvPr/>
        </p:nvSpPr>
        <p:spPr>
          <a:xfrm>
            <a:off x="2138950" y="4025751"/>
            <a:ext cx="138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Legal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Robert Jones</a:t>
            </a:r>
            <a:b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InfoSec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Lesley Arwald</a:t>
            </a:r>
            <a:b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Procurement: 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Adam Xi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1" name="Google Shape;941;p42"/>
          <p:cNvSpPr txBox="1"/>
          <p:nvPr/>
        </p:nvSpPr>
        <p:spPr>
          <a:xfrm>
            <a:off x="2138950" y="3249608"/>
            <a:ext cx="138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Legal review and InfoSec testing / diligence is completed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2" name="Google Shape;942;p42"/>
          <p:cNvSpPr/>
          <p:nvPr/>
        </p:nvSpPr>
        <p:spPr>
          <a:xfrm>
            <a:off x="2156050" y="2661225"/>
            <a:ext cx="13512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utfit"/>
                <a:ea typeface="Outfit"/>
                <a:cs typeface="Outfit"/>
                <a:sym typeface="Outfit"/>
              </a:rPr>
              <a:t>Signed Legal &amp; InfoSec Docs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43" name="Google Shape;943;p42"/>
          <p:cNvSpPr/>
          <p:nvPr/>
        </p:nvSpPr>
        <p:spPr>
          <a:xfrm>
            <a:off x="460600" y="2661225"/>
            <a:ext cx="13512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utfit"/>
                <a:ea typeface="Outfit"/>
                <a:cs typeface="Outfit"/>
                <a:sym typeface="Outfit"/>
              </a:rPr>
              <a:t>Proposal Agreement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44" name="Google Shape;944;p42"/>
          <p:cNvSpPr txBox="1"/>
          <p:nvPr/>
        </p:nvSpPr>
        <p:spPr>
          <a:xfrm>
            <a:off x="426325" y="4025751"/>
            <a:ext cx="1385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Mark Cooper</a:t>
            </a:r>
            <a:b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Finance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Greg Schwarz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Google Shape;945;p42"/>
          <p:cNvSpPr txBox="1"/>
          <p:nvPr/>
        </p:nvSpPr>
        <p:spPr>
          <a:xfrm>
            <a:off x="426325" y="3249608"/>
            <a:ext cx="138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 proposal revisions are agreed to by both parties 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6" name="Google Shape;946;p42"/>
          <p:cNvCxnSpPr/>
          <p:nvPr/>
        </p:nvCxnSpPr>
        <p:spPr>
          <a:xfrm rot="10800000" flipH="1">
            <a:off x="1116947" y="1142711"/>
            <a:ext cx="17145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Google Shape;947;p42"/>
          <p:cNvSpPr txBox="1"/>
          <p:nvPr/>
        </p:nvSpPr>
        <p:spPr>
          <a:xfrm>
            <a:off x="1134647" y="797543"/>
            <a:ext cx="17145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Use case</a:t>
            </a:r>
            <a:endParaRPr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948" name="Google Shape;948;p42"/>
          <p:cNvCxnSpPr/>
          <p:nvPr/>
        </p:nvCxnSpPr>
        <p:spPr>
          <a:xfrm rot="10800000" flipH="1">
            <a:off x="3673116" y="1142711"/>
            <a:ext cx="17145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Google Shape;949;p42"/>
          <p:cNvSpPr txBox="1"/>
          <p:nvPr/>
        </p:nvSpPr>
        <p:spPr>
          <a:xfrm>
            <a:off x="3690816" y="797543"/>
            <a:ext cx="17145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Business Impact</a:t>
            </a:r>
            <a:endParaRPr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950" name="Google Shape;950;p42"/>
          <p:cNvCxnSpPr/>
          <p:nvPr/>
        </p:nvCxnSpPr>
        <p:spPr>
          <a:xfrm rot="10800000" flipH="1">
            <a:off x="6194997" y="1142711"/>
            <a:ext cx="17145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Google Shape;951;p42"/>
          <p:cNvSpPr txBox="1"/>
          <p:nvPr/>
        </p:nvSpPr>
        <p:spPr>
          <a:xfrm>
            <a:off x="6212697" y="797543"/>
            <a:ext cx="17145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Total timeline</a:t>
            </a:r>
            <a:endParaRPr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52" name="Google Shape;952;p42"/>
          <p:cNvSpPr txBox="1"/>
          <p:nvPr/>
        </p:nvSpPr>
        <p:spPr>
          <a:xfrm>
            <a:off x="1116950" y="1120728"/>
            <a:ext cx="17145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warehouse to process 50K BI queries per day 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3" name="Google Shape;953;p42"/>
          <p:cNvSpPr txBox="1"/>
          <p:nvPr/>
        </p:nvSpPr>
        <p:spPr>
          <a:xfrm>
            <a:off x="3680663" y="1120728"/>
            <a:ext cx="1714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Lower annual BI query costs by $1M; increase visibility into sales performance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4" name="Google Shape;954;p42"/>
          <p:cNvSpPr txBox="1"/>
          <p:nvPr/>
        </p:nvSpPr>
        <p:spPr>
          <a:xfrm>
            <a:off x="6197618" y="1120728"/>
            <a:ext cx="17145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months (including implementation)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5" name="Google Shape;955;p42"/>
          <p:cNvSpPr/>
          <p:nvPr/>
        </p:nvSpPr>
        <p:spPr>
          <a:xfrm>
            <a:off x="426325" y="670775"/>
            <a:ext cx="8184300" cy="1153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3"/>
          <p:cNvSpPr/>
          <p:nvPr/>
        </p:nvSpPr>
        <p:spPr>
          <a:xfrm>
            <a:off x="426325" y="670775"/>
            <a:ext cx="8184300" cy="1153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61" name="Google Shape;961;p43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MAP Blank Example #1</a:t>
            </a:r>
            <a:endParaRPr sz="1600"/>
          </a:p>
        </p:txBody>
      </p:sp>
      <p:sp>
        <p:nvSpPr>
          <p:cNvPr id="962" name="Google Shape;962;p43"/>
          <p:cNvSpPr txBox="1"/>
          <p:nvPr/>
        </p:nvSpPr>
        <p:spPr>
          <a:xfrm>
            <a:off x="7225300" y="4025751"/>
            <a:ext cx="1385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Owner Department</a:t>
            </a: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Owner Name</a:t>
            </a:r>
            <a:endParaRPr sz="900" b="1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3" name="Google Shape;963;p43"/>
          <p:cNvSpPr/>
          <p:nvPr/>
        </p:nvSpPr>
        <p:spPr>
          <a:xfrm>
            <a:off x="7242400" y="2661225"/>
            <a:ext cx="13512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utfit"/>
                <a:ea typeface="Outfit"/>
                <a:cs typeface="Outfit"/>
                <a:sym typeface="Outfit"/>
              </a:rPr>
              <a:t>Milestone Name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964" name="Google Shape;964;p43"/>
          <p:cNvCxnSpPr/>
          <p:nvPr/>
        </p:nvCxnSpPr>
        <p:spPr>
          <a:xfrm>
            <a:off x="460537" y="2271350"/>
            <a:ext cx="813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Google Shape;965;p43"/>
          <p:cNvSpPr/>
          <p:nvPr/>
        </p:nvSpPr>
        <p:spPr>
          <a:xfrm>
            <a:off x="7242411" y="2030150"/>
            <a:ext cx="1351200" cy="4824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Due Date</a:t>
            </a:r>
            <a:endParaRPr sz="1200"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66" name="Google Shape;966;p43"/>
          <p:cNvSpPr/>
          <p:nvPr/>
        </p:nvSpPr>
        <p:spPr>
          <a:xfrm>
            <a:off x="5546940" y="2030150"/>
            <a:ext cx="1351200" cy="482400"/>
          </a:xfrm>
          <a:prstGeom prst="rect">
            <a:avLst/>
          </a:prstGeom>
          <a:solidFill>
            <a:srgbClr val="5285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Due Date</a:t>
            </a:r>
            <a:endParaRPr sz="1200"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67" name="Google Shape;967;p43"/>
          <p:cNvSpPr/>
          <p:nvPr/>
        </p:nvSpPr>
        <p:spPr>
          <a:xfrm>
            <a:off x="3851468" y="2030150"/>
            <a:ext cx="1351200" cy="482400"/>
          </a:xfrm>
          <a:prstGeom prst="rect">
            <a:avLst/>
          </a:prstGeom>
          <a:solidFill>
            <a:srgbClr val="7DA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Due Date</a:t>
            </a:r>
            <a:endParaRPr sz="1200"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68" name="Google Shape;968;p43"/>
          <p:cNvSpPr/>
          <p:nvPr/>
        </p:nvSpPr>
        <p:spPr>
          <a:xfrm>
            <a:off x="2155997" y="2030150"/>
            <a:ext cx="1351200" cy="482400"/>
          </a:xfrm>
          <a:prstGeom prst="rect">
            <a:avLst/>
          </a:prstGeom>
          <a:solidFill>
            <a:srgbClr val="C2CC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Due Date</a:t>
            </a:r>
            <a:endParaRPr sz="12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69" name="Google Shape;969;p43"/>
          <p:cNvSpPr/>
          <p:nvPr/>
        </p:nvSpPr>
        <p:spPr>
          <a:xfrm>
            <a:off x="460525" y="2030150"/>
            <a:ext cx="1351200" cy="482400"/>
          </a:xfrm>
          <a:prstGeom prst="rect">
            <a:avLst/>
          </a:prstGeom>
          <a:solidFill>
            <a:srgbClr val="E5E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Due Date</a:t>
            </a:r>
            <a:endParaRPr sz="12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70" name="Google Shape;970;p43"/>
          <p:cNvSpPr txBox="1"/>
          <p:nvPr/>
        </p:nvSpPr>
        <p:spPr>
          <a:xfrm>
            <a:off x="7225300" y="3249608"/>
            <a:ext cx="138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Description</a:t>
            </a:r>
            <a:endParaRPr sz="9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1" name="Google Shape;971;p43"/>
          <p:cNvCxnSpPr/>
          <p:nvPr/>
        </p:nvCxnSpPr>
        <p:spPr>
          <a:xfrm>
            <a:off x="460537" y="3189749"/>
            <a:ext cx="8133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2" name="Google Shape;972;p43"/>
          <p:cNvCxnSpPr/>
          <p:nvPr/>
        </p:nvCxnSpPr>
        <p:spPr>
          <a:xfrm>
            <a:off x="460537" y="3960362"/>
            <a:ext cx="8133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3" name="Google Shape;973;p43"/>
          <p:cNvSpPr txBox="1"/>
          <p:nvPr/>
        </p:nvSpPr>
        <p:spPr>
          <a:xfrm>
            <a:off x="5529850" y="4025751"/>
            <a:ext cx="1385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Owner Department</a:t>
            </a: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Owner Name</a:t>
            </a:r>
            <a:endParaRPr sz="900" b="1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4" name="Google Shape;974;p43"/>
          <p:cNvSpPr/>
          <p:nvPr/>
        </p:nvSpPr>
        <p:spPr>
          <a:xfrm>
            <a:off x="5546950" y="2661225"/>
            <a:ext cx="13512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utfit"/>
                <a:ea typeface="Outfit"/>
                <a:cs typeface="Outfit"/>
                <a:sym typeface="Outfit"/>
              </a:rPr>
              <a:t>Milestone Name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75" name="Google Shape;975;p43"/>
          <p:cNvSpPr txBox="1"/>
          <p:nvPr/>
        </p:nvSpPr>
        <p:spPr>
          <a:xfrm>
            <a:off x="5529850" y="3249608"/>
            <a:ext cx="138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Description</a:t>
            </a:r>
            <a:endParaRPr sz="9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6" name="Google Shape;976;p43"/>
          <p:cNvSpPr txBox="1"/>
          <p:nvPr/>
        </p:nvSpPr>
        <p:spPr>
          <a:xfrm>
            <a:off x="3834400" y="4025751"/>
            <a:ext cx="1385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Owner Department</a:t>
            </a: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Owner Name</a:t>
            </a:r>
            <a:endParaRPr sz="900" b="1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7" name="Google Shape;977;p43"/>
          <p:cNvSpPr txBox="1"/>
          <p:nvPr/>
        </p:nvSpPr>
        <p:spPr>
          <a:xfrm>
            <a:off x="3834400" y="3249608"/>
            <a:ext cx="138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Description</a:t>
            </a:r>
            <a:endParaRPr sz="9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8" name="Google Shape;978;p43"/>
          <p:cNvSpPr/>
          <p:nvPr/>
        </p:nvSpPr>
        <p:spPr>
          <a:xfrm>
            <a:off x="3851500" y="2661225"/>
            <a:ext cx="13512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utfit"/>
                <a:ea typeface="Outfit"/>
                <a:cs typeface="Outfit"/>
                <a:sym typeface="Outfit"/>
              </a:rPr>
              <a:t>Milestone Name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79" name="Google Shape;979;p43"/>
          <p:cNvSpPr txBox="1"/>
          <p:nvPr/>
        </p:nvSpPr>
        <p:spPr>
          <a:xfrm>
            <a:off x="2138950" y="4025751"/>
            <a:ext cx="1385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Owner Department</a:t>
            </a: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Owner Name</a:t>
            </a:r>
            <a:endParaRPr sz="900" b="1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0" name="Google Shape;980;p43"/>
          <p:cNvSpPr txBox="1"/>
          <p:nvPr/>
        </p:nvSpPr>
        <p:spPr>
          <a:xfrm>
            <a:off x="2138950" y="3249608"/>
            <a:ext cx="138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Description</a:t>
            </a:r>
            <a:endParaRPr sz="9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1" name="Google Shape;981;p43"/>
          <p:cNvSpPr/>
          <p:nvPr/>
        </p:nvSpPr>
        <p:spPr>
          <a:xfrm>
            <a:off x="2156050" y="2661225"/>
            <a:ext cx="13512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utfit"/>
                <a:ea typeface="Outfit"/>
                <a:cs typeface="Outfit"/>
                <a:sym typeface="Outfit"/>
              </a:rPr>
              <a:t>Milestone Name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82" name="Google Shape;982;p43"/>
          <p:cNvSpPr/>
          <p:nvPr/>
        </p:nvSpPr>
        <p:spPr>
          <a:xfrm>
            <a:off x="460600" y="2661225"/>
            <a:ext cx="1351200" cy="4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utfit"/>
                <a:ea typeface="Outfit"/>
                <a:cs typeface="Outfit"/>
                <a:sym typeface="Outfit"/>
              </a:rPr>
              <a:t>Milestone Name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83" name="Google Shape;983;p43"/>
          <p:cNvSpPr txBox="1"/>
          <p:nvPr/>
        </p:nvSpPr>
        <p:spPr>
          <a:xfrm>
            <a:off x="426325" y="3249608"/>
            <a:ext cx="138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Description</a:t>
            </a:r>
            <a:endParaRPr sz="9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4" name="Google Shape;984;p43"/>
          <p:cNvCxnSpPr/>
          <p:nvPr/>
        </p:nvCxnSpPr>
        <p:spPr>
          <a:xfrm rot="10800000" flipH="1">
            <a:off x="1116947" y="1142711"/>
            <a:ext cx="17145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5" name="Google Shape;985;p43"/>
          <p:cNvSpPr txBox="1"/>
          <p:nvPr/>
        </p:nvSpPr>
        <p:spPr>
          <a:xfrm>
            <a:off x="1134647" y="797543"/>
            <a:ext cx="17145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Use case</a:t>
            </a:r>
            <a:endParaRPr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986" name="Google Shape;986;p43"/>
          <p:cNvCxnSpPr/>
          <p:nvPr/>
        </p:nvCxnSpPr>
        <p:spPr>
          <a:xfrm rot="10800000" flipH="1">
            <a:off x="3673116" y="1142711"/>
            <a:ext cx="17145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7" name="Google Shape;987;p43"/>
          <p:cNvSpPr txBox="1"/>
          <p:nvPr/>
        </p:nvSpPr>
        <p:spPr>
          <a:xfrm>
            <a:off x="3690816" y="797543"/>
            <a:ext cx="17145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Business Impact</a:t>
            </a:r>
            <a:endParaRPr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988" name="Google Shape;988;p43"/>
          <p:cNvCxnSpPr/>
          <p:nvPr/>
        </p:nvCxnSpPr>
        <p:spPr>
          <a:xfrm rot="10800000" flipH="1">
            <a:off x="6194997" y="1142711"/>
            <a:ext cx="17145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9" name="Google Shape;989;p43"/>
          <p:cNvSpPr txBox="1"/>
          <p:nvPr/>
        </p:nvSpPr>
        <p:spPr>
          <a:xfrm>
            <a:off x="6212697" y="797543"/>
            <a:ext cx="17145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Total timeline</a:t>
            </a:r>
            <a:endParaRPr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90" name="Google Shape;990;p43"/>
          <p:cNvSpPr txBox="1"/>
          <p:nvPr/>
        </p:nvSpPr>
        <p:spPr>
          <a:xfrm>
            <a:off x="1116950" y="1120728"/>
            <a:ext cx="171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Description</a:t>
            </a:r>
            <a:endParaRPr sz="9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43"/>
          <p:cNvSpPr txBox="1"/>
          <p:nvPr/>
        </p:nvSpPr>
        <p:spPr>
          <a:xfrm>
            <a:off x="3680663" y="1120728"/>
            <a:ext cx="171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Description</a:t>
            </a:r>
            <a:endParaRPr sz="9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43"/>
          <p:cNvSpPr txBox="1"/>
          <p:nvPr/>
        </p:nvSpPr>
        <p:spPr>
          <a:xfrm>
            <a:off x="6197618" y="1120728"/>
            <a:ext cx="171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Description</a:t>
            </a:r>
            <a:endParaRPr sz="9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43"/>
          <p:cNvSpPr txBox="1"/>
          <p:nvPr/>
        </p:nvSpPr>
        <p:spPr>
          <a:xfrm>
            <a:off x="426325" y="4025751"/>
            <a:ext cx="1385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Owner Department</a:t>
            </a:r>
            <a:r>
              <a:rPr lang="en" sz="9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Owner Name</a:t>
            </a:r>
            <a:endParaRPr sz="9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4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MAP Blank Example #2</a:t>
            </a:r>
            <a:endParaRPr sz="1600"/>
          </a:p>
        </p:txBody>
      </p:sp>
      <p:graphicFrame>
        <p:nvGraphicFramePr>
          <p:cNvPr id="999" name="Google Shape;999;p44"/>
          <p:cNvGraphicFramePr/>
          <p:nvPr/>
        </p:nvGraphicFramePr>
        <p:xfrm>
          <a:off x="246525" y="6543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{3DD77073-870A-4146-8AD2-341F2E34D00E}</a:tableStyleId>
              </a:tblPr>
              <a:tblGrid>
                <a:gridCol w="178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Project Overview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Proposal Summary</a:t>
                      </a:r>
                      <a:endParaRPr sz="9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Proposed Solution</a:t>
                      </a:r>
                      <a:endParaRPr sz="9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/>
                        <a:t>Description</a:t>
                      </a:r>
                      <a:endParaRPr sz="800" i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Project Scope</a:t>
                      </a:r>
                      <a:endParaRPr sz="9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/>
                        <a:t>Description</a:t>
                      </a:r>
                      <a:endParaRPr sz="800" i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5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Benefits Summary</a:t>
                      </a: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Critical Business Objective</a:t>
                      </a:r>
                      <a:endParaRPr sz="9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/>
                        <a:t>Description</a:t>
                      </a:r>
                      <a:endParaRPr sz="800" i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Key Benefits</a:t>
                      </a:r>
                      <a:endParaRPr sz="9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/>
                        <a:t>Description</a:t>
                      </a:r>
                      <a:endParaRPr sz="800" i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00" name="Google Shape;1000;p44"/>
          <p:cNvGraphicFramePr/>
          <p:nvPr/>
        </p:nvGraphicFramePr>
        <p:xfrm>
          <a:off x="246475" y="24253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{3DD77073-870A-4146-8AD2-341F2E34D00E}</a:tableStyleId>
              </a:tblPr>
              <a:tblGrid>
                <a:gridCol w="1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5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Path Forward / Next Steps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Due Date</a:t>
                      </a:r>
                      <a:endParaRPr sz="10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5EC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Milestone</a:t>
                      </a:r>
                      <a:endParaRPr sz="10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EC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Owner</a:t>
                      </a:r>
                      <a:endParaRPr sz="10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EC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Status </a:t>
                      </a:r>
                      <a:endParaRPr sz="10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EC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Notes</a:t>
                      </a:r>
                      <a:endParaRPr sz="10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5EC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Date</a:t>
                      </a:r>
                      <a:endParaRPr sz="1000" i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Milestone</a:t>
                      </a:r>
                      <a:endParaRPr sz="10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Owner</a:t>
                      </a:r>
                      <a:endParaRPr sz="10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Status</a:t>
                      </a:r>
                      <a:endParaRPr sz="10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Note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Date</a:t>
                      </a:r>
                      <a:endParaRPr sz="800" i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Milestone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Owner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Status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Note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Date</a:t>
                      </a:r>
                      <a:endParaRPr sz="800" i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Milestone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Owner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Status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Note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Date</a:t>
                      </a:r>
                      <a:endParaRPr sz="800" i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Milestone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Owner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Status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Note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Date</a:t>
                      </a:r>
                      <a:endParaRPr sz="800" i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Milestone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Owner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Status</a:t>
                      </a:r>
                      <a:endParaRPr sz="8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/>
                        <a:t>Note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45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MAP Blank Example #3</a:t>
            </a:r>
            <a:endParaRPr sz="1600"/>
          </a:p>
        </p:txBody>
      </p:sp>
      <p:pic>
        <p:nvPicPr>
          <p:cNvPr id="1006" name="Google Shape;100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64" y="1404383"/>
            <a:ext cx="8271074" cy="285474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7" name="Google Shape;1007;p45"/>
          <p:cNvSpPr txBox="1">
            <a:spLocks noGrp="1"/>
          </p:cNvSpPr>
          <p:nvPr>
            <p:ph type="body" idx="1"/>
          </p:nvPr>
        </p:nvSpPr>
        <p:spPr>
          <a:xfrm>
            <a:off x="214900" y="653675"/>
            <a:ext cx="84927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For single-threaded buying processes (i.e., a 1- or 2-person buying committee) with smaller ACVs (less than $50,000), it is standard to just send the key elements of the MAP in an email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Macintosh PowerPoint</Application>
  <PresentationFormat>On-screen Show (16:9)</PresentationFormat>
  <Paragraphs>125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Outfit SemiBold</vt:lpstr>
      <vt:lpstr>Space Grotesk</vt:lpstr>
      <vt:lpstr>Arial</vt:lpstr>
      <vt:lpstr>Work Sans</vt:lpstr>
      <vt:lpstr>Outfit</vt:lpstr>
      <vt:lpstr>Roboto</vt:lpstr>
      <vt:lpstr>Century Gothic</vt:lpstr>
      <vt:lpstr>Calibri</vt:lpstr>
      <vt:lpstr>Work Sans SemiBold</vt:lpstr>
      <vt:lpstr>Scale VP Slide Template</vt:lpstr>
      <vt:lpstr>Scale VP Slide Template</vt:lpstr>
      <vt:lpstr>PowerPoint Presentation</vt:lpstr>
      <vt:lpstr>Mutual Action Plan (MAP) Tool </vt:lpstr>
      <vt:lpstr>Best Practices: Mutual Action Plans that convert leverage the following </vt:lpstr>
      <vt:lpstr>MAP Example #1</vt:lpstr>
      <vt:lpstr>MAP Blank Example #1</vt:lpstr>
      <vt:lpstr>MAP Blank Example #2</vt:lpstr>
      <vt:lpstr>MAP Blank Example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Mark Gustaferro</cp:lastModifiedBy>
  <cp:revision>1</cp:revision>
  <dcterms:modified xsi:type="dcterms:W3CDTF">2024-09-26T17:09:39Z</dcterms:modified>
</cp:coreProperties>
</file>