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5"/>
    <p:sldMasterId id="2147483688" r:id="rId6"/>
    <p:sldMasterId id="214748368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y="5143500" cx="9144000"/>
  <p:notesSz cx="6858000" cy="9144000"/>
  <p:embeddedFontLst>
    <p:embeddedFont>
      <p:font typeface="Hanken Grotesk"/>
      <p:regular r:id="rId32"/>
      <p:bold r:id="rId33"/>
      <p:italic r:id="rId34"/>
      <p:boldItalic r:id="rId35"/>
    </p:embeddedFont>
    <p:embeddedFont>
      <p:font typeface="Urbanist Medium"/>
      <p:regular r:id="rId36"/>
      <p:bold r:id="rId37"/>
      <p:italic r:id="rId38"/>
      <p:boldItalic r:id="rId39"/>
    </p:embeddedFont>
    <p:embeddedFont>
      <p:font typeface="Outfit"/>
      <p:regular r:id="rId40"/>
      <p:bold r:id="rId41"/>
    </p:embeddedFont>
    <p:embeddedFont>
      <p:font typeface="Urbanist SemiBold"/>
      <p:regular r:id="rId42"/>
      <p:bold r:id="rId43"/>
      <p:italic r:id="rId44"/>
      <p:boldItalic r:id="rId45"/>
    </p:embeddedFont>
    <p:embeddedFont>
      <p:font typeface="Urbanist"/>
      <p:regular r:id="rId46"/>
      <p:bold r:id="rId47"/>
      <p:italic r:id="rId48"/>
      <p:boldItalic r:id="rId49"/>
    </p:embeddedFont>
    <p:embeddedFont>
      <p:font typeface="Lato Black"/>
      <p:bold r:id="rId50"/>
      <p:boldItalic r:id="rId51"/>
    </p:embeddedFont>
    <p:embeddedFont>
      <p:font typeface="Work Sans"/>
      <p:regular r:id="rId52"/>
      <p:bold r:id="rId53"/>
      <p:italic r:id="rId54"/>
      <p:boldItalic r:id="rId55"/>
    </p:embeddedFont>
    <p:embeddedFont>
      <p:font typeface="Urbanist ExtraBold"/>
      <p:bold r:id="rId56"/>
      <p:boldItalic r:id="rId57"/>
    </p:embeddedFont>
    <p:embeddedFont>
      <p:font typeface="DM Mono"/>
      <p:regular r:id="rId58"/>
      <p:italic r:id="rId59"/>
    </p:embeddedFont>
    <p:embeddedFont>
      <p:font typeface="Century Gothic"/>
      <p:regular r:id="rId60"/>
      <p:bold r:id="rId61"/>
      <p:italic r:id="rId62"/>
      <p:boldItalic r:id="rId63"/>
    </p:embeddedFont>
    <p:embeddedFont>
      <p:font typeface="Hanken Grotesk Black"/>
      <p:bold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2184B9-7D16-40AB-A57B-4F36EF0D9EFD}">
  <a:tblStyle styleId="{B62184B9-7D16-40AB-A57B-4F36EF0D9EF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107FE2C-8232-4A46-9AE9-425EBA6E249B}" styleName="Table_1">
    <a:wholeTbl>
      <a:tcTxStyle b="off" i="off">
        <a:font>
          <a:latin typeface="Arial"/>
          <a:ea typeface="Arial"/>
          <a:cs typeface="Arial"/>
        </a:font>
        <a:srgbClr val="1D516C"/>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FEFE6"/>
          </a:solidFill>
        </a:fill>
      </a:tcStyle>
    </a:wholeTbl>
    <a:band1H>
      <a:tcTxStyle b="off" i="off"/>
      <a:tcStyle>
        <a:fill>
          <a:solidFill>
            <a:srgbClr val="FFDDCA"/>
          </a:solidFill>
        </a:fill>
      </a:tcStyle>
    </a:band1H>
    <a:band2H>
      <a:tcTxStyle b="off" i="off"/>
    </a:band2H>
    <a:band1V>
      <a:tcTxStyle b="off" i="off"/>
      <a:tcStyle>
        <a:fill>
          <a:solidFill>
            <a:srgbClr val="FFDDCA"/>
          </a:solidFill>
        </a:fill>
      </a:tcStyle>
    </a:band1V>
    <a:band2V>
      <a:tcTxStyle b="off" i="off"/>
    </a:band2V>
    <a:lastCol>
      <a:tcTxStyle b="on" i="off">
        <a:font>
          <a:latin typeface="Arial"/>
          <a:ea typeface="Arial"/>
          <a:cs typeface="Arial"/>
        </a:font>
        <a:srgbClr val="FFFFFF"/>
      </a:tcTxStyle>
      <a:tcStyle>
        <a:fill>
          <a:solidFill>
            <a:srgbClr val="FF9900"/>
          </a:solidFill>
        </a:fill>
      </a:tcStyle>
    </a:lastCol>
    <a:firstCol>
      <a:tcTxStyle b="on" i="off">
        <a:font>
          <a:latin typeface="Arial"/>
          <a:ea typeface="Arial"/>
          <a:cs typeface="Arial"/>
        </a:font>
        <a:srgbClr val="FFFFFF"/>
      </a:tcTxStyle>
      <a:tcStyle>
        <a:fill>
          <a:solidFill>
            <a:srgbClr val="FF9900"/>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FF9900"/>
          </a:solidFill>
        </a:fill>
      </a:tcStyle>
    </a:lastRow>
    <a:seCell>
      <a:tcTxStyle b="off" i="off"/>
    </a:seCell>
    <a:swCell>
      <a:tcTxStyle b="off" i="off"/>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FF9900"/>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utfit-regular.fntdata"/><Relationship Id="rId42" Type="http://schemas.openxmlformats.org/officeDocument/2006/relationships/font" Target="fonts/UrbanistSemiBold-regular.fntdata"/><Relationship Id="rId41" Type="http://schemas.openxmlformats.org/officeDocument/2006/relationships/font" Target="fonts/Outfit-bold.fntdata"/><Relationship Id="rId44" Type="http://schemas.openxmlformats.org/officeDocument/2006/relationships/font" Target="fonts/UrbanistSemiBold-italic.fntdata"/><Relationship Id="rId43" Type="http://schemas.openxmlformats.org/officeDocument/2006/relationships/font" Target="fonts/UrbanistSemiBold-bold.fntdata"/><Relationship Id="rId46" Type="http://schemas.openxmlformats.org/officeDocument/2006/relationships/font" Target="fonts/Urbanist-regular.fntdata"/><Relationship Id="rId45" Type="http://schemas.openxmlformats.org/officeDocument/2006/relationships/font" Target="fonts/Urbanist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Urbanist-italic.fntdata"/><Relationship Id="rId47" Type="http://schemas.openxmlformats.org/officeDocument/2006/relationships/font" Target="fonts/Urbanist-bold.fntdata"/><Relationship Id="rId49" Type="http://schemas.openxmlformats.org/officeDocument/2006/relationships/font" Target="fonts/Urbanist-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font" Target="fonts/HankenGrotesk-bold.fntdata"/><Relationship Id="rId32" Type="http://schemas.openxmlformats.org/officeDocument/2006/relationships/font" Target="fonts/HankenGrotesk-regular.fntdata"/><Relationship Id="rId35" Type="http://schemas.openxmlformats.org/officeDocument/2006/relationships/font" Target="fonts/HankenGrotesk-boldItalic.fntdata"/><Relationship Id="rId34" Type="http://schemas.openxmlformats.org/officeDocument/2006/relationships/font" Target="fonts/HankenGrotesk-italic.fntdata"/><Relationship Id="rId37" Type="http://schemas.openxmlformats.org/officeDocument/2006/relationships/font" Target="fonts/UrbanistMedium-bold.fntdata"/><Relationship Id="rId36" Type="http://schemas.openxmlformats.org/officeDocument/2006/relationships/font" Target="fonts/UrbanistMedium-regular.fntdata"/><Relationship Id="rId39" Type="http://schemas.openxmlformats.org/officeDocument/2006/relationships/font" Target="fonts/UrbanistMedium-boldItalic.fntdata"/><Relationship Id="rId38" Type="http://schemas.openxmlformats.org/officeDocument/2006/relationships/font" Target="fonts/UrbanistMedium-italic.fntdata"/><Relationship Id="rId62" Type="http://schemas.openxmlformats.org/officeDocument/2006/relationships/font" Target="fonts/CenturyGothic-italic.fntdata"/><Relationship Id="rId61" Type="http://schemas.openxmlformats.org/officeDocument/2006/relationships/font" Target="fonts/CenturyGothic-bold.fntdata"/><Relationship Id="rId20" Type="http://schemas.openxmlformats.org/officeDocument/2006/relationships/slide" Target="slides/slide12.xml"/><Relationship Id="rId64" Type="http://schemas.openxmlformats.org/officeDocument/2006/relationships/font" Target="fonts/HankenGroteskBlack-bold.fntdata"/><Relationship Id="rId63" Type="http://schemas.openxmlformats.org/officeDocument/2006/relationships/font" Target="fonts/CenturyGothic-boldItalic.fntdata"/><Relationship Id="rId22" Type="http://schemas.openxmlformats.org/officeDocument/2006/relationships/slide" Target="slides/slide14.xml"/><Relationship Id="rId21" Type="http://schemas.openxmlformats.org/officeDocument/2006/relationships/slide" Target="slides/slide13.xml"/><Relationship Id="rId65" Type="http://schemas.openxmlformats.org/officeDocument/2006/relationships/font" Target="fonts/HankenGroteskBlack-boldItalic.fntdata"/><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CenturyGothic-regular.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LatoBlack-boldItalic.fntdata"/><Relationship Id="rId50" Type="http://schemas.openxmlformats.org/officeDocument/2006/relationships/font" Target="fonts/LatoBlack-bold.fntdata"/><Relationship Id="rId53" Type="http://schemas.openxmlformats.org/officeDocument/2006/relationships/font" Target="fonts/WorkSans-bold.fntdata"/><Relationship Id="rId52" Type="http://schemas.openxmlformats.org/officeDocument/2006/relationships/font" Target="fonts/WorkSans-regular.fntdata"/><Relationship Id="rId11" Type="http://schemas.openxmlformats.org/officeDocument/2006/relationships/slide" Target="slides/slide3.xml"/><Relationship Id="rId55" Type="http://schemas.openxmlformats.org/officeDocument/2006/relationships/font" Target="fonts/WorkSans-boldItalic.fntdata"/><Relationship Id="rId10" Type="http://schemas.openxmlformats.org/officeDocument/2006/relationships/slide" Target="slides/slide2.xml"/><Relationship Id="rId54" Type="http://schemas.openxmlformats.org/officeDocument/2006/relationships/font" Target="fonts/WorkSans-italic.fntdata"/><Relationship Id="rId13" Type="http://schemas.openxmlformats.org/officeDocument/2006/relationships/slide" Target="slides/slide5.xml"/><Relationship Id="rId57" Type="http://schemas.openxmlformats.org/officeDocument/2006/relationships/font" Target="fonts/UrbanistExtraBold-boldItalic.fntdata"/><Relationship Id="rId12" Type="http://schemas.openxmlformats.org/officeDocument/2006/relationships/slide" Target="slides/slide4.xml"/><Relationship Id="rId56" Type="http://schemas.openxmlformats.org/officeDocument/2006/relationships/font" Target="fonts/UrbanistExtraBold-bold.fntdata"/><Relationship Id="rId15" Type="http://schemas.openxmlformats.org/officeDocument/2006/relationships/slide" Target="slides/slide7.xml"/><Relationship Id="rId59" Type="http://schemas.openxmlformats.org/officeDocument/2006/relationships/font" Target="fonts/DMMono-italic.fntdata"/><Relationship Id="rId14" Type="http://schemas.openxmlformats.org/officeDocument/2006/relationships/slide" Target="slides/slide6.xml"/><Relationship Id="rId58" Type="http://schemas.openxmlformats.org/officeDocument/2006/relationships/font" Target="fonts/DMMono-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29947df015a_0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29947df015a_0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2a0e9d0825b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2a0e9d0825b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2a0e9d0825b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7" name="Google Shape;1297;g2a0e9d0825b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2a0e9d0825b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0" name="Google Shape;1330;g2a0e9d0825b_0_7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2a0fb2c29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2a0fb2c29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2a0e9d0825b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2a0e9d0825b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2a0e9d0825b_0_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0" name="Google Shape;1350;g2a0e9d0825b_0_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2a0e9d0825b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7" name="Google Shape;1357;g2a0e9d0825b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2a0e9d0825b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2a0e9d0825b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2a0e9d0825b_0_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1" name="Google Shape;1371;g2a0e9d0825b_0_8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g2a0e9d0825b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7" name="Google Shape;1377;g2a0e9d0825b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29947df015a_0_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29947df015a_0_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262af63670d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9" name="Google Shape;1479;g262af63670d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0" name="Google Shape;1480;g262af63670d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g262af63670d_1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9" name="Google Shape;1549;g262af63670d_1_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0" name="Google Shape;1550;g262af63670d_1_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7" name="Shape 1617"/>
        <p:cNvGrpSpPr/>
        <p:nvPr/>
      </p:nvGrpSpPr>
      <p:grpSpPr>
        <a:xfrm>
          <a:off x="0" y="0"/>
          <a:ext cx="0" cy="0"/>
          <a:chOff x="0" y="0"/>
          <a:chExt cx="0" cy="0"/>
        </a:xfrm>
      </p:grpSpPr>
      <p:sp>
        <p:nvSpPr>
          <p:cNvPr id="1618" name="Google Shape;1618;g262af63670d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9" name="Google Shape;1619;g262af63670d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g2a0e9d0825b_0_10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5" name="Google Shape;1625;g2a0e9d0825b_0_10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299522fe229_1_19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299522fe229_1_19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g299522fe229_1_19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299522fe229_1_25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299522fe229_1_25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g299522fe229_1_258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299522fe229_1_25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299522fe229_1_25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g299522fe229_1_259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299bef008d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299bef008d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g2a0e9d0825b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8" name="Google Shape;1238;g2a0e9d0825b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2a0e9d0825b_0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4" name="Google Shape;1244;g2a0e9d0825b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2a0e9d0825b_0_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0" name="Google Shape;1250;g2a0e9d0825b_0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hite">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683225" y="445025"/>
            <a:ext cx="8255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F1F1F"/>
              </a:buClr>
              <a:buSzPts val="2800"/>
              <a:buFont typeface="Urbanist"/>
              <a:buNone/>
              <a:defRPr b="1">
                <a:solidFill>
                  <a:srgbClr val="1F1F1F"/>
                </a:solidFill>
                <a:latin typeface="Urbanist"/>
                <a:ea typeface="Urbanist"/>
                <a:cs typeface="Urbanist"/>
                <a:sym typeface="Urbanist"/>
              </a:defRPr>
            </a:lvl1pPr>
            <a:lvl2pPr lvl="1" rtl="0">
              <a:spcBef>
                <a:spcPts val="0"/>
              </a:spcBef>
              <a:spcAft>
                <a:spcPts val="0"/>
              </a:spcAft>
              <a:buSzPts val="2800"/>
              <a:buFont typeface="Urbanist"/>
              <a:buNone/>
              <a:defRPr b="1">
                <a:latin typeface="Urbanist"/>
                <a:ea typeface="Urbanist"/>
                <a:cs typeface="Urbanist"/>
                <a:sym typeface="Urbanist"/>
              </a:defRPr>
            </a:lvl2pPr>
            <a:lvl3pPr lvl="2" rtl="0">
              <a:spcBef>
                <a:spcPts val="0"/>
              </a:spcBef>
              <a:spcAft>
                <a:spcPts val="0"/>
              </a:spcAft>
              <a:buSzPts val="2800"/>
              <a:buFont typeface="Urbanist"/>
              <a:buNone/>
              <a:defRPr b="1">
                <a:latin typeface="Urbanist"/>
                <a:ea typeface="Urbanist"/>
                <a:cs typeface="Urbanist"/>
                <a:sym typeface="Urbanist"/>
              </a:defRPr>
            </a:lvl3pPr>
            <a:lvl4pPr lvl="3" rtl="0">
              <a:spcBef>
                <a:spcPts val="0"/>
              </a:spcBef>
              <a:spcAft>
                <a:spcPts val="0"/>
              </a:spcAft>
              <a:buSzPts val="2800"/>
              <a:buFont typeface="Urbanist"/>
              <a:buNone/>
              <a:defRPr b="1">
                <a:latin typeface="Urbanist"/>
                <a:ea typeface="Urbanist"/>
                <a:cs typeface="Urbanist"/>
                <a:sym typeface="Urbanist"/>
              </a:defRPr>
            </a:lvl4pPr>
            <a:lvl5pPr lvl="4" rtl="0">
              <a:spcBef>
                <a:spcPts val="0"/>
              </a:spcBef>
              <a:spcAft>
                <a:spcPts val="0"/>
              </a:spcAft>
              <a:buSzPts val="2800"/>
              <a:buFont typeface="Urbanist"/>
              <a:buNone/>
              <a:defRPr b="1">
                <a:latin typeface="Urbanist"/>
                <a:ea typeface="Urbanist"/>
                <a:cs typeface="Urbanist"/>
                <a:sym typeface="Urbanist"/>
              </a:defRPr>
            </a:lvl5pPr>
            <a:lvl6pPr lvl="5" rtl="0">
              <a:spcBef>
                <a:spcPts val="0"/>
              </a:spcBef>
              <a:spcAft>
                <a:spcPts val="0"/>
              </a:spcAft>
              <a:buSzPts val="2800"/>
              <a:buFont typeface="Urbanist"/>
              <a:buNone/>
              <a:defRPr b="1">
                <a:latin typeface="Urbanist"/>
                <a:ea typeface="Urbanist"/>
                <a:cs typeface="Urbanist"/>
                <a:sym typeface="Urbanist"/>
              </a:defRPr>
            </a:lvl6pPr>
            <a:lvl7pPr lvl="6" rtl="0">
              <a:spcBef>
                <a:spcPts val="0"/>
              </a:spcBef>
              <a:spcAft>
                <a:spcPts val="0"/>
              </a:spcAft>
              <a:buSzPts val="2800"/>
              <a:buFont typeface="Urbanist"/>
              <a:buNone/>
              <a:defRPr b="1">
                <a:latin typeface="Urbanist"/>
                <a:ea typeface="Urbanist"/>
                <a:cs typeface="Urbanist"/>
                <a:sym typeface="Urbanist"/>
              </a:defRPr>
            </a:lvl7pPr>
            <a:lvl8pPr lvl="7" rtl="0">
              <a:spcBef>
                <a:spcPts val="0"/>
              </a:spcBef>
              <a:spcAft>
                <a:spcPts val="0"/>
              </a:spcAft>
              <a:buSzPts val="2800"/>
              <a:buFont typeface="Urbanist"/>
              <a:buNone/>
              <a:defRPr b="1">
                <a:latin typeface="Urbanist"/>
                <a:ea typeface="Urbanist"/>
                <a:cs typeface="Urbanist"/>
                <a:sym typeface="Urbanist"/>
              </a:defRPr>
            </a:lvl8pPr>
            <a:lvl9pPr lvl="8" rtl="0">
              <a:spcBef>
                <a:spcPts val="0"/>
              </a:spcBef>
              <a:spcAft>
                <a:spcPts val="0"/>
              </a:spcAft>
              <a:buSzPts val="2800"/>
              <a:buFont typeface="Urbanist"/>
              <a:buNone/>
              <a:defRPr b="1">
                <a:latin typeface="Urbanist"/>
                <a:ea typeface="Urbanist"/>
                <a:cs typeface="Urbanist"/>
                <a:sym typeface="Urbanist"/>
              </a:defRPr>
            </a:lvl9pPr>
          </a:lstStyle>
          <a:p/>
        </p:txBody>
      </p:sp>
      <p:sp>
        <p:nvSpPr>
          <p:cNvPr id="52" name="Google Shape;52;p13"/>
          <p:cNvSpPr txBox="1"/>
          <p:nvPr>
            <p:ph idx="1" type="body"/>
          </p:nvPr>
        </p:nvSpPr>
        <p:spPr>
          <a:xfrm>
            <a:off x="683225" y="1152475"/>
            <a:ext cx="8255700" cy="34164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rgbClr val="1F1F1F"/>
              </a:buClr>
              <a:buSzPts val="1500"/>
              <a:buFont typeface="Urbanist"/>
              <a:buChar char="●"/>
              <a:defRPr sz="1500">
                <a:solidFill>
                  <a:srgbClr val="1F1F1F"/>
                </a:solidFill>
                <a:latin typeface="Urbanist"/>
                <a:ea typeface="Urbanist"/>
                <a:cs typeface="Urbanist"/>
                <a:sym typeface="Urbanist"/>
              </a:defRPr>
            </a:lvl1pPr>
            <a:lvl2pPr indent="-298450" lvl="1" marL="9144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2pPr>
            <a:lvl3pPr indent="-298450" lvl="2" marL="13716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3pPr>
            <a:lvl4pPr indent="-298450" lvl="3" marL="18288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4pPr>
            <a:lvl5pPr indent="-298450" lvl="4" marL="22860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5pPr>
            <a:lvl6pPr indent="-298450" lvl="5" marL="27432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6pPr>
            <a:lvl7pPr indent="-298450" lvl="6" marL="32004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7pPr>
            <a:lvl8pPr indent="-298450" lvl="7" marL="36576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8pPr>
            <a:lvl9pPr indent="-298450" lvl="8" marL="41148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9pPr>
          </a:lstStyle>
          <a:p/>
        </p:txBody>
      </p:sp>
      <p:pic>
        <p:nvPicPr>
          <p:cNvPr descr="preencoded.png" id="53" name="Google Shape;53;p13"/>
          <p:cNvPicPr preferRelativeResize="0"/>
          <p:nvPr/>
        </p:nvPicPr>
        <p:blipFill rotWithShape="1">
          <a:blip r:embed="rId2">
            <a:alphaModFix/>
          </a:blip>
          <a:srcRect b="0" l="0" r="0" t="0"/>
          <a:stretch/>
        </p:blipFill>
        <p:spPr>
          <a:xfrm>
            <a:off x="190500" y="190500"/>
            <a:ext cx="171450" cy="171450"/>
          </a:xfrm>
          <a:prstGeom prst="rect">
            <a:avLst/>
          </a:prstGeom>
          <a:noFill/>
          <a:ln>
            <a:noFill/>
          </a:ln>
        </p:spPr>
      </p:pic>
      <p:sp>
        <p:nvSpPr>
          <p:cNvPr id="54" name="Google Shape;54;p13"/>
          <p:cNvSpPr/>
          <p:nvPr/>
        </p:nvSpPr>
        <p:spPr>
          <a:xfrm rot="-5400000">
            <a:off x="-204731" y="3981506"/>
            <a:ext cx="938100" cy="76200"/>
          </a:xfrm>
          <a:prstGeom prst="rect">
            <a:avLst/>
          </a:prstGeom>
          <a:noFill/>
          <a:ln>
            <a:noFill/>
          </a:ln>
        </p:spPr>
        <p:txBody>
          <a:bodyPr anchorCtr="0" anchor="ctr" bIns="0" lIns="0" spcFirstLastPara="1" rIns="0" wrap="square" tIns="0">
            <a:noAutofit/>
          </a:bodyPr>
          <a:lstStyle/>
          <a:p>
            <a:pPr indent="0" lvl="0" marL="0" marR="0" rtl="0" algn="l">
              <a:lnSpc>
                <a:spcPct val="133333"/>
              </a:lnSpc>
              <a:spcBef>
                <a:spcPts val="0"/>
              </a:spcBef>
              <a:spcAft>
                <a:spcPts val="0"/>
              </a:spcAft>
              <a:buNone/>
            </a:pPr>
            <a:r>
              <a:rPr b="0" i="0" lang="en" sz="500" u="none" cap="none" strike="noStrike">
                <a:solidFill>
                  <a:srgbClr val="1F1F1F"/>
                </a:solidFill>
                <a:latin typeface="DM Mono"/>
                <a:ea typeface="DM Mono"/>
                <a:cs typeface="DM Mono"/>
                <a:sym typeface="DM Mono"/>
              </a:rPr>
              <a:t>© 2023 DroneDeploy</a:t>
            </a:r>
            <a:endParaRPr b="0" i="0" sz="500" u="none" cap="none" strike="noStrike">
              <a:solidFill>
                <a:schemeClr val="dk1"/>
              </a:solidFill>
              <a:latin typeface="Calibri"/>
              <a:ea typeface="Calibri"/>
              <a:cs typeface="Calibri"/>
              <a:sym typeface="Calibri"/>
            </a:endParaRPr>
          </a:p>
        </p:txBody>
      </p:sp>
      <p:sp>
        <p:nvSpPr>
          <p:cNvPr id="55" name="Google Shape;55;p13"/>
          <p:cNvSpPr txBox="1"/>
          <p:nvPr/>
        </p:nvSpPr>
        <p:spPr>
          <a:xfrm>
            <a:off x="102611" y="698550"/>
            <a:ext cx="344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rgbClr val="1F1F1F"/>
                </a:solidFill>
                <a:latin typeface="DM Mono"/>
                <a:ea typeface="DM Mono"/>
                <a:cs typeface="DM Mono"/>
                <a:sym typeface="DM Mono"/>
              </a:rPr>
              <a:t>‹#›</a:t>
            </a:fld>
            <a:endParaRPr sz="800">
              <a:solidFill>
                <a:srgbClr val="1F1F1F"/>
              </a:solidFill>
              <a:latin typeface="DM Mono"/>
              <a:ea typeface="DM Mono"/>
              <a:cs typeface="DM Mono"/>
              <a:sym typeface="DM Mono"/>
            </a:endParaRPr>
          </a:p>
        </p:txBody>
      </p:sp>
      <p:sp>
        <p:nvSpPr>
          <p:cNvPr id="56" name="Google Shape;56;p13"/>
          <p:cNvSpPr txBox="1"/>
          <p:nvPr>
            <p:ph idx="2" type="title"/>
          </p:nvPr>
        </p:nvSpPr>
        <p:spPr>
          <a:xfrm rot="-5400000">
            <a:off x="-521075" y="1644651"/>
            <a:ext cx="1589100" cy="274800"/>
          </a:xfrm>
          <a:prstGeom prst="rect">
            <a:avLst/>
          </a:prstGeom>
        </p:spPr>
        <p:txBody>
          <a:bodyPr anchorCtr="0" anchor="t" bIns="91425" lIns="91425" spcFirstLastPara="1" rIns="91425" wrap="square" tIns="91425">
            <a:noAutofit/>
          </a:bodyPr>
          <a:lstStyle>
            <a:lvl1pPr indent="0" lvl="0" marL="0" marR="0" rtl="0" algn="l">
              <a:lnSpc>
                <a:spcPct val="133333"/>
              </a:lnSpc>
              <a:spcBef>
                <a:spcPts val="0"/>
              </a:spcBef>
              <a:spcAft>
                <a:spcPts val="0"/>
              </a:spcAft>
              <a:buNone/>
              <a:defRPr sz="500">
                <a:solidFill>
                  <a:srgbClr val="1F1F1F"/>
                </a:solidFill>
                <a:latin typeface="DM Mono"/>
                <a:ea typeface="DM Mono"/>
                <a:cs typeface="DM Mono"/>
                <a:sym typeface="DM Mon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ullet list">
  <p:cSld name="One bullet list">
    <p:spTree>
      <p:nvGrpSpPr>
        <p:cNvPr id="57" name="Shape 57"/>
        <p:cNvGrpSpPr/>
        <p:nvPr/>
      </p:nvGrpSpPr>
      <p:grpSpPr>
        <a:xfrm>
          <a:off x="0" y="0"/>
          <a:ext cx="0" cy="0"/>
          <a:chOff x="0" y="0"/>
          <a:chExt cx="0" cy="0"/>
        </a:xfrm>
      </p:grpSpPr>
      <p:sp>
        <p:nvSpPr>
          <p:cNvPr id="58" name="Google Shape;58;p14"/>
          <p:cNvSpPr txBox="1"/>
          <p:nvPr>
            <p:ph type="title"/>
          </p:nvPr>
        </p:nvSpPr>
        <p:spPr>
          <a:xfrm>
            <a:off x="336789" y="114936"/>
            <a:ext cx="8205300" cy="5457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rgbClr val="414042"/>
              </a:buClr>
              <a:buSzPts val="2800"/>
              <a:buFont typeface="Arial"/>
              <a:buNone/>
              <a:defRPr>
                <a:solidFill>
                  <a:srgbClr val="41404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4"/>
          <p:cNvSpPr txBox="1"/>
          <p:nvPr>
            <p:ph idx="1" type="body"/>
          </p:nvPr>
        </p:nvSpPr>
        <p:spPr>
          <a:xfrm>
            <a:off x="340592" y="1009332"/>
            <a:ext cx="8205300" cy="35538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480"/>
              </a:spcBef>
              <a:spcAft>
                <a:spcPts val="0"/>
              </a:spcAft>
              <a:buClr>
                <a:srgbClr val="414042"/>
              </a:buClr>
              <a:buSzPts val="2400"/>
              <a:buFont typeface="Arial"/>
              <a:buNone/>
              <a:defRPr>
                <a:solidFill>
                  <a:srgbClr val="414042"/>
                </a:solidFill>
              </a:defRPr>
            </a:lvl1pPr>
            <a:lvl2pPr indent="-355600" lvl="1" marL="914400" rtl="0" algn="l">
              <a:lnSpc>
                <a:spcPct val="100000"/>
              </a:lnSpc>
              <a:spcBef>
                <a:spcPts val="400"/>
              </a:spcBef>
              <a:spcAft>
                <a:spcPts val="0"/>
              </a:spcAft>
              <a:buClr>
                <a:srgbClr val="414042"/>
              </a:buClr>
              <a:buSzPts val="2000"/>
              <a:buFont typeface="Arial"/>
              <a:buChar char="•"/>
              <a:defRPr>
                <a:solidFill>
                  <a:srgbClr val="414042"/>
                </a:solidFill>
              </a:defRPr>
            </a:lvl2pPr>
            <a:lvl3pPr indent="-342900" lvl="2" marL="1371600" rtl="0" algn="l">
              <a:lnSpc>
                <a:spcPct val="100000"/>
              </a:lnSpc>
              <a:spcBef>
                <a:spcPts val="360"/>
              </a:spcBef>
              <a:spcAft>
                <a:spcPts val="0"/>
              </a:spcAft>
              <a:buClr>
                <a:srgbClr val="414042"/>
              </a:buClr>
              <a:buSzPts val="1800"/>
              <a:buFont typeface="Arial"/>
              <a:buChar char="•"/>
              <a:defRPr>
                <a:solidFill>
                  <a:srgbClr val="414042"/>
                </a:solidFill>
              </a:defRPr>
            </a:lvl3pPr>
            <a:lvl4pPr indent="-330200" lvl="3" marL="1828800" rtl="0" algn="l">
              <a:lnSpc>
                <a:spcPct val="100000"/>
              </a:lnSpc>
              <a:spcBef>
                <a:spcPts val="320"/>
              </a:spcBef>
              <a:spcAft>
                <a:spcPts val="0"/>
              </a:spcAft>
              <a:buClr>
                <a:srgbClr val="414042"/>
              </a:buClr>
              <a:buSzPts val="1600"/>
              <a:buChar char="–"/>
              <a:defRPr>
                <a:solidFill>
                  <a:srgbClr val="414042"/>
                </a:solidFill>
              </a:defRPr>
            </a:lvl4pPr>
            <a:lvl5pPr indent="-330200" lvl="4" marL="2286000" rtl="0" algn="l">
              <a:lnSpc>
                <a:spcPct val="100000"/>
              </a:lnSpc>
              <a:spcBef>
                <a:spcPts val="320"/>
              </a:spcBef>
              <a:spcAft>
                <a:spcPts val="0"/>
              </a:spcAft>
              <a:buClr>
                <a:srgbClr val="414042"/>
              </a:buClr>
              <a:buSzPts val="1600"/>
              <a:buChar char="»"/>
              <a:defRPr>
                <a:solidFill>
                  <a:srgbClr val="414042"/>
                </a:solidFill>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White">
  <p:cSld name="TITLE_ONLY_1">
    <p:spTree>
      <p:nvGrpSpPr>
        <p:cNvPr id="60" name="Shape 60"/>
        <p:cNvGrpSpPr/>
        <p:nvPr/>
      </p:nvGrpSpPr>
      <p:grpSpPr>
        <a:xfrm>
          <a:off x="0" y="0"/>
          <a:ext cx="0" cy="0"/>
          <a:chOff x="0" y="0"/>
          <a:chExt cx="0" cy="0"/>
        </a:xfrm>
      </p:grpSpPr>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preencoded.png" id="62" name="Google Shape;62;p15"/>
          <p:cNvPicPr preferRelativeResize="0"/>
          <p:nvPr/>
        </p:nvPicPr>
        <p:blipFill rotWithShape="1">
          <a:blip r:embed="rId2">
            <a:alphaModFix/>
          </a:blip>
          <a:srcRect b="0" l="0" r="0" t="0"/>
          <a:stretch/>
        </p:blipFill>
        <p:spPr>
          <a:xfrm>
            <a:off x="190500" y="190500"/>
            <a:ext cx="171450" cy="171450"/>
          </a:xfrm>
          <a:prstGeom prst="rect">
            <a:avLst/>
          </a:prstGeom>
          <a:noFill/>
          <a:ln>
            <a:noFill/>
          </a:ln>
        </p:spPr>
      </p:pic>
      <p:sp>
        <p:nvSpPr>
          <p:cNvPr id="63" name="Google Shape;63;p15"/>
          <p:cNvSpPr/>
          <p:nvPr/>
        </p:nvSpPr>
        <p:spPr>
          <a:xfrm rot="-5400000">
            <a:off x="-204731" y="3981506"/>
            <a:ext cx="938100" cy="76200"/>
          </a:xfrm>
          <a:prstGeom prst="rect">
            <a:avLst/>
          </a:prstGeom>
          <a:noFill/>
          <a:ln>
            <a:noFill/>
          </a:ln>
        </p:spPr>
        <p:txBody>
          <a:bodyPr anchorCtr="0" anchor="ctr" bIns="0" lIns="0" spcFirstLastPara="1" rIns="0" wrap="square" tIns="0">
            <a:noAutofit/>
          </a:bodyPr>
          <a:lstStyle/>
          <a:p>
            <a:pPr indent="0" lvl="0" marL="0" marR="0" rtl="0" algn="l">
              <a:lnSpc>
                <a:spcPct val="133333"/>
              </a:lnSpc>
              <a:spcBef>
                <a:spcPts val="0"/>
              </a:spcBef>
              <a:spcAft>
                <a:spcPts val="0"/>
              </a:spcAft>
              <a:buNone/>
            </a:pPr>
            <a:r>
              <a:rPr b="0" i="0" lang="en" sz="500" u="none" cap="none" strike="noStrike">
                <a:solidFill>
                  <a:srgbClr val="1F1F1F"/>
                </a:solidFill>
                <a:latin typeface="DM Mono"/>
                <a:ea typeface="DM Mono"/>
                <a:cs typeface="DM Mono"/>
                <a:sym typeface="DM Mono"/>
              </a:rPr>
              <a:t>© 2023 DroneDeploy</a:t>
            </a:r>
            <a:endParaRPr b="0" i="0" sz="500" u="none" cap="none" strike="noStrike">
              <a:solidFill>
                <a:schemeClr val="dk1"/>
              </a:solidFill>
              <a:latin typeface="Calibri"/>
              <a:ea typeface="Calibri"/>
              <a:cs typeface="Calibri"/>
              <a:sym typeface="Calibri"/>
            </a:endParaRPr>
          </a:p>
        </p:txBody>
      </p:sp>
      <p:sp>
        <p:nvSpPr>
          <p:cNvPr id="64" name="Google Shape;64;p15"/>
          <p:cNvSpPr txBox="1"/>
          <p:nvPr>
            <p:ph type="title"/>
          </p:nvPr>
        </p:nvSpPr>
        <p:spPr>
          <a:xfrm>
            <a:off x="683225" y="445025"/>
            <a:ext cx="8255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F1F1F"/>
              </a:buClr>
              <a:buSzPts val="2800"/>
              <a:buFont typeface="Urbanist"/>
              <a:buNone/>
              <a:defRPr b="1">
                <a:solidFill>
                  <a:srgbClr val="1F1F1F"/>
                </a:solidFill>
                <a:latin typeface="Urbanist"/>
                <a:ea typeface="Urbanist"/>
                <a:cs typeface="Urbanist"/>
                <a:sym typeface="Urbanist"/>
              </a:defRPr>
            </a:lvl1pPr>
            <a:lvl2pPr lvl="1" rtl="0">
              <a:spcBef>
                <a:spcPts val="0"/>
              </a:spcBef>
              <a:spcAft>
                <a:spcPts val="0"/>
              </a:spcAft>
              <a:buSzPts val="2800"/>
              <a:buFont typeface="Urbanist"/>
              <a:buNone/>
              <a:defRPr b="1">
                <a:latin typeface="Urbanist"/>
                <a:ea typeface="Urbanist"/>
                <a:cs typeface="Urbanist"/>
                <a:sym typeface="Urbanist"/>
              </a:defRPr>
            </a:lvl2pPr>
            <a:lvl3pPr lvl="2" rtl="0">
              <a:spcBef>
                <a:spcPts val="0"/>
              </a:spcBef>
              <a:spcAft>
                <a:spcPts val="0"/>
              </a:spcAft>
              <a:buSzPts val="2800"/>
              <a:buFont typeface="Urbanist"/>
              <a:buNone/>
              <a:defRPr b="1">
                <a:latin typeface="Urbanist"/>
                <a:ea typeface="Urbanist"/>
                <a:cs typeface="Urbanist"/>
                <a:sym typeface="Urbanist"/>
              </a:defRPr>
            </a:lvl3pPr>
            <a:lvl4pPr lvl="3" rtl="0">
              <a:spcBef>
                <a:spcPts val="0"/>
              </a:spcBef>
              <a:spcAft>
                <a:spcPts val="0"/>
              </a:spcAft>
              <a:buSzPts val="2800"/>
              <a:buFont typeface="Urbanist"/>
              <a:buNone/>
              <a:defRPr b="1">
                <a:latin typeface="Urbanist"/>
                <a:ea typeface="Urbanist"/>
                <a:cs typeface="Urbanist"/>
                <a:sym typeface="Urbanist"/>
              </a:defRPr>
            </a:lvl4pPr>
            <a:lvl5pPr lvl="4" rtl="0">
              <a:spcBef>
                <a:spcPts val="0"/>
              </a:spcBef>
              <a:spcAft>
                <a:spcPts val="0"/>
              </a:spcAft>
              <a:buSzPts val="2800"/>
              <a:buFont typeface="Urbanist"/>
              <a:buNone/>
              <a:defRPr b="1">
                <a:latin typeface="Urbanist"/>
                <a:ea typeface="Urbanist"/>
                <a:cs typeface="Urbanist"/>
                <a:sym typeface="Urbanist"/>
              </a:defRPr>
            </a:lvl5pPr>
            <a:lvl6pPr lvl="5" rtl="0">
              <a:spcBef>
                <a:spcPts val="0"/>
              </a:spcBef>
              <a:spcAft>
                <a:spcPts val="0"/>
              </a:spcAft>
              <a:buSzPts val="2800"/>
              <a:buFont typeface="Urbanist"/>
              <a:buNone/>
              <a:defRPr b="1">
                <a:latin typeface="Urbanist"/>
                <a:ea typeface="Urbanist"/>
                <a:cs typeface="Urbanist"/>
                <a:sym typeface="Urbanist"/>
              </a:defRPr>
            </a:lvl6pPr>
            <a:lvl7pPr lvl="6" rtl="0">
              <a:spcBef>
                <a:spcPts val="0"/>
              </a:spcBef>
              <a:spcAft>
                <a:spcPts val="0"/>
              </a:spcAft>
              <a:buSzPts val="2800"/>
              <a:buFont typeface="Urbanist"/>
              <a:buNone/>
              <a:defRPr b="1">
                <a:latin typeface="Urbanist"/>
                <a:ea typeface="Urbanist"/>
                <a:cs typeface="Urbanist"/>
                <a:sym typeface="Urbanist"/>
              </a:defRPr>
            </a:lvl7pPr>
            <a:lvl8pPr lvl="7" rtl="0">
              <a:spcBef>
                <a:spcPts val="0"/>
              </a:spcBef>
              <a:spcAft>
                <a:spcPts val="0"/>
              </a:spcAft>
              <a:buSzPts val="2800"/>
              <a:buFont typeface="Urbanist"/>
              <a:buNone/>
              <a:defRPr b="1">
                <a:latin typeface="Urbanist"/>
                <a:ea typeface="Urbanist"/>
                <a:cs typeface="Urbanist"/>
                <a:sym typeface="Urbanist"/>
              </a:defRPr>
            </a:lvl8pPr>
            <a:lvl9pPr lvl="8" rtl="0">
              <a:spcBef>
                <a:spcPts val="0"/>
              </a:spcBef>
              <a:spcAft>
                <a:spcPts val="0"/>
              </a:spcAft>
              <a:buSzPts val="2800"/>
              <a:buFont typeface="Urbanist"/>
              <a:buNone/>
              <a:defRPr b="1">
                <a:latin typeface="Urbanist"/>
                <a:ea typeface="Urbanist"/>
                <a:cs typeface="Urbanist"/>
                <a:sym typeface="Urbanist"/>
              </a:defRPr>
            </a:lvl9pPr>
          </a:lstStyle>
          <a:p/>
        </p:txBody>
      </p:sp>
      <p:sp>
        <p:nvSpPr>
          <p:cNvPr id="65" name="Google Shape;65;p15"/>
          <p:cNvSpPr txBox="1"/>
          <p:nvPr/>
        </p:nvSpPr>
        <p:spPr>
          <a:xfrm>
            <a:off x="102611" y="698550"/>
            <a:ext cx="344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rgbClr val="1F1F1F"/>
                </a:solidFill>
                <a:latin typeface="DM Mono"/>
                <a:ea typeface="DM Mono"/>
                <a:cs typeface="DM Mono"/>
                <a:sym typeface="DM Mono"/>
              </a:rPr>
              <a:t>‹#›</a:t>
            </a:fld>
            <a:endParaRPr sz="800">
              <a:solidFill>
                <a:srgbClr val="1F1F1F"/>
              </a:solidFill>
              <a:latin typeface="DM Mono"/>
              <a:ea typeface="DM Mono"/>
              <a:cs typeface="DM Mono"/>
              <a:sym typeface="DM Mono"/>
            </a:endParaRPr>
          </a:p>
        </p:txBody>
      </p:sp>
      <p:sp>
        <p:nvSpPr>
          <p:cNvPr id="66" name="Google Shape;66;p15"/>
          <p:cNvSpPr txBox="1"/>
          <p:nvPr>
            <p:ph idx="2" type="title"/>
          </p:nvPr>
        </p:nvSpPr>
        <p:spPr>
          <a:xfrm rot="-5400000">
            <a:off x="-521075" y="1644651"/>
            <a:ext cx="1589100" cy="274800"/>
          </a:xfrm>
          <a:prstGeom prst="rect">
            <a:avLst/>
          </a:prstGeom>
        </p:spPr>
        <p:txBody>
          <a:bodyPr anchorCtr="0" anchor="t" bIns="91425" lIns="91425" spcFirstLastPara="1" rIns="91425" wrap="square" tIns="91425">
            <a:noAutofit/>
          </a:bodyPr>
          <a:lstStyle>
            <a:lvl1pPr indent="0" lvl="0" marL="0" marR="0" rtl="0" algn="l">
              <a:lnSpc>
                <a:spcPct val="133333"/>
              </a:lnSpc>
              <a:spcBef>
                <a:spcPts val="0"/>
              </a:spcBef>
              <a:spcAft>
                <a:spcPts val="0"/>
              </a:spcAft>
              <a:buNone/>
              <a:defRPr sz="500">
                <a:solidFill>
                  <a:srgbClr val="1F1F1F"/>
                </a:solidFill>
                <a:latin typeface="DM Mono"/>
                <a:ea typeface="DM Mono"/>
                <a:cs typeface="DM Mono"/>
                <a:sym typeface="DM Mon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5">
    <p:spTree>
      <p:nvGrpSpPr>
        <p:cNvPr id="67" name="Shape 67"/>
        <p:cNvGrpSpPr/>
        <p:nvPr/>
      </p:nvGrpSpPr>
      <p:grpSpPr>
        <a:xfrm>
          <a:off x="0" y="0"/>
          <a:ext cx="0" cy="0"/>
          <a:chOff x="0" y="0"/>
          <a:chExt cx="0" cy="0"/>
        </a:xfrm>
      </p:grpSpPr>
      <p:sp>
        <p:nvSpPr>
          <p:cNvPr id="68" name="Google Shape;68;p16"/>
          <p:cNvSpPr txBox="1"/>
          <p:nvPr>
            <p:ph type="title"/>
          </p:nvPr>
        </p:nvSpPr>
        <p:spPr>
          <a:xfrm>
            <a:off x="336789" y="114937"/>
            <a:ext cx="8205300" cy="54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l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mp; Image Overlay - Blue ">
  <p:cSld name="ONE_COLUMN_TEXT_1">
    <p:spTree>
      <p:nvGrpSpPr>
        <p:cNvPr id="69" name="Shape 69"/>
        <p:cNvGrpSpPr/>
        <p:nvPr/>
      </p:nvGrpSpPr>
      <p:grpSpPr>
        <a:xfrm>
          <a:off x="0" y="0"/>
          <a:ext cx="0" cy="0"/>
          <a:chOff x="0" y="0"/>
          <a:chExt cx="0" cy="0"/>
        </a:xfrm>
      </p:grpSpPr>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7"/>
          <p:cNvSpPr/>
          <p:nvPr/>
        </p:nvSpPr>
        <p:spPr>
          <a:xfrm>
            <a:off x="5791200" y="0"/>
            <a:ext cx="3352800" cy="5143500"/>
          </a:xfrm>
          <a:prstGeom prst="rect">
            <a:avLst/>
          </a:prstGeom>
          <a:solidFill>
            <a:srgbClr val="3F4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2" name="Google Shape;72;p17"/>
          <p:cNvPicPr preferRelativeResize="0"/>
          <p:nvPr/>
        </p:nvPicPr>
        <p:blipFill rotWithShape="1">
          <a:blip r:embed="rId2">
            <a:alphaModFix/>
          </a:blip>
          <a:srcRect b="0" l="0" r="0" t="0"/>
          <a:stretch/>
        </p:blipFill>
        <p:spPr>
          <a:xfrm>
            <a:off x="190500" y="190500"/>
            <a:ext cx="171450" cy="171450"/>
          </a:xfrm>
          <a:prstGeom prst="rect">
            <a:avLst/>
          </a:prstGeom>
          <a:noFill/>
          <a:ln>
            <a:noFill/>
          </a:ln>
        </p:spPr>
      </p:pic>
      <p:sp>
        <p:nvSpPr>
          <p:cNvPr id="73" name="Google Shape;73;p17"/>
          <p:cNvSpPr/>
          <p:nvPr/>
        </p:nvSpPr>
        <p:spPr>
          <a:xfrm rot="-5400000">
            <a:off x="-204731" y="3981506"/>
            <a:ext cx="938100" cy="76200"/>
          </a:xfrm>
          <a:prstGeom prst="rect">
            <a:avLst/>
          </a:prstGeom>
          <a:noFill/>
          <a:ln>
            <a:noFill/>
          </a:ln>
        </p:spPr>
        <p:txBody>
          <a:bodyPr anchorCtr="0" anchor="ctr" bIns="0" lIns="0" spcFirstLastPara="1" rIns="0" wrap="square" tIns="0">
            <a:noAutofit/>
          </a:bodyPr>
          <a:lstStyle/>
          <a:p>
            <a:pPr indent="0" lvl="0" marL="0" marR="0" rtl="0" algn="l">
              <a:lnSpc>
                <a:spcPct val="133333"/>
              </a:lnSpc>
              <a:spcBef>
                <a:spcPts val="0"/>
              </a:spcBef>
              <a:spcAft>
                <a:spcPts val="0"/>
              </a:spcAft>
              <a:buNone/>
            </a:pPr>
            <a:r>
              <a:rPr b="0" i="0" lang="en" sz="500" u="none" cap="none" strike="noStrike">
                <a:solidFill>
                  <a:srgbClr val="1F1F1F"/>
                </a:solidFill>
                <a:latin typeface="DM Mono"/>
                <a:ea typeface="DM Mono"/>
                <a:cs typeface="DM Mono"/>
                <a:sym typeface="DM Mono"/>
              </a:rPr>
              <a:t>© 2023 DroneDeploy</a:t>
            </a:r>
            <a:endParaRPr b="0" i="0" sz="500" u="none" cap="none" strike="noStrike">
              <a:solidFill>
                <a:schemeClr val="dk1"/>
              </a:solidFill>
              <a:latin typeface="Calibri"/>
              <a:ea typeface="Calibri"/>
              <a:cs typeface="Calibri"/>
              <a:sym typeface="Calibri"/>
            </a:endParaRPr>
          </a:p>
        </p:txBody>
      </p:sp>
      <p:sp>
        <p:nvSpPr>
          <p:cNvPr id="74" name="Google Shape;74;p17"/>
          <p:cNvSpPr/>
          <p:nvPr>
            <p:ph idx="2" type="pic"/>
          </p:nvPr>
        </p:nvSpPr>
        <p:spPr>
          <a:xfrm>
            <a:off x="4345625" y="430938"/>
            <a:ext cx="3810000" cy="4286400"/>
          </a:xfrm>
          <a:prstGeom prst="rect">
            <a:avLst/>
          </a:prstGeom>
          <a:noFill/>
          <a:ln>
            <a:noFill/>
          </a:ln>
        </p:spPr>
      </p:sp>
      <p:sp>
        <p:nvSpPr>
          <p:cNvPr id="75" name="Google Shape;75;p17"/>
          <p:cNvSpPr txBox="1"/>
          <p:nvPr/>
        </p:nvSpPr>
        <p:spPr>
          <a:xfrm>
            <a:off x="102611" y="698550"/>
            <a:ext cx="344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rgbClr val="1F1F1F"/>
                </a:solidFill>
                <a:latin typeface="DM Mono"/>
                <a:ea typeface="DM Mono"/>
                <a:cs typeface="DM Mono"/>
                <a:sym typeface="DM Mono"/>
              </a:rPr>
              <a:t>‹#›</a:t>
            </a:fld>
            <a:endParaRPr sz="800">
              <a:solidFill>
                <a:srgbClr val="1F1F1F"/>
              </a:solidFill>
              <a:latin typeface="DM Mono"/>
              <a:ea typeface="DM Mono"/>
              <a:cs typeface="DM Mono"/>
              <a:sym typeface="DM Mono"/>
            </a:endParaRPr>
          </a:p>
        </p:txBody>
      </p:sp>
      <p:sp>
        <p:nvSpPr>
          <p:cNvPr id="76" name="Google Shape;76;p17"/>
          <p:cNvSpPr txBox="1"/>
          <p:nvPr>
            <p:ph type="title"/>
          </p:nvPr>
        </p:nvSpPr>
        <p:spPr>
          <a:xfrm rot="-5400000">
            <a:off x="-521075" y="1644651"/>
            <a:ext cx="1589100" cy="274800"/>
          </a:xfrm>
          <a:prstGeom prst="rect">
            <a:avLst/>
          </a:prstGeom>
        </p:spPr>
        <p:txBody>
          <a:bodyPr anchorCtr="0" anchor="t" bIns="91425" lIns="91425" spcFirstLastPara="1" rIns="91425" wrap="square" tIns="91425">
            <a:noAutofit/>
          </a:bodyPr>
          <a:lstStyle>
            <a:lvl1pPr indent="0" lvl="0" marL="0" marR="0" rtl="0" algn="l">
              <a:lnSpc>
                <a:spcPct val="133333"/>
              </a:lnSpc>
              <a:spcBef>
                <a:spcPts val="0"/>
              </a:spcBef>
              <a:spcAft>
                <a:spcPts val="0"/>
              </a:spcAft>
              <a:buNone/>
              <a:defRPr sz="500">
                <a:solidFill>
                  <a:srgbClr val="1F1F1F"/>
                </a:solidFill>
                <a:latin typeface="DM Mono"/>
                <a:ea typeface="DM Mono"/>
                <a:cs typeface="DM Mono"/>
                <a:sym typeface="DM Mon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7"/>
          <p:cNvSpPr txBox="1"/>
          <p:nvPr>
            <p:ph idx="3" type="title"/>
          </p:nvPr>
        </p:nvSpPr>
        <p:spPr>
          <a:xfrm>
            <a:off x="899950" y="463500"/>
            <a:ext cx="3050400" cy="571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2300">
                <a:solidFill>
                  <a:srgbClr val="1F1F1F"/>
                </a:solidFill>
                <a:latin typeface="Urbanist Medium"/>
                <a:ea typeface="Urbanist Medium"/>
                <a:cs typeface="Urbanist Medium"/>
                <a:sym typeface="Urbanis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7"/>
          <p:cNvSpPr txBox="1"/>
          <p:nvPr>
            <p:ph idx="1" type="body"/>
          </p:nvPr>
        </p:nvSpPr>
        <p:spPr>
          <a:xfrm>
            <a:off x="899950" y="1035000"/>
            <a:ext cx="3050400" cy="3277200"/>
          </a:xfrm>
          <a:prstGeom prst="rect">
            <a:avLst/>
          </a:prstGeom>
        </p:spPr>
        <p:txBody>
          <a:bodyPr anchorCtr="0" anchor="t" bIns="91425" lIns="91425" spcFirstLastPara="1" rIns="91425" wrap="square" tIns="91425">
            <a:normAutofit/>
          </a:bodyPr>
          <a:lstStyle>
            <a:lvl1pPr indent="-298450" lvl="0" marL="4572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1pPr>
            <a:lvl2pPr indent="-298450" lvl="1" marL="9144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2pPr>
            <a:lvl3pPr indent="-298450" lvl="2" marL="13716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3pPr>
            <a:lvl4pPr indent="-298450" lvl="3" marL="18288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4pPr>
            <a:lvl5pPr indent="-298450" lvl="4" marL="22860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5pPr>
            <a:lvl6pPr indent="-298450" lvl="5" marL="27432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6pPr>
            <a:lvl7pPr indent="-298450" lvl="6" marL="32004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7pPr>
            <a:lvl8pPr indent="-298450" lvl="7" marL="36576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8pPr>
            <a:lvl9pPr indent="-298450" lvl="8" marL="41148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ack">
  <p:cSld name="TITLE_1">
    <p:bg>
      <p:bgPr>
        <a:solidFill>
          <a:srgbClr val="1F1F1F"/>
        </a:solidFill>
      </p:bgPr>
    </p:bg>
    <p:spTree>
      <p:nvGrpSpPr>
        <p:cNvPr id="79" name="Shape 79"/>
        <p:cNvGrpSpPr/>
        <p:nvPr/>
      </p:nvGrpSpPr>
      <p:grpSpPr>
        <a:xfrm>
          <a:off x="0" y="0"/>
          <a:ext cx="0" cy="0"/>
          <a:chOff x="0" y="0"/>
          <a:chExt cx="0" cy="0"/>
        </a:xfrm>
      </p:grpSpPr>
      <p:pic>
        <p:nvPicPr>
          <p:cNvPr descr="preencoded.png" id="80" name="Google Shape;80;p18"/>
          <p:cNvPicPr preferRelativeResize="0"/>
          <p:nvPr/>
        </p:nvPicPr>
        <p:blipFill rotWithShape="1">
          <a:blip r:embed="rId2">
            <a:alphaModFix/>
          </a:blip>
          <a:srcRect b="0" l="0" r="0" t="0"/>
          <a:stretch/>
        </p:blipFill>
        <p:spPr>
          <a:xfrm>
            <a:off x="2923431" y="0"/>
            <a:ext cx="6220571" cy="5143499"/>
          </a:xfrm>
          <a:prstGeom prst="rect">
            <a:avLst/>
          </a:prstGeom>
          <a:noFill/>
          <a:ln>
            <a:noFill/>
          </a:ln>
        </p:spPr>
      </p:pic>
      <p:sp>
        <p:nvSpPr>
          <p:cNvPr id="81" name="Google Shape;81;p18"/>
          <p:cNvSpPr txBox="1"/>
          <p:nvPr>
            <p:ph type="ctrTitle"/>
          </p:nvPr>
        </p:nvSpPr>
        <p:spPr>
          <a:xfrm>
            <a:off x="612975" y="1326375"/>
            <a:ext cx="51585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5000"/>
              <a:buFont typeface="Urbanist"/>
              <a:buNone/>
              <a:defRPr b="1" sz="5000">
                <a:solidFill>
                  <a:schemeClr val="lt1"/>
                </a:solidFill>
                <a:latin typeface="Urbanist"/>
                <a:ea typeface="Urbanist"/>
                <a:cs typeface="Urbanist"/>
                <a:sym typeface="Urbanist"/>
              </a:defRPr>
            </a:lvl1pPr>
            <a:lvl2pPr lvl="1" rtl="0">
              <a:spcBef>
                <a:spcPts val="0"/>
              </a:spcBef>
              <a:spcAft>
                <a:spcPts val="0"/>
              </a:spcAft>
              <a:buSzPts val="5200"/>
              <a:buFont typeface="Urbanist"/>
              <a:buNone/>
              <a:defRPr b="1" sz="5200">
                <a:latin typeface="Urbanist"/>
                <a:ea typeface="Urbanist"/>
                <a:cs typeface="Urbanist"/>
                <a:sym typeface="Urbanist"/>
              </a:defRPr>
            </a:lvl2pPr>
            <a:lvl3pPr lvl="2" rtl="0">
              <a:spcBef>
                <a:spcPts val="0"/>
              </a:spcBef>
              <a:spcAft>
                <a:spcPts val="0"/>
              </a:spcAft>
              <a:buSzPts val="5200"/>
              <a:buFont typeface="Urbanist"/>
              <a:buNone/>
              <a:defRPr b="1" sz="5200">
                <a:latin typeface="Urbanist"/>
                <a:ea typeface="Urbanist"/>
                <a:cs typeface="Urbanist"/>
                <a:sym typeface="Urbanist"/>
              </a:defRPr>
            </a:lvl3pPr>
            <a:lvl4pPr lvl="3" rtl="0">
              <a:spcBef>
                <a:spcPts val="0"/>
              </a:spcBef>
              <a:spcAft>
                <a:spcPts val="0"/>
              </a:spcAft>
              <a:buSzPts val="5200"/>
              <a:buFont typeface="Urbanist"/>
              <a:buNone/>
              <a:defRPr b="1" sz="5200">
                <a:latin typeface="Urbanist"/>
                <a:ea typeface="Urbanist"/>
                <a:cs typeface="Urbanist"/>
                <a:sym typeface="Urbanist"/>
              </a:defRPr>
            </a:lvl4pPr>
            <a:lvl5pPr lvl="4" rtl="0">
              <a:spcBef>
                <a:spcPts val="0"/>
              </a:spcBef>
              <a:spcAft>
                <a:spcPts val="0"/>
              </a:spcAft>
              <a:buSzPts val="5200"/>
              <a:buFont typeface="Urbanist"/>
              <a:buNone/>
              <a:defRPr b="1" sz="5200">
                <a:latin typeface="Urbanist"/>
                <a:ea typeface="Urbanist"/>
                <a:cs typeface="Urbanist"/>
                <a:sym typeface="Urbanist"/>
              </a:defRPr>
            </a:lvl5pPr>
            <a:lvl6pPr lvl="5" rtl="0">
              <a:spcBef>
                <a:spcPts val="0"/>
              </a:spcBef>
              <a:spcAft>
                <a:spcPts val="0"/>
              </a:spcAft>
              <a:buSzPts val="5200"/>
              <a:buFont typeface="Urbanist"/>
              <a:buNone/>
              <a:defRPr b="1" sz="5200">
                <a:latin typeface="Urbanist"/>
                <a:ea typeface="Urbanist"/>
                <a:cs typeface="Urbanist"/>
                <a:sym typeface="Urbanist"/>
              </a:defRPr>
            </a:lvl6pPr>
            <a:lvl7pPr lvl="6" rtl="0">
              <a:spcBef>
                <a:spcPts val="0"/>
              </a:spcBef>
              <a:spcAft>
                <a:spcPts val="0"/>
              </a:spcAft>
              <a:buSzPts val="5200"/>
              <a:buFont typeface="Urbanist"/>
              <a:buNone/>
              <a:defRPr b="1" sz="5200">
                <a:latin typeface="Urbanist"/>
                <a:ea typeface="Urbanist"/>
                <a:cs typeface="Urbanist"/>
                <a:sym typeface="Urbanist"/>
              </a:defRPr>
            </a:lvl7pPr>
            <a:lvl8pPr lvl="7" rtl="0">
              <a:spcBef>
                <a:spcPts val="0"/>
              </a:spcBef>
              <a:spcAft>
                <a:spcPts val="0"/>
              </a:spcAft>
              <a:buSzPts val="5200"/>
              <a:buFont typeface="Urbanist"/>
              <a:buNone/>
              <a:defRPr b="1" sz="5200">
                <a:latin typeface="Urbanist"/>
                <a:ea typeface="Urbanist"/>
                <a:cs typeface="Urbanist"/>
                <a:sym typeface="Urbanist"/>
              </a:defRPr>
            </a:lvl8pPr>
            <a:lvl9pPr lvl="8" rtl="0">
              <a:spcBef>
                <a:spcPts val="0"/>
              </a:spcBef>
              <a:spcAft>
                <a:spcPts val="0"/>
              </a:spcAft>
              <a:buSzPts val="5200"/>
              <a:buFont typeface="Urbanist"/>
              <a:buNone/>
              <a:defRPr b="1" sz="5200">
                <a:latin typeface="Urbanist"/>
                <a:ea typeface="Urbanist"/>
                <a:cs typeface="Urbanist"/>
                <a:sym typeface="Urbanist"/>
              </a:defRPr>
            </a:lvl9pPr>
          </a:lstStyle>
          <a:p/>
        </p:txBody>
      </p:sp>
      <p:sp>
        <p:nvSpPr>
          <p:cNvPr id="82" name="Google Shape;82;p18"/>
          <p:cNvSpPr txBox="1"/>
          <p:nvPr>
            <p:ph idx="1" type="subTitle"/>
          </p:nvPr>
        </p:nvSpPr>
        <p:spPr>
          <a:xfrm>
            <a:off x="723375" y="1388375"/>
            <a:ext cx="4159800" cy="393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100"/>
              <a:buFont typeface="DM Mono"/>
              <a:buNone/>
              <a:defRPr sz="1100">
                <a:solidFill>
                  <a:schemeClr val="lt1"/>
                </a:solidFill>
                <a:latin typeface="DM Mono"/>
                <a:ea typeface="DM Mono"/>
                <a:cs typeface="DM Mono"/>
                <a:sym typeface="DM Mono"/>
              </a:defRPr>
            </a:lvl1pPr>
            <a:lvl2pPr lvl="1" rtl="0">
              <a:lnSpc>
                <a:spcPct val="100000"/>
              </a:lnSpc>
              <a:spcBef>
                <a:spcPts val="0"/>
              </a:spcBef>
              <a:spcAft>
                <a:spcPts val="0"/>
              </a:spcAft>
              <a:buSzPts val="2800"/>
              <a:buFont typeface="Urbanist"/>
              <a:buNone/>
              <a:defRPr b="1" sz="2800">
                <a:latin typeface="Urbanist"/>
                <a:ea typeface="Urbanist"/>
                <a:cs typeface="Urbanist"/>
                <a:sym typeface="Urbanist"/>
              </a:defRPr>
            </a:lvl2pPr>
            <a:lvl3pPr lvl="2" rtl="0">
              <a:lnSpc>
                <a:spcPct val="100000"/>
              </a:lnSpc>
              <a:spcBef>
                <a:spcPts val="0"/>
              </a:spcBef>
              <a:spcAft>
                <a:spcPts val="0"/>
              </a:spcAft>
              <a:buSzPts val="2800"/>
              <a:buFont typeface="Urbanist"/>
              <a:buNone/>
              <a:defRPr b="1" sz="2800">
                <a:latin typeface="Urbanist"/>
                <a:ea typeface="Urbanist"/>
                <a:cs typeface="Urbanist"/>
                <a:sym typeface="Urbanist"/>
              </a:defRPr>
            </a:lvl3pPr>
            <a:lvl4pPr lvl="3" rtl="0">
              <a:lnSpc>
                <a:spcPct val="100000"/>
              </a:lnSpc>
              <a:spcBef>
                <a:spcPts val="0"/>
              </a:spcBef>
              <a:spcAft>
                <a:spcPts val="0"/>
              </a:spcAft>
              <a:buSzPts val="2800"/>
              <a:buFont typeface="Urbanist"/>
              <a:buNone/>
              <a:defRPr b="1" sz="2800">
                <a:latin typeface="Urbanist"/>
                <a:ea typeface="Urbanist"/>
                <a:cs typeface="Urbanist"/>
                <a:sym typeface="Urbanist"/>
              </a:defRPr>
            </a:lvl4pPr>
            <a:lvl5pPr lvl="4" rtl="0">
              <a:lnSpc>
                <a:spcPct val="100000"/>
              </a:lnSpc>
              <a:spcBef>
                <a:spcPts val="0"/>
              </a:spcBef>
              <a:spcAft>
                <a:spcPts val="0"/>
              </a:spcAft>
              <a:buSzPts val="2800"/>
              <a:buFont typeface="Urbanist"/>
              <a:buNone/>
              <a:defRPr b="1" sz="2800">
                <a:latin typeface="Urbanist"/>
                <a:ea typeface="Urbanist"/>
                <a:cs typeface="Urbanist"/>
                <a:sym typeface="Urbanist"/>
              </a:defRPr>
            </a:lvl5pPr>
            <a:lvl6pPr lvl="5" rtl="0">
              <a:lnSpc>
                <a:spcPct val="100000"/>
              </a:lnSpc>
              <a:spcBef>
                <a:spcPts val="0"/>
              </a:spcBef>
              <a:spcAft>
                <a:spcPts val="0"/>
              </a:spcAft>
              <a:buSzPts val="2800"/>
              <a:buFont typeface="Urbanist"/>
              <a:buNone/>
              <a:defRPr b="1" sz="2800">
                <a:latin typeface="Urbanist"/>
                <a:ea typeface="Urbanist"/>
                <a:cs typeface="Urbanist"/>
                <a:sym typeface="Urbanist"/>
              </a:defRPr>
            </a:lvl6pPr>
            <a:lvl7pPr lvl="6" rtl="0">
              <a:lnSpc>
                <a:spcPct val="100000"/>
              </a:lnSpc>
              <a:spcBef>
                <a:spcPts val="0"/>
              </a:spcBef>
              <a:spcAft>
                <a:spcPts val="0"/>
              </a:spcAft>
              <a:buSzPts val="2800"/>
              <a:buFont typeface="Urbanist"/>
              <a:buNone/>
              <a:defRPr b="1" sz="2800">
                <a:latin typeface="Urbanist"/>
                <a:ea typeface="Urbanist"/>
                <a:cs typeface="Urbanist"/>
                <a:sym typeface="Urbanist"/>
              </a:defRPr>
            </a:lvl7pPr>
            <a:lvl8pPr lvl="7" rtl="0">
              <a:lnSpc>
                <a:spcPct val="100000"/>
              </a:lnSpc>
              <a:spcBef>
                <a:spcPts val="0"/>
              </a:spcBef>
              <a:spcAft>
                <a:spcPts val="0"/>
              </a:spcAft>
              <a:buSzPts val="2800"/>
              <a:buFont typeface="Urbanist"/>
              <a:buNone/>
              <a:defRPr b="1" sz="2800">
                <a:latin typeface="Urbanist"/>
                <a:ea typeface="Urbanist"/>
                <a:cs typeface="Urbanist"/>
                <a:sym typeface="Urbanist"/>
              </a:defRPr>
            </a:lvl8pPr>
            <a:lvl9pPr lvl="8" rtl="0">
              <a:lnSpc>
                <a:spcPct val="100000"/>
              </a:lnSpc>
              <a:spcBef>
                <a:spcPts val="0"/>
              </a:spcBef>
              <a:spcAft>
                <a:spcPts val="0"/>
              </a:spcAft>
              <a:buSzPts val="2800"/>
              <a:buFont typeface="Urbanist"/>
              <a:buNone/>
              <a:defRPr b="1" sz="2800">
                <a:latin typeface="Urbanist"/>
                <a:ea typeface="Urbanist"/>
                <a:cs typeface="Urbanist"/>
                <a:sym typeface="Urbanist"/>
              </a:defRPr>
            </a:lvl9pPr>
          </a:lstStyle>
          <a:p/>
        </p:txBody>
      </p:sp>
      <p:sp>
        <p:nvSpPr>
          <p:cNvPr id="83" name="Google Shape;8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preencoded.png" id="84" name="Google Shape;84;p18"/>
          <p:cNvPicPr preferRelativeResize="0"/>
          <p:nvPr/>
        </p:nvPicPr>
        <p:blipFill rotWithShape="1">
          <a:blip r:embed="rId3">
            <a:alphaModFix/>
          </a:blip>
          <a:srcRect b="0" l="0" r="0" t="0"/>
          <a:stretch/>
        </p:blipFill>
        <p:spPr>
          <a:xfrm>
            <a:off x="681038" y="666750"/>
            <a:ext cx="1548649" cy="342900"/>
          </a:xfrm>
          <a:prstGeom prst="rect">
            <a:avLst/>
          </a:prstGeom>
          <a:noFill/>
          <a:ln>
            <a:noFill/>
          </a:ln>
        </p:spPr>
      </p:pic>
      <p:sp>
        <p:nvSpPr>
          <p:cNvPr id="85" name="Google Shape;85;p18"/>
          <p:cNvSpPr/>
          <p:nvPr/>
        </p:nvSpPr>
        <p:spPr>
          <a:xfrm>
            <a:off x="773026" y="4476750"/>
            <a:ext cx="1803600" cy="222900"/>
          </a:xfrm>
          <a:prstGeom prst="rect">
            <a:avLst/>
          </a:prstGeom>
          <a:noFill/>
          <a:ln>
            <a:noFill/>
          </a:ln>
        </p:spPr>
        <p:txBody>
          <a:bodyPr anchorCtr="0" anchor="ctr" bIns="0" lIns="0" spcFirstLastPara="1" rIns="0" wrap="square" tIns="0">
            <a:noAutofit/>
          </a:bodyPr>
          <a:lstStyle/>
          <a:p>
            <a:pPr indent="0" lvl="0" marL="0" marR="0" rtl="0" algn="l">
              <a:lnSpc>
                <a:spcPct val="133333"/>
              </a:lnSpc>
              <a:spcBef>
                <a:spcPts val="0"/>
              </a:spcBef>
              <a:spcAft>
                <a:spcPts val="0"/>
              </a:spcAft>
              <a:buNone/>
            </a:pPr>
            <a:r>
              <a:rPr b="0" i="0" lang="en" sz="800" u="none" cap="none" strike="noStrike">
                <a:solidFill>
                  <a:srgbClr val="FFFFFF"/>
                </a:solidFill>
                <a:latin typeface="DM Mono"/>
                <a:ea typeface="DM Mono"/>
                <a:cs typeface="DM Mono"/>
                <a:sym typeface="DM Mono"/>
              </a:rPr>
              <a:t>© 2023 DroneDeploy</a:t>
            </a:r>
            <a:endParaRPr b="0" i="0" sz="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hite 1">
  <p:cSld name="TITLE_AND_BODY_2">
    <p:spTree>
      <p:nvGrpSpPr>
        <p:cNvPr id="86" name="Shape 86"/>
        <p:cNvGrpSpPr/>
        <p:nvPr/>
      </p:nvGrpSpPr>
      <p:grpSpPr>
        <a:xfrm>
          <a:off x="0" y="0"/>
          <a:ext cx="0" cy="0"/>
          <a:chOff x="0" y="0"/>
          <a:chExt cx="0" cy="0"/>
        </a:xfrm>
      </p:grpSpPr>
      <p:sp>
        <p:nvSpPr>
          <p:cNvPr id="87" name="Google Shape;87;p19"/>
          <p:cNvSpPr txBox="1"/>
          <p:nvPr>
            <p:ph type="title"/>
          </p:nvPr>
        </p:nvSpPr>
        <p:spPr>
          <a:xfrm>
            <a:off x="683225" y="445025"/>
            <a:ext cx="8255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F1F1F"/>
              </a:buClr>
              <a:buSzPts val="2800"/>
              <a:buFont typeface="Urbanist"/>
              <a:buNone/>
              <a:defRPr b="1">
                <a:solidFill>
                  <a:srgbClr val="1F1F1F"/>
                </a:solidFill>
                <a:latin typeface="Urbanist"/>
                <a:ea typeface="Urbanist"/>
                <a:cs typeface="Urbanist"/>
                <a:sym typeface="Urbanist"/>
              </a:defRPr>
            </a:lvl1pPr>
            <a:lvl2pPr lvl="1" rtl="0">
              <a:spcBef>
                <a:spcPts val="0"/>
              </a:spcBef>
              <a:spcAft>
                <a:spcPts val="0"/>
              </a:spcAft>
              <a:buSzPts val="2800"/>
              <a:buFont typeface="Urbanist"/>
              <a:buNone/>
              <a:defRPr b="1">
                <a:latin typeface="Urbanist"/>
                <a:ea typeface="Urbanist"/>
                <a:cs typeface="Urbanist"/>
                <a:sym typeface="Urbanist"/>
              </a:defRPr>
            </a:lvl2pPr>
            <a:lvl3pPr lvl="2" rtl="0">
              <a:spcBef>
                <a:spcPts val="0"/>
              </a:spcBef>
              <a:spcAft>
                <a:spcPts val="0"/>
              </a:spcAft>
              <a:buSzPts val="2800"/>
              <a:buFont typeface="Urbanist"/>
              <a:buNone/>
              <a:defRPr b="1">
                <a:latin typeface="Urbanist"/>
                <a:ea typeface="Urbanist"/>
                <a:cs typeface="Urbanist"/>
                <a:sym typeface="Urbanist"/>
              </a:defRPr>
            </a:lvl3pPr>
            <a:lvl4pPr lvl="3" rtl="0">
              <a:spcBef>
                <a:spcPts val="0"/>
              </a:spcBef>
              <a:spcAft>
                <a:spcPts val="0"/>
              </a:spcAft>
              <a:buSzPts val="2800"/>
              <a:buFont typeface="Urbanist"/>
              <a:buNone/>
              <a:defRPr b="1">
                <a:latin typeface="Urbanist"/>
                <a:ea typeface="Urbanist"/>
                <a:cs typeface="Urbanist"/>
                <a:sym typeface="Urbanist"/>
              </a:defRPr>
            </a:lvl4pPr>
            <a:lvl5pPr lvl="4" rtl="0">
              <a:spcBef>
                <a:spcPts val="0"/>
              </a:spcBef>
              <a:spcAft>
                <a:spcPts val="0"/>
              </a:spcAft>
              <a:buSzPts val="2800"/>
              <a:buFont typeface="Urbanist"/>
              <a:buNone/>
              <a:defRPr b="1">
                <a:latin typeface="Urbanist"/>
                <a:ea typeface="Urbanist"/>
                <a:cs typeface="Urbanist"/>
                <a:sym typeface="Urbanist"/>
              </a:defRPr>
            </a:lvl5pPr>
            <a:lvl6pPr lvl="5" rtl="0">
              <a:spcBef>
                <a:spcPts val="0"/>
              </a:spcBef>
              <a:spcAft>
                <a:spcPts val="0"/>
              </a:spcAft>
              <a:buSzPts val="2800"/>
              <a:buFont typeface="Urbanist"/>
              <a:buNone/>
              <a:defRPr b="1">
                <a:latin typeface="Urbanist"/>
                <a:ea typeface="Urbanist"/>
                <a:cs typeface="Urbanist"/>
                <a:sym typeface="Urbanist"/>
              </a:defRPr>
            </a:lvl6pPr>
            <a:lvl7pPr lvl="6" rtl="0">
              <a:spcBef>
                <a:spcPts val="0"/>
              </a:spcBef>
              <a:spcAft>
                <a:spcPts val="0"/>
              </a:spcAft>
              <a:buSzPts val="2800"/>
              <a:buFont typeface="Urbanist"/>
              <a:buNone/>
              <a:defRPr b="1">
                <a:latin typeface="Urbanist"/>
                <a:ea typeface="Urbanist"/>
                <a:cs typeface="Urbanist"/>
                <a:sym typeface="Urbanist"/>
              </a:defRPr>
            </a:lvl7pPr>
            <a:lvl8pPr lvl="7" rtl="0">
              <a:spcBef>
                <a:spcPts val="0"/>
              </a:spcBef>
              <a:spcAft>
                <a:spcPts val="0"/>
              </a:spcAft>
              <a:buSzPts val="2800"/>
              <a:buFont typeface="Urbanist"/>
              <a:buNone/>
              <a:defRPr b="1">
                <a:latin typeface="Urbanist"/>
                <a:ea typeface="Urbanist"/>
                <a:cs typeface="Urbanist"/>
                <a:sym typeface="Urbanist"/>
              </a:defRPr>
            </a:lvl8pPr>
            <a:lvl9pPr lvl="8" rtl="0">
              <a:spcBef>
                <a:spcPts val="0"/>
              </a:spcBef>
              <a:spcAft>
                <a:spcPts val="0"/>
              </a:spcAft>
              <a:buSzPts val="2800"/>
              <a:buFont typeface="Urbanist"/>
              <a:buNone/>
              <a:defRPr b="1">
                <a:latin typeface="Urbanist"/>
                <a:ea typeface="Urbanist"/>
                <a:cs typeface="Urbanist"/>
                <a:sym typeface="Urbanist"/>
              </a:defRPr>
            </a:lvl9pPr>
          </a:lstStyle>
          <a:p/>
        </p:txBody>
      </p:sp>
      <p:sp>
        <p:nvSpPr>
          <p:cNvPr id="88" name="Google Shape;88;p19"/>
          <p:cNvSpPr txBox="1"/>
          <p:nvPr>
            <p:ph idx="1" type="body"/>
          </p:nvPr>
        </p:nvSpPr>
        <p:spPr>
          <a:xfrm>
            <a:off x="683225" y="1152475"/>
            <a:ext cx="8255700" cy="34164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rgbClr val="1F1F1F"/>
              </a:buClr>
              <a:buSzPts val="1500"/>
              <a:buFont typeface="Urbanist"/>
              <a:buChar char="●"/>
              <a:defRPr sz="1500">
                <a:solidFill>
                  <a:srgbClr val="1F1F1F"/>
                </a:solidFill>
                <a:latin typeface="Urbanist"/>
                <a:ea typeface="Urbanist"/>
                <a:cs typeface="Urbanist"/>
                <a:sym typeface="Urbanist"/>
              </a:defRPr>
            </a:lvl1pPr>
            <a:lvl2pPr indent="-298450" lvl="1" marL="9144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2pPr>
            <a:lvl3pPr indent="-298450" lvl="2" marL="13716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3pPr>
            <a:lvl4pPr indent="-298450" lvl="3" marL="18288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4pPr>
            <a:lvl5pPr indent="-298450" lvl="4" marL="22860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5pPr>
            <a:lvl6pPr indent="-298450" lvl="5" marL="27432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6pPr>
            <a:lvl7pPr indent="-298450" lvl="6" marL="32004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7pPr>
            <a:lvl8pPr indent="-298450" lvl="7" marL="36576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8pPr>
            <a:lvl9pPr indent="-298450" lvl="8" marL="41148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9pPr>
          </a:lstStyle>
          <a:p/>
        </p:txBody>
      </p:sp>
      <p:pic>
        <p:nvPicPr>
          <p:cNvPr descr="preencoded.png" id="89" name="Google Shape;89;p19"/>
          <p:cNvPicPr preferRelativeResize="0"/>
          <p:nvPr/>
        </p:nvPicPr>
        <p:blipFill rotWithShape="1">
          <a:blip r:embed="rId2">
            <a:alphaModFix/>
          </a:blip>
          <a:srcRect b="0" l="0" r="0" t="0"/>
          <a:stretch/>
        </p:blipFill>
        <p:spPr>
          <a:xfrm>
            <a:off x="190500" y="190500"/>
            <a:ext cx="171450" cy="171450"/>
          </a:xfrm>
          <a:prstGeom prst="rect">
            <a:avLst/>
          </a:prstGeom>
          <a:noFill/>
          <a:ln>
            <a:noFill/>
          </a:ln>
        </p:spPr>
      </p:pic>
      <p:sp>
        <p:nvSpPr>
          <p:cNvPr id="90" name="Google Shape;90;p19"/>
          <p:cNvSpPr/>
          <p:nvPr/>
        </p:nvSpPr>
        <p:spPr>
          <a:xfrm rot="-5400000">
            <a:off x="-204731" y="3981506"/>
            <a:ext cx="938100" cy="76200"/>
          </a:xfrm>
          <a:prstGeom prst="rect">
            <a:avLst/>
          </a:prstGeom>
          <a:noFill/>
          <a:ln>
            <a:noFill/>
          </a:ln>
        </p:spPr>
        <p:txBody>
          <a:bodyPr anchorCtr="0" anchor="ctr" bIns="0" lIns="0" spcFirstLastPara="1" rIns="0" wrap="square" tIns="0">
            <a:noAutofit/>
          </a:bodyPr>
          <a:lstStyle/>
          <a:p>
            <a:pPr indent="0" lvl="0" marL="0" marR="0" rtl="0" algn="l">
              <a:lnSpc>
                <a:spcPct val="133333"/>
              </a:lnSpc>
              <a:spcBef>
                <a:spcPts val="0"/>
              </a:spcBef>
              <a:spcAft>
                <a:spcPts val="0"/>
              </a:spcAft>
              <a:buNone/>
            </a:pPr>
            <a:r>
              <a:rPr b="0" i="0" lang="en" sz="500" u="none" cap="none" strike="noStrike">
                <a:solidFill>
                  <a:srgbClr val="1F1F1F"/>
                </a:solidFill>
                <a:latin typeface="DM Mono"/>
                <a:ea typeface="DM Mono"/>
                <a:cs typeface="DM Mono"/>
                <a:sym typeface="DM Mono"/>
              </a:rPr>
              <a:t>© 2023 DroneDeploy</a:t>
            </a:r>
            <a:endParaRPr b="0" i="0" sz="500" u="none" cap="none" strike="noStrike">
              <a:solidFill>
                <a:schemeClr val="dk1"/>
              </a:solidFill>
              <a:latin typeface="Calibri"/>
              <a:ea typeface="Calibri"/>
              <a:cs typeface="Calibri"/>
              <a:sym typeface="Calibri"/>
            </a:endParaRPr>
          </a:p>
        </p:txBody>
      </p:sp>
      <p:sp>
        <p:nvSpPr>
          <p:cNvPr id="91" name="Google Shape;91;p19"/>
          <p:cNvSpPr txBox="1"/>
          <p:nvPr/>
        </p:nvSpPr>
        <p:spPr>
          <a:xfrm>
            <a:off x="102611" y="698550"/>
            <a:ext cx="344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rgbClr val="1F1F1F"/>
                </a:solidFill>
                <a:latin typeface="DM Mono"/>
                <a:ea typeface="DM Mono"/>
                <a:cs typeface="DM Mono"/>
                <a:sym typeface="DM Mono"/>
              </a:rPr>
              <a:t>‹#›</a:t>
            </a:fld>
            <a:endParaRPr sz="800">
              <a:solidFill>
                <a:srgbClr val="1F1F1F"/>
              </a:solidFill>
              <a:latin typeface="DM Mono"/>
              <a:ea typeface="DM Mono"/>
              <a:cs typeface="DM Mono"/>
              <a:sym typeface="DM Mono"/>
            </a:endParaRPr>
          </a:p>
        </p:txBody>
      </p:sp>
      <p:sp>
        <p:nvSpPr>
          <p:cNvPr id="92" name="Google Shape;92;p19"/>
          <p:cNvSpPr txBox="1"/>
          <p:nvPr>
            <p:ph idx="2" type="title"/>
          </p:nvPr>
        </p:nvSpPr>
        <p:spPr>
          <a:xfrm rot="-5400000">
            <a:off x="-521075" y="1644651"/>
            <a:ext cx="1589100" cy="274800"/>
          </a:xfrm>
          <a:prstGeom prst="rect">
            <a:avLst/>
          </a:prstGeom>
        </p:spPr>
        <p:txBody>
          <a:bodyPr anchorCtr="0" anchor="t" bIns="91425" lIns="91425" spcFirstLastPara="1" rIns="91425" wrap="square" tIns="91425">
            <a:noAutofit/>
          </a:bodyPr>
          <a:lstStyle>
            <a:lvl1pPr indent="0" lvl="0" marL="0" marR="0" rtl="0" algn="l">
              <a:lnSpc>
                <a:spcPct val="133333"/>
              </a:lnSpc>
              <a:spcBef>
                <a:spcPts val="0"/>
              </a:spcBef>
              <a:spcAft>
                <a:spcPts val="0"/>
              </a:spcAft>
              <a:buNone/>
              <a:defRPr sz="500">
                <a:solidFill>
                  <a:srgbClr val="1F1F1F"/>
                </a:solidFill>
                <a:latin typeface="DM Mono"/>
                <a:ea typeface="DM Mono"/>
                <a:cs typeface="DM Mono"/>
                <a:sym typeface="DM Mon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ype="obj">
  <p:cSld name="OBJECT">
    <p:spTree>
      <p:nvGrpSpPr>
        <p:cNvPr id="93" name="Shape 93"/>
        <p:cNvGrpSpPr/>
        <p:nvPr/>
      </p:nvGrpSpPr>
      <p:grpSpPr>
        <a:xfrm>
          <a:off x="0" y="0"/>
          <a:ext cx="0" cy="0"/>
          <a:chOff x="0" y="0"/>
          <a:chExt cx="0" cy="0"/>
        </a:xfrm>
      </p:grpSpPr>
      <p:sp>
        <p:nvSpPr>
          <p:cNvPr id="94" name="Google Shape;94;p20"/>
          <p:cNvSpPr txBox="1"/>
          <p:nvPr>
            <p:ph idx="12" type="sldNum"/>
          </p:nvPr>
        </p:nvSpPr>
        <p:spPr>
          <a:xfrm>
            <a:off x="7269950" y="4882500"/>
            <a:ext cx="1706700" cy="306300"/>
          </a:xfrm>
          <a:prstGeom prst="rect">
            <a:avLst/>
          </a:prstGeom>
        </p:spPr>
        <p:txBody>
          <a:bodyPr anchorCtr="0" anchor="t" bIns="91425" lIns="91425" spcFirstLastPara="1" rIns="91425" wrap="square" tIns="91425">
            <a:normAutofit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r>
              <a:rPr lang="en"/>
              <a:t>Confidential  |  </a:t>
            </a:r>
            <a:fld id="{00000000-1234-1234-1234-123412341234}" type="slidenum">
              <a:rPr lang="en"/>
              <a:t>‹#›</a:t>
            </a:fld>
            <a:endParaRPr/>
          </a:p>
        </p:txBody>
      </p:sp>
      <p:sp>
        <p:nvSpPr>
          <p:cNvPr id="95" name="Google Shape;95;p20"/>
          <p:cNvSpPr txBox="1"/>
          <p:nvPr>
            <p:ph type="title"/>
          </p:nvPr>
        </p:nvSpPr>
        <p:spPr>
          <a:xfrm>
            <a:off x="275925" y="321425"/>
            <a:ext cx="8601300" cy="4329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SzPts val="2800"/>
              <a:buNone/>
              <a:defRPr i="0" u="none" cap="none" strike="noStrike"/>
            </a:lvl1pPr>
            <a:lvl2pPr lvl="1"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2pPr>
            <a:lvl3pPr lvl="2"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3pPr>
            <a:lvl4pPr lvl="3"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4pPr>
            <a:lvl5pPr lvl="4"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5pPr>
            <a:lvl6pPr lvl="5"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6pPr>
            <a:lvl7pPr lvl="6"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7pPr>
            <a:lvl8pPr lvl="7"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8pPr>
            <a:lvl9pPr lvl="8"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9pPr>
          </a:lstStyle>
          <a:p/>
        </p:txBody>
      </p:sp>
      <p:sp>
        <p:nvSpPr>
          <p:cNvPr id="96" name="Google Shape;96;p20"/>
          <p:cNvSpPr txBox="1"/>
          <p:nvPr>
            <p:ph idx="1" type="body"/>
          </p:nvPr>
        </p:nvSpPr>
        <p:spPr>
          <a:xfrm>
            <a:off x="275925" y="1019175"/>
            <a:ext cx="8457300" cy="3795900"/>
          </a:xfrm>
          <a:prstGeom prst="rect">
            <a:avLst/>
          </a:prstGeom>
          <a:noFill/>
          <a:ln>
            <a:noFill/>
          </a:ln>
        </p:spPr>
        <p:txBody>
          <a:bodyPr anchorCtr="0" anchor="t" bIns="0" lIns="0" spcFirstLastPara="1" rIns="0" wrap="square" tIns="0">
            <a:normAutofit/>
          </a:bodyPr>
          <a:lstStyle>
            <a:lvl1pPr indent="-330200" lvl="0" marL="457200" marR="0" rtl="0" algn="l">
              <a:lnSpc>
                <a:spcPct val="114000"/>
              </a:lnSpc>
              <a:spcBef>
                <a:spcPts val="0"/>
              </a:spcBef>
              <a:spcAft>
                <a:spcPts val="0"/>
              </a:spcAft>
              <a:buClr>
                <a:schemeClr val="accent1"/>
              </a:buClr>
              <a:buSzPts val="1600"/>
              <a:buChar char="■"/>
              <a:defRPr i="0" sz="1600" u="none" cap="none" strike="noStrike">
                <a:solidFill>
                  <a:schemeClr val="dk1"/>
                </a:solidFill>
              </a:defRPr>
            </a:lvl1pPr>
            <a:lvl2pPr indent="-330200" lvl="1" marL="914400" marR="0" rtl="0" algn="l">
              <a:lnSpc>
                <a:spcPct val="114000"/>
              </a:lnSpc>
              <a:spcBef>
                <a:spcPts val="600"/>
              </a:spcBef>
              <a:spcAft>
                <a:spcPts val="0"/>
              </a:spcAft>
              <a:buClr>
                <a:schemeClr val="accent1"/>
              </a:buClr>
              <a:buSzPts val="1600"/>
              <a:buChar char="■"/>
              <a:defRPr i="0" sz="1600" u="none" cap="none" strike="noStrike">
                <a:solidFill>
                  <a:schemeClr val="dk1"/>
                </a:solidFill>
              </a:defRPr>
            </a:lvl2pPr>
            <a:lvl3pPr indent="-330200" lvl="2" marL="1371600" marR="0" rtl="0" algn="l">
              <a:lnSpc>
                <a:spcPct val="114000"/>
              </a:lnSpc>
              <a:spcBef>
                <a:spcPts val="600"/>
              </a:spcBef>
              <a:spcAft>
                <a:spcPts val="0"/>
              </a:spcAft>
              <a:buClr>
                <a:schemeClr val="accent1"/>
              </a:buClr>
              <a:buSzPts val="1600"/>
              <a:buChar char="■"/>
              <a:defRPr i="0" sz="1600" u="none" cap="none" strike="noStrike">
                <a:solidFill>
                  <a:schemeClr val="dk1"/>
                </a:solidFill>
              </a:defRPr>
            </a:lvl3pPr>
            <a:lvl4pPr indent="-330200" lvl="3" marL="1828800" marR="0" rtl="0" algn="l">
              <a:lnSpc>
                <a:spcPct val="114000"/>
              </a:lnSpc>
              <a:spcBef>
                <a:spcPts val="600"/>
              </a:spcBef>
              <a:spcAft>
                <a:spcPts val="0"/>
              </a:spcAft>
              <a:buClr>
                <a:schemeClr val="accent1"/>
              </a:buClr>
              <a:buSzPts val="1600"/>
              <a:buChar char="■"/>
              <a:defRPr i="0" sz="1600" u="none" cap="none" strike="noStrike">
                <a:solidFill>
                  <a:schemeClr val="dk1"/>
                </a:solidFill>
              </a:defRPr>
            </a:lvl4pPr>
            <a:lvl5pPr indent="-330200" lvl="4" marL="2286000" marR="0" rtl="0" algn="l">
              <a:lnSpc>
                <a:spcPct val="114000"/>
              </a:lnSpc>
              <a:spcBef>
                <a:spcPts val="600"/>
              </a:spcBef>
              <a:spcAft>
                <a:spcPts val="0"/>
              </a:spcAft>
              <a:buClr>
                <a:schemeClr val="dk1"/>
              </a:buClr>
              <a:buSzPts val="1600"/>
              <a:buChar char="•"/>
              <a:defRPr i="0" sz="1600" u="none" cap="none" strike="noStrike">
                <a:solidFill>
                  <a:schemeClr val="dk1"/>
                </a:solidFill>
              </a:defRPr>
            </a:lvl5pPr>
            <a:lvl6pPr indent="-330200" lvl="5" marL="2743200" marR="0" rtl="0" algn="l">
              <a:lnSpc>
                <a:spcPct val="114000"/>
              </a:lnSpc>
              <a:spcBef>
                <a:spcPts val="600"/>
              </a:spcBef>
              <a:spcAft>
                <a:spcPts val="0"/>
              </a:spcAft>
              <a:buClr>
                <a:schemeClr val="dk1"/>
              </a:buClr>
              <a:buSzPts val="1600"/>
              <a:buChar char="•"/>
              <a:defRPr i="0" sz="1600" u="none" cap="none" strike="noStrike">
                <a:solidFill>
                  <a:schemeClr val="dk1"/>
                </a:solidFill>
              </a:defRPr>
            </a:lvl6pPr>
            <a:lvl7pPr indent="-330200" lvl="6" marL="3200400" marR="0" rtl="0" algn="l">
              <a:lnSpc>
                <a:spcPct val="114000"/>
              </a:lnSpc>
              <a:spcBef>
                <a:spcPts val="600"/>
              </a:spcBef>
              <a:spcAft>
                <a:spcPts val="0"/>
              </a:spcAft>
              <a:buClr>
                <a:schemeClr val="dk1"/>
              </a:buClr>
              <a:buSzPts val="1600"/>
              <a:buChar char="•"/>
              <a:defRPr i="0" sz="1600" u="none" cap="none" strike="noStrike">
                <a:solidFill>
                  <a:schemeClr val="dk1"/>
                </a:solidFill>
              </a:defRPr>
            </a:lvl7pPr>
            <a:lvl8pPr indent="-330200" lvl="7" marL="3657600" marR="0" rtl="0" algn="l">
              <a:lnSpc>
                <a:spcPct val="114000"/>
              </a:lnSpc>
              <a:spcBef>
                <a:spcPts val="600"/>
              </a:spcBef>
              <a:spcAft>
                <a:spcPts val="0"/>
              </a:spcAft>
              <a:buClr>
                <a:schemeClr val="dk1"/>
              </a:buClr>
              <a:buSzPts val="1600"/>
              <a:buChar char="•"/>
              <a:defRPr i="0" sz="1600" u="none" cap="none" strike="noStrike">
                <a:solidFill>
                  <a:schemeClr val="dk1"/>
                </a:solidFill>
              </a:defRPr>
            </a:lvl8pPr>
            <a:lvl9pPr indent="-330200" lvl="8" marL="4114800" marR="0" rtl="0" algn="l">
              <a:lnSpc>
                <a:spcPct val="114000"/>
              </a:lnSpc>
              <a:spcBef>
                <a:spcPts val="600"/>
              </a:spcBef>
              <a:spcAft>
                <a:spcPts val="600"/>
              </a:spcAft>
              <a:buClr>
                <a:schemeClr val="dk1"/>
              </a:buClr>
              <a:buSzPts val="1600"/>
              <a:buChar char="•"/>
              <a:defRPr i="0" sz="1600" u="none" cap="none" strike="noStrike">
                <a:solidFill>
                  <a:schemeClr val="dk1"/>
                </a:solidFill>
              </a:defRPr>
            </a:lvl9pPr>
          </a:lstStyle>
          <a:p/>
        </p:txBody>
      </p:sp>
    </p:spTree>
  </p:cSld>
  <p:clrMapOvr>
    <a:masterClrMapping/>
  </p:clrMapOvr>
  <p:extLst>
    <p:ext uri="{DCECCB84-F9BA-43D5-87BE-67443E8EF086}">
      <p15:sldGuideLst>
        <p15:guide id="1" pos="2880">
          <p15:clr>
            <a:srgbClr val="FBAE40"/>
          </p15:clr>
        </p15:guide>
        <p15:guide id="2" orient="horz" pos="1620">
          <p15:clr>
            <a:srgbClr val="FBAE40"/>
          </p15:clr>
        </p15:guide>
        <p15:guide id="3" pos="288">
          <p15:clr>
            <a:srgbClr val="FBAE40"/>
          </p15:clr>
        </p15:guide>
        <p15:guide id="4">
          <p15:clr>
            <a:srgbClr val="FBAE40"/>
          </p15:clr>
        </p15:guide>
        <p15:guide id="5" pos="5472">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p:cSld name="Title Slide - Scale">
    <p:bg>
      <p:bgPr>
        <a:solidFill>
          <a:schemeClr val="dk2"/>
        </a:solidFill>
      </p:bgPr>
    </p:bg>
    <p:spTree>
      <p:nvGrpSpPr>
        <p:cNvPr id="102" name="Shape 102"/>
        <p:cNvGrpSpPr/>
        <p:nvPr/>
      </p:nvGrpSpPr>
      <p:grpSpPr>
        <a:xfrm>
          <a:off x="0" y="0"/>
          <a:ext cx="0" cy="0"/>
          <a:chOff x="0" y="0"/>
          <a:chExt cx="0" cy="0"/>
        </a:xfrm>
      </p:grpSpPr>
      <p:sp>
        <p:nvSpPr>
          <p:cNvPr id="103" name="Google Shape;103;p22"/>
          <p:cNvSpPr txBox="1"/>
          <p:nvPr>
            <p:ph idx="1" type="subTitle"/>
          </p:nvPr>
        </p:nvSpPr>
        <p:spPr>
          <a:xfrm>
            <a:off x="1143000" y="2999632"/>
            <a:ext cx="6858000" cy="737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i="0" sz="1800">
                <a:latin typeface="Work Sans"/>
                <a:ea typeface="Work Sans"/>
                <a:cs typeface="Work Sans"/>
                <a:sym typeface="Work Sans"/>
              </a:defRPr>
            </a:lvl1pPr>
            <a:lvl2pPr lvl="1" rtl="0" algn="ctr">
              <a:lnSpc>
                <a:spcPct val="90000"/>
              </a:lnSpc>
              <a:spcBef>
                <a:spcPts val="400"/>
              </a:spcBef>
              <a:spcAft>
                <a:spcPts val="0"/>
              </a:spcAft>
              <a:buClr>
                <a:schemeClr val="lt1"/>
              </a:buClr>
              <a:buSzPts val="1500"/>
              <a:buNone/>
              <a:defRPr sz="1500"/>
            </a:lvl2pPr>
            <a:lvl3pPr lvl="2" rtl="0" algn="ctr">
              <a:lnSpc>
                <a:spcPct val="90000"/>
              </a:lnSpc>
              <a:spcBef>
                <a:spcPts val="400"/>
              </a:spcBef>
              <a:spcAft>
                <a:spcPts val="0"/>
              </a:spcAft>
              <a:buClr>
                <a:schemeClr val="lt1"/>
              </a:buClr>
              <a:buSzPts val="1400"/>
              <a:buNone/>
              <a:defRPr sz="1400"/>
            </a:lvl3pPr>
            <a:lvl4pPr lvl="3" rtl="0" algn="ctr">
              <a:lnSpc>
                <a:spcPct val="90000"/>
              </a:lnSpc>
              <a:spcBef>
                <a:spcPts val="400"/>
              </a:spcBef>
              <a:spcAft>
                <a:spcPts val="0"/>
              </a:spcAft>
              <a:buClr>
                <a:schemeClr val="lt1"/>
              </a:buClr>
              <a:buSzPts val="1200"/>
              <a:buNone/>
              <a:defRPr sz="1200"/>
            </a:lvl4pPr>
            <a:lvl5pPr lvl="4" rtl="0" algn="ctr">
              <a:lnSpc>
                <a:spcPct val="90000"/>
              </a:lnSpc>
              <a:spcBef>
                <a:spcPts val="400"/>
              </a:spcBef>
              <a:spcAft>
                <a:spcPts val="0"/>
              </a:spcAft>
              <a:buClr>
                <a:schemeClr val="lt1"/>
              </a:buClr>
              <a:buSzPts val="1200"/>
              <a:buNone/>
              <a:defRPr sz="1200"/>
            </a:lvl5pPr>
            <a:lvl6pPr lvl="5" rtl="0" algn="ctr">
              <a:lnSpc>
                <a:spcPct val="90000"/>
              </a:lnSpc>
              <a:spcBef>
                <a:spcPts val="400"/>
              </a:spcBef>
              <a:spcAft>
                <a:spcPts val="0"/>
              </a:spcAft>
              <a:buClr>
                <a:schemeClr val="lt1"/>
              </a:buClr>
              <a:buSzPts val="1200"/>
              <a:buNone/>
              <a:defRPr sz="1200"/>
            </a:lvl6pPr>
            <a:lvl7pPr lvl="6" rtl="0" algn="ctr">
              <a:lnSpc>
                <a:spcPct val="90000"/>
              </a:lnSpc>
              <a:spcBef>
                <a:spcPts val="400"/>
              </a:spcBef>
              <a:spcAft>
                <a:spcPts val="0"/>
              </a:spcAft>
              <a:buClr>
                <a:schemeClr val="lt1"/>
              </a:buClr>
              <a:buSzPts val="1200"/>
              <a:buNone/>
              <a:defRPr sz="1200"/>
            </a:lvl7pPr>
            <a:lvl8pPr lvl="7" rtl="0" algn="ctr">
              <a:lnSpc>
                <a:spcPct val="90000"/>
              </a:lnSpc>
              <a:spcBef>
                <a:spcPts val="400"/>
              </a:spcBef>
              <a:spcAft>
                <a:spcPts val="0"/>
              </a:spcAft>
              <a:buClr>
                <a:schemeClr val="lt1"/>
              </a:buClr>
              <a:buSzPts val="1200"/>
              <a:buNone/>
              <a:defRPr sz="1200"/>
            </a:lvl8pPr>
            <a:lvl9pPr lvl="8" rtl="0" algn="ctr">
              <a:lnSpc>
                <a:spcPct val="90000"/>
              </a:lnSpc>
              <a:spcBef>
                <a:spcPts val="400"/>
              </a:spcBef>
              <a:spcAft>
                <a:spcPts val="0"/>
              </a:spcAft>
              <a:buClr>
                <a:schemeClr val="lt1"/>
              </a:buClr>
              <a:buSzPts val="1200"/>
              <a:buNone/>
              <a:defRPr sz="1200"/>
            </a:lvl9pPr>
          </a:lstStyle>
          <a:p/>
        </p:txBody>
      </p:sp>
      <p:cxnSp>
        <p:nvCxnSpPr>
          <p:cNvPr id="104" name="Google Shape;104;p22"/>
          <p:cNvCxnSpPr/>
          <p:nvPr/>
        </p:nvCxnSpPr>
        <p:spPr>
          <a:xfrm>
            <a:off x="0" y="4446494"/>
            <a:ext cx="9144000" cy="0"/>
          </a:xfrm>
          <a:prstGeom prst="straightConnector1">
            <a:avLst/>
          </a:prstGeom>
          <a:noFill/>
          <a:ln cap="flat" cmpd="sng" w="12700">
            <a:solidFill>
              <a:srgbClr val="528577"/>
            </a:solidFill>
            <a:prstDash val="solid"/>
            <a:miter lim="800000"/>
            <a:headEnd len="sm" w="sm" type="none"/>
            <a:tailEnd len="sm" w="sm" type="none"/>
          </a:ln>
        </p:spPr>
      </p:cxnSp>
      <p:sp>
        <p:nvSpPr>
          <p:cNvPr id="105" name="Google Shape;105;p22"/>
          <p:cNvSpPr txBox="1"/>
          <p:nvPr>
            <p:ph idx="2" type="body"/>
          </p:nvPr>
        </p:nvSpPr>
        <p:spPr>
          <a:xfrm>
            <a:off x="375686"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106" name="Google Shape;106;p22"/>
          <p:cNvSpPr txBox="1"/>
          <p:nvPr>
            <p:ph idx="3" type="body"/>
          </p:nvPr>
        </p:nvSpPr>
        <p:spPr>
          <a:xfrm>
            <a:off x="6121400"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grpSp>
        <p:nvGrpSpPr>
          <p:cNvPr id="107" name="Google Shape;107;p22"/>
          <p:cNvGrpSpPr/>
          <p:nvPr/>
        </p:nvGrpSpPr>
        <p:grpSpPr>
          <a:xfrm>
            <a:off x="2299729" y="1789472"/>
            <a:ext cx="4537710" cy="945193"/>
            <a:chOff x="238125" y="1729525"/>
            <a:chExt cx="7143750" cy="1488025"/>
          </a:xfrm>
        </p:grpSpPr>
        <p:sp>
          <p:nvSpPr>
            <p:cNvPr id="108" name="Google Shape;108;p22"/>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09" name="Google Shape;109;p2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10" name="Google Shape;110;p2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11" name="Google Shape;111;p2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12" name="Google Shape;112;p2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13" name="Google Shape;113;p2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14" name="Google Shape;114;p2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1">
  <p:cSld name="Title Slide - Scale_1">
    <p:bg>
      <p:bgPr>
        <a:solidFill>
          <a:schemeClr val="dk2"/>
        </a:solidFill>
      </p:bgPr>
    </p:bg>
    <p:spTree>
      <p:nvGrpSpPr>
        <p:cNvPr id="115" name="Shape 115"/>
        <p:cNvGrpSpPr/>
        <p:nvPr/>
      </p:nvGrpSpPr>
      <p:grpSpPr>
        <a:xfrm>
          <a:off x="0" y="0"/>
          <a:ext cx="0" cy="0"/>
          <a:chOff x="0" y="0"/>
          <a:chExt cx="0" cy="0"/>
        </a:xfrm>
      </p:grpSpPr>
      <p:sp>
        <p:nvSpPr>
          <p:cNvPr id="116" name="Google Shape;116;p23"/>
          <p:cNvSpPr txBox="1"/>
          <p:nvPr>
            <p:ph idx="1" type="subTitle"/>
          </p:nvPr>
        </p:nvSpPr>
        <p:spPr>
          <a:xfrm>
            <a:off x="1143000" y="2999632"/>
            <a:ext cx="6858000" cy="737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i="0" sz="1800">
                <a:latin typeface="Work Sans"/>
                <a:ea typeface="Work Sans"/>
                <a:cs typeface="Work Sans"/>
                <a:sym typeface="Work Sans"/>
              </a:defRPr>
            </a:lvl1pPr>
            <a:lvl2pPr lvl="1" rtl="0" algn="ctr">
              <a:lnSpc>
                <a:spcPct val="90000"/>
              </a:lnSpc>
              <a:spcBef>
                <a:spcPts val="400"/>
              </a:spcBef>
              <a:spcAft>
                <a:spcPts val="0"/>
              </a:spcAft>
              <a:buClr>
                <a:schemeClr val="lt1"/>
              </a:buClr>
              <a:buSzPts val="1500"/>
              <a:buNone/>
              <a:defRPr sz="1500"/>
            </a:lvl2pPr>
            <a:lvl3pPr lvl="2" rtl="0" algn="ctr">
              <a:lnSpc>
                <a:spcPct val="90000"/>
              </a:lnSpc>
              <a:spcBef>
                <a:spcPts val="400"/>
              </a:spcBef>
              <a:spcAft>
                <a:spcPts val="0"/>
              </a:spcAft>
              <a:buClr>
                <a:schemeClr val="lt1"/>
              </a:buClr>
              <a:buSzPts val="1400"/>
              <a:buNone/>
              <a:defRPr sz="1400"/>
            </a:lvl3pPr>
            <a:lvl4pPr lvl="3" rtl="0" algn="ctr">
              <a:lnSpc>
                <a:spcPct val="90000"/>
              </a:lnSpc>
              <a:spcBef>
                <a:spcPts val="400"/>
              </a:spcBef>
              <a:spcAft>
                <a:spcPts val="0"/>
              </a:spcAft>
              <a:buClr>
                <a:schemeClr val="lt1"/>
              </a:buClr>
              <a:buSzPts val="1200"/>
              <a:buNone/>
              <a:defRPr sz="1200"/>
            </a:lvl4pPr>
            <a:lvl5pPr lvl="4" rtl="0" algn="ctr">
              <a:lnSpc>
                <a:spcPct val="90000"/>
              </a:lnSpc>
              <a:spcBef>
                <a:spcPts val="400"/>
              </a:spcBef>
              <a:spcAft>
                <a:spcPts val="0"/>
              </a:spcAft>
              <a:buClr>
                <a:schemeClr val="lt1"/>
              </a:buClr>
              <a:buSzPts val="1200"/>
              <a:buNone/>
              <a:defRPr sz="1200"/>
            </a:lvl5pPr>
            <a:lvl6pPr lvl="5" rtl="0" algn="ctr">
              <a:lnSpc>
                <a:spcPct val="90000"/>
              </a:lnSpc>
              <a:spcBef>
                <a:spcPts val="400"/>
              </a:spcBef>
              <a:spcAft>
                <a:spcPts val="0"/>
              </a:spcAft>
              <a:buClr>
                <a:schemeClr val="lt1"/>
              </a:buClr>
              <a:buSzPts val="1200"/>
              <a:buNone/>
              <a:defRPr sz="1200"/>
            </a:lvl6pPr>
            <a:lvl7pPr lvl="6" rtl="0" algn="ctr">
              <a:lnSpc>
                <a:spcPct val="90000"/>
              </a:lnSpc>
              <a:spcBef>
                <a:spcPts val="400"/>
              </a:spcBef>
              <a:spcAft>
                <a:spcPts val="0"/>
              </a:spcAft>
              <a:buClr>
                <a:schemeClr val="lt1"/>
              </a:buClr>
              <a:buSzPts val="1200"/>
              <a:buNone/>
              <a:defRPr sz="1200"/>
            </a:lvl7pPr>
            <a:lvl8pPr lvl="7" rtl="0" algn="ctr">
              <a:lnSpc>
                <a:spcPct val="90000"/>
              </a:lnSpc>
              <a:spcBef>
                <a:spcPts val="400"/>
              </a:spcBef>
              <a:spcAft>
                <a:spcPts val="0"/>
              </a:spcAft>
              <a:buClr>
                <a:schemeClr val="lt1"/>
              </a:buClr>
              <a:buSzPts val="1200"/>
              <a:buNone/>
              <a:defRPr sz="1200"/>
            </a:lvl8pPr>
            <a:lvl9pPr lvl="8" rtl="0" algn="ctr">
              <a:lnSpc>
                <a:spcPct val="90000"/>
              </a:lnSpc>
              <a:spcBef>
                <a:spcPts val="400"/>
              </a:spcBef>
              <a:spcAft>
                <a:spcPts val="0"/>
              </a:spcAft>
              <a:buClr>
                <a:schemeClr val="lt1"/>
              </a:buClr>
              <a:buSzPts val="1200"/>
              <a:buNone/>
              <a:defRPr sz="1200"/>
            </a:lvl9pPr>
          </a:lstStyle>
          <a:p/>
        </p:txBody>
      </p:sp>
      <p:sp>
        <p:nvSpPr>
          <p:cNvPr id="117" name="Google Shape;117;p23"/>
          <p:cNvSpPr txBox="1"/>
          <p:nvPr>
            <p:ph idx="2" type="body"/>
          </p:nvPr>
        </p:nvSpPr>
        <p:spPr>
          <a:xfrm>
            <a:off x="375686"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118" name="Google Shape;118;p23"/>
          <p:cNvSpPr txBox="1"/>
          <p:nvPr>
            <p:ph idx="3" type="body"/>
          </p:nvPr>
        </p:nvSpPr>
        <p:spPr>
          <a:xfrm>
            <a:off x="6121400"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grpSp>
        <p:nvGrpSpPr>
          <p:cNvPr id="119" name="Google Shape;119;p23"/>
          <p:cNvGrpSpPr/>
          <p:nvPr/>
        </p:nvGrpSpPr>
        <p:grpSpPr>
          <a:xfrm>
            <a:off x="2299729" y="1789472"/>
            <a:ext cx="4537710" cy="945193"/>
            <a:chOff x="238125" y="1729525"/>
            <a:chExt cx="7143750" cy="1488025"/>
          </a:xfrm>
        </p:grpSpPr>
        <p:sp>
          <p:nvSpPr>
            <p:cNvPr id="120" name="Google Shape;120;p23"/>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1" name="Google Shape;121;p23"/>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2" name="Google Shape;122;p23"/>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3" name="Google Shape;123;p23"/>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4" name="Google Shape;124;p23"/>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5" name="Google Shape;125;p23"/>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6" name="Google Shape;126;p23"/>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1 1">
  <p:cSld name="Title Slide - Scale_1_1">
    <p:bg>
      <p:bgPr>
        <a:solidFill>
          <a:schemeClr val="dk2"/>
        </a:solidFill>
      </p:bgPr>
    </p:bg>
    <p:spTree>
      <p:nvGrpSpPr>
        <p:cNvPr id="127" name="Shape 12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1 1 1">
  <p:cSld name="Title Slide - Scale_1_1_1">
    <p:bg>
      <p:bgPr>
        <a:solidFill>
          <a:srgbClr val="E5ECE9"/>
        </a:solidFill>
      </p:bgPr>
    </p:bg>
    <p:spTree>
      <p:nvGrpSpPr>
        <p:cNvPr id="128" name="Shape 12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Black">
  <p:cSld name="Transition - Black">
    <p:bg>
      <p:bgPr>
        <a:solidFill>
          <a:schemeClr val="dk1"/>
        </a:solidFill>
      </p:bgPr>
    </p:bg>
    <p:spTree>
      <p:nvGrpSpPr>
        <p:cNvPr id="129" name="Shape 129"/>
        <p:cNvGrpSpPr/>
        <p:nvPr/>
      </p:nvGrpSpPr>
      <p:grpSpPr>
        <a:xfrm>
          <a:off x="0" y="0"/>
          <a:ext cx="0" cy="0"/>
          <a:chOff x="0" y="0"/>
          <a:chExt cx="0" cy="0"/>
        </a:xfrm>
      </p:grpSpPr>
      <p:grpSp>
        <p:nvGrpSpPr>
          <p:cNvPr id="130" name="Google Shape;130;p26"/>
          <p:cNvGrpSpPr/>
          <p:nvPr/>
        </p:nvGrpSpPr>
        <p:grpSpPr>
          <a:xfrm>
            <a:off x="8455675" y="4933134"/>
            <a:ext cx="477917" cy="99549"/>
            <a:chOff x="238125" y="1729525"/>
            <a:chExt cx="7143750" cy="1488025"/>
          </a:xfrm>
        </p:grpSpPr>
        <p:sp>
          <p:nvSpPr>
            <p:cNvPr id="131" name="Google Shape;131;p26"/>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2" name="Google Shape;132;p26"/>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3" name="Google Shape;133;p26"/>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4" name="Google Shape;134;p26"/>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5" name="Google Shape;135;p26"/>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6" name="Google Shape;136;p26"/>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7" name="Google Shape;137;p26"/>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grpSp>
      <p:grpSp>
        <p:nvGrpSpPr>
          <p:cNvPr id="138" name="Google Shape;138;p26"/>
          <p:cNvGrpSpPr/>
          <p:nvPr/>
        </p:nvGrpSpPr>
        <p:grpSpPr>
          <a:xfrm>
            <a:off x="6660211" y="300562"/>
            <a:ext cx="2164017" cy="4487254"/>
            <a:chOff x="6667800" y="304800"/>
            <a:chExt cx="2171400" cy="4502563"/>
          </a:xfrm>
        </p:grpSpPr>
        <p:sp>
          <p:nvSpPr>
            <p:cNvPr id="139" name="Google Shape;139;p26"/>
            <p:cNvSpPr/>
            <p:nvPr/>
          </p:nvSpPr>
          <p:spPr>
            <a:xfrm>
              <a:off x="8801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0" name="Google Shape;140;p26"/>
            <p:cNvSpPr/>
            <p:nvPr/>
          </p:nvSpPr>
          <p:spPr>
            <a:xfrm>
              <a:off x="8496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1" name="Google Shape;141;p26"/>
            <p:cNvSpPr/>
            <p:nvPr/>
          </p:nvSpPr>
          <p:spPr>
            <a:xfrm>
              <a:off x="8191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2" name="Google Shape;142;p26"/>
            <p:cNvSpPr/>
            <p:nvPr/>
          </p:nvSpPr>
          <p:spPr>
            <a:xfrm>
              <a:off x="78870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3" name="Google Shape;143;p26"/>
            <p:cNvSpPr/>
            <p:nvPr/>
          </p:nvSpPr>
          <p:spPr>
            <a:xfrm>
              <a:off x="75822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4" name="Google Shape;144;p26"/>
            <p:cNvSpPr/>
            <p:nvPr/>
          </p:nvSpPr>
          <p:spPr>
            <a:xfrm>
              <a:off x="7277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5" name="Google Shape;145;p26"/>
            <p:cNvSpPr/>
            <p:nvPr/>
          </p:nvSpPr>
          <p:spPr>
            <a:xfrm>
              <a:off x="6972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6" name="Google Shape;146;p26"/>
            <p:cNvSpPr/>
            <p:nvPr/>
          </p:nvSpPr>
          <p:spPr>
            <a:xfrm>
              <a:off x="6667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7" name="Google Shape;147;p26"/>
            <p:cNvSpPr/>
            <p:nvPr/>
          </p:nvSpPr>
          <p:spPr>
            <a:xfrm>
              <a:off x="8801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8" name="Google Shape;148;p26"/>
            <p:cNvSpPr/>
            <p:nvPr/>
          </p:nvSpPr>
          <p:spPr>
            <a:xfrm>
              <a:off x="8191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9" name="Google Shape;149;p26"/>
            <p:cNvSpPr/>
            <p:nvPr/>
          </p:nvSpPr>
          <p:spPr>
            <a:xfrm>
              <a:off x="78870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0" name="Google Shape;150;p26"/>
            <p:cNvSpPr/>
            <p:nvPr/>
          </p:nvSpPr>
          <p:spPr>
            <a:xfrm>
              <a:off x="75822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1" name="Google Shape;151;p26"/>
            <p:cNvSpPr/>
            <p:nvPr/>
          </p:nvSpPr>
          <p:spPr>
            <a:xfrm>
              <a:off x="7277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2" name="Google Shape;152;p26"/>
            <p:cNvSpPr/>
            <p:nvPr/>
          </p:nvSpPr>
          <p:spPr>
            <a:xfrm>
              <a:off x="69726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3" name="Google Shape;153;p26"/>
            <p:cNvSpPr/>
            <p:nvPr/>
          </p:nvSpPr>
          <p:spPr>
            <a:xfrm>
              <a:off x="6667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4" name="Google Shape;154;p26"/>
            <p:cNvSpPr/>
            <p:nvPr/>
          </p:nvSpPr>
          <p:spPr>
            <a:xfrm>
              <a:off x="8801400" y="86289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5" name="Google Shape;155;p26"/>
            <p:cNvSpPr/>
            <p:nvPr/>
          </p:nvSpPr>
          <p:spPr>
            <a:xfrm>
              <a:off x="8496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6" name="Google Shape;156;p26"/>
            <p:cNvSpPr/>
            <p:nvPr/>
          </p:nvSpPr>
          <p:spPr>
            <a:xfrm>
              <a:off x="8191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7" name="Google Shape;157;p26"/>
            <p:cNvSpPr/>
            <p:nvPr/>
          </p:nvSpPr>
          <p:spPr>
            <a:xfrm>
              <a:off x="78870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8" name="Google Shape;158;p26"/>
            <p:cNvSpPr/>
            <p:nvPr/>
          </p:nvSpPr>
          <p:spPr>
            <a:xfrm>
              <a:off x="75822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9" name="Google Shape;159;p26"/>
            <p:cNvSpPr/>
            <p:nvPr/>
          </p:nvSpPr>
          <p:spPr>
            <a:xfrm>
              <a:off x="72774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0" name="Google Shape;160;p26"/>
            <p:cNvSpPr/>
            <p:nvPr/>
          </p:nvSpPr>
          <p:spPr>
            <a:xfrm>
              <a:off x="6972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1" name="Google Shape;161;p26"/>
            <p:cNvSpPr/>
            <p:nvPr/>
          </p:nvSpPr>
          <p:spPr>
            <a:xfrm>
              <a:off x="6667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2" name="Google Shape;162;p26"/>
            <p:cNvSpPr/>
            <p:nvPr/>
          </p:nvSpPr>
          <p:spPr>
            <a:xfrm>
              <a:off x="8801400" y="114194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3" name="Google Shape;163;p26"/>
            <p:cNvSpPr/>
            <p:nvPr/>
          </p:nvSpPr>
          <p:spPr>
            <a:xfrm>
              <a:off x="8496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4" name="Google Shape;164;p26"/>
            <p:cNvSpPr/>
            <p:nvPr/>
          </p:nvSpPr>
          <p:spPr>
            <a:xfrm>
              <a:off x="8191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5" name="Google Shape;165;p26"/>
            <p:cNvSpPr/>
            <p:nvPr/>
          </p:nvSpPr>
          <p:spPr>
            <a:xfrm>
              <a:off x="78870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6" name="Google Shape;166;p26"/>
            <p:cNvSpPr/>
            <p:nvPr/>
          </p:nvSpPr>
          <p:spPr>
            <a:xfrm>
              <a:off x="75822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7" name="Google Shape;167;p26"/>
            <p:cNvSpPr/>
            <p:nvPr/>
          </p:nvSpPr>
          <p:spPr>
            <a:xfrm>
              <a:off x="72774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8" name="Google Shape;168;p26"/>
            <p:cNvSpPr/>
            <p:nvPr/>
          </p:nvSpPr>
          <p:spPr>
            <a:xfrm>
              <a:off x="6972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9" name="Google Shape;169;p26"/>
            <p:cNvSpPr/>
            <p:nvPr/>
          </p:nvSpPr>
          <p:spPr>
            <a:xfrm>
              <a:off x="6667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0" name="Google Shape;170;p26"/>
            <p:cNvSpPr/>
            <p:nvPr/>
          </p:nvSpPr>
          <p:spPr>
            <a:xfrm>
              <a:off x="8801400" y="142099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1" name="Google Shape;171;p26"/>
            <p:cNvSpPr/>
            <p:nvPr/>
          </p:nvSpPr>
          <p:spPr>
            <a:xfrm>
              <a:off x="8496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2" name="Google Shape;172;p26"/>
            <p:cNvSpPr/>
            <p:nvPr/>
          </p:nvSpPr>
          <p:spPr>
            <a:xfrm>
              <a:off x="8191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3" name="Google Shape;173;p26"/>
            <p:cNvSpPr/>
            <p:nvPr/>
          </p:nvSpPr>
          <p:spPr>
            <a:xfrm>
              <a:off x="78870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4" name="Google Shape;174;p26"/>
            <p:cNvSpPr/>
            <p:nvPr/>
          </p:nvSpPr>
          <p:spPr>
            <a:xfrm>
              <a:off x="75822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5" name="Google Shape;175;p26"/>
            <p:cNvSpPr/>
            <p:nvPr/>
          </p:nvSpPr>
          <p:spPr>
            <a:xfrm>
              <a:off x="72774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6" name="Google Shape;176;p26"/>
            <p:cNvSpPr/>
            <p:nvPr/>
          </p:nvSpPr>
          <p:spPr>
            <a:xfrm>
              <a:off x="6972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7" name="Google Shape;177;p26"/>
            <p:cNvSpPr/>
            <p:nvPr/>
          </p:nvSpPr>
          <p:spPr>
            <a:xfrm>
              <a:off x="6667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8" name="Google Shape;178;p26"/>
            <p:cNvSpPr/>
            <p:nvPr/>
          </p:nvSpPr>
          <p:spPr>
            <a:xfrm>
              <a:off x="8801400" y="170003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9" name="Google Shape;179;p26"/>
            <p:cNvSpPr/>
            <p:nvPr/>
          </p:nvSpPr>
          <p:spPr>
            <a:xfrm>
              <a:off x="8496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0" name="Google Shape;180;p26"/>
            <p:cNvSpPr/>
            <p:nvPr/>
          </p:nvSpPr>
          <p:spPr>
            <a:xfrm>
              <a:off x="8191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1" name="Google Shape;181;p26"/>
            <p:cNvSpPr/>
            <p:nvPr/>
          </p:nvSpPr>
          <p:spPr>
            <a:xfrm>
              <a:off x="78870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2" name="Google Shape;182;p26"/>
            <p:cNvSpPr/>
            <p:nvPr/>
          </p:nvSpPr>
          <p:spPr>
            <a:xfrm>
              <a:off x="75822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3" name="Google Shape;183;p26"/>
            <p:cNvSpPr/>
            <p:nvPr/>
          </p:nvSpPr>
          <p:spPr>
            <a:xfrm>
              <a:off x="72774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4" name="Google Shape;184;p26"/>
            <p:cNvSpPr/>
            <p:nvPr/>
          </p:nvSpPr>
          <p:spPr>
            <a:xfrm>
              <a:off x="6972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5" name="Google Shape;185;p26"/>
            <p:cNvSpPr/>
            <p:nvPr/>
          </p:nvSpPr>
          <p:spPr>
            <a:xfrm>
              <a:off x="6667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6" name="Google Shape;186;p26"/>
            <p:cNvSpPr/>
            <p:nvPr/>
          </p:nvSpPr>
          <p:spPr>
            <a:xfrm>
              <a:off x="8801400" y="1979086"/>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7" name="Google Shape;187;p26"/>
            <p:cNvSpPr/>
            <p:nvPr/>
          </p:nvSpPr>
          <p:spPr>
            <a:xfrm>
              <a:off x="8496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8" name="Google Shape;188;p26"/>
            <p:cNvSpPr/>
            <p:nvPr/>
          </p:nvSpPr>
          <p:spPr>
            <a:xfrm>
              <a:off x="8191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9" name="Google Shape;189;p26"/>
            <p:cNvSpPr/>
            <p:nvPr/>
          </p:nvSpPr>
          <p:spPr>
            <a:xfrm>
              <a:off x="78870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0" name="Google Shape;190;p26"/>
            <p:cNvSpPr/>
            <p:nvPr/>
          </p:nvSpPr>
          <p:spPr>
            <a:xfrm>
              <a:off x="75822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1" name="Google Shape;191;p26"/>
            <p:cNvSpPr/>
            <p:nvPr/>
          </p:nvSpPr>
          <p:spPr>
            <a:xfrm>
              <a:off x="72774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2" name="Google Shape;192;p26"/>
            <p:cNvSpPr/>
            <p:nvPr/>
          </p:nvSpPr>
          <p:spPr>
            <a:xfrm>
              <a:off x="6972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3" name="Google Shape;193;p26"/>
            <p:cNvSpPr/>
            <p:nvPr/>
          </p:nvSpPr>
          <p:spPr>
            <a:xfrm>
              <a:off x="6667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4" name="Google Shape;194;p26"/>
            <p:cNvSpPr/>
            <p:nvPr/>
          </p:nvSpPr>
          <p:spPr>
            <a:xfrm>
              <a:off x="8801400" y="225813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5" name="Google Shape;195;p26"/>
            <p:cNvSpPr/>
            <p:nvPr/>
          </p:nvSpPr>
          <p:spPr>
            <a:xfrm>
              <a:off x="8496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6" name="Google Shape;196;p26"/>
            <p:cNvSpPr/>
            <p:nvPr/>
          </p:nvSpPr>
          <p:spPr>
            <a:xfrm>
              <a:off x="8191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7" name="Google Shape;197;p26"/>
            <p:cNvSpPr/>
            <p:nvPr/>
          </p:nvSpPr>
          <p:spPr>
            <a:xfrm>
              <a:off x="78870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8" name="Google Shape;198;p26"/>
            <p:cNvSpPr/>
            <p:nvPr/>
          </p:nvSpPr>
          <p:spPr>
            <a:xfrm>
              <a:off x="75822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9" name="Google Shape;199;p26"/>
            <p:cNvSpPr/>
            <p:nvPr/>
          </p:nvSpPr>
          <p:spPr>
            <a:xfrm>
              <a:off x="72774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0" name="Google Shape;200;p26"/>
            <p:cNvSpPr/>
            <p:nvPr/>
          </p:nvSpPr>
          <p:spPr>
            <a:xfrm>
              <a:off x="6972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1" name="Google Shape;201;p26"/>
            <p:cNvSpPr/>
            <p:nvPr/>
          </p:nvSpPr>
          <p:spPr>
            <a:xfrm>
              <a:off x="6667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2" name="Google Shape;202;p26"/>
            <p:cNvSpPr/>
            <p:nvPr/>
          </p:nvSpPr>
          <p:spPr>
            <a:xfrm>
              <a:off x="8801400" y="253718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3" name="Google Shape;203;p26"/>
            <p:cNvSpPr/>
            <p:nvPr/>
          </p:nvSpPr>
          <p:spPr>
            <a:xfrm>
              <a:off x="8496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4" name="Google Shape;204;p26"/>
            <p:cNvSpPr/>
            <p:nvPr/>
          </p:nvSpPr>
          <p:spPr>
            <a:xfrm>
              <a:off x="8191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5" name="Google Shape;205;p26"/>
            <p:cNvSpPr/>
            <p:nvPr/>
          </p:nvSpPr>
          <p:spPr>
            <a:xfrm>
              <a:off x="78870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6" name="Google Shape;206;p26"/>
            <p:cNvSpPr/>
            <p:nvPr/>
          </p:nvSpPr>
          <p:spPr>
            <a:xfrm>
              <a:off x="75822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7" name="Google Shape;207;p26"/>
            <p:cNvSpPr/>
            <p:nvPr/>
          </p:nvSpPr>
          <p:spPr>
            <a:xfrm>
              <a:off x="72774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8" name="Google Shape;208;p26"/>
            <p:cNvSpPr/>
            <p:nvPr/>
          </p:nvSpPr>
          <p:spPr>
            <a:xfrm>
              <a:off x="6972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9" name="Google Shape;209;p26"/>
            <p:cNvSpPr/>
            <p:nvPr/>
          </p:nvSpPr>
          <p:spPr>
            <a:xfrm>
              <a:off x="6667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0" name="Google Shape;210;p26"/>
            <p:cNvSpPr/>
            <p:nvPr/>
          </p:nvSpPr>
          <p:spPr>
            <a:xfrm>
              <a:off x="8801400" y="2816229"/>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1" name="Google Shape;211;p26"/>
            <p:cNvSpPr/>
            <p:nvPr/>
          </p:nvSpPr>
          <p:spPr>
            <a:xfrm>
              <a:off x="8496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2" name="Google Shape;212;p26"/>
            <p:cNvSpPr/>
            <p:nvPr/>
          </p:nvSpPr>
          <p:spPr>
            <a:xfrm>
              <a:off x="8191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3" name="Google Shape;213;p26"/>
            <p:cNvSpPr/>
            <p:nvPr/>
          </p:nvSpPr>
          <p:spPr>
            <a:xfrm>
              <a:off x="78870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4" name="Google Shape;214;p26"/>
            <p:cNvSpPr/>
            <p:nvPr/>
          </p:nvSpPr>
          <p:spPr>
            <a:xfrm>
              <a:off x="75822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5" name="Google Shape;215;p26"/>
            <p:cNvSpPr/>
            <p:nvPr/>
          </p:nvSpPr>
          <p:spPr>
            <a:xfrm>
              <a:off x="72774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6" name="Google Shape;216;p26"/>
            <p:cNvSpPr/>
            <p:nvPr/>
          </p:nvSpPr>
          <p:spPr>
            <a:xfrm>
              <a:off x="6972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7" name="Google Shape;217;p26"/>
            <p:cNvSpPr/>
            <p:nvPr/>
          </p:nvSpPr>
          <p:spPr>
            <a:xfrm>
              <a:off x="6667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8" name="Google Shape;218;p26"/>
            <p:cNvSpPr/>
            <p:nvPr/>
          </p:nvSpPr>
          <p:spPr>
            <a:xfrm>
              <a:off x="8801400" y="309527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9" name="Google Shape;219;p26"/>
            <p:cNvSpPr/>
            <p:nvPr/>
          </p:nvSpPr>
          <p:spPr>
            <a:xfrm>
              <a:off x="8496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0" name="Google Shape;220;p26"/>
            <p:cNvSpPr/>
            <p:nvPr/>
          </p:nvSpPr>
          <p:spPr>
            <a:xfrm>
              <a:off x="8191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1" name="Google Shape;221;p26"/>
            <p:cNvSpPr/>
            <p:nvPr/>
          </p:nvSpPr>
          <p:spPr>
            <a:xfrm>
              <a:off x="78870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2" name="Google Shape;222;p26"/>
            <p:cNvSpPr/>
            <p:nvPr/>
          </p:nvSpPr>
          <p:spPr>
            <a:xfrm>
              <a:off x="75822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3" name="Google Shape;223;p26"/>
            <p:cNvSpPr/>
            <p:nvPr/>
          </p:nvSpPr>
          <p:spPr>
            <a:xfrm>
              <a:off x="72774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4" name="Google Shape;224;p26"/>
            <p:cNvSpPr/>
            <p:nvPr/>
          </p:nvSpPr>
          <p:spPr>
            <a:xfrm>
              <a:off x="6972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5" name="Google Shape;225;p26"/>
            <p:cNvSpPr/>
            <p:nvPr/>
          </p:nvSpPr>
          <p:spPr>
            <a:xfrm>
              <a:off x="6667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6" name="Google Shape;226;p26"/>
            <p:cNvSpPr/>
            <p:nvPr/>
          </p:nvSpPr>
          <p:spPr>
            <a:xfrm>
              <a:off x="8801400" y="337432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7" name="Google Shape;227;p26"/>
            <p:cNvSpPr/>
            <p:nvPr/>
          </p:nvSpPr>
          <p:spPr>
            <a:xfrm>
              <a:off x="8496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8" name="Google Shape;228;p26"/>
            <p:cNvSpPr/>
            <p:nvPr/>
          </p:nvSpPr>
          <p:spPr>
            <a:xfrm>
              <a:off x="8191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9" name="Google Shape;229;p26"/>
            <p:cNvSpPr/>
            <p:nvPr/>
          </p:nvSpPr>
          <p:spPr>
            <a:xfrm>
              <a:off x="78870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0" name="Google Shape;230;p26"/>
            <p:cNvSpPr/>
            <p:nvPr/>
          </p:nvSpPr>
          <p:spPr>
            <a:xfrm>
              <a:off x="75822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1" name="Google Shape;231;p26"/>
            <p:cNvSpPr/>
            <p:nvPr/>
          </p:nvSpPr>
          <p:spPr>
            <a:xfrm>
              <a:off x="72774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2" name="Google Shape;232;p26"/>
            <p:cNvSpPr/>
            <p:nvPr/>
          </p:nvSpPr>
          <p:spPr>
            <a:xfrm>
              <a:off x="6972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3" name="Google Shape;233;p26"/>
            <p:cNvSpPr/>
            <p:nvPr/>
          </p:nvSpPr>
          <p:spPr>
            <a:xfrm>
              <a:off x="6667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4" name="Google Shape;234;p26"/>
            <p:cNvSpPr/>
            <p:nvPr/>
          </p:nvSpPr>
          <p:spPr>
            <a:xfrm>
              <a:off x="8801400" y="3653372"/>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5" name="Google Shape;235;p26"/>
            <p:cNvSpPr/>
            <p:nvPr/>
          </p:nvSpPr>
          <p:spPr>
            <a:xfrm>
              <a:off x="8496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6" name="Google Shape;236;p26"/>
            <p:cNvSpPr/>
            <p:nvPr/>
          </p:nvSpPr>
          <p:spPr>
            <a:xfrm>
              <a:off x="8191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7" name="Google Shape;237;p26"/>
            <p:cNvSpPr/>
            <p:nvPr/>
          </p:nvSpPr>
          <p:spPr>
            <a:xfrm>
              <a:off x="78870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8" name="Google Shape;238;p26"/>
            <p:cNvSpPr/>
            <p:nvPr/>
          </p:nvSpPr>
          <p:spPr>
            <a:xfrm>
              <a:off x="75822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9" name="Google Shape;239;p26"/>
            <p:cNvSpPr/>
            <p:nvPr/>
          </p:nvSpPr>
          <p:spPr>
            <a:xfrm>
              <a:off x="72774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0" name="Google Shape;240;p26"/>
            <p:cNvSpPr/>
            <p:nvPr/>
          </p:nvSpPr>
          <p:spPr>
            <a:xfrm>
              <a:off x="6972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1" name="Google Shape;241;p26"/>
            <p:cNvSpPr/>
            <p:nvPr/>
          </p:nvSpPr>
          <p:spPr>
            <a:xfrm>
              <a:off x="6667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2" name="Google Shape;242;p26"/>
            <p:cNvSpPr/>
            <p:nvPr/>
          </p:nvSpPr>
          <p:spPr>
            <a:xfrm>
              <a:off x="8801400" y="393242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3" name="Google Shape;243;p26"/>
            <p:cNvSpPr/>
            <p:nvPr/>
          </p:nvSpPr>
          <p:spPr>
            <a:xfrm>
              <a:off x="8496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4" name="Google Shape;244;p26"/>
            <p:cNvSpPr/>
            <p:nvPr/>
          </p:nvSpPr>
          <p:spPr>
            <a:xfrm>
              <a:off x="8191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5" name="Google Shape;245;p26"/>
            <p:cNvSpPr/>
            <p:nvPr/>
          </p:nvSpPr>
          <p:spPr>
            <a:xfrm>
              <a:off x="78870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6" name="Google Shape;246;p26"/>
            <p:cNvSpPr/>
            <p:nvPr/>
          </p:nvSpPr>
          <p:spPr>
            <a:xfrm>
              <a:off x="75822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7" name="Google Shape;247;p26"/>
            <p:cNvSpPr/>
            <p:nvPr/>
          </p:nvSpPr>
          <p:spPr>
            <a:xfrm>
              <a:off x="72774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8" name="Google Shape;248;p26"/>
            <p:cNvSpPr/>
            <p:nvPr/>
          </p:nvSpPr>
          <p:spPr>
            <a:xfrm>
              <a:off x="6972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9" name="Google Shape;249;p26"/>
            <p:cNvSpPr/>
            <p:nvPr/>
          </p:nvSpPr>
          <p:spPr>
            <a:xfrm>
              <a:off x="6667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0" name="Google Shape;250;p26"/>
            <p:cNvSpPr/>
            <p:nvPr/>
          </p:nvSpPr>
          <p:spPr>
            <a:xfrm>
              <a:off x="8801400" y="421146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1" name="Google Shape;251;p26"/>
            <p:cNvSpPr/>
            <p:nvPr/>
          </p:nvSpPr>
          <p:spPr>
            <a:xfrm>
              <a:off x="8496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2" name="Google Shape;252;p26"/>
            <p:cNvSpPr/>
            <p:nvPr/>
          </p:nvSpPr>
          <p:spPr>
            <a:xfrm>
              <a:off x="8191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3" name="Google Shape;253;p26"/>
            <p:cNvSpPr/>
            <p:nvPr/>
          </p:nvSpPr>
          <p:spPr>
            <a:xfrm>
              <a:off x="78870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4" name="Google Shape;254;p26"/>
            <p:cNvSpPr/>
            <p:nvPr/>
          </p:nvSpPr>
          <p:spPr>
            <a:xfrm>
              <a:off x="75822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5" name="Google Shape;255;p26"/>
            <p:cNvSpPr/>
            <p:nvPr/>
          </p:nvSpPr>
          <p:spPr>
            <a:xfrm>
              <a:off x="72774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6" name="Google Shape;256;p26"/>
            <p:cNvSpPr/>
            <p:nvPr/>
          </p:nvSpPr>
          <p:spPr>
            <a:xfrm>
              <a:off x="6972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7" name="Google Shape;257;p26"/>
            <p:cNvSpPr/>
            <p:nvPr/>
          </p:nvSpPr>
          <p:spPr>
            <a:xfrm>
              <a:off x="6667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8" name="Google Shape;258;p26"/>
            <p:cNvSpPr/>
            <p:nvPr/>
          </p:nvSpPr>
          <p:spPr>
            <a:xfrm>
              <a:off x="8801400" y="449051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9" name="Google Shape;259;p26"/>
            <p:cNvSpPr/>
            <p:nvPr/>
          </p:nvSpPr>
          <p:spPr>
            <a:xfrm>
              <a:off x="8496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0" name="Google Shape;260;p26"/>
            <p:cNvSpPr/>
            <p:nvPr/>
          </p:nvSpPr>
          <p:spPr>
            <a:xfrm>
              <a:off x="8191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1" name="Google Shape;261;p26"/>
            <p:cNvSpPr/>
            <p:nvPr/>
          </p:nvSpPr>
          <p:spPr>
            <a:xfrm>
              <a:off x="78870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2" name="Google Shape;262;p26"/>
            <p:cNvSpPr/>
            <p:nvPr/>
          </p:nvSpPr>
          <p:spPr>
            <a:xfrm>
              <a:off x="75822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3" name="Google Shape;263;p26"/>
            <p:cNvSpPr/>
            <p:nvPr/>
          </p:nvSpPr>
          <p:spPr>
            <a:xfrm>
              <a:off x="72774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4" name="Google Shape;264;p26"/>
            <p:cNvSpPr/>
            <p:nvPr/>
          </p:nvSpPr>
          <p:spPr>
            <a:xfrm>
              <a:off x="6972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5" name="Google Shape;265;p26"/>
            <p:cNvSpPr/>
            <p:nvPr/>
          </p:nvSpPr>
          <p:spPr>
            <a:xfrm>
              <a:off x="6667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6" name="Google Shape;266;p26"/>
            <p:cNvSpPr/>
            <p:nvPr/>
          </p:nvSpPr>
          <p:spPr>
            <a:xfrm>
              <a:off x="8801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7" name="Google Shape;267;p26"/>
            <p:cNvSpPr/>
            <p:nvPr/>
          </p:nvSpPr>
          <p:spPr>
            <a:xfrm>
              <a:off x="8496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8" name="Google Shape;268;p26"/>
            <p:cNvSpPr/>
            <p:nvPr/>
          </p:nvSpPr>
          <p:spPr>
            <a:xfrm>
              <a:off x="8191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9" name="Google Shape;269;p26"/>
            <p:cNvSpPr/>
            <p:nvPr/>
          </p:nvSpPr>
          <p:spPr>
            <a:xfrm>
              <a:off x="78870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70" name="Google Shape;270;p26"/>
            <p:cNvSpPr/>
            <p:nvPr/>
          </p:nvSpPr>
          <p:spPr>
            <a:xfrm>
              <a:off x="75822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71" name="Google Shape;271;p26"/>
            <p:cNvSpPr/>
            <p:nvPr/>
          </p:nvSpPr>
          <p:spPr>
            <a:xfrm>
              <a:off x="7277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72" name="Google Shape;272;p26"/>
            <p:cNvSpPr/>
            <p:nvPr/>
          </p:nvSpPr>
          <p:spPr>
            <a:xfrm>
              <a:off x="6972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73" name="Google Shape;273;p26"/>
            <p:cNvSpPr/>
            <p:nvPr/>
          </p:nvSpPr>
          <p:spPr>
            <a:xfrm>
              <a:off x="6667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nvGrpSpPr>
            <p:cNvPr id="274" name="Google Shape;274;p26"/>
            <p:cNvGrpSpPr/>
            <p:nvPr/>
          </p:nvGrpSpPr>
          <p:grpSpPr>
            <a:xfrm>
              <a:off x="8420436" y="478739"/>
              <a:ext cx="190087" cy="210146"/>
              <a:chOff x="15581576" y="8145021"/>
              <a:chExt cx="291723" cy="322458"/>
            </a:xfrm>
          </p:grpSpPr>
          <p:sp>
            <p:nvSpPr>
              <p:cNvPr id="275" name="Google Shape;275;p26"/>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sp>
            <p:nvSpPr>
              <p:cNvPr id="276" name="Google Shape;276;p26"/>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grpSp>
      </p:grpSp>
      <p:cxnSp>
        <p:nvCxnSpPr>
          <p:cNvPr id="277" name="Google Shape;277;p26"/>
          <p:cNvCxnSpPr/>
          <p:nvPr/>
        </p:nvCxnSpPr>
        <p:spPr>
          <a:xfrm>
            <a:off x="774699" y="0"/>
            <a:ext cx="0" cy="5135100"/>
          </a:xfrm>
          <a:prstGeom prst="straightConnector1">
            <a:avLst/>
          </a:prstGeom>
          <a:noFill/>
          <a:ln cap="flat" cmpd="sng" w="12700">
            <a:solidFill>
              <a:schemeClr val="accent1"/>
            </a:solidFill>
            <a:prstDash val="solid"/>
            <a:miter lim="800000"/>
            <a:headEnd len="sm" w="sm" type="none"/>
            <a:tailEnd len="sm" w="sm" type="none"/>
          </a:ln>
        </p:spPr>
      </p:cxnSp>
      <p:sp>
        <p:nvSpPr>
          <p:cNvPr id="278" name="Google Shape;278;p26"/>
          <p:cNvSpPr txBox="1"/>
          <p:nvPr>
            <p:ph type="title"/>
          </p:nvPr>
        </p:nvSpPr>
        <p:spPr>
          <a:xfrm>
            <a:off x="1046714" y="1392107"/>
            <a:ext cx="5460000" cy="2320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5400"/>
              <a:buFont typeface="Work Sans"/>
              <a:buNone/>
              <a:defRPr b="1" i="0" sz="5400">
                <a:solidFill>
                  <a:schemeClr val="lt1"/>
                </a:solidFill>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9" name="Google Shape;279;p26"/>
          <p:cNvSpPr txBox="1"/>
          <p:nvPr>
            <p:ph idx="11" type="ftr"/>
          </p:nvPr>
        </p:nvSpPr>
        <p:spPr>
          <a:xfrm>
            <a:off x="3028950" y="4854392"/>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800">
                <a:solidFill>
                  <a:schemeClr val="accent1"/>
                </a:solidFill>
                <a:latin typeface="Outfit"/>
                <a:ea typeface="Outfit"/>
                <a:cs typeface="Outfit"/>
                <a:sym typeface="Outfit"/>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0" name="Google Shape;280;p26"/>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900">
                <a:solidFill>
                  <a:schemeClr val="accent1"/>
                </a:solidFill>
                <a:latin typeface="Outfit"/>
                <a:ea typeface="Outfit"/>
                <a:cs typeface="Outfit"/>
                <a:sym typeface="Outfit"/>
              </a:defRPr>
            </a:lvl1pPr>
            <a:lvl2pPr indent="0" lvl="1" marL="0" rtl="0" algn="l">
              <a:spcBef>
                <a:spcPts val="0"/>
              </a:spcBef>
              <a:buNone/>
              <a:defRPr sz="900">
                <a:solidFill>
                  <a:schemeClr val="accent1"/>
                </a:solidFill>
                <a:latin typeface="Outfit"/>
                <a:ea typeface="Outfit"/>
                <a:cs typeface="Outfit"/>
                <a:sym typeface="Outfit"/>
              </a:defRPr>
            </a:lvl2pPr>
            <a:lvl3pPr indent="0" lvl="2" marL="0" rtl="0" algn="l">
              <a:spcBef>
                <a:spcPts val="0"/>
              </a:spcBef>
              <a:buNone/>
              <a:defRPr sz="900">
                <a:solidFill>
                  <a:schemeClr val="accent1"/>
                </a:solidFill>
                <a:latin typeface="Outfit"/>
                <a:ea typeface="Outfit"/>
                <a:cs typeface="Outfit"/>
                <a:sym typeface="Outfit"/>
              </a:defRPr>
            </a:lvl3pPr>
            <a:lvl4pPr indent="0" lvl="3" marL="0" rtl="0" algn="l">
              <a:spcBef>
                <a:spcPts val="0"/>
              </a:spcBef>
              <a:buNone/>
              <a:defRPr sz="900">
                <a:solidFill>
                  <a:schemeClr val="accent1"/>
                </a:solidFill>
                <a:latin typeface="Outfit"/>
                <a:ea typeface="Outfit"/>
                <a:cs typeface="Outfit"/>
                <a:sym typeface="Outfit"/>
              </a:defRPr>
            </a:lvl4pPr>
            <a:lvl5pPr indent="0" lvl="4" marL="0" rtl="0" algn="l">
              <a:spcBef>
                <a:spcPts val="0"/>
              </a:spcBef>
              <a:buNone/>
              <a:defRPr sz="900">
                <a:solidFill>
                  <a:schemeClr val="accent1"/>
                </a:solidFill>
                <a:latin typeface="Outfit"/>
                <a:ea typeface="Outfit"/>
                <a:cs typeface="Outfit"/>
                <a:sym typeface="Outfit"/>
              </a:defRPr>
            </a:lvl5pPr>
            <a:lvl6pPr indent="0" lvl="5" marL="0" rtl="0" algn="l">
              <a:spcBef>
                <a:spcPts val="0"/>
              </a:spcBef>
              <a:buNone/>
              <a:defRPr sz="900">
                <a:solidFill>
                  <a:schemeClr val="accent1"/>
                </a:solidFill>
                <a:latin typeface="Outfit"/>
                <a:ea typeface="Outfit"/>
                <a:cs typeface="Outfit"/>
                <a:sym typeface="Outfit"/>
              </a:defRPr>
            </a:lvl6pPr>
            <a:lvl7pPr indent="0" lvl="6" marL="0" rtl="0" algn="l">
              <a:spcBef>
                <a:spcPts val="0"/>
              </a:spcBef>
              <a:buNone/>
              <a:defRPr sz="900">
                <a:solidFill>
                  <a:schemeClr val="accent1"/>
                </a:solidFill>
                <a:latin typeface="Outfit"/>
                <a:ea typeface="Outfit"/>
                <a:cs typeface="Outfit"/>
                <a:sym typeface="Outfit"/>
              </a:defRPr>
            </a:lvl7pPr>
            <a:lvl8pPr indent="0" lvl="7" marL="0" rtl="0" algn="l">
              <a:spcBef>
                <a:spcPts val="0"/>
              </a:spcBef>
              <a:buNone/>
              <a:defRPr sz="900">
                <a:solidFill>
                  <a:schemeClr val="accent1"/>
                </a:solidFill>
                <a:latin typeface="Outfit"/>
                <a:ea typeface="Outfit"/>
                <a:cs typeface="Outfit"/>
                <a:sym typeface="Outfit"/>
              </a:defRPr>
            </a:lvl8pPr>
            <a:lvl9pPr indent="0" lvl="8" marL="0" rtl="0" algn="l">
              <a:spcBef>
                <a:spcPts val="0"/>
              </a:spcBef>
              <a:buNone/>
              <a:defRPr sz="900">
                <a:solidFill>
                  <a:schemeClr val="accen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Green">
  <p:cSld name="Transition - Green">
    <p:bg>
      <p:bgPr>
        <a:solidFill>
          <a:schemeClr val="dk2"/>
        </a:solidFill>
      </p:bgPr>
    </p:bg>
    <p:spTree>
      <p:nvGrpSpPr>
        <p:cNvPr id="281" name="Shape 281"/>
        <p:cNvGrpSpPr/>
        <p:nvPr/>
      </p:nvGrpSpPr>
      <p:grpSpPr>
        <a:xfrm>
          <a:off x="0" y="0"/>
          <a:ext cx="0" cy="0"/>
          <a:chOff x="0" y="0"/>
          <a:chExt cx="0" cy="0"/>
        </a:xfrm>
      </p:grpSpPr>
      <p:grpSp>
        <p:nvGrpSpPr>
          <p:cNvPr id="282" name="Google Shape;282;p27"/>
          <p:cNvGrpSpPr/>
          <p:nvPr/>
        </p:nvGrpSpPr>
        <p:grpSpPr>
          <a:xfrm>
            <a:off x="8455675" y="4933134"/>
            <a:ext cx="477917" cy="99549"/>
            <a:chOff x="238125" y="1729525"/>
            <a:chExt cx="7143750" cy="1488025"/>
          </a:xfrm>
        </p:grpSpPr>
        <p:sp>
          <p:nvSpPr>
            <p:cNvPr id="283" name="Google Shape;283;p27"/>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4" name="Google Shape;284;p27"/>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5" name="Google Shape;285;p27"/>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6" name="Google Shape;286;p27"/>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7" name="Google Shape;287;p27"/>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8" name="Google Shape;288;p27"/>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9" name="Google Shape;289;p27"/>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grpSp>
      <p:grpSp>
        <p:nvGrpSpPr>
          <p:cNvPr id="290" name="Google Shape;290;p27"/>
          <p:cNvGrpSpPr/>
          <p:nvPr/>
        </p:nvGrpSpPr>
        <p:grpSpPr>
          <a:xfrm>
            <a:off x="6660211" y="300562"/>
            <a:ext cx="2164017" cy="4487254"/>
            <a:chOff x="6667800" y="304800"/>
            <a:chExt cx="2171400" cy="4502563"/>
          </a:xfrm>
        </p:grpSpPr>
        <p:sp>
          <p:nvSpPr>
            <p:cNvPr id="291" name="Google Shape;291;p27"/>
            <p:cNvSpPr/>
            <p:nvPr/>
          </p:nvSpPr>
          <p:spPr>
            <a:xfrm>
              <a:off x="8801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2" name="Google Shape;292;p27"/>
            <p:cNvSpPr/>
            <p:nvPr/>
          </p:nvSpPr>
          <p:spPr>
            <a:xfrm>
              <a:off x="8496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3" name="Google Shape;293;p27"/>
            <p:cNvSpPr/>
            <p:nvPr/>
          </p:nvSpPr>
          <p:spPr>
            <a:xfrm>
              <a:off x="8191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4" name="Google Shape;294;p27"/>
            <p:cNvSpPr/>
            <p:nvPr/>
          </p:nvSpPr>
          <p:spPr>
            <a:xfrm>
              <a:off x="78870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5" name="Google Shape;295;p27"/>
            <p:cNvSpPr/>
            <p:nvPr/>
          </p:nvSpPr>
          <p:spPr>
            <a:xfrm>
              <a:off x="75822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6" name="Google Shape;296;p27"/>
            <p:cNvSpPr/>
            <p:nvPr/>
          </p:nvSpPr>
          <p:spPr>
            <a:xfrm>
              <a:off x="7277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7" name="Google Shape;297;p27"/>
            <p:cNvSpPr/>
            <p:nvPr/>
          </p:nvSpPr>
          <p:spPr>
            <a:xfrm>
              <a:off x="6972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8" name="Google Shape;298;p27"/>
            <p:cNvSpPr/>
            <p:nvPr/>
          </p:nvSpPr>
          <p:spPr>
            <a:xfrm>
              <a:off x="6667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9" name="Google Shape;299;p27"/>
            <p:cNvSpPr/>
            <p:nvPr/>
          </p:nvSpPr>
          <p:spPr>
            <a:xfrm>
              <a:off x="8801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0" name="Google Shape;300;p27"/>
            <p:cNvSpPr/>
            <p:nvPr/>
          </p:nvSpPr>
          <p:spPr>
            <a:xfrm>
              <a:off x="8191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1" name="Google Shape;301;p27"/>
            <p:cNvSpPr/>
            <p:nvPr/>
          </p:nvSpPr>
          <p:spPr>
            <a:xfrm>
              <a:off x="78870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2" name="Google Shape;302;p27"/>
            <p:cNvSpPr/>
            <p:nvPr/>
          </p:nvSpPr>
          <p:spPr>
            <a:xfrm>
              <a:off x="75822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3" name="Google Shape;303;p27"/>
            <p:cNvSpPr/>
            <p:nvPr/>
          </p:nvSpPr>
          <p:spPr>
            <a:xfrm>
              <a:off x="7277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4" name="Google Shape;304;p27"/>
            <p:cNvSpPr/>
            <p:nvPr/>
          </p:nvSpPr>
          <p:spPr>
            <a:xfrm>
              <a:off x="69726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5" name="Google Shape;305;p27"/>
            <p:cNvSpPr/>
            <p:nvPr/>
          </p:nvSpPr>
          <p:spPr>
            <a:xfrm>
              <a:off x="6667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6" name="Google Shape;306;p27"/>
            <p:cNvSpPr/>
            <p:nvPr/>
          </p:nvSpPr>
          <p:spPr>
            <a:xfrm>
              <a:off x="8801400" y="86289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7" name="Google Shape;307;p27"/>
            <p:cNvSpPr/>
            <p:nvPr/>
          </p:nvSpPr>
          <p:spPr>
            <a:xfrm>
              <a:off x="8496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8" name="Google Shape;308;p27"/>
            <p:cNvSpPr/>
            <p:nvPr/>
          </p:nvSpPr>
          <p:spPr>
            <a:xfrm>
              <a:off x="8191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9" name="Google Shape;309;p27"/>
            <p:cNvSpPr/>
            <p:nvPr/>
          </p:nvSpPr>
          <p:spPr>
            <a:xfrm>
              <a:off x="78870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0" name="Google Shape;310;p27"/>
            <p:cNvSpPr/>
            <p:nvPr/>
          </p:nvSpPr>
          <p:spPr>
            <a:xfrm>
              <a:off x="75822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1" name="Google Shape;311;p27"/>
            <p:cNvSpPr/>
            <p:nvPr/>
          </p:nvSpPr>
          <p:spPr>
            <a:xfrm>
              <a:off x="72774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2" name="Google Shape;312;p27"/>
            <p:cNvSpPr/>
            <p:nvPr/>
          </p:nvSpPr>
          <p:spPr>
            <a:xfrm>
              <a:off x="6972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3" name="Google Shape;313;p27"/>
            <p:cNvSpPr/>
            <p:nvPr/>
          </p:nvSpPr>
          <p:spPr>
            <a:xfrm>
              <a:off x="6667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4" name="Google Shape;314;p27"/>
            <p:cNvSpPr/>
            <p:nvPr/>
          </p:nvSpPr>
          <p:spPr>
            <a:xfrm>
              <a:off x="8801400" y="114194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5" name="Google Shape;315;p27"/>
            <p:cNvSpPr/>
            <p:nvPr/>
          </p:nvSpPr>
          <p:spPr>
            <a:xfrm>
              <a:off x="8496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6" name="Google Shape;316;p27"/>
            <p:cNvSpPr/>
            <p:nvPr/>
          </p:nvSpPr>
          <p:spPr>
            <a:xfrm>
              <a:off x="8191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7" name="Google Shape;317;p27"/>
            <p:cNvSpPr/>
            <p:nvPr/>
          </p:nvSpPr>
          <p:spPr>
            <a:xfrm>
              <a:off x="78870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8" name="Google Shape;318;p27"/>
            <p:cNvSpPr/>
            <p:nvPr/>
          </p:nvSpPr>
          <p:spPr>
            <a:xfrm>
              <a:off x="75822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9" name="Google Shape;319;p27"/>
            <p:cNvSpPr/>
            <p:nvPr/>
          </p:nvSpPr>
          <p:spPr>
            <a:xfrm>
              <a:off x="72774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0" name="Google Shape;320;p27"/>
            <p:cNvSpPr/>
            <p:nvPr/>
          </p:nvSpPr>
          <p:spPr>
            <a:xfrm>
              <a:off x="6972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1" name="Google Shape;321;p27"/>
            <p:cNvSpPr/>
            <p:nvPr/>
          </p:nvSpPr>
          <p:spPr>
            <a:xfrm>
              <a:off x="6667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2" name="Google Shape;322;p27"/>
            <p:cNvSpPr/>
            <p:nvPr/>
          </p:nvSpPr>
          <p:spPr>
            <a:xfrm>
              <a:off x="8801400" y="142099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3" name="Google Shape;323;p27"/>
            <p:cNvSpPr/>
            <p:nvPr/>
          </p:nvSpPr>
          <p:spPr>
            <a:xfrm>
              <a:off x="8496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4" name="Google Shape;324;p27"/>
            <p:cNvSpPr/>
            <p:nvPr/>
          </p:nvSpPr>
          <p:spPr>
            <a:xfrm>
              <a:off x="8191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5" name="Google Shape;325;p27"/>
            <p:cNvSpPr/>
            <p:nvPr/>
          </p:nvSpPr>
          <p:spPr>
            <a:xfrm>
              <a:off x="78870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6" name="Google Shape;326;p27"/>
            <p:cNvSpPr/>
            <p:nvPr/>
          </p:nvSpPr>
          <p:spPr>
            <a:xfrm>
              <a:off x="75822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7" name="Google Shape;327;p27"/>
            <p:cNvSpPr/>
            <p:nvPr/>
          </p:nvSpPr>
          <p:spPr>
            <a:xfrm>
              <a:off x="72774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8" name="Google Shape;328;p27"/>
            <p:cNvSpPr/>
            <p:nvPr/>
          </p:nvSpPr>
          <p:spPr>
            <a:xfrm>
              <a:off x="6972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9" name="Google Shape;329;p27"/>
            <p:cNvSpPr/>
            <p:nvPr/>
          </p:nvSpPr>
          <p:spPr>
            <a:xfrm>
              <a:off x="6667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0" name="Google Shape;330;p27"/>
            <p:cNvSpPr/>
            <p:nvPr/>
          </p:nvSpPr>
          <p:spPr>
            <a:xfrm>
              <a:off x="8801400" y="170003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1" name="Google Shape;331;p27"/>
            <p:cNvSpPr/>
            <p:nvPr/>
          </p:nvSpPr>
          <p:spPr>
            <a:xfrm>
              <a:off x="8496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2" name="Google Shape;332;p27"/>
            <p:cNvSpPr/>
            <p:nvPr/>
          </p:nvSpPr>
          <p:spPr>
            <a:xfrm>
              <a:off x="8191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3" name="Google Shape;333;p27"/>
            <p:cNvSpPr/>
            <p:nvPr/>
          </p:nvSpPr>
          <p:spPr>
            <a:xfrm>
              <a:off x="78870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4" name="Google Shape;334;p27"/>
            <p:cNvSpPr/>
            <p:nvPr/>
          </p:nvSpPr>
          <p:spPr>
            <a:xfrm>
              <a:off x="75822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5" name="Google Shape;335;p27"/>
            <p:cNvSpPr/>
            <p:nvPr/>
          </p:nvSpPr>
          <p:spPr>
            <a:xfrm>
              <a:off x="72774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6" name="Google Shape;336;p27"/>
            <p:cNvSpPr/>
            <p:nvPr/>
          </p:nvSpPr>
          <p:spPr>
            <a:xfrm>
              <a:off x="6972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7" name="Google Shape;337;p27"/>
            <p:cNvSpPr/>
            <p:nvPr/>
          </p:nvSpPr>
          <p:spPr>
            <a:xfrm>
              <a:off x="6667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8" name="Google Shape;338;p27"/>
            <p:cNvSpPr/>
            <p:nvPr/>
          </p:nvSpPr>
          <p:spPr>
            <a:xfrm>
              <a:off x="8801400" y="1979086"/>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9" name="Google Shape;339;p27"/>
            <p:cNvSpPr/>
            <p:nvPr/>
          </p:nvSpPr>
          <p:spPr>
            <a:xfrm>
              <a:off x="8496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0" name="Google Shape;340;p27"/>
            <p:cNvSpPr/>
            <p:nvPr/>
          </p:nvSpPr>
          <p:spPr>
            <a:xfrm>
              <a:off x="8191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1" name="Google Shape;341;p27"/>
            <p:cNvSpPr/>
            <p:nvPr/>
          </p:nvSpPr>
          <p:spPr>
            <a:xfrm>
              <a:off x="78870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2" name="Google Shape;342;p27"/>
            <p:cNvSpPr/>
            <p:nvPr/>
          </p:nvSpPr>
          <p:spPr>
            <a:xfrm>
              <a:off x="75822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3" name="Google Shape;343;p27"/>
            <p:cNvSpPr/>
            <p:nvPr/>
          </p:nvSpPr>
          <p:spPr>
            <a:xfrm>
              <a:off x="72774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4" name="Google Shape;344;p27"/>
            <p:cNvSpPr/>
            <p:nvPr/>
          </p:nvSpPr>
          <p:spPr>
            <a:xfrm>
              <a:off x="6972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5" name="Google Shape;345;p27"/>
            <p:cNvSpPr/>
            <p:nvPr/>
          </p:nvSpPr>
          <p:spPr>
            <a:xfrm>
              <a:off x="6667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6" name="Google Shape;346;p27"/>
            <p:cNvSpPr/>
            <p:nvPr/>
          </p:nvSpPr>
          <p:spPr>
            <a:xfrm>
              <a:off x="8801400" y="225813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7" name="Google Shape;347;p27"/>
            <p:cNvSpPr/>
            <p:nvPr/>
          </p:nvSpPr>
          <p:spPr>
            <a:xfrm>
              <a:off x="8496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8" name="Google Shape;348;p27"/>
            <p:cNvSpPr/>
            <p:nvPr/>
          </p:nvSpPr>
          <p:spPr>
            <a:xfrm>
              <a:off x="8191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9" name="Google Shape;349;p27"/>
            <p:cNvSpPr/>
            <p:nvPr/>
          </p:nvSpPr>
          <p:spPr>
            <a:xfrm>
              <a:off x="78870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0" name="Google Shape;350;p27"/>
            <p:cNvSpPr/>
            <p:nvPr/>
          </p:nvSpPr>
          <p:spPr>
            <a:xfrm>
              <a:off x="75822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1" name="Google Shape;351;p27"/>
            <p:cNvSpPr/>
            <p:nvPr/>
          </p:nvSpPr>
          <p:spPr>
            <a:xfrm>
              <a:off x="72774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2" name="Google Shape;352;p27"/>
            <p:cNvSpPr/>
            <p:nvPr/>
          </p:nvSpPr>
          <p:spPr>
            <a:xfrm>
              <a:off x="6972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3" name="Google Shape;353;p27"/>
            <p:cNvSpPr/>
            <p:nvPr/>
          </p:nvSpPr>
          <p:spPr>
            <a:xfrm>
              <a:off x="6667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4" name="Google Shape;354;p27"/>
            <p:cNvSpPr/>
            <p:nvPr/>
          </p:nvSpPr>
          <p:spPr>
            <a:xfrm>
              <a:off x="8801400" y="253718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5" name="Google Shape;355;p27"/>
            <p:cNvSpPr/>
            <p:nvPr/>
          </p:nvSpPr>
          <p:spPr>
            <a:xfrm>
              <a:off x="8496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6" name="Google Shape;356;p27"/>
            <p:cNvSpPr/>
            <p:nvPr/>
          </p:nvSpPr>
          <p:spPr>
            <a:xfrm>
              <a:off x="8191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7" name="Google Shape;357;p27"/>
            <p:cNvSpPr/>
            <p:nvPr/>
          </p:nvSpPr>
          <p:spPr>
            <a:xfrm>
              <a:off x="78870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8" name="Google Shape;358;p27"/>
            <p:cNvSpPr/>
            <p:nvPr/>
          </p:nvSpPr>
          <p:spPr>
            <a:xfrm>
              <a:off x="75822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9" name="Google Shape;359;p27"/>
            <p:cNvSpPr/>
            <p:nvPr/>
          </p:nvSpPr>
          <p:spPr>
            <a:xfrm>
              <a:off x="72774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0" name="Google Shape;360;p27"/>
            <p:cNvSpPr/>
            <p:nvPr/>
          </p:nvSpPr>
          <p:spPr>
            <a:xfrm>
              <a:off x="6972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1" name="Google Shape;361;p27"/>
            <p:cNvSpPr/>
            <p:nvPr/>
          </p:nvSpPr>
          <p:spPr>
            <a:xfrm>
              <a:off x="6667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2" name="Google Shape;362;p27"/>
            <p:cNvSpPr/>
            <p:nvPr/>
          </p:nvSpPr>
          <p:spPr>
            <a:xfrm>
              <a:off x="8801400" y="2816229"/>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3" name="Google Shape;363;p27"/>
            <p:cNvSpPr/>
            <p:nvPr/>
          </p:nvSpPr>
          <p:spPr>
            <a:xfrm>
              <a:off x="8496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4" name="Google Shape;364;p27"/>
            <p:cNvSpPr/>
            <p:nvPr/>
          </p:nvSpPr>
          <p:spPr>
            <a:xfrm>
              <a:off x="8191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5" name="Google Shape;365;p27"/>
            <p:cNvSpPr/>
            <p:nvPr/>
          </p:nvSpPr>
          <p:spPr>
            <a:xfrm>
              <a:off x="78870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6" name="Google Shape;366;p27"/>
            <p:cNvSpPr/>
            <p:nvPr/>
          </p:nvSpPr>
          <p:spPr>
            <a:xfrm>
              <a:off x="75822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7" name="Google Shape;367;p27"/>
            <p:cNvSpPr/>
            <p:nvPr/>
          </p:nvSpPr>
          <p:spPr>
            <a:xfrm>
              <a:off x="72774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8" name="Google Shape;368;p27"/>
            <p:cNvSpPr/>
            <p:nvPr/>
          </p:nvSpPr>
          <p:spPr>
            <a:xfrm>
              <a:off x="6972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9" name="Google Shape;369;p27"/>
            <p:cNvSpPr/>
            <p:nvPr/>
          </p:nvSpPr>
          <p:spPr>
            <a:xfrm>
              <a:off x="6667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0" name="Google Shape;370;p27"/>
            <p:cNvSpPr/>
            <p:nvPr/>
          </p:nvSpPr>
          <p:spPr>
            <a:xfrm>
              <a:off x="8801400" y="309527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1" name="Google Shape;371;p27"/>
            <p:cNvSpPr/>
            <p:nvPr/>
          </p:nvSpPr>
          <p:spPr>
            <a:xfrm>
              <a:off x="8496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2" name="Google Shape;372;p27"/>
            <p:cNvSpPr/>
            <p:nvPr/>
          </p:nvSpPr>
          <p:spPr>
            <a:xfrm>
              <a:off x="8191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3" name="Google Shape;373;p27"/>
            <p:cNvSpPr/>
            <p:nvPr/>
          </p:nvSpPr>
          <p:spPr>
            <a:xfrm>
              <a:off x="78870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4" name="Google Shape;374;p27"/>
            <p:cNvSpPr/>
            <p:nvPr/>
          </p:nvSpPr>
          <p:spPr>
            <a:xfrm>
              <a:off x="75822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5" name="Google Shape;375;p27"/>
            <p:cNvSpPr/>
            <p:nvPr/>
          </p:nvSpPr>
          <p:spPr>
            <a:xfrm>
              <a:off x="72774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6" name="Google Shape;376;p27"/>
            <p:cNvSpPr/>
            <p:nvPr/>
          </p:nvSpPr>
          <p:spPr>
            <a:xfrm>
              <a:off x="6972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7" name="Google Shape;377;p27"/>
            <p:cNvSpPr/>
            <p:nvPr/>
          </p:nvSpPr>
          <p:spPr>
            <a:xfrm>
              <a:off x="6667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8" name="Google Shape;378;p27"/>
            <p:cNvSpPr/>
            <p:nvPr/>
          </p:nvSpPr>
          <p:spPr>
            <a:xfrm>
              <a:off x="8801400" y="337432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9" name="Google Shape;379;p27"/>
            <p:cNvSpPr/>
            <p:nvPr/>
          </p:nvSpPr>
          <p:spPr>
            <a:xfrm>
              <a:off x="8496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0" name="Google Shape;380;p27"/>
            <p:cNvSpPr/>
            <p:nvPr/>
          </p:nvSpPr>
          <p:spPr>
            <a:xfrm>
              <a:off x="8191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1" name="Google Shape;381;p27"/>
            <p:cNvSpPr/>
            <p:nvPr/>
          </p:nvSpPr>
          <p:spPr>
            <a:xfrm>
              <a:off x="78870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2" name="Google Shape;382;p27"/>
            <p:cNvSpPr/>
            <p:nvPr/>
          </p:nvSpPr>
          <p:spPr>
            <a:xfrm>
              <a:off x="75822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3" name="Google Shape;383;p27"/>
            <p:cNvSpPr/>
            <p:nvPr/>
          </p:nvSpPr>
          <p:spPr>
            <a:xfrm>
              <a:off x="72774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4" name="Google Shape;384;p27"/>
            <p:cNvSpPr/>
            <p:nvPr/>
          </p:nvSpPr>
          <p:spPr>
            <a:xfrm>
              <a:off x="6972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5" name="Google Shape;385;p27"/>
            <p:cNvSpPr/>
            <p:nvPr/>
          </p:nvSpPr>
          <p:spPr>
            <a:xfrm>
              <a:off x="6667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6" name="Google Shape;386;p27"/>
            <p:cNvSpPr/>
            <p:nvPr/>
          </p:nvSpPr>
          <p:spPr>
            <a:xfrm>
              <a:off x="8801400" y="3653372"/>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7" name="Google Shape;387;p27"/>
            <p:cNvSpPr/>
            <p:nvPr/>
          </p:nvSpPr>
          <p:spPr>
            <a:xfrm>
              <a:off x="8496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8" name="Google Shape;388;p27"/>
            <p:cNvSpPr/>
            <p:nvPr/>
          </p:nvSpPr>
          <p:spPr>
            <a:xfrm>
              <a:off x="8191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9" name="Google Shape;389;p27"/>
            <p:cNvSpPr/>
            <p:nvPr/>
          </p:nvSpPr>
          <p:spPr>
            <a:xfrm>
              <a:off x="78870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0" name="Google Shape;390;p27"/>
            <p:cNvSpPr/>
            <p:nvPr/>
          </p:nvSpPr>
          <p:spPr>
            <a:xfrm>
              <a:off x="75822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1" name="Google Shape;391;p27"/>
            <p:cNvSpPr/>
            <p:nvPr/>
          </p:nvSpPr>
          <p:spPr>
            <a:xfrm>
              <a:off x="72774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2" name="Google Shape;392;p27"/>
            <p:cNvSpPr/>
            <p:nvPr/>
          </p:nvSpPr>
          <p:spPr>
            <a:xfrm>
              <a:off x="6972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3" name="Google Shape;393;p27"/>
            <p:cNvSpPr/>
            <p:nvPr/>
          </p:nvSpPr>
          <p:spPr>
            <a:xfrm>
              <a:off x="6667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4" name="Google Shape;394;p27"/>
            <p:cNvSpPr/>
            <p:nvPr/>
          </p:nvSpPr>
          <p:spPr>
            <a:xfrm>
              <a:off x="8801400" y="393242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5" name="Google Shape;395;p27"/>
            <p:cNvSpPr/>
            <p:nvPr/>
          </p:nvSpPr>
          <p:spPr>
            <a:xfrm>
              <a:off x="8496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6" name="Google Shape;396;p27"/>
            <p:cNvSpPr/>
            <p:nvPr/>
          </p:nvSpPr>
          <p:spPr>
            <a:xfrm>
              <a:off x="8191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7" name="Google Shape;397;p27"/>
            <p:cNvSpPr/>
            <p:nvPr/>
          </p:nvSpPr>
          <p:spPr>
            <a:xfrm>
              <a:off x="78870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8" name="Google Shape;398;p27"/>
            <p:cNvSpPr/>
            <p:nvPr/>
          </p:nvSpPr>
          <p:spPr>
            <a:xfrm>
              <a:off x="75822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9" name="Google Shape;399;p27"/>
            <p:cNvSpPr/>
            <p:nvPr/>
          </p:nvSpPr>
          <p:spPr>
            <a:xfrm>
              <a:off x="72774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0" name="Google Shape;400;p27"/>
            <p:cNvSpPr/>
            <p:nvPr/>
          </p:nvSpPr>
          <p:spPr>
            <a:xfrm>
              <a:off x="6972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1" name="Google Shape;401;p27"/>
            <p:cNvSpPr/>
            <p:nvPr/>
          </p:nvSpPr>
          <p:spPr>
            <a:xfrm>
              <a:off x="6667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2" name="Google Shape;402;p27"/>
            <p:cNvSpPr/>
            <p:nvPr/>
          </p:nvSpPr>
          <p:spPr>
            <a:xfrm>
              <a:off x="8801400" y="421146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3" name="Google Shape;403;p27"/>
            <p:cNvSpPr/>
            <p:nvPr/>
          </p:nvSpPr>
          <p:spPr>
            <a:xfrm>
              <a:off x="8496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4" name="Google Shape;404;p27"/>
            <p:cNvSpPr/>
            <p:nvPr/>
          </p:nvSpPr>
          <p:spPr>
            <a:xfrm>
              <a:off x="8191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5" name="Google Shape;405;p27"/>
            <p:cNvSpPr/>
            <p:nvPr/>
          </p:nvSpPr>
          <p:spPr>
            <a:xfrm>
              <a:off x="78870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6" name="Google Shape;406;p27"/>
            <p:cNvSpPr/>
            <p:nvPr/>
          </p:nvSpPr>
          <p:spPr>
            <a:xfrm>
              <a:off x="75822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7" name="Google Shape;407;p27"/>
            <p:cNvSpPr/>
            <p:nvPr/>
          </p:nvSpPr>
          <p:spPr>
            <a:xfrm>
              <a:off x="72774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8" name="Google Shape;408;p27"/>
            <p:cNvSpPr/>
            <p:nvPr/>
          </p:nvSpPr>
          <p:spPr>
            <a:xfrm>
              <a:off x="6972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9" name="Google Shape;409;p27"/>
            <p:cNvSpPr/>
            <p:nvPr/>
          </p:nvSpPr>
          <p:spPr>
            <a:xfrm>
              <a:off x="6667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0" name="Google Shape;410;p27"/>
            <p:cNvSpPr/>
            <p:nvPr/>
          </p:nvSpPr>
          <p:spPr>
            <a:xfrm>
              <a:off x="8801400" y="449051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1" name="Google Shape;411;p27"/>
            <p:cNvSpPr/>
            <p:nvPr/>
          </p:nvSpPr>
          <p:spPr>
            <a:xfrm>
              <a:off x="8496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2" name="Google Shape;412;p27"/>
            <p:cNvSpPr/>
            <p:nvPr/>
          </p:nvSpPr>
          <p:spPr>
            <a:xfrm>
              <a:off x="8191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3" name="Google Shape;413;p27"/>
            <p:cNvSpPr/>
            <p:nvPr/>
          </p:nvSpPr>
          <p:spPr>
            <a:xfrm>
              <a:off x="78870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4" name="Google Shape;414;p27"/>
            <p:cNvSpPr/>
            <p:nvPr/>
          </p:nvSpPr>
          <p:spPr>
            <a:xfrm>
              <a:off x="75822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5" name="Google Shape;415;p27"/>
            <p:cNvSpPr/>
            <p:nvPr/>
          </p:nvSpPr>
          <p:spPr>
            <a:xfrm>
              <a:off x="72774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6" name="Google Shape;416;p27"/>
            <p:cNvSpPr/>
            <p:nvPr/>
          </p:nvSpPr>
          <p:spPr>
            <a:xfrm>
              <a:off x="6972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7" name="Google Shape;417;p27"/>
            <p:cNvSpPr/>
            <p:nvPr/>
          </p:nvSpPr>
          <p:spPr>
            <a:xfrm>
              <a:off x="6667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8" name="Google Shape;418;p27"/>
            <p:cNvSpPr/>
            <p:nvPr/>
          </p:nvSpPr>
          <p:spPr>
            <a:xfrm>
              <a:off x="8801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9" name="Google Shape;419;p27"/>
            <p:cNvSpPr/>
            <p:nvPr/>
          </p:nvSpPr>
          <p:spPr>
            <a:xfrm>
              <a:off x="8496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0" name="Google Shape;420;p27"/>
            <p:cNvSpPr/>
            <p:nvPr/>
          </p:nvSpPr>
          <p:spPr>
            <a:xfrm>
              <a:off x="8191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1" name="Google Shape;421;p27"/>
            <p:cNvSpPr/>
            <p:nvPr/>
          </p:nvSpPr>
          <p:spPr>
            <a:xfrm>
              <a:off x="78870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2" name="Google Shape;422;p27"/>
            <p:cNvSpPr/>
            <p:nvPr/>
          </p:nvSpPr>
          <p:spPr>
            <a:xfrm>
              <a:off x="75822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3" name="Google Shape;423;p27"/>
            <p:cNvSpPr/>
            <p:nvPr/>
          </p:nvSpPr>
          <p:spPr>
            <a:xfrm>
              <a:off x="7277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4" name="Google Shape;424;p27"/>
            <p:cNvSpPr/>
            <p:nvPr/>
          </p:nvSpPr>
          <p:spPr>
            <a:xfrm>
              <a:off x="6972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5" name="Google Shape;425;p27"/>
            <p:cNvSpPr/>
            <p:nvPr/>
          </p:nvSpPr>
          <p:spPr>
            <a:xfrm>
              <a:off x="6667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nvGrpSpPr>
            <p:cNvPr id="426" name="Google Shape;426;p27"/>
            <p:cNvGrpSpPr/>
            <p:nvPr/>
          </p:nvGrpSpPr>
          <p:grpSpPr>
            <a:xfrm>
              <a:off x="8420436" y="478739"/>
              <a:ext cx="190087" cy="210146"/>
              <a:chOff x="15581576" y="8145021"/>
              <a:chExt cx="291723" cy="322458"/>
            </a:xfrm>
          </p:grpSpPr>
          <p:sp>
            <p:nvSpPr>
              <p:cNvPr id="427" name="Google Shape;427;p27"/>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sp>
            <p:nvSpPr>
              <p:cNvPr id="428" name="Google Shape;428;p27"/>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grpSp>
      </p:grpSp>
      <p:cxnSp>
        <p:nvCxnSpPr>
          <p:cNvPr id="429" name="Google Shape;429;p27"/>
          <p:cNvCxnSpPr/>
          <p:nvPr/>
        </p:nvCxnSpPr>
        <p:spPr>
          <a:xfrm>
            <a:off x="774699" y="0"/>
            <a:ext cx="0" cy="5135100"/>
          </a:xfrm>
          <a:prstGeom prst="straightConnector1">
            <a:avLst/>
          </a:prstGeom>
          <a:noFill/>
          <a:ln cap="flat" cmpd="sng" w="12700">
            <a:solidFill>
              <a:schemeClr val="accent1"/>
            </a:solidFill>
            <a:prstDash val="solid"/>
            <a:miter lim="800000"/>
            <a:headEnd len="sm" w="sm" type="none"/>
            <a:tailEnd len="sm" w="sm" type="none"/>
          </a:ln>
        </p:spPr>
      </p:cxnSp>
      <p:sp>
        <p:nvSpPr>
          <p:cNvPr id="430" name="Google Shape;430;p27"/>
          <p:cNvSpPr txBox="1"/>
          <p:nvPr>
            <p:ph type="title"/>
          </p:nvPr>
        </p:nvSpPr>
        <p:spPr>
          <a:xfrm>
            <a:off x="1046714" y="1392107"/>
            <a:ext cx="5460000" cy="2320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5400"/>
              <a:buFont typeface="Work Sans"/>
              <a:buNone/>
              <a:defRPr b="1" i="0" sz="5400">
                <a:solidFill>
                  <a:schemeClr val="lt1"/>
                </a:solidFill>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1" name="Google Shape;431;p27"/>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2" name="Google Shape;432;p27"/>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900">
                <a:solidFill>
                  <a:schemeClr val="lt1"/>
                </a:solidFill>
                <a:latin typeface="Outfit"/>
                <a:ea typeface="Outfit"/>
                <a:cs typeface="Outfit"/>
                <a:sym typeface="Outfit"/>
              </a:defRPr>
            </a:lvl1pPr>
            <a:lvl2pPr indent="0" lvl="1" marL="0" rtl="0" algn="l">
              <a:spcBef>
                <a:spcPts val="0"/>
              </a:spcBef>
              <a:buNone/>
              <a:defRPr sz="900">
                <a:solidFill>
                  <a:schemeClr val="lt1"/>
                </a:solidFill>
                <a:latin typeface="Outfit"/>
                <a:ea typeface="Outfit"/>
                <a:cs typeface="Outfit"/>
                <a:sym typeface="Outfit"/>
              </a:defRPr>
            </a:lvl2pPr>
            <a:lvl3pPr indent="0" lvl="2" marL="0" rtl="0" algn="l">
              <a:spcBef>
                <a:spcPts val="0"/>
              </a:spcBef>
              <a:buNone/>
              <a:defRPr sz="900">
                <a:solidFill>
                  <a:schemeClr val="lt1"/>
                </a:solidFill>
                <a:latin typeface="Outfit"/>
                <a:ea typeface="Outfit"/>
                <a:cs typeface="Outfit"/>
                <a:sym typeface="Outfit"/>
              </a:defRPr>
            </a:lvl3pPr>
            <a:lvl4pPr indent="0" lvl="3" marL="0" rtl="0" algn="l">
              <a:spcBef>
                <a:spcPts val="0"/>
              </a:spcBef>
              <a:buNone/>
              <a:defRPr sz="900">
                <a:solidFill>
                  <a:schemeClr val="lt1"/>
                </a:solidFill>
                <a:latin typeface="Outfit"/>
                <a:ea typeface="Outfit"/>
                <a:cs typeface="Outfit"/>
                <a:sym typeface="Outfit"/>
              </a:defRPr>
            </a:lvl4pPr>
            <a:lvl5pPr indent="0" lvl="4" marL="0" rtl="0" algn="l">
              <a:spcBef>
                <a:spcPts val="0"/>
              </a:spcBef>
              <a:buNone/>
              <a:defRPr sz="900">
                <a:solidFill>
                  <a:schemeClr val="lt1"/>
                </a:solidFill>
                <a:latin typeface="Outfit"/>
                <a:ea typeface="Outfit"/>
                <a:cs typeface="Outfit"/>
                <a:sym typeface="Outfit"/>
              </a:defRPr>
            </a:lvl5pPr>
            <a:lvl6pPr indent="0" lvl="5" marL="0" rtl="0" algn="l">
              <a:spcBef>
                <a:spcPts val="0"/>
              </a:spcBef>
              <a:buNone/>
              <a:defRPr sz="900">
                <a:solidFill>
                  <a:schemeClr val="lt1"/>
                </a:solidFill>
                <a:latin typeface="Outfit"/>
                <a:ea typeface="Outfit"/>
                <a:cs typeface="Outfit"/>
                <a:sym typeface="Outfit"/>
              </a:defRPr>
            </a:lvl6pPr>
            <a:lvl7pPr indent="0" lvl="6" marL="0" rtl="0" algn="l">
              <a:spcBef>
                <a:spcPts val="0"/>
              </a:spcBef>
              <a:buNone/>
              <a:defRPr sz="900">
                <a:solidFill>
                  <a:schemeClr val="lt1"/>
                </a:solidFill>
                <a:latin typeface="Outfit"/>
                <a:ea typeface="Outfit"/>
                <a:cs typeface="Outfit"/>
                <a:sym typeface="Outfit"/>
              </a:defRPr>
            </a:lvl7pPr>
            <a:lvl8pPr indent="0" lvl="7" marL="0" rtl="0" algn="l">
              <a:spcBef>
                <a:spcPts val="0"/>
              </a:spcBef>
              <a:buNone/>
              <a:defRPr sz="900">
                <a:solidFill>
                  <a:schemeClr val="lt1"/>
                </a:solidFill>
                <a:latin typeface="Outfit"/>
                <a:ea typeface="Outfit"/>
                <a:cs typeface="Outfit"/>
                <a:sym typeface="Outfit"/>
              </a:defRPr>
            </a:lvl8pPr>
            <a:lvl9pPr indent="0" lvl="8" marL="0" rtl="0" algn="l">
              <a:spcBef>
                <a:spcPts val="0"/>
              </a:spcBef>
              <a:buNone/>
              <a:defRPr sz="900">
                <a:solidFill>
                  <a:schemeClr val="l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y">
  <p:cSld name="Content - Grey">
    <p:bg>
      <p:bgPr>
        <a:solidFill>
          <a:srgbClr val="E9E9E9"/>
        </a:solidFill>
      </p:bgPr>
    </p:bg>
    <p:spTree>
      <p:nvGrpSpPr>
        <p:cNvPr id="433" name="Shape 433"/>
        <p:cNvGrpSpPr/>
        <p:nvPr/>
      </p:nvGrpSpPr>
      <p:grpSpPr>
        <a:xfrm>
          <a:off x="0" y="0"/>
          <a:ext cx="0" cy="0"/>
          <a:chOff x="0" y="0"/>
          <a:chExt cx="0" cy="0"/>
        </a:xfrm>
      </p:grpSpPr>
      <p:sp>
        <p:nvSpPr>
          <p:cNvPr id="434" name="Google Shape;434;p28"/>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435" name="Google Shape;435;p28"/>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6" name="Google Shape;436;p28"/>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7" name="Google Shape;437;p28"/>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38" name="Google Shape;438;p28"/>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439" name="Google Shape;439;p28"/>
          <p:cNvGrpSpPr/>
          <p:nvPr/>
        </p:nvGrpSpPr>
        <p:grpSpPr>
          <a:xfrm>
            <a:off x="8440609" y="4933119"/>
            <a:ext cx="492919" cy="102674"/>
            <a:chOff x="238125" y="1729525"/>
            <a:chExt cx="7143750" cy="1488025"/>
          </a:xfrm>
        </p:grpSpPr>
        <p:sp>
          <p:nvSpPr>
            <p:cNvPr id="440" name="Google Shape;440;p28"/>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1" name="Google Shape;441;p28"/>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2" name="Google Shape;442;p28"/>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3" name="Google Shape;443;p28"/>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4" name="Google Shape;444;p28"/>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5" name="Google Shape;445;p28"/>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6" name="Google Shape;446;p28"/>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en">
  <p:cSld name="Content - Green">
    <p:bg>
      <p:bgPr>
        <a:solidFill>
          <a:schemeClr val="accent2"/>
        </a:solidFill>
      </p:bgPr>
    </p:bg>
    <p:spTree>
      <p:nvGrpSpPr>
        <p:cNvPr id="447" name="Shape 447"/>
        <p:cNvGrpSpPr/>
        <p:nvPr/>
      </p:nvGrpSpPr>
      <p:grpSpPr>
        <a:xfrm>
          <a:off x="0" y="0"/>
          <a:ext cx="0" cy="0"/>
          <a:chOff x="0" y="0"/>
          <a:chExt cx="0" cy="0"/>
        </a:xfrm>
      </p:grpSpPr>
      <p:sp>
        <p:nvSpPr>
          <p:cNvPr id="448" name="Google Shape;448;p29"/>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449" name="Google Shape;449;p29"/>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0" name="Google Shape;450;p29"/>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1" name="Google Shape;451;p29"/>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52" name="Google Shape;452;p29"/>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453" name="Google Shape;453;p29"/>
          <p:cNvGrpSpPr/>
          <p:nvPr/>
        </p:nvGrpSpPr>
        <p:grpSpPr>
          <a:xfrm>
            <a:off x="8440609" y="4933119"/>
            <a:ext cx="492919" cy="102674"/>
            <a:chOff x="238125" y="1729525"/>
            <a:chExt cx="7143750" cy="1488025"/>
          </a:xfrm>
        </p:grpSpPr>
        <p:sp>
          <p:nvSpPr>
            <p:cNvPr id="454" name="Google Shape;454;p29"/>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55" name="Google Shape;455;p29"/>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56" name="Google Shape;456;p29"/>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57" name="Google Shape;457;p29"/>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58" name="Google Shape;458;p29"/>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59" name="Google Shape;459;p29"/>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60" name="Google Shape;460;p29"/>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461" name="Shape 461"/>
        <p:cNvGrpSpPr/>
        <p:nvPr/>
      </p:nvGrpSpPr>
      <p:grpSpPr>
        <a:xfrm>
          <a:off x="0" y="0"/>
          <a:ext cx="0" cy="0"/>
          <a:chOff x="0" y="0"/>
          <a:chExt cx="0" cy="0"/>
        </a:xfrm>
      </p:grpSpPr>
      <p:sp>
        <p:nvSpPr>
          <p:cNvPr id="462" name="Google Shape;462;p30"/>
          <p:cNvSpPr/>
          <p:nvPr/>
        </p:nvSpPr>
        <p:spPr>
          <a:xfrm>
            <a:off x="0" y="289"/>
            <a:ext cx="2582412" cy="514546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463" name="Google Shape;463;p30"/>
          <p:cNvGrpSpPr/>
          <p:nvPr/>
        </p:nvGrpSpPr>
        <p:grpSpPr>
          <a:xfrm>
            <a:off x="-4544" y="4278492"/>
            <a:ext cx="9149079" cy="866805"/>
            <a:chOff x="-9992" y="9387571"/>
            <a:chExt cx="20116709" cy="1905904"/>
          </a:xfrm>
        </p:grpSpPr>
        <p:grpSp>
          <p:nvGrpSpPr>
            <p:cNvPr id="464" name="Google Shape;464;p30"/>
            <p:cNvGrpSpPr/>
            <p:nvPr/>
          </p:nvGrpSpPr>
          <p:grpSpPr>
            <a:xfrm>
              <a:off x="-9992" y="9387571"/>
              <a:ext cx="20116709" cy="1905904"/>
              <a:chOff x="-9992" y="9387571"/>
              <a:chExt cx="20116709" cy="1905904"/>
            </a:xfrm>
          </p:grpSpPr>
          <p:sp>
            <p:nvSpPr>
              <p:cNvPr id="465" name="Google Shape;465;p30"/>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466" name="Google Shape;466;p30"/>
              <p:cNvGrpSpPr/>
              <p:nvPr/>
            </p:nvGrpSpPr>
            <p:grpSpPr>
              <a:xfrm>
                <a:off x="19347601" y="10743921"/>
                <a:ext cx="291723" cy="322458"/>
                <a:chOff x="19347601" y="10743921"/>
                <a:chExt cx="291723" cy="322458"/>
              </a:xfrm>
            </p:grpSpPr>
            <p:sp>
              <p:nvSpPr>
                <p:cNvPr id="467" name="Google Shape;467;p30"/>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468" name="Google Shape;468;p30"/>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grpSp>
        <p:pic>
          <p:nvPicPr>
            <p:cNvPr id="469" name="Google Shape;469;p30"/>
            <p:cNvPicPr preferRelativeResize="0"/>
            <p:nvPr/>
          </p:nvPicPr>
          <p:blipFill rotWithShape="1">
            <a:blip r:embed="rId2">
              <a:alphaModFix/>
            </a:blip>
            <a:srcRect b="0" l="0" r="0" t="0"/>
            <a:stretch/>
          </p:blipFill>
          <p:spPr>
            <a:xfrm>
              <a:off x="942383" y="10836275"/>
              <a:ext cx="1056637" cy="229893"/>
            </a:xfrm>
            <a:prstGeom prst="rect">
              <a:avLst/>
            </a:prstGeom>
            <a:noFill/>
            <a:ln>
              <a:noFill/>
            </a:ln>
          </p:spPr>
        </p:pic>
      </p:grpSp>
      <p:sp>
        <p:nvSpPr>
          <p:cNvPr id="470" name="Google Shape;470;p30"/>
          <p:cNvSpPr txBox="1"/>
          <p:nvPr>
            <p:ph idx="1" type="body"/>
          </p:nvPr>
        </p:nvSpPr>
        <p:spPr>
          <a:xfrm>
            <a:off x="2958679" y="1049252"/>
            <a:ext cx="5807100" cy="171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rgbClr val="415651"/>
              </a:buClr>
              <a:buSzPts val="1100"/>
              <a:buChar char="•"/>
              <a:defRPr b="0" i="0" sz="1100">
                <a:solidFill>
                  <a:srgbClr val="41565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471" name="Google Shape;471;p30"/>
          <p:cNvSpPr txBox="1"/>
          <p:nvPr>
            <p:ph type="title"/>
          </p:nvPr>
        </p:nvSpPr>
        <p:spPr>
          <a:xfrm>
            <a:off x="2952899" y="341257"/>
            <a:ext cx="5812800" cy="3744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2" name="Google Shape;472;p30"/>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73" name="Google Shape;473;p30"/>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11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White">
  <p:cSld name="Content - White">
    <p:spTree>
      <p:nvGrpSpPr>
        <p:cNvPr id="479" name="Shape 479"/>
        <p:cNvGrpSpPr/>
        <p:nvPr/>
      </p:nvGrpSpPr>
      <p:grpSpPr>
        <a:xfrm>
          <a:off x="0" y="0"/>
          <a:ext cx="0" cy="0"/>
          <a:chOff x="0" y="0"/>
          <a:chExt cx="0" cy="0"/>
        </a:xfrm>
      </p:grpSpPr>
      <p:sp>
        <p:nvSpPr>
          <p:cNvPr id="480" name="Google Shape;480;p32"/>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Outfit"/>
              <a:ea typeface="Outfit"/>
              <a:cs typeface="Outfit"/>
              <a:sym typeface="Outfit"/>
            </a:endParaRPr>
          </a:p>
        </p:txBody>
      </p:sp>
      <p:sp>
        <p:nvSpPr>
          <p:cNvPr id="481" name="Google Shape;481;p32"/>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82" name="Google Shape;482;p32"/>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3" name="Google Shape;483;p32"/>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84" name="Google Shape;484;p32"/>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485" name="Google Shape;485;p32"/>
          <p:cNvGrpSpPr/>
          <p:nvPr/>
        </p:nvGrpSpPr>
        <p:grpSpPr>
          <a:xfrm>
            <a:off x="8440609" y="4933119"/>
            <a:ext cx="492919" cy="102674"/>
            <a:chOff x="238125" y="1729525"/>
            <a:chExt cx="7143750" cy="1488025"/>
          </a:xfrm>
        </p:grpSpPr>
        <p:sp>
          <p:nvSpPr>
            <p:cNvPr id="486" name="Google Shape;486;p32"/>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487" name="Google Shape;487;p3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488" name="Google Shape;488;p3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489" name="Google Shape;489;p3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490" name="Google Shape;490;p3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491" name="Google Shape;491;p3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492" name="Google Shape;492;p3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493" name="Shape 493"/>
        <p:cNvGrpSpPr/>
        <p:nvPr/>
      </p:nvGrpSpPr>
      <p:grpSpPr>
        <a:xfrm>
          <a:off x="0" y="0"/>
          <a:ext cx="0" cy="0"/>
          <a:chOff x="0" y="0"/>
          <a:chExt cx="0" cy="0"/>
        </a:xfrm>
      </p:grpSpPr>
      <p:sp>
        <p:nvSpPr>
          <p:cNvPr id="494" name="Google Shape;494;p33"/>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495" name="Google Shape;495;p33"/>
          <p:cNvSpPr/>
          <p:nvPr/>
        </p:nvSpPr>
        <p:spPr>
          <a:xfrm>
            <a:off x="0" y="0"/>
            <a:ext cx="3014100" cy="484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496" name="Google Shape;496;p33"/>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497" name="Google Shape;497;p33"/>
          <p:cNvSpPr txBox="1"/>
          <p:nvPr>
            <p:ph type="title"/>
          </p:nvPr>
        </p:nvSpPr>
        <p:spPr>
          <a:xfrm>
            <a:off x="243418" y="2116044"/>
            <a:ext cx="2749500" cy="577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Work Sans"/>
              <a:buNone/>
              <a:defRPr b="1" i="0" sz="2400">
                <a:solidFill>
                  <a:schemeClr val="lt1"/>
                </a:solidFill>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cxnSp>
        <p:nvCxnSpPr>
          <p:cNvPr id="498" name="Google Shape;498;p33"/>
          <p:cNvCxnSpPr/>
          <p:nvPr/>
        </p:nvCxnSpPr>
        <p:spPr>
          <a:xfrm>
            <a:off x="0" y="4842205"/>
            <a:ext cx="9144000" cy="0"/>
          </a:xfrm>
          <a:prstGeom prst="straightConnector1">
            <a:avLst/>
          </a:prstGeom>
          <a:noFill/>
          <a:ln cap="flat" cmpd="sng" w="12700">
            <a:solidFill>
              <a:srgbClr val="528577"/>
            </a:solidFill>
            <a:prstDash val="solid"/>
            <a:miter lim="800000"/>
            <a:headEnd len="sm" w="sm" type="none"/>
            <a:tailEnd len="sm" w="sm" type="none"/>
          </a:ln>
        </p:spPr>
      </p:cxnSp>
      <p:grpSp>
        <p:nvGrpSpPr>
          <p:cNvPr id="499" name="Google Shape;499;p33"/>
          <p:cNvGrpSpPr/>
          <p:nvPr/>
        </p:nvGrpSpPr>
        <p:grpSpPr>
          <a:xfrm>
            <a:off x="376452" y="242249"/>
            <a:ext cx="2214394" cy="4307141"/>
            <a:chOff x="501925" y="304800"/>
            <a:chExt cx="2171400" cy="4223515"/>
          </a:xfrm>
        </p:grpSpPr>
        <p:sp>
          <p:nvSpPr>
            <p:cNvPr id="500" name="Google Shape;500;p33"/>
            <p:cNvSpPr/>
            <p:nvPr/>
          </p:nvSpPr>
          <p:spPr>
            <a:xfrm>
              <a:off x="26355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1" name="Google Shape;501;p33"/>
            <p:cNvSpPr/>
            <p:nvPr/>
          </p:nvSpPr>
          <p:spPr>
            <a:xfrm>
              <a:off x="23307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2" name="Google Shape;502;p33"/>
            <p:cNvSpPr/>
            <p:nvPr/>
          </p:nvSpPr>
          <p:spPr>
            <a:xfrm>
              <a:off x="20259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3" name="Google Shape;503;p33"/>
            <p:cNvSpPr/>
            <p:nvPr/>
          </p:nvSpPr>
          <p:spPr>
            <a:xfrm>
              <a:off x="17211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4" name="Google Shape;504;p33"/>
            <p:cNvSpPr/>
            <p:nvPr/>
          </p:nvSpPr>
          <p:spPr>
            <a:xfrm>
              <a:off x="14163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5" name="Google Shape;505;p33"/>
            <p:cNvSpPr/>
            <p:nvPr/>
          </p:nvSpPr>
          <p:spPr>
            <a:xfrm>
              <a:off x="11115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6" name="Google Shape;506;p33"/>
            <p:cNvSpPr/>
            <p:nvPr/>
          </p:nvSpPr>
          <p:spPr>
            <a:xfrm>
              <a:off x="8067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7" name="Google Shape;507;p33"/>
            <p:cNvSpPr/>
            <p:nvPr/>
          </p:nvSpPr>
          <p:spPr>
            <a:xfrm>
              <a:off x="5019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8" name="Google Shape;508;p33"/>
            <p:cNvSpPr/>
            <p:nvPr/>
          </p:nvSpPr>
          <p:spPr>
            <a:xfrm>
              <a:off x="26355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9" name="Google Shape;509;p33"/>
            <p:cNvSpPr/>
            <p:nvPr/>
          </p:nvSpPr>
          <p:spPr>
            <a:xfrm>
              <a:off x="20259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0" name="Google Shape;510;p33"/>
            <p:cNvSpPr/>
            <p:nvPr/>
          </p:nvSpPr>
          <p:spPr>
            <a:xfrm>
              <a:off x="17211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1" name="Google Shape;511;p33"/>
            <p:cNvSpPr/>
            <p:nvPr/>
          </p:nvSpPr>
          <p:spPr>
            <a:xfrm>
              <a:off x="14163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2" name="Google Shape;512;p33"/>
            <p:cNvSpPr/>
            <p:nvPr/>
          </p:nvSpPr>
          <p:spPr>
            <a:xfrm>
              <a:off x="11115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3" name="Google Shape;513;p33"/>
            <p:cNvSpPr/>
            <p:nvPr/>
          </p:nvSpPr>
          <p:spPr>
            <a:xfrm>
              <a:off x="8067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4" name="Google Shape;514;p33"/>
            <p:cNvSpPr/>
            <p:nvPr/>
          </p:nvSpPr>
          <p:spPr>
            <a:xfrm>
              <a:off x="5019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5" name="Google Shape;515;p33"/>
            <p:cNvSpPr/>
            <p:nvPr/>
          </p:nvSpPr>
          <p:spPr>
            <a:xfrm>
              <a:off x="2635525" y="86289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6" name="Google Shape;516;p33"/>
            <p:cNvSpPr/>
            <p:nvPr/>
          </p:nvSpPr>
          <p:spPr>
            <a:xfrm>
              <a:off x="23307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7" name="Google Shape;517;p33"/>
            <p:cNvSpPr/>
            <p:nvPr/>
          </p:nvSpPr>
          <p:spPr>
            <a:xfrm>
              <a:off x="20259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8" name="Google Shape;518;p33"/>
            <p:cNvSpPr/>
            <p:nvPr/>
          </p:nvSpPr>
          <p:spPr>
            <a:xfrm>
              <a:off x="17211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9" name="Google Shape;519;p33"/>
            <p:cNvSpPr/>
            <p:nvPr/>
          </p:nvSpPr>
          <p:spPr>
            <a:xfrm>
              <a:off x="14163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0" name="Google Shape;520;p33"/>
            <p:cNvSpPr/>
            <p:nvPr/>
          </p:nvSpPr>
          <p:spPr>
            <a:xfrm>
              <a:off x="11115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1" name="Google Shape;521;p33"/>
            <p:cNvSpPr/>
            <p:nvPr/>
          </p:nvSpPr>
          <p:spPr>
            <a:xfrm>
              <a:off x="8067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2" name="Google Shape;522;p33"/>
            <p:cNvSpPr/>
            <p:nvPr/>
          </p:nvSpPr>
          <p:spPr>
            <a:xfrm>
              <a:off x="5019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3" name="Google Shape;523;p33"/>
            <p:cNvSpPr/>
            <p:nvPr/>
          </p:nvSpPr>
          <p:spPr>
            <a:xfrm>
              <a:off x="2635525" y="114194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4" name="Google Shape;524;p33"/>
            <p:cNvSpPr/>
            <p:nvPr/>
          </p:nvSpPr>
          <p:spPr>
            <a:xfrm>
              <a:off x="23307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5" name="Google Shape;525;p33"/>
            <p:cNvSpPr/>
            <p:nvPr/>
          </p:nvSpPr>
          <p:spPr>
            <a:xfrm>
              <a:off x="20259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6" name="Google Shape;526;p33"/>
            <p:cNvSpPr/>
            <p:nvPr/>
          </p:nvSpPr>
          <p:spPr>
            <a:xfrm>
              <a:off x="17211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7" name="Google Shape;527;p33"/>
            <p:cNvSpPr/>
            <p:nvPr/>
          </p:nvSpPr>
          <p:spPr>
            <a:xfrm>
              <a:off x="14163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8" name="Google Shape;528;p33"/>
            <p:cNvSpPr/>
            <p:nvPr/>
          </p:nvSpPr>
          <p:spPr>
            <a:xfrm>
              <a:off x="11115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9" name="Google Shape;529;p33"/>
            <p:cNvSpPr/>
            <p:nvPr/>
          </p:nvSpPr>
          <p:spPr>
            <a:xfrm>
              <a:off x="8067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0" name="Google Shape;530;p33"/>
            <p:cNvSpPr/>
            <p:nvPr/>
          </p:nvSpPr>
          <p:spPr>
            <a:xfrm>
              <a:off x="5019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1" name="Google Shape;531;p33"/>
            <p:cNvSpPr/>
            <p:nvPr/>
          </p:nvSpPr>
          <p:spPr>
            <a:xfrm>
              <a:off x="2635525" y="142099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2" name="Google Shape;532;p33"/>
            <p:cNvSpPr/>
            <p:nvPr/>
          </p:nvSpPr>
          <p:spPr>
            <a:xfrm>
              <a:off x="23307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3" name="Google Shape;533;p33"/>
            <p:cNvSpPr/>
            <p:nvPr/>
          </p:nvSpPr>
          <p:spPr>
            <a:xfrm>
              <a:off x="20259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4" name="Google Shape;534;p33"/>
            <p:cNvSpPr/>
            <p:nvPr/>
          </p:nvSpPr>
          <p:spPr>
            <a:xfrm>
              <a:off x="17211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5" name="Google Shape;535;p33"/>
            <p:cNvSpPr/>
            <p:nvPr/>
          </p:nvSpPr>
          <p:spPr>
            <a:xfrm>
              <a:off x="14163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6" name="Google Shape;536;p33"/>
            <p:cNvSpPr/>
            <p:nvPr/>
          </p:nvSpPr>
          <p:spPr>
            <a:xfrm>
              <a:off x="11115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7" name="Google Shape;537;p33"/>
            <p:cNvSpPr/>
            <p:nvPr/>
          </p:nvSpPr>
          <p:spPr>
            <a:xfrm>
              <a:off x="8067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8" name="Google Shape;538;p33"/>
            <p:cNvSpPr/>
            <p:nvPr/>
          </p:nvSpPr>
          <p:spPr>
            <a:xfrm>
              <a:off x="5019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9" name="Google Shape;539;p33"/>
            <p:cNvSpPr/>
            <p:nvPr/>
          </p:nvSpPr>
          <p:spPr>
            <a:xfrm>
              <a:off x="2635525" y="170003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0" name="Google Shape;540;p33"/>
            <p:cNvSpPr/>
            <p:nvPr/>
          </p:nvSpPr>
          <p:spPr>
            <a:xfrm>
              <a:off x="23307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1" name="Google Shape;541;p33"/>
            <p:cNvSpPr/>
            <p:nvPr/>
          </p:nvSpPr>
          <p:spPr>
            <a:xfrm>
              <a:off x="20259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2" name="Google Shape;542;p33"/>
            <p:cNvSpPr/>
            <p:nvPr/>
          </p:nvSpPr>
          <p:spPr>
            <a:xfrm>
              <a:off x="17211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3" name="Google Shape;543;p33"/>
            <p:cNvSpPr/>
            <p:nvPr/>
          </p:nvSpPr>
          <p:spPr>
            <a:xfrm>
              <a:off x="14163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4" name="Google Shape;544;p33"/>
            <p:cNvSpPr/>
            <p:nvPr/>
          </p:nvSpPr>
          <p:spPr>
            <a:xfrm>
              <a:off x="11115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5" name="Google Shape;545;p33"/>
            <p:cNvSpPr/>
            <p:nvPr/>
          </p:nvSpPr>
          <p:spPr>
            <a:xfrm>
              <a:off x="8067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6" name="Google Shape;546;p33"/>
            <p:cNvSpPr/>
            <p:nvPr/>
          </p:nvSpPr>
          <p:spPr>
            <a:xfrm>
              <a:off x="5019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7" name="Google Shape;547;p33"/>
            <p:cNvSpPr/>
            <p:nvPr/>
          </p:nvSpPr>
          <p:spPr>
            <a:xfrm>
              <a:off x="2635525" y="1979086"/>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8" name="Google Shape;548;p33"/>
            <p:cNvSpPr/>
            <p:nvPr/>
          </p:nvSpPr>
          <p:spPr>
            <a:xfrm>
              <a:off x="23307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9" name="Google Shape;549;p33"/>
            <p:cNvSpPr/>
            <p:nvPr/>
          </p:nvSpPr>
          <p:spPr>
            <a:xfrm>
              <a:off x="20259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0" name="Google Shape;550;p33"/>
            <p:cNvSpPr/>
            <p:nvPr/>
          </p:nvSpPr>
          <p:spPr>
            <a:xfrm>
              <a:off x="17211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1" name="Google Shape;551;p33"/>
            <p:cNvSpPr/>
            <p:nvPr/>
          </p:nvSpPr>
          <p:spPr>
            <a:xfrm>
              <a:off x="14163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2" name="Google Shape;552;p33"/>
            <p:cNvSpPr/>
            <p:nvPr/>
          </p:nvSpPr>
          <p:spPr>
            <a:xfrm>
              <a:off x="11115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3" name="Google Shape;553;p33"/>
            <p:cNvSpPr/>
            <p:nvPr/>
          </p:nvSpPr>
          <p:spPr>
            <a:xfrm>
              <a:off x="8067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4" name="Google Shape;554;p33"/>
            <p:cNvSpPr/>
            <p:nvPr/>
          </p:nvSpPr>
          <p:spPr>
            <a:xfrm>
              <a:off x="5019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5" name="Google Shape;555;p33"/>
            <p:cNvSpPr/>
            <p:nvPr/>
          </p:nvSpPr>
          <p:spPr>
            <a:xfrm>
              <a:off x="2635525" y="2816229"/>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6" name="Google Shape;556;p33"/>
            <p:cNvSpPr/>
            <p:nvPr/>
          </p:nvSpPr>
          <p:spPr>
            <a:xfrm>
              <a:off x="23307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7" name="Google Shape;557;p33"/>
            <p:cNvSpPr/>
            <p:nvPr/>
          </p:nvSpPr>
          <p:spPr>
            <a:xfrm>
              <a:off x="20259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8" name="Google Shape;558;p33"/>
            <p:cNvSpPr/>
            <p:nvPr/>
          </p:nvSpPr>
          <p:spPr>
            <a:xfrm>
              <a:off x="17211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9" name="Google Shape;559;p33"/>
            <p:cNvSpPr/>
            <p:nvPr/>
          </p:nvSpPr>
          <p:spPr>
            <a:xfrm>
              <a:off x="14163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0" name="Google Shape;560;p33"/>
            <p:cNvSpPr/>
            <p:nvPr/>
          </p:nvSpPr>
          <p:spPr>
            <a:xfrm>
              <a:off x="11115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1" name="Google Shape;561;p33"/>
            <p:cNvSpPr/>
            <p:nvPr/>
          </p:nvSpPr>
          <p:spPr>
            <a:xfrm>
              <a:off x="8067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2" name="Google Shape;562;p33"/>
            <p:cNvSpPr/>
            <p:nvPr/>
          </p:nvSpPr>
          <p:spPr>
            <a:xfrm>
              <a:off x="5019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3" name="Google Shape;563;p33"/>
            <p:cNvSpPr/>
            <p:nvPr/>
          </p:nvSpPr>
          <p:spPr>
            <a:xfrm>
              <a:off x="2635525" y="309527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4" name="Google Shape;564;p33"/>
            <p:cNvSpPr/>
            <p:nvPr/>
          </p:nvSpPr>
          <p:spPr>
            <a:xfrm>
              <a:off x="23307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5" name="Google Shape;565;p33"/>
            <p:cNvSpPr/>
            <p:nvPr/>
          </p:nvSpPr>
          <p:spPr>
            <a:xfrm>
              <a:off x="20259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6" name="Google Shape;566;p33"/>
            <p:cNvSpPr/>
            <p:nvPr/>
          </p:nvSpPr>
          <p:spPr>
            <a:xfrm>
              <a:off x="17211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7" name="Google Shape;567;p33"/>
            <p:cNvSpPr/>
            <p:nvPr/>
          </p:nvSpPr>
          <p:spPr>
            <a:xfrm>
              <a:off x="14163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8" name="Google Shape;568;p33"/>
            <p:cNvSpPr/>
            <p:nvPr/>
          </p:nvSpPr>
          <p:spPr>
            <a:xfrm>
              <a:off x="11115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9" name="Google Shape;569;p33"/>
            <p:cNvSpPr/>
            <p:nvPr/>
          </p:nvSpPr>
          <p:spPr>
            <a:xfrm>
              <a:off x="8067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0" name="Google Shape;570;p33"/>
            <p:cNvSpPr/>
            <p:nvPr/>
          </p:nvSpPr>
          <p:spPr>
            <a:xfrm>
              <a:off x="5019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1" name="Google Shape;571;p33"/>
            <p:cNvSpPr/>
            <p:nvPr/>
          </p:nvSpPr>
          <p:spPr>
            <a:xfrm>
              <a:off x="2635525" y="337432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2" name="Google Shape;572;p33"/>
            <p:cNvSpPr/>
            <p:nvPr/>
          </p:nvSpPr>
          <p:spPr>
            <a:xfrm>
              <a:off x="23307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3" name="Google Shape;573;p33"/>
            <p:cNvSpPr/>
            <p:nvPr/>
          </p:nvSpPr>
          <p:spPr>
            <a:xfrm>
              <a:off x="20259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4" name="Google Shape;574;p33"/>
            <p:cNvSpPr/>
            <p:nvPr/>
          </p:nvSpPr>
          <p:spPr>
            <a:xfrm>
              <a:off x="17211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5" name="Google Shape;575;p33"/>
            <p:cNvSpPr/>
            <p:nvPr/>
          </p:nvSpPr>
          <p:spPr>
            <a:xfrm>
              <a:off x="14163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6" name="Google Shape;576;p33"/>
            <p:cNvSpPr/>
            <p:nvPr/>
          </p:nvSpPr>
          <p:spPr>
            <a:xfrm>
              <a:off x="11115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7" name="Google Shape;577;p33"/>
            <p:cNvSpPr/>
            <p:nvPr/>
          </p:nvSpPr>
          <p:spPr>
            <a:xfrm>
              <a:off x="8067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8" name="Google Shape;578;p33"/>
            <p:cNvSpPr/>
            <p:nvPr/>
          </p:nvSpPr>
          <p:spPr>
            <a:xfrm>
              <a:off x="5019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9" name="Google Shape;579;p33"/>
            <p:cNvSpPr/>
            <p:nvPr/>
          </p:nvSpPr>
          <p:spPr>
            <a:xfrm>
              <a:off x="2635525" y="3653372"/>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0" name="Google Shape;580;p33"/>
            <p:cNvSpPr/>
            <p:nvPr/>
          </p:nvSpPr>
          <p:spPr>
            <a:xfrm>
              <a:off x="23307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1" name="Google Shape;581;p33"/>
            <p:cNvSpPr/>
            <p:nvPr/>
          </p:nvSpPr>
          <p:spPr>
            <a:xfrm>
              <a:off x="20259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2" name="Google Shape;582;p33"/>
            <p:cNvSpPr/>
            <p:nvPr/>
          </p:nvSpPr>
          <p:spPr>
            <a:xfrm>
              <a:off x="17211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3" name="Google Shape;583;p33"/>
            <p:cNvSpPr/>
            <p:nvPr/>
          </p:nvSpPr>
          <p:spPr>
            <a:xfrm>
              <a:off x="14163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4" name="Google Shape;584;p33"/>
            <p:cNvSpPr/>
            <p:nvPr/>
          </p:nvSpPr>
          <p:spPr>
            <a:xfrm>
              <a:off x="11115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5" name="Google Shape;585;p33"/>
            <p:cNvSpPr/>
            <p:nvPr/>
          </p:nvSpPr>
          <p:spPr>
            <a:xfrm>
              <a:off x="8067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6" name="Google Shape;586;p33"/>
            <p:cNvSpPr/>
            <p:nvPr/>
          </p:nvSpPr>
          <p:spPr>
            <a:xfrm>
              <a:off x="5019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7" name="Google Shape;587;p33"/>
            <p:cNvSpPr/>
            <p:nvPr/>
          </p:nvSpPr>
          <p:spPr>
            <a:xfrm>
              <a:off x="2635525" y="393242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8" name="Google Shape;588;p33"/>
            <p:cNvSpPr/>
            <p:nvPr/>
          </p:nvSpPr>
          <p:spPr>
            <a:xfrm>
              <a:off x="23307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9" name="Google Shape;589;p33"/>
            <p:cNvSpPr/>
            <p:nvPr/>
          </p:nvSpPr>
          <p:spPr>
            <a:xfrm>
              <a:off x="20259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0" name="Google Shape;590;p33"/>
            <p:cNvSpPr/>
            <p:nvPr/>
          </p:nvSpPr>
          <p:spPr>
            <a:xfrm>
              <a:off x="17211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1" name="Google Shape;591;p33"/>
            <p:cNvSpPr/>
            <p:nvPr/>
          </p:nvSpPr>
          <p:spPr>
            <a:xfrm>
              <a:off x="14163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2" name="Google Shape;592;p33"/>
            <p:cNvSpPr/>
            <p:nvPr/>
          </p:nvSpPr>
          <p:spPr>
            <a:xfrm>
              <a:off x="11115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3" name="Google Shape;593;p33"/>
            <p:cNvSpPr/>
            <p:nvPr/>
          </p:nvSpPr>
          <p:spPr>
            <a:xfrm>
              <a:off x="8067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4" name="Google Shape;594;p33"/>
            <p:cNvSpPr/>
            <p:nvPr/>
          </p:nvSpPr>
          <p:spPr>
            <a:xfrm>
              <a:off x="5019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5" name="Google Shape;595;p33"/>
            <p:cNvSpPr/>
            <p:nvPr/>
          </p:nvSpPr>
          <p:spPr>
            <a:xfrm>
              <a:off x="2635525" y="421146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6" name="Google Shape;596;p33"/>
            <p:cNvSpPr/>
            <p:nvPr/>
          </p:nvSpPr>
          <p:spPr>
            <a:xfrm>
              <a:off x="23307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7" name="Google Shape;597;p33"/>
            <p:cNvSpPr/>
            <p:nvPr/>
          </p:nvSpPr>
          <p:spPr>
            <a:xfrm>
              <a:off x="20259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8" name="Google Shape;598;p33"/>
            <p:cNvSpPr/>
            <p:nvPr/>
          </p:nvSpPr>
          <p:spPr>
            <a:xfrm>
              <a:off x="17211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9" name="Google Shape;599;p33"/>
            <p:cNvSpPr/>
            <p:nvPr/>
          </p:nvSpPr>
          <p:spPr>
            <a:xfrm>
              <a:off x="14163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0" name="Google Shape;600;p33"/>
            <p:cNvSpPr/>
            <p:nvPr/>
          </p:nvSpPr>
          <p:spPr>
            <a:xfrm>
              <a:off x="11115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1" name="Google Shape;601;p33"/>
            <p:cNvSpPr/>
            <p:nvPr/>
          </p:nvSpPr>
          <p:spPr>
            <a:xfrm>
              <a:off x="8067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2" name="Google Shape;602;p33"/>
            <p:cNvSpPr/>
            <p:nvPr/>
          </p:nvSpPr>
          <p:spPr>
            <a:xfrm>
              <a:off x="5019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3" name="Google Shape;603;p33"/>
            <p:cNvSpPr/>
            <p:nvPr/>
          </p:nvSpPr>
          <p:spPr>
            <a:xfrm>
              <a:off x="2635525" y="449051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4" name="Google Shape;604;p33"/>
            <p:cNvSpPr/>
            <p:nvPr/>
          </p:nvSpPr>
          <p:spPr>
            <a:xfrm>
              <a:off x="23307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5" name="Google Shape;605;p33"/>
            <p:cNvSpPr/>
            <p:nvPr/>
          </p:nvSpPr>
          <p:spPr>
            <a:xfrm>
              <a:off x="20259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6" name="Google Shape;606;p33"/>
            <p:cNvSpPr/>
            <p:nvPr/>
          </p:nvSpPr>
          <p:spPr>
            <a:xfrm>
              <a:off x="17211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7" name="Google Shape;607;p33"/>
            <p:cNvSpPr/>
            <p:nvPr/>
          </p:nvSpPr>
          <p:spPr>
            <a:xfrm>
              <a:off x="14163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8" name="Google Shape;608;p33"/>
            <p:cNvSpPr/>
            <p:nvPr/>
          </p:nvSpPr>
          <p:spPr>
            <a:xfrm>
              <a:off x="11115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9" name="Google Shape;609;p33"/>
            <p:cNvSpPr/>
            <p:nvPr/>
          </p:nvSpPr>
          <p:spPr>
            <a:xfrm>
              <a:off x="8067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10" name="Google Shape;610;p33"/>
            <p:cNvSpPr/>
            <p:nvPr/>
          </p:nvSpPr>
          <p:spPr>
            <a:xfrm>
              <a:off x="5019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11" name="Google Shape;611;p33"/>
            <p:cNvSpPr/>
            <p:nvPr/>
          </p:nvSpPr>
          <p:spPr>
            <a:xfrm>
              <a:off x="23307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
        <p:nvSpPr>
          <p:cNvPr id="612" name="Google Shape;612;p33"/>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3" name="Google Shape;613;p33"/>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614" name="Google Shape;614;p33"/>
          <p:cNvGrpSpPr/>
          <p:nvPr/>
        </p:nvGrpSpPr>
        <p:grpSpPr>
          <a:xfrm>
            <a:off x="8440609" y="4933119"/>
            <a:ext cx="492919" cy="102674"/>
            <a:chOff x="238125" y="1729525"/>
            <a:chExt cx="7143750" cy="1488025"/>
          </a:xfrm>
        </p:grpSpPr>
        <p:sp>
          <p:nvSpPr>
            <p:cNvPr id="615" name="Google Shape;615;p33"/>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16" name="Google Shape;616;p33"/>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17" name="Google Shape;617;p33"/>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18" name="Google Shape;618;p33"/>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19" name="Google Shape;619;p33"/>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20" name="Google Shape;620;p33"/>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21" name="Google Shape;621;p33"/>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y">
  <p:cSld name="Content - Grey">
    <p:bg>
      <p:bgPr>
        <a:solidFill>
          <a:srgbClr val="E9E9E9"/>
        </a:solidFill>
      </p:bgPr>
    </p:bg>
    <p:spTree>
      <p:nvGrpSpPr>
        <p:cNvPr id="622" name="Shape 622"/>
        <p:cNvGrpSpPr/>
        <p:nvPr/>
      </p:nvGrpSpPr>
      <p:grpSpPr>
        <a:xfrm>
          <a:off x="0" y="0"/>
          <a:ext cx="0" cy="0"/>
          <a:chOff x="0" y="0"/>
          <a:chExt cx="0" cy="0"/>
        </a:xfrm>
      </p:grpSpPr>
      <p:sp>
        <p:nvSpPr>
          <p:cNvPr id="623" name="Google Shape;623;p34"/>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624" name="Google Shape;624;p34"/>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25" name="Google Shape;625;p34"/>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26" name="Google Shape;626;p34"/>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627" name="Google Shape;627;p34"/>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628" name="Google Shape;628;p34"/>
          <p:cNvGrpSpPr/>
          <p:nvPr/>
        </p:nvGrpSpPr>
        <p:grpSpPr>
          <a:xfrm>
            <a:off x="8440609" y="4933119"/>
            <a:ext cx="492919" cy="102674"/>
            <a:chOff x="238125" y="1729525"/>
            <a:chExt cx="7143750" cy="1488025"/>
          </a:xfrm>
        </p:grpSpPr>
        <p:sp>
          <p:nvSpPr>
            <p:cNvPr id="629" name="Google Shape;629;p34"/>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0" name="Google Shape;630;p34"/>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1" name="Google Shape;631;p34"/>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2" name="Google Shape;632;p34"/>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3" name="Google Shape;633;p34"/>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4" name="Google Shape;634;p34"/>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5" name="Google Shape;635;p34"/>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plit Green">
  <p:cSld name="Content - Split Green">
    <p:spTree>
      <p:nvGrpSpPr>
        <p:cNvPr id="636" name="Shape 636"/>
        <p:cNvGrpSpPr/>
        <p:nvPr/>
      </p:nvGrpSpPr>
      <p:grpSpPr>
        <a:xfrm>
          <a:off x="0" y="0"/>
          <a:ext cx="0" cy="0"/>
          <a:chOff x="0" y="0"/>
          <a:chExt cx="0" cy="0"/>
        </a:xfrm>
      </p:grpSpPr>
      <p:sp>
        <p:nvSpPr>
          <p:cNvPr id="637" name="Google Shape;637;p35"/>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638" name="Google Shape;638;p35"/>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639" name="Google Shape;639;p35"/>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0" name="Google Shape;640;p35"/>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641" name="Google Shape;641;p35"/>
          <p:cNvGrpSpPr/>
          <p:nvPr/>
        </p:nvGrpSpPr>
        <p:grpSpPr>
          <a:xfrm>
            <a:off x="8440609" y="4933119"/>
            <a:ext cx="492919" cy="102674"/>
            <a:chOff x="238125" y="1729525"/>
            <a:chExt cx="7143750" cy="1488025"/>
          </a:xfrm>
        </p:grpSpPr>
        <p:sp>
          <p:nvSpPr>
            <p:cNvPr id="642" name="Google Shape;642;p35"/>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3" name="Google Shape;643;p35"/>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4" name="Google Shape;644;p35"/>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5" name="Google Shape;645;p35"/>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6" name="Google Shape;646;p35"/>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7" name="Google Shape;647;p35"/>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8" name="Google Shape;648;p35"/>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cxnSp>
        <p:nvCxnSpPr>
          <p:cNvPr id="649" name="Google Shape;649;p35"/>
          <p:cNvCxnSpPr/>
          <p:nvPr/>
        </p:nvCxnSpPr>
        <p:spPr>
          <a:xfrm>
            <a:off x="0" y="4842205"/>
            <a:ext cx="9144000" cy="0"/>
          </a:xfrm>
          <a:prstGeom prst="straightConnector1">
            <a:avLst/>
          </a:prstGeom>
          <a:noFill/>
          <a:ln cap="flat" cmpd="sng" w="12700">
            <a:solidFill>
              <a:srgbClr val="528577"/>
            </a:solidFill>
            <a:prstDash val="solid"/>
            <a:miter lim="800000"/>
            <a:headEnd len="sm" w="sm" type="none"/>
            <a:tailEnd len="sm" w="sm" type="none"/>
          </a:ln>
        </p:spPr>
      </p:cxnSp>
      <p:sp>
        <p:nvSpPr>
          <p:cNvPr id="650" name="Google Shape;650;p35"/>
          <p:cNvSpPr/>
          <p:nvPr/>
        </p:nvSpPr>
        <p:spPr>
          <a:xfrm>
            <a:off x="-1" y="0"/>
            <a:ext cx="3752700" cy="484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cxnSp>
        <p:nvCxnSpPr>
          <p:cNvPr id="651" name="Google Shape;651;p35"/>
          <p:cNvCxnSpPr/>
          <p:nvPr/>
        </p:nvCxnSpPr>
        <p:spPr>
          <a:xfrm>
            <a:off x="0" y="4842205"/>
            <a:ext cx="9144000" cy="0"/>
          </a:xfrm>
          <a:prstGeom prst="straightConnector1">
            <a:avLst/>
          </a:prstGeom>
          <a:noFill/>
          <a:ln cap="flat" cmpd="sng" w="12700">
            <a:solidFill>
              <a:srgbClr val="528577"/>
            </a:solidFill>
            <a:prstDash val="solid"/>
            <a:miter lim="800000"/>
            <a:headEnd len="sm" w="sm" type="none"/>
            <a:tailEnd len="sm" w="sm" type="none"/>
          </a:ln>
        </p:spPr>
      </p:cxnSp>
      <p:grpSp>
        <p:nvGrpSpPr>
          <p:cNvPr id="652" name="Google Shape;652;p35"/>
          <p:cNvGrpSpPr/>
          <p:nvPr/>
        </p:nvGrpSpPr>
        <p:grpSpPr>
          <a:xfrm>
            <a:off x="303053" y="339913"/>
            <a:ext cx="3145376" cy="893462"/>
            <a:chOff x="5568225" y="321282"/>
            <a:chExt cx="4193835" cy="1191282"/>
          </a:xfrm>
        </p:grpSpPr>
        <p:sp>
          <p:nvSpPr>
            <p:cNvPr id="653" name="Google Shape;653;p35"/>
            <p:cNvSpPr/>
            <p:nvPr/>
          </p:nvSpPr>
          <p:spPr>
            <a:xfrm>
              <a:off x="8469303"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4" name="Google Shape;654;p35"/>
            <p:cNvSpPr/>
            <p:nvPr/>
          </p:nvSpPr>
          <p:spPr>
            <a:xfrm>
              <a:off x="8054863"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5" name="Google Shape;655;p35"/>
            <p:cNvSpPr/>
            <p:nvPr/>
          </p:nvSpPr>
          <p:spPr>
            <a:xfrm>
              <a:off x="764042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6" name="Google Shape;656;p35"/>
            <p:cNvSpPr/>
            <p:nvPr/>
          </p:nvSpPr>
          <p:spPr>
            <a:xfrm>
              <a:off x="722598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7" name="Google Shape;657;p35"/>
            <p:cNvSpPr/>
            <p:nvPr/>
          </p:nvSpPr>
          <p:spPr>
            <a:xfrm>
              <a:off x="681154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8" name="Google Shape;658;p35"/>
            <p:cNvSpPr/>
            <p:nvPr/>
          </p:nvSpPr>
          <p:spPr>
            <a:xfrm>
              <a:off x="639710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9" name="Google Shape;659;p35"/>
            <p:cNvSpPr/>
            <p:nvPr/>
          </p:nvSpPr>
          <p:spPr>
            <a:xfrm>
              <a:off x="5982665"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0" name="Google Shape;660;p35"/>
            <p:cNvSpPr/>
            <p:nvPr/>
          </p:nvSpPr>
          <p:spPr>
            <a:xfrm>
              <a:off x="5568225"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1" name="Google Shape;661;p35"/>
            <p:cNvSpPr/>
            <p:nvPr/>
          </p:nvSpPr>
          <p:spPr>
            <a:xfrm>
              <a:off x="8469303"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2" name="Google Shape;662;p35"/>
            <p:cNvSpPr/>
            <p:nvPr/>
          </p:nvSpPr>
          <p:spPr>
            <a:xfrm>
              <a:off x="764042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3" name="Google Shape;663;p35"/>
            <p:cNvSpPr/>
            <p:nvPr/>
          </p:nvSpPr>
          <p:spPr>
            <a:xfrm>
              <a:off x="722598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4" name="Google Shape;664;p35"/>
            <p:cNvSpPr/>
            <p:nvPr/>
          </p:nvSpPr>
          <p:spPr>
            <a:xfrm>
              <a:off x="681154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5" name="Google Shape;665;p35"/>
            <p:cNvSpPr/>
            <p:nvPr/>
          </p:nvSpPr>
          <p:spPr>
            <a:xfrm>
              <a:off x="639710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6" name="Google Shape;666;p35"/>
            <p:cNvSpPr/>
            <p:nvPr/>
          </p:nvSpPr>
          <p:spPr>
            <a:xfrm>
              <a:off x="5982665"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7" name="Google Shape;667;p35"/>
            <p:cNvSpPr/>
            <p:nvPr/>
          </p:nvSpPr>
          <p:spPr>
            <a:xfrm>
              <a:off x="5568225"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8" name="Google Shape;668;p35"/>
            <p:cNvSpPr/>
            <p:nvPr/>
          </p:nvSpPr>
          <p:spPr>
            <a:xfrm>
              <a:off x="8469303" y="1081840"/>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9" name="Google Shape;669;p35"/>
            <p:cNvSpPr/>
            <p:nvPr/>
          </p:nvSpPr>
          <p:spPr>
            <a:xfrm>
              <a:off x="8054863"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0" name="Google Shape;670;p35"/>
            <p:cNvSpPr/>
            <p:nvPr/>
          </p:nvSpPr>
          <p:spPr>
            <a:xfrm>
              <a:off x="764042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1" name="Google Shape;671;p35"/>
            <p:cNvSpPr/>
            <p:nvPr/>
          </p:nvSpPr>
          <p:spPr>
            <a:xfrm>
              <a:off x="722598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2" name="Google Shape;672;p35"/>
            <p:cNvSpPr/>
            <p:nvPr/>
          </p:nvSpPr>
          <p:spPr>
            <a:xfrm>
              <a:off x="681154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3" name="Google Shape;673;p35"/>
            <p:cNvSpPr/>
            <p:nvPr/>
          </p:nvSpPr>
          <p:spPr>
            <a:xfrm>
              <a:off x="639710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4" name="Google Shape;674;p35"/>
            <p:cNvSpPr/>
            <p:nvPr/>
          </p:nvSpPr>
          <p:spPr>
            <a:xfrm>
              <a:off x="5982665"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5" name="Google Shape;675;p35"/>
            <p:cNvSpPr/>
            <p:nvPr/>
          </p:nvSpPr>
          <p:spPr>
            <a:xfrm>
              <a:off x="5568225"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6" name="Google Shape;676;p35"/>
            <p:cNvSpPr/>
            <p:nvPr/>
          </p:nvSpPr>
          <p:spPr>
            <a:xfrm>
              <a:off x="8469303" y="1461264"/>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7" name="Google Shape;677;p35"/>
            <p:cNvSpPr/>
            <p:nvPr/>
          </p:nvSpPr>
          <p:spPr>
            <a:xfrm>
              <a:off x="8054863"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8" name="Google Shape;678;p35"/>
            <p:cNvSpPr/>
            <p:nvPr/>
          </p:nvSpPr>
          <p:spPr>
            <a:xfrm>
              <a:off x="764042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9" name="Google Shape;679;p35"/>
            <p:cNvSpPr/>
            <p:nvPr/>
          </p:nvSpPr>
          <p:spPr>
            <a:xfrm>
              <a:off x="722598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0" name="Google Shape;680;p35"/>
            <p:cNvSpPr/>
            <p:nvPr/>
          </p:nvSpPr>
          <p:spPr>
            <a:xfrm>
              <a:off x="681154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1" name="Google Shape;681;p35"/>
            <p:cNvSpPr/>
            <p:nvPr/>
          </p:nvSpPr>
          <p:spPr>
            <a:xfrm>
              <a:off x="639710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2" name="Google Shape;682;p35"/>
            <p:cNvSpPr/>
            <p:nvPr/>
          </p:nvSpPr>
          <p:spPr>
            <a:xfrm>
              <a:off x="5982665"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3" name="Google Shape;683;p35"/>
            <p:cNvSpPr/>
            <p:nvPr/>
          </p:nvSpPr>
          <p:spPr>
            <a:xfrm>
              <a:off x="5568225"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4" name="Google Shape;684;p35"/>
            <p:cNvSpPr/>
            <p:nvPr/>
          </p:nvSpPr>
          <p:spPr>
            <a:xfrm>
              <a:off x="8054863"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5" name="Google Shape;685;p35"/>
            <p:cNvSpPr/>
            <p:nvPr/>
          </p:nvSpPr>
          <p:spPr>
            <a:xfrm>
              <a:off x="9710760"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6" name="Google Shape;686;p35"/>
            <p:cNvSpPr/>
            <p:nvPr/>
          </p:nvSpPr>
          <p:spPr>
            <a:xfrm>
              <a:off x="9296320"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7" name="Google Shape;687;p35"/>
            <p:cNvSpPr/>
            <p:nvPr/>
          </p:nvSpPr>
          <p:spPr>
            <a:xfrm>
              <a:off x="8881881"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8" name="Google Shape;688;p35"/>
            <p:cNvSpPr/>
            <p:nvPr/>
          </p:nvSpPr>
          <p:spPr>
            <a:xfrm>
              <a:off x="9710760"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9" name="Google Shape;689;p35"/>
            <p:cNvSpPr/>
            <p:nvPr/>
          </p:nvSpPr>
          <p:spPr>
            <a:xfrm>
              <a:off x="8881881"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0" name="Google Shape;690;p35"/>
            <p:cNvSpPr/>
            <p:nvPr/>
          </p:nvSpPr>
          <p:spPr>
            <a:xfrm>
              <a:off x="9710760" y="1080130"/>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1" name="Google Shape;691;p35"/>
            <p:cNvSpPr/>
            <p:nvPr/>
          </p:nvSpPr>
          <p:spPr>
            <a:xfrm>
              <a:off x="9296320" y="108010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2" name="Google Shape;692;p35"/>
            <p:cNvSpPr/>
            <p:nvPr/>
          </p:nvSpPr>
          <p:spPr>
            <a:xfrm>
              <a:off x="8881881" y="108010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3" name="Google Shape;693;p35"/>
            <p:cNvSpPr/>
            <p:nvPr/>
          </p:nvSpPr>
          <p:spPr>
            <a:xfrm>
              <a:off x="9710760" y="1459554"/>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4" name="Google Shape;694;p35"/>
            <p:cNvSpPr/>
            <p:nvPr/>
          </p:nvSpPr>
          <p:spPr>
            <a:xfrm>
              <a:off x="9296320" y="145951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5" name="Google Shape;695;p35"/>
            <p:cNvSpPr/>
            <p:nvPr/>
          </p:nvSpPr>
          <p:spPr>
            <a:xfrm>
              <a:off x="8881881" y="145951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6" name="Google Shape;696;p35"/>
            <p:cNvSpPr/>
            <p:nvPr/>
          </p:nvSpPr>
          <p:spPr>
            <a:xfrm>
              <a:off x="9296320"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grpSp>
        <p:nvGrpSpPr>
          <p:cNvPr id="697" name="Google Shape;697;p35"/>
          <p:cNvGrpSpPr/>
          <p:nvPr/>
        </p:nvGrpSpPr>
        <p:grpSpPr>
          <a:xfrm>
            <a:off x="303053" y="3654551"/>
            <a:ext cx="3145376" cy="893461"/>
            <a:chOff x="5568225" y="321282"/>
            <a:chExt cx="4193835" cy="1191282"/>
          </a:xfrm>
        </p:grpSpPr>
        <p:sp>
          <p:nvSpPr>
            <p:cNvPr id="698" name="Google Shape;698;p35"/>
            <p:cNvSpPr/>
            <p:nvPr/>
          </p:nvSpPr>
          <p:spPr>
            <a:xfrm>
              <a:off x="8469303"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9" name="Google Shape;699;p35"/>
            <p:cNvSpPr/>
            <p:nvPr/>
          </p:nvSpPr>
          <p:spPr>
            <a:xfrm>
              <a:off x="8054863"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0" name="Google Shape;700;p35"/>
            <p:cNvSpPr/>
            <p:nvPr/>
          </p:nvSpPr>
          <p:spPr>
            <a:xfrm>
              <a:off x="764042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1" name="Google Shape;701;p35"/>
            <p:cNvSpPr/>
            <p:nvPr/>
          </p:nvSpPr>
          <p:spPr>
            <a:xfrm>
              <a:off x="722598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2" name="Google Shape;702;p35"/>
            <p:cNvSpPr/>
            <p:nvPr/>
          </p:nvSpPr>
          <p:spPr>
            <a:xfrm>
              <a:off x="681154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3" name="Google Shape;703;p35"/>
            <p:cNvSpPr/>
            <p:nvPr/>
          </p:nvSpPr>
          <p:spPr>
            <a:xfrm>
              <a:off x="639710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4" name="Google Shape;704;p35"/>
            <p:cNvSpPr/>
            <p:nvPr/>
          </p:nvSpPr>
          <p:spPr>
            <a:xfrm>
              <a:off x="5982665"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5" name="Google Shape;705;p35"/>
            <p:cNvSpPr/>
            <p:nvPr/>
          </p:nvSpPr>
          <p:spPr>
            <a:xfrm>
              <a:off x="5568225"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6" name="Google Shape;706;p35"/>
            <p:cNvSpPr/>
            <p:nvPr/>
          </p:nvSpPr>
          <p:spPr>
            <a:xfrm>
              <a:off x="8469303"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7" name="Google Shape;707;p35"/>
            <p:cNvSpPr/>
            <p:nvPr/>
          </p:nvSpPr>
          <p:spPr>
            <a:xfrm>
              <a:off x="764042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8" name="Google Shape;708;p35"/>
            <p:cNvSpPr/>
            <p:nvPr/>
          </p:nvSpPr>
          <p:spPr>
            <a:xfrm>
              <a:off x="722598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9" name="Google Shape;709;p35"/>
            <p:cNvSpPr/>
            <p:nvPr/>
          </p:nvSpPr>
          <p:spPr>
            <a:xfrm>
              <a:off x="681154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0" name="Google Shape;710;p35"/>
            <p:cNvSpPr/>
            <p:nvPr/>
          </p:nvSpPr>
          <p:spPr>
            <a:xfrm>
              <a:off x="639710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1" name="Google Shape;711;p35"/>
            <p:cNvSpPr/>
            <p:nvPr/>
          </p:nvSpPr>
          <p:spPr>
            <a:xfrm>
              <a:off x="5982665"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2" name="Google Shape;712;p35"/>
            <p:cNvSpPr/>
            <p:nvPr/>
          </p:nvSpPr>
          <p:spPr>
            <a:xfrm>
              <a:off x="5568225"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3" name="Google Shape;713;p35"/>
            <p:cNvSpPr/>
            <p:nvPr/>
          </p:nvSpPr>
          <p:spPr>
            <a:xfrm>
              <a:off x="8469303" y="1081840"/>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4" name="Google Shape;714;p35"/>
            <p:cNvSpPr/>
            <p:nvPr/>
          </p:nvSpPr>
          <p:spPr>
            <a:xfrm>
              <a:off x="8054863"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5" name="Google Shape;715;p35"/>
            <p:cNvSpPr/>
            <p:nvPr/>
          </p:nvSpPr>
          <p:spPr>
            <a:xfrm>
              <a:off x="764042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6" name="Google Shape;716;p35"/>
            <p:cNvSpPr/>
            <p:nvPr/>
          </p:nvSpPr>
          <p:spPr>
            <a:xfrm>
              <a:off x="722598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7" name="Google Shape;717;p35"/>
            <p:cNvSpPr/>
            <p:nvPr/>
          </p:nvSpPr>
          <p:spPr>
            <a:xfrm>
              <a:off x="681154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8" name="Google Shape;718;p35"/>
            <p:cNvSpPr/>
            <p:nvPr/>
          </p:nvSpPr>
          <p:spPr>
            <a:xfrm>
              <a:off x="639710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9" name="Google Shape;719;p35"/>
            <p:cNvSpPr/>
            <p:nvPr/>
          </p:nvSpPr>
          <p:spPr>
            <a:xfrm>
              <a:off x="5982665"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0" name="Google Shape;720;p35"/>
            <p:cNvSpPr/>
            <p:nvPr/>
          </p:nvSpPr>
          <p:spPr>
            <a:xfrm>
              <a:off x="5568225"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1" name="Google Shape;721;p35"/>
            <p:cNvSpPr/>
            <p:nvPr/>
          </p:nvSpPr>
          <p:spPr>
            <a:xfrm>
              <a:off x="8469303" y="1461264"/>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2" name="Google Shape;722;p35"/>
            <p:cNvSpPr/>
            <p:nvPr/>
          </p:nvSpPr>
          <p:spPr>
            <a:xfrm>
              <a:off x="8054863"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3" name="Google Shape;723;p35"/>
            <p:cNvSpPr/>
            <p:nvPr/>
          </p:nvSpPr>
          <p:spPr>
            <a:xfrm>
              <a:off x="764042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4" name="Google Shape;724;p35"/>
            <p:cNvSpPr/>
            <p:nvPr/>
          </p:nvSpPr>
          <p:spPr>
            <a:xfrm>
              <a:off x="722598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5" name="Google Shape;725;p35"/>
            <p:cNvSpPr/>
            <p:nvPr/>
          </p:nvSpPr>
          <p:spPr>
            <a:xfrm>
              <a:off x="681154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6" name="Google Shape;726;p35"/>
            <p:cNvSpPr/>
            <p:nvPr/>
          </p:nvSpPr>
          <p:spPr>
            <a:xfrm>
              <a:off x="639710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7" name="Google Shape;727;p35"/>
            <p:cNvSpPr/>
            <p:nvPr/>
          </p:nvSpPr>
          <p:spPr>
            <a:xfrm>
              <a:off x="5982665"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8" name="Google Shape;728;p35"/>
            <p:cNvSpPr/>
            <p:nvPr/>
          </p:nvSpPr>
          <p:spPr>
            <a:xfrm>
              <a:off x="5568225"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9" name="Google Shape;729;p35"/>
            <p:cNvSpPr/>
            <p:nvPr/>
          </p:nvSpPr>
          <p:spPr>
            <a:xfrm>
              <a:off x="8054863"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0" name="Google Shape;730;p35"/>
            <p:cNvSpPr/>
            <p:nvPr/>
          </p:nvSpPr>
          <p:spPr>
            <a:xfrm>
              <a:off x="9710760"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1" name="Google Shape;731;p35"/>
            <p:cNvSpPr/>
            <p:nvPr/>
          </p:nvSpPr>
          <p:spPr>
            <a:xfrm>
              <a:off x="9296320"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2" name="Google Shape;732;p35"/>
            <p:cNvSpPr/>
            <p:nvPr/>
          </p:nvSpPr>
          <p:spPr>
            <a:xfrm>
              <a:off x="8881881"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3" name="Google Shape;733;p35"/>
            <p:cNvSpPr/>
            <p:nvPr/>
          </p:nvSpPr>
          <p:spPr>
            <a:xfrm>
              <a:off x="9710760"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4" name="Google Shape;734;p35"/>
            <p:cNvSpPr/>
            <p:nvPr/>
          </p:nvSpPr>
          <p:spPr>
            <a:xfrm>
              <a:off x="8881881"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5" name="Google Shape;735;p35"/>
            <p:cNvSpPr/>
            <p:nvPr/>
          </p:nvSpPr>
          <p:spPr>
            <a:xfrm>
              <a:off x="9710760" y="1080130"/>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6" name="Google Shape;736;p35"/>
            <p:cNvSpPr/>
            <p:nvPr/>
          </p:nvSpPr>
          <p:spPr>
            <a:xfrm>
              <a:off x="9296320" y="108010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7" name="Google Shape;737;p35"/>
            <p:cNvSpPr/>
            <p:nvPr/>
          </p:nvSpPr>
          <p:spPr>
            <a:xfrm>
              <a:off x="8881881" y="108010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8" name="Google Shape;738;p35"/>
            <p:cNvSpPr/>
            <p:nvPr/>
          </p:nvSpPr>
          <p:spPr>
            <a:xfrm>
              <a:off x="9710760" y="1459554"/>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9" name="Google Shape;739;p35"/>
            <p:cNvSpPr/>
            <p:nvPr/>
          </p:nvSpPr>
          <p:spPr>
            <a:xfrm>
              <a:off x="9296320" y="145951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40" name="Google Shape;740;p35"/>
            <p:cNvSpPr/>
            <p:nvPr/>
          </p:nvSpPr>
          <p:spPr>
            <a:xfrm>
              <a:off x="8881881" y="145951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41" name="Google Shape;741;p35"/>
            <p:cNvSpPr/>
            <p:nvPr/>
          </p:nvSpPr>
          <p:spPr>
            <a:xfrm>
              <a:off x="9296320"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plit Grey">
  <p:cSld name="Content - Split Grey">
    <p:spTree>
      <p:nvGrpSpPr>
        <p:cNvPr id="742" name="Shape 742"/>
        <p:cNvGrpSpPr/>
        <p:nvPr/>
      </p:nvGrpSpPr>
      <p:grpSpPr>
        <a:xfrm>
          <a:off x="0" y="0"/>
          <a:ext cx="0" cy="0"/>
          <a:chOff x="0" y="0"/>
          <a:chExt cx="0" cy="0"/>
        </a:xfrm>
      </p:grpSpPr>
      <p:sp>
        <p:nvSpPr>
          <p:cNvPr id="743" name="Google Shape;743;p36"/>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744" name="Google Shape;744;p36"/>
          <p:cNvSpPr/>
          <p:nvPr/>
        </p:nvSpPr>
        <p:spPr>
          <a:xfrm>
            <a:off x="0" y="0"/>
            <a:ext cx="4572000" cy="48423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745" name="Google Shape;745;p36"/>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746" name="Google Shape;746;p36"/>
          <p:cNvSpPr txBox="1"/>
          <p:nvPr>
            <p:ph type="title"/>
          </p:nvPr>
        </p:nvSpPr>
        <p:spPr>
          <a:xfrm>
            <a:off x="188380" y="620967"/>
            <a:ext cx="3867000" cy="577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Work Sans"/>
              <a:buNone/>
              <a:defRPr b="1" i="0" sz="2400">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7" name="Google Shape;747;p36"/>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8" name="Google Shape;748;p36"/>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749" name="Google Shape;749;p36"/>
          <p:cNvGrpSpPr/>
          <p:nvPr/>
        </p:nvGrpSpPr>
        <p:grpSpPr>
          <a:xfrm>
            <a:off x="8440609" y="4933119"/>
            <a:ext cx="492919" cy="102674"/>
            <a:chOff x="238125" y="1729525"/>
            <a:chExt cx="7143750" cy="1488025"/>
          </a:xfrm>
        </p:grpSpPr>
        <p:sp>
          <p:nvSpPr>
            <p:cNvPr id="750" name="Google Shape;750;p36"/>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51" name="Google Shape;751;p36"/>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52" name="Google Shape;752;p36"/>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53" name="Google Shape;753;p36"/>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54" name="Google Shape;754;p36"/>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55" name="Google Shape;755;p36"/>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56" name="Google Shape;756;p36"/>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VP">
  <p:cSld name="Title Slide - Scale VP">
    <p:bg>
      <p:bgPr>
        <a:solidFill>
          <a:schemeClr val="dk2"/>
        </a:solidFill>
      </p:bgPr>
    </p:bg>
    <p:spTree>
      <p:nvGrpSpPr>
        <p:cNvPr id="757" name="Shape 757"/>
        <p:cNvGrpSpPr/>
        <p:nvPr/>
      </p:nvGrpSpPr>
      <p:grpSpPr>
        <a:xfrm>
          <a:off x="0" y="0"/>
          <a:ext cx="0" cy="0"/>
          <a:chOff x="0" y="0"/>
          <a:chExt cx="0" cy="0"/>
        </a:xfrm>
      </p:grpSpPr>
      <p:sp>
        <p:nvSpPr>
          <p:cNvPr id="758" name="Google Shape;758;p37"/>
          <p:cNvSpPr txBox="1"/>
          <p:nvPr>
            <p:ph idx="1" type="subTitle"/>
          </p:nvPr>
        </p:nvSpPr>
        <p:spPr>
          <a:xfrm>
            <a:off x="1143001" y="3062546"/>
            <a:ext cx="6858000" cy="5754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i="0" sz="1800">
                <a:latin typeface="Work Sans"/>
                <a:ea typeface="Work Sans"/>
                <a:cs typeface="Work Sans"/>
                <a:sym typeface="Work Sans"/>
              </a:defRPr>
            </a:lvl1pPr>
            <a:lvl2pPr lvl="1" rtl="0" algn="ctr">
              <a:lnSpc>
                <a:spcPct val="90000"/>
              </a:lnSpc>
              <a:spcBef>
                <a:spcPts val="400"/>
              </a:spcBef>
              <a:spcAft>
                <a:spcPts val="0"/>
              </a:spcAft>
              <a:buClr>
                <a:schemeClr val="lt1"/>
              </a:buClr>
              <a:buSzPts val="1500"/>
              <a:buNone/>
              <a:defRPr sz="1500"/>
            </a:lvl2pPr>
            <a:lvl3pPr lvl="2" rtl="0" algn="ctr">
              <a:lnSpc>
                <a:spcPct val="90000"/>
              </a:lnSpc>
              <a:spcBef>
                <a:spcPts val="400"/>
              </a:spcBef>
              <a:spcAft>
                <a:spcPts val="0"/>
              </a:spcAft>
              <a:buClr>
                <a:schemeClr val="lt1"/>
              </a:buClr>
              <a:buSzPts val="1400"/>
              <a:buNone/>
              <a:defRPr sz="1400"/>
            </a:lvl3pPr>
            <a:lvl4pPr lvl="3" rtl="0" algn="ctr">
              <a:lnSpc>
                <a:spcPct val="90000"/>
              </a:lnSpc>
              <a:spcBef>
                <a:spcPts val="400"/>
              </a:spcBef>
              <a:spcAft>
                <a:spcPts val="0"/>
              </a:spcAft>
              <a:buClr>
                <a:schemeClr val="lt1"/>
              </a:buClr>
              <a:buSzPts val="1200"/>
              <a:buNone/>
              <a:defRPr sz="1200"/>
            </a:lvl4pPr>
            <a:lvl5pPr lvl="4" rtl="0" algn="ctr">
              <a:lnSpc>
                <a:spcPct val="90000"/>
              </a:lnSpc>
              <a:spcBef>
                <a:spcPts val="400"/>
              </a:spcBef>
              <a:spcAft>
                <a:spcPts val="0"/>
              </a:spcAft>
              <a:buClr>
                <a:schemeClr val="lt1"/>
              </a:buClr>
              <a:buSzPts val="1200"/>
              <a:buNone/>
              <a:defRPr sz="1200"/>
            </a:lvl5pPr>
            <a:lvl6pPr lvl="5" rtl="0" algn="ctr">
              <a:lnSpc>
                <a:spcPct val="90000"/>
              </a:lnSpc>
              <a:spcBef>
                <a:spcPts val="400"/>
              </a:spcBef>
              <a:spcAft>
                <a:spcPts val="0"/>
              </a:spcAft>
              <a:buClr>
                <a:schemeClr val="lt1"/>
              </a:buClr>
              <a:buSzPts val="1200"/>
              <a:buNone/>
              <a:defRPr sz="1200"/>
            </a:lvl6pPr>
            <a:lvl7pPr lvl="6" rtl="0" algn="ctr">
              <a:lnSpc>
                <a:spcPct val="90000"/>
              </a:lnSpc>
              <a:spcBef>
                <a:spcPts val="400"/>
              </a:spcBef>
              <a:spcAft>
                <a:spcPts val="0"/>
              </a:spcAft>
              <a:buClr>
                <a:schemeClr val="lt1"/>
              </a:buClr>
              <a:buSzPts val="1200"/>
              <a:buNone/>
              <a:defRPr sz="1200"/>
            </a:lvl7pPr>
            <a:lvl8pPr lvl="7" rtl="0" algn="ctr">
              <a:lnSpc>
                <a:spcPct val="90000"/>
              </a:lnSpc>
              <a:spcBef>
                <a:spcPts val="400"/>
              </a:spcBef>
              <a:spcAft>
                <a:spcPts val="0"/>
              </a:spcAft>
              <a:buClr>
                <a:schemeClr val="lt1"/>
              </a:buClr>
              <a:buSzPts val="1200"/>
              <a:buNone/>
              <a:defRPr sz="1200"/>
            </a:lvl8pPr>
            <a:lvl9pPr lvl="8" rtl="0" algn="ctr">
              <a:lnSpc>
                <a:spcPct val="90000"/>
              </a:lnSpc>
              <a:spcBef>
                <a:spcPts val="400"/>
              </a:spcBef>
              <a:spcAft>
                <a:spcPts val="0"/>
              </a:spcAft>
              <a:buClr>
                <a:schemeClr val="lt1"/>
              </a:buClr>
              <a:buSzPts val="1200"/>
              <a:buNone/>
              <a:defRPr sz="1200"/>
            </a:lvl9pPr>
          </a:lstStyle>
          <a:p/>
        </p:txBody>
      </p:sp>
      <p:grpSp>
        <p:nvGrpSpPr>
          <p:cNvPr id="759" name="Google Shape;759;p37"/>
          <p:cNvGrpSpPr/>
          <p:nvPr/>
        </p:nvGrpSpPr>
        <p:grpSpPr>
          <a:xfrm>
            <a:off x="2559084" y="1639950"/>
            <a:ext cx="4033361" cy="1273709"/>
            <a:chOff x="238125" y="1729525"/>
            <a:chExt cx="7143750" cy="2255950"/>
          </a:xfrm>
        </p:grpSpPr>
        <p:sp>
          <p:nvSpPr>
            <p:cNvPr id="760" name="Google Shape;760;p37"/>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61" name="Google Shape;761;p37"/>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62" name="Google Shape;762;p37"/>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63" name="Google Shape;763;p37"/>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64" name="Google Shape;764;p37"/>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65" name="Google Shape;765;p37"/>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66" name="Google Shape;766;p37"/>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67" name="Google Shape;767;p37"/>
            <p:cNvSpPr/>
            <p:nvPr/>
          </p:nvSpPr>
          <p:spPr>
            <a:xfrm>
              <a:off x="289500" y="3488525"/>
              <a:ext cx="485700" cy="489925"/>
            </a:xfrm>
            <a:custGeom>
              <a:rect b="b" l="l" r="r" t="t"/>
              <a:pathLst>
                <a:path extrusionOk="0" h="19597" w="19428">
                  <a:moveTo>
                    <a:pt x="0" y="0"/>
                  </a:moveTo>
                  <a:lnTo>
                    <a:pt x="8109" y="19596"/>
                  </a:lnTo>
                  <a:lnTo>
                    <a:pt x="11263" y="19596"/>
                  </a:lnTo>
                  <a:lnTo>
                    <a:pt x="19428" y="0"/>
                  </a:lnTo>
                  <a:lnTo>
                    <a:pt x="15204" y="0"/>
                  </a:lnTo>
                  <a:lnTo>
                    <a:pt x="9714" y="13768"/>
                  </a:lnTo>
                  <a:lnTo>
                    <a:pt x="430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68" name="Google Shape;768;p37"/>
            <p:cNvSpPr/>
            <p:nvPr/>
          </p:nvSpPr>
          <p:spPr>
            <a:xfrm>
              <a:off x="832200" y="3488525"/>
              <a:ext cx="357600" cy="489925"/>
            </a:xfrm>
            <a:custGeom>
              <a:rect b="b" l="l" r="r" t="t"/>
              <a:pathLst>
                <a:path extrusionOk="0" h="19597" w="14304">
                  <a:moveTo>
                    <a:pt x="0" y="0"/>
                  </a:moveTo>
                  <a:lnTo>
                    <a:pt x="0" y="19596"/>
                  </a:lnTo>
                  <a:lnTo>
                    <a:pt x="14303" y="19596"/>
                  </a:lnTo>
                  <a:lnTo>
                    <a:pt x="14303" y="16246"/>
                  </a:lnTo>
                  <a:lnTo>
                    <a:pt x="3970" y="16246"/>
                  </a:lnTo>
                  <a:lnTo>
                    <a:pt x="3970" y="11206"/>
                  </a:lnTo>
                  <a:lnTo>
                    <a:pt x="13261" y="11206"/>
                  </a:lnTo>
                  <a:lnTo>
                    <a:pt x="13261" y="7968"/>
                  </a:lnTo>
                  <a:lnTo>
                    <a:pt x="3970" y="7968"/>
                  </a:lnTo>
                  <a:lnTo>
                    <a:pt x="3970" y="3351"/>
                  </a:lnTo>
                  <a:lnTo>
                    <a:pt x="14162" y="3351"/>
                  </a:lnTo>
                  <a:lnTo>
                    <a:pt x="14162"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69" name="Google Shape;769;p37"/>
            <p:cNvSpPr/>
            <p:nvPr/>
          </p:nvSpPr>
          <p:spPr>
            <a:xfrm>
              <a:off x="1275650" y="3488525"/>
              <a:ext cx="426575" cy="489925"/>
            </a:xfrm>
            <a:custGeom>
              <a:rect b="b" l="l" r="r" t="t"/>
              <a:pathLst>
                <a:path extrusionOk="0" h="19597" w="17063">
                  <a:moveTo>
                    <a:pt x="0" y="0"/>
                  </a:moveTo>
                  <a:lnTo>
                    <a:pt x="0" y="19596"/>
                  </a:lnTo>
                  <a:lnTo>
                    <a:pt x="3998" y="19596"/>
                  </a:lnTo>
                  <a:lnTo>
                    <a:pt x="3998" y="6955"/>
                  </a:lnTo>
                  <a:lnTo>
                    <a:pt x="14219" y="19596"/>
                  </a:lnTo>
                  <a:lnTo>
                    <a:pt x="17062" y="19596"/>
                  </a:lnTo>
                  <a:lnTo>
                    <a:pt x="17062" y="0"/>
                  </a:lnTo>
                  <a:lnTo>
                    <a:pt x="13064" y="0"/>
                  </a:lnTo>
                  <a:lnTo>
                    <a:pt x="13064" y="12698"/>
                  </a:lnTo>
                  <a:lnTo>
                    <a:pt x="278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70" name="Google Shape;770;p37"/>
            <p:cNvSpPr/>
            <p:nvPr/>
          </p:nvSpPr>
          <p:spPr>
            <a:xfrm>
              <a:off x="1759925" y="3488525"/>
              <a:ext cx="427275" cy="489925"/>
            </a:xfrm>
            <a:custGeom>
              <a:rect b="b" l="l" r="r" t="t"/>
              <a:pathLst>
                <a:path extrusionOk="0" h="19597" w="17091">
                  <a:moveTo>
                    <a:pt x="0" y="0"/>
                  </a:moveTo>
                  <a:lnTo>
                    <a:pt x="0" y="3379"/>
                  </a:lnTo>
                  <a:lnTo>
                    <a:pt x="6532" y="3379"/>
                  </a:lnTo>
                  <a:lnTo>
                    <a:pt x="6532" y="19596"/>
                  </a:lnTo>
                  <a:lnTo>
                    <a:pt x="10530" y="19596"/>
                  </a:lnTo>
                  <a:lnTo>
                    <a:pt x="10530" y="3379"/>
                  </a:lnTo>
                  <a:lnTo>
                    <a:pt x="17091" y="3379"/>
                  </a:lnTo>
                  <a:lnTo>
                    <a:pt x="17091"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71" name="Google Shape;771;p37"/>
            <p:cNvSpPr/>
            <p:nvPr/>
          </p:nvSpPr>
          <p:spPr>
            <a:xfrm>
              <a:off x="2241375" y="3488525"/>
              <a:ext cx="416725" cy="496950"/>
            </a:xfrm>
            <a:custGeom>
              <a:rect b="b" l="l" r="r" t="t"/>
              <a:pathLst>
                <a:path extrusionOk="0" h="19878" w="16669">
                  <a:moveTo>
                    <a:pt x="1" y="0"/>
                  </a:moveTo>
                  <a:lnTo>
                    <a:pt x="1" y="12023"/>
                  </a:lnTo>
                  <a:lnTo>
                    <a:pt x="29" y="12586"/>
                  </a:lnTo>
                  <a:lnTo>
                    <a:pt x="57" y="13121"/>
                  </a:lnTo>
                  <a:lnTo>
                    <a:pt x="141" y="13656"/>
                  </a:lnTo>
                  <a:lnTo>
                    <a:pt x="282" y="14162"/>
                  </a:lnTo>
                  <a:lnTo>
                    <a:pt x="423" y="14669"/>
                  </a:lnTo>
                  <a:lnTo>
                    <a:pt x="620" y="15148"/>
                  </a:lnTo>
                  <a:lnTo>
                    <a:pt x="817" y="15598"/>
                  </a:lnTo>
                  <a:lnTo>
                    <a:pt x="1070" y="16049"/>
                  </a:lnTo>
                  <a:lnTo>
                    <a:pt x="1352" y="16499"/>
                  </a:lnTo>
                  <a:lnTo>
                    <a:pt x="1662" y="16894"/>
                  </a:lnTo>
                  <a:lnTo>
                    <a:pt x="2000" y="17288"/>
                  </a:lnTo>
                  <a:lnTo>
                    <a:pt x="2366" y="17654"/>
                  </a:lnTo>
                  <a:lnTo>
                    <a:pt x="2760" y="17992"/>
                  </a:lnTo>
                  <a:lnTo>
                    <a:pt x="3154" y="18301"/>
                  </a:lnTo>
                  <a:lnTo>
                    <a:pt x="3576" y="18583"/>
                  </a:lnTo>
                  <a:lnTo>
                    <a:pt x="4055" y="18864"/>
                  </a:lnTo>
                  <a:lnTo>
                    <a:pt x="4534" y="19090"/>
                  </a:lnTo>
                  <a:lnTo>
                    <a:pt x="5012" y="19315"/>
                  </a:lnTo>
                  <a:lnTo>
                    <a:pt x="5547" y="19484"/>
                  </a:lnTo>
                  <a:lnTo>
                    <a:pt x="6054" y="19625"/>
                  </a:lnTo>
                  <a:lnTo>
                    <a:pt x="6617" y="19737"/>
                  </a:lnTo>
                  <a:lnTo>
                    <a:pt x="7180" y="19822"/>
                  </a:lnTo>
                  <a:lnTo>
                    <a:pt x="7771" y="19850"/>
                  </a:lnTo>
                  <a:lnTo>
                    <a:pt x="8363" y="19878"/>
                  </a:lnTo>
                  <a:lnTo>
                    <a:pt x="8954" y="19850"/>
                  </a:lnTo>
                  <a:lnTo>
                    <a:pt x="9545" y="19822"/>
                  </a:lnTo>
                  <a:lnTo>
                    <a:pt x="10108" y="19737"/>
                  </a:lnTo>
                  <a:lnTo>
                    <a:pt x="10671" y="19625"/>
                  </a:lnTo>
                  <a:lnTo>
                    <a:pt x="11178" y="19484"/>
                  </a:lnTo>
                  <a:lnTo>
                    <a:pt x="11685" y="19315"/>
                  </a:lnTo>
                  <a:lnTo>
                    <a:pt x="12192" y="19090"/>
                  </a:lnTo>
                  <a:lnTo>
                    <a:pt x="12670" y="18864"/>
                  </a:lnTo>
                  <a:lnTo>
                    <a:pt x="13121" y="18583"/>
                  </a:lnTo>
                  <a:lnTo>
                    <a:pt x="13543" y="18301"/>
                  </a:lnTo>
                  <a:lnTo>
                    <a:pt x="13937" y="17992"/>
                  </a:lnTo>
                  <a:lnTo>
                    <a:pt x="14332" y="17654"/>
                  </a:lnTo>
                  <a:lnTo>
                    <a:pt x="14670" y="17288"/>
                  </a:lnTo>
                  <a:lnTo>
                    <a:pt x="15007" y="16922"/>
                  </a:lnTo>
                  <a:lnTo>
                    <a:pt x="15317" y="16499"/>
                  </a:lnTo>
                  <a:lnTo>
                    <a:pt x="15599" y="16077"/>
                  </a:lnTo>
                  <a:lnTo>
                    <a:pt x="15852" y="15627"/>
                  </a:lnTo>
                  <a:lnTo>
                    <a:pt x="16077" y="15148"/>
                  </a:lnTo>
                  <a:lnTo>
                    <a:pt x="16246" y="14669"/>
                  </a:lnTo>
                  <a:lnTo>
                    <a:pt x="16415" y="14191"/>
                  </a:lnTo>
                  <a:lnTo>
                    <a:pt x="16528" y="13684"/>
                  </a:lnTo>
                  <a:lnTo>
                    <a:pt x="16612" y="13149"/>
                  </a:lnTo>
                  <a:lnTo>
                    <a:pt x="16669" y="12614"/>
                  </a:lnTo>
                  <a:lnTo>
                    <a:pt x="16669" y="12051"/>
                  </a:lnTo>
                  <a:lnTo>
                    <a:pt x="16669" y="0"/>
                  </a:lnTo>
                  <a:lnTo>
                    <a:pt x="12670" y="0"/>
                  </a:lnTo>
                  <a:lnTo>
                    <a:pt x="12670" y="12163"/>
                  </a:lnTo>
                  <a:lnTo>
                    <a:pt x="12670" y="12473"/>
                  </a:lnTo>
                  <a:lnTo>
                    <a:pt x="12642" y="12783"/>
                  </a:lnTo>
                  <a:lnTo>
                    <a:pt x="12586" y="13064"/>
                  </a:lnTo>
                  <a:lnTo>
                    <a:pt x="12530" y="13346"/>
                  </a:lnTo>
                  <a:lnTo>
                    <a:pt x="12445" y="13628"/>
                  </a:lnTo>
                  <a:lnTo>
                    <a:pt x="12361" y="13881"/>
                  </a:lnTo>
                  <a:lnTo>
                    <a:pt x="12248" y="14134"/>
                  </a:lnTo>
                  <a:lnTo>
                    <a:pt x="12107" y="14388"/>
                  </a:lnTo>
                  <a:lnTo>
                    <a:pt x="11967" y="14613"/>
                  </a:lnTo>
                  <a:lnTo>
                    <a:pt x="11798" y="14838"/>
                  </a:lnTo>
                  <a:lnTo>
                    <a:pt x="11629" y="15035"/>
                  </a:lnTo>
                  <a:lnTo>
                    <a:pt x="11432" y="15232"/>
                  </a:lnTo>
                  <a:lnTo>
                    <a:pt x="11235" y="15401"/>
                  </a:lnTo>
                  <a:lnTo>
                    <a:pt x="11037" y="15570"/>
                  </a:lnTo>
                  <a:lnTo>
                    <a:pt x="10812" y="15711"/>
                  </a:lnTo>
                  <a:lnTo>
                    <a:pt x="10587" y="15852"/>
                  </a:lnTo>
                  <a:lnTo>
                    <a:pt x="10334" y="15964"/>
                  </a:lnTo>
                  <a:lnTo>
                    <a:pt x="10080" y="16077"/>
                  </a:lnTo>
                  <a:lnTo>
                    <a:pt x="9799" y="16161"/>
                  </a:lnTo>
                  <a:lnTo>
                    <a:pt x="9545" y="16246"/>
                  </a:lnTo>
                  <a:lnTo>
                    <a:pt x="9264" y="16302"/>
                  </a:lnTo>
                  <a:lnTo>
                    <a:pt x="8954" y="16330"/>
                  </a:lnTo>
                  <a:lnTo>
                    <a:pt x="8363" y="16359"/>
                  </a:lnTo>
                  <a:lnTo>
                    <a:pt x="7743" y="16330"/>
                  </a:lnTo>
                  <a:lnTo>
                    <a:pt x="7462" y="16302"/>
                  </a:lnTo>
                  <a:lnTo>
                    <a:pt x="7180" y="16246"/>
                  </a:lnTo>
                  <a:lnTo>
                    <a:pt x="6899" y="16161"/>
                  </a:lnTo>
                  <a:lnTo>
                    <a:pt x="6645" y="16077"/>
                  </a:lnTo>
                  <a:lnTo>
                    <a:pt x="6364" y="15964"/>
                  </a:lnTo>
                  <a:lnTo>
                    <a:pt x="6110" y="15852"/>
                  </a:lnTo>
                  <a:lnTo>
                    <a:pt x="5885" y="15711"/>
                  </a:lnTo>
                  <a:lnTo>
                    <a:pt x="5632" y="15570"/>
                  </a:lnTo>
                  <a:lnTo>
                    <a:pt x="5435" y="15401"/>
                  </a:lnTo>
                  <a:lnTo>
                    <a:pt x="5209" y="15232"/>
                  </a:lnTo>
                  <a:lnTo>
                    <a:pt x="5040" y="15035"/>
                  </a:lnTo>
                  <a:lnTo>
                    <a:pt x="4843" y="14838"/>
                  </a:lnTo>
                  <a:lnTo>
                    <a:pt x="4702" y="14613"/>
                  </a:lnTo>
                  <a:lnTo>
                    <a:pt x="4534" y="14388"/>
                  </a:lnTo>
                  <a:lnTo>
                    <a:pt x="4421" y="14134"/>
                  </a:lnTo>
                  <a:lnTo>
                    <a:pt x="4280" y="13881"/>
                  </a:lnTo>
                  <a:lnTo>
                    <a:pt x="4196" y="13628"/>
                  </a:lnTo>
                  <a:lnTo>
                    <a:pt x="4111" y="13346"/>
                  </a:lnTo>
                  <a:lnTo>
                    <a:pt x="4055" y="13064"/>
                  </a:lnTo>
                  <a:lnTo>
                    <a:pt x="3999" y="12755"/>
                  </a:lnTo>
                  <a:lnTo>
                    <a:pt x="3970" y="12445"/>
                  </a:lnTo>
                  <a:lnTo>
                    <a:pt x="3970" y="12135"/>
                  </a:lnTo>
                  <a:lnTo>
                    <a:pt x="397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72" name="Google Shape;772;p37"/>
            <p:cNvSpPr/>
            <p:nvPr/>
          </p:nvSpPr>
          <p:spPr>
            <a:xfrm>
              <a:off x="2759425" y="3488525"/>
              <a:ext cx="401250" cy="489925"/>
            </a:xfrm>
            <a:custGeom>
              <a:rect b="b" l="l" r="r" t="t"/>
              <a:pathLst>
                <a:path extrusionOk="0" h="19597" w="16050">
                  <a:moveTo>
                    <a:pt x="7687" y="3097"/>
                  </a:moveTo>
                  <a:lnTo>
                    <a:pt x="8053" y="3126"/>
                  </a:lnTo>
                  <a:lnTo>
                    <a:pt x="8391" y="3154"/>
                  </a:lnTo>
                  <a:lnTo>
                    <a:pt x="8701" y="3210"/>
                  </a:lnTo>
                  <a:lnTo>
                    <a:pt x="8983" y="3294"/>
                  </a:lnTo>
                  <a:lnTo>
                    <a:pt x="9264" y="3407"/>
                  </a:lnTo>
                  <a:lnTo>
                    <a:pt x="9517" y="3520"/>
                  </a:lnTo>
                  <a:lnTo>
                    <a:pt x="9743" y="3689"/>
                  </a:lnTo>
                  <a:lnTo>
                    <a:pt x="9968" y="3858"/>
                  </a:lnTo>
                  <a:lnTo>
                    <a:pt x="10137" y="4055"/>
                  </a:lnTo>
                  <a:lnTo>
                    <a:pt x="10306" y="4280"/>
                  </a:lnTo>
                  <a:lnTo>
                    <a:pt x="10447" y="4505"/>
                  </a:lnTo>
                  <a:lnTo>
                    <a:pt x="10559" y="4730"/>
                  </a:lnTo>
                  <a:lnTo>
                    <a:pt x="10644" y="4984"/>
                  </a:lnTo>
                  <a:lnTo>
                    <a:pt x="10728" y="5237"/>
                  </a:lnTo>
                  <a:lnTo>
                    <a:pt x="10756" y="5491"/>
                  </a:lnTo>
                  <a:lnTo>
                    <a:pt x="10756" y="5772"/>
                  </a:lnTo>
                  <a:lnTo>
                    <a:pt x="10756" y="6082"/>
                  </a:lnTo>
                  <a:lnTo>
                    <a:pt x="10728" y="6363"/>
                  </a:lnTo>
                  <a:lnTo>
                    <a:pt x="10644" y="6645"/>
                  </a:lnTo>
                  <a:lnTo>
                    <a:pt x="10559" y="6898"/>
                  </a:lnTo>
                  <a:lnTo>
                    <a:pt x="10447" y="7124"/>
                  </a:lnTo>
                  <a:lnTo>
                    <a:pt x="10306" y="7349"/>
                  </a:lnTo>
                  <a:lnTo>
                    <a:pt x="10137" y="7546"/>
                  </a:lnTo>
                  <a:lnTo>
                    <a:pt x="9968" y="7743"/>
                  </a:lnTo>
                  <a:lnTo>
                    <a:pt x="9743" y="7912"/>
                  </a:lnTo>
                  <a:lnTo>
                    <a:pt x="9517" y="8053"/>
                  </a:lnTo>
                  <a:lnTo>
                    <a:pt x="9264" y="8165"/>
                  </a:lnTo>
                  <a:lnTo>
                    <a:pt x="8983" y="8278"/>
                  </a:lnTo>
                  <a:lnTo>
                    <a:pt x="8701" y="8362"/>
                  </a:lnTo>
                  <a:lnTo>
                    <a:pt x="8391" y="8419"/>
                  </a:lnTo>
                  <a:lnTo>
                    <a:pt x="8053" y="8447"/>
                  </a:lnTo>
                  <a:lnTo>
                    <a:pt x="3999" y="8447"/>
                  </a:lnTo>
                  <a:lnTo>
                    <a:pt x="3999" y="3097"/>
                  </a:lnTo>
                  <a:close/>
                  <a:moveTo>
                    <a:pt x="1" y="0"/>
                  </a:moveTo>
                  <a:lnTo>
                    <a:pt x="1" y="19596"/>
                  </a:lnTo>
                  <a:lnTo>
                    <a:pt x="3999" y="19596"/>
                  </a:lnTo>
                  <a:lnTo>
                    <a:pt x="3999" y="11403"/>
                  </a:lnTo>
                  <a:lnTo>
                    <a:pt x="4675" y="11403"/>
                  </a:lnTo>
                  <a:lnTo>
                    <a:pt x="11235" y="19596"/>
                  </a:lnTo>
                  <a:lnTo>
                    <a:pt x="16050" y="19596"/>
                  </a:lnTo>
                  <a:lnTo>
                    <a:pt x="9180" y="11347"/>
                  </a:lnTo>
                  <a:lnTo>
                    <a:pt x="9827" y="11234"/>
                  </a:lnTo>
                  <a:lnTo>
                    <a:pt x="10418" y="11094"/>
                  </a:lnTo>
                  <a:lnTo>
                    <a:pt x="10982" y="10925"/>
                  </a:lnTo>
                  <a:lnTo>
                    <a:pt x="11517" y="10699"/>
                  </a:lnTo>
                  <a:lnTo>
                    <a:pt x="11883" y="10502"/>
                  </a:lnTo>
                  <a:lnTo>
                    <a:pt x="12249" y="10305"/>
                  </a:lnTo>
                  <a:lnTo>
                    <a:pt x="12558" y="10080"/>
                  </a:lnTo>
                  <a:lnTo>
                    <a:pt x="12868" y="9855"/>
                  </a:lnTo>
                  <a:lnTo>
                    <a:pt x="13150" y="9601"/>
                  </a:lnTo>
                  <a:lnTo>
                    <a:pt x="13403" y="9320"/>
                  </a:lnTo>
                  <a:lnTo>
                    <a:pt x="13656" y="9038"/>
                  </a:lnTo>
                  <a:lnTo>
                    <a:pt x="13882" y="8728"/>
                  </a:lnTo>
                  <a:lnTo>
                    <a:pt x="14079" y="8391"/>
                  </a:lnTo>
                  <a:lnTo>
                    <a:pt x="14248" y="8053"/>
                  </a:lnTo>
                  <a:lnTo>
                    <a:pt x="14388" y="7715"/>
                  </a:lnTo>
                  <a:lnTo>
                    <a:pt x="14501" y="7349"/>
                  </a:lnTo>
                  <a:lnTo>
                    <a:pt x="14585" y="6955"/>
                  </a:lnTo>
                  <a:lnTo>
                    <a:pt x="14670" y="6561"/>
                  </a:lnTo>
                  <a:lnTo>
                    <a:pt x="14698" y="6138"/>
                  </a:lnTo>
                  <a:lnTo>
                    <a:pt x="14698" y="5716"/>
                  </a:lnTo>
                  <a:lnTo>
                    <a:pt x="14698" y="5322"/>
                  </a:lnTo>
                  <a:lnTo>
                    <a:pt x="14670" y="4899"/>
                  </a:lnTo>
                  <a:lnTo>
                    <a:pt x="14585" y="4533"/>
                  </a:lnTo>
                  <a:lnTo>
                    <a:pt x="14501" y="4139"/>
                  </a:lnTo>
                  <a:lnTo>
                    <a:pt x="14388" y="3773"/>
                  </a:lnTo>
                  <a:lnTo>
                    <a:pt x="14248" y="3435"/>
                  </a:lnTo>
                  <a:lnTo>
                    <a:pt x="14079" y="3097"/>
                  </a:lnTo>
                  <a:lnTo>
                    <a:pt x="13882" y="2760"/>
                  </a:lnTo>
                  <a:lnTo>
                    <a:pt x="13656" y="2450"/>
                  </a:lnTo>
                  <a:lnTo>
                    <a:pt x="13431" y="2168"/>
                  </a:lnTo>
                  <a:lnTo>
                    <a:pt x="13150" y="1887"/>
                  </a:lnTo>
                  <a:lnTo>
                    <a:pt x="12868" y="1633"/>
                  </a:lnTo>
                  <a:lnTo>
                    <a:pt x="12586" y="1380"/>
                  </a:lnTo>
                  <a:lnTo>
                    <a:pt x="12249" y="1155"/>
                  </a:lnTo>
                  <a:lnTo>
                    <a:pt x="11911" y="929"/>
                  </a:lnTo>
                  <a:lnTo>
                    <a:pt x="11545" y="761"/>
                  </a:lnTo>
                  <a:lnTo>
                    <a:pt x="11151" y="563"/>
                  </a:lnTo>
                  <a:lnTo>
                    <a:pt x="10756" y="423"/>
                  </a:lnTo>
                  <a:lnTo>
                    <a:pt x="10334" y="310"/>
                  </a:lnTo>
                  <a:lnTo>
                    <a:pt x="9912" y="197"/>
                  </a:lnTo>
                  <a:lnTo>
                    <a:pt x="9461" y="113"/>
                  </a:lnTo>
                  <a:lnTo>
                    <a:pt x="9011" y="57"/>
                  </a:lnTo>
                  <a:lnTo>
                    <a:pt x="8532" y="28"/>
                  </a:lnTo>
                  <a:lnTo>
                    <a:pt x="8053"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73" name="Google Shape;773;p37"/>
            <p:cNvSpPr/>
            <p:nvPr/>
          </p:nvSpPr>
          <p:spPr>
            <a:xfrm>
              <a:off x="3219775" y="3488525"/>
              <a:ext cx="356900" cy="489925"/>
            </a:xfrm>
            <a:custGeom>
              <a:rect b="b" l="l" r="r" t="t"/>
              <a:pathLst>
                <a:path extrusionOk="0" h="19597" w="14276">
                  <a:moveTo>
                    <a:pt x="1" y="0"/>
                  </a:moveTo>
                  <a:lnTo>
                    <a:pt x="1" y="19596"/>
                  </a:lnTo>
                  <a:lnTo>
                    <a:pt x="14275" y="19596"/>
                  </a:lnTo>
                  <a:lnTo>
                    <a:pt x="14275" y="16246"/>
                  </a:lnTo>
                  <a:lnTo>
                    <a:pt x="3971" y="16246"/>
                  </a:lnTo>
                  <a:lnTo>
                    <a:pt x="3971" y="11206"/>
                  </a:lnTo>
                  <a:lnTo>
                    <a:pt x="13262" y="11206"/>
                  </a:lnTo>
                  <a:lnTo>
                    <a:pt x="13262" y="7968"/>
                  </a:lnTo>
                  <a:lnTo>
                    <a:pt x="3971" y="7968"/>
                  </a:lnTo>
                  <a:lnTo>
                    <a:pt x="3971" y="3351"/>
                  </a:lnTo>
                  <a:lnTo>
                    <a:pt x="14135" y="3351"/>
                  </a:lnTo>
                  <a:lnTo>
                    <a:pt x="1413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74" name="Google Shape;774;p37"/>
            <p:cNvSpPr/>
            <p:nvPr/>
          </p:nvSpPr>
          <p:spPr>
            <a:xfrm>
              <a:off x="3801900" y="3488525"/>
              <a:ext cx="374475" cy="489925"/>
            </a:xfrm>
            <a:custGeom>
              <a:rect b="b" l="l" r="r" t="t"/>
              <a:pathLst>
                <a:path extrusionOk="0" h="19597" w="14979">
                  <a:moveTo>
                    <a:pt x="7687" y="3097"/>
                  </a:moveTo>
                  <a:lnTo>
                    <a:pt x="8137" y="3126"/>
                  </a:lnTo>
                  <a:lnTo>
                    <a:pt x="8559" y="3182"/>
                  </a:lnTo>
                  <a:lnTo>
                    <a:pt x="8982" y="3294"/>
                  </a:lnTo>
                  <a:lnTo>
                    <a:pt x="9376" y="3463"/>
                  </a:lnTo>
                  <a:lnTo>
                    <a:pt x="9742" y="3661"/>
                  </a:lnTo>
                  <a:lnTo>
                    <a:pt x="10052" y="3914"/>
                  </a:lnTo>
                  <a:lnTo>
                    <a:pt x="10333" y="4195"/>
                  </a:lnTo>
                  <a:lnTo>
                    <a:pt x="10559" y="4533"/>
                  </a:lnTo>
                  <a:lnTo>
                    <a:pt x="10756" y="4899"/>
                  </a:lnTo>
                  <a:lnTo>
                    <a:pt x="10896" y="5294"/>
                  </a:lnTo>
                  <a:lnTo>
                    <a:pt x="10981" y="5716"/>
                  </a:lnTo>
                  <a:lnTo>
                    <a:pt x="11009" y="6166"/>
                  </a:lnTo>
                  <a:lnTo>
                    <a:pt x="10981" y="6645"/>
                  </a:lnTo>
                  <a:lnTo>
                    <a:pt x="10896" y="7067"/>
                  </a:lnTo>
                  <a:lnTo>
                    <a:pt x="10756" y="7461"/>
                  </a:lnTo>
                  <a:lnTo>
                    <a:pt x="10559" y="7828"/>
                  </a:lnTo>
                  <a:lnTo>
                    <a:pt x="10333" y="8137"/>
                  </a:lnTo>
                  <a:lnTo>
                    <a:pt x="10052" y="8419"/>
                  </a:lnTo>
                  <a:lnTo>
                    <a:pt x="9742" y="8672"/>
                  </a:lnTo>
                  <a:lnTo>
                    <a:pt x="9376" y="8869"/>
                  </a:lnTo>
                  <a:lnTo>
                    <a:pt x="8982" y="9038"/>
                  </a:lnTo>
                  <a:lnTo>
                    <a:pt x="8559" y="9151"/>
                  </a:lnTo>
                  <a:lnTo>
                    <a:pt x="8137" y="9207"/>
                  </a:lnTo>
                  <a:lnTo>
                    <a:pt x="7687" y="9235"/>
                  </a:lnTo>
                  <a:lnTo>
                    <a:pt x="3970" y="9235"/>
                  </a:lnTo>
                  <a:lnTo>
                    <a:pt x="3970" y="3097"/>
                  </a:lnTo>
                  <a:close/>
                  <a:moveTo>
                    <a:pt x="0" y="0"/>
                  </a:moveTo>
                  <a:lnTo>
                    <a:pt x="0" y="19596"/>
                  </a:lnTo>
                  <a:lnTo>
                    <a:pt x="3970" y="19596"/>
                  </a:lnTo>
                  <a:lnTo>
                    <a:pt x="3970" y="12332"/>
                  </a:lnTo>
                  <a:lnTo>
                    <a:pt x="8081" y="12332"/>
                  </a:lnTo>
                  <a:lnTo>
                    <a:pt x="8559" y="12304"/>
                  </a:lnTo>
                  <a:lnTo>
                    <a:pt x="9038" y="12276"/>
                  </a:lnTo>
                  <a:lnTo>
                    <a:pt x="9489" y="12220"/>
                  </a:lnTo>
                  <a:lnTo>
                    <a:pt x="9939" y="12135"/>
                  </a:lnTo>
                  <a:lnTo>
                    <a:pt x="10361" y="12023"/>
                  </a:lnTo>
                  <a:lnTo>
                    <a:pt x="10784" y="11910"/>
                  </a:lnTo>
                  <a:lnTo>
                    <a:pt x="11206" y="11741"/>
                  </a:lnTo>
                  <a:lnTo>
                    <a:pt x="11600" y="11572"/>
                  </a:lnTo>
                  <a:lnTo>
                    <a:pt x="11994" y="11375"/>
                  </a:lnTo>
                  <a:lnTo>
                    <a:pt x="12332" y="11150"/>
                  </a:lnTo>
                  <a:lnTo>
                    <a:pt x="12670" y="10925"/>
                  </a:lnTo>
                  <a:lnTo>
                    <a:pt x="13008" y="10671"/>
                  </a:lnTo>
                  <a:lnTo>
                    <a:pt x="13290" y="10390"/>
                  </a:lnTo>
                  <a:lnTo>
                    <a:pt x="13571" y="10080"/>
                  </a:lnTo>
                  <a:lnTo>
                    <a:pt x="13825" y="9770"/>
                  </a:lnTo>
                  <a:lnTo>
                    <a:pt x="14078" y="9432"/>
                  </a:lnTo>
                  <a:lnTo>
                    <a:pt x="14275" y="9094"/>
                  </a:lnTo>
                  <a:lnTo>
                    <a:pt x="14472" y="8728"/>
                  </a:lnTo>
                  <a:lnTo>
                    <a:pt x="14613" y="8334"/>
                  </a:lnTo>
                  <a:lnTo>
                    <a:pt x="14754" y="7940"/>
                  </a:lnTo>
                  <a:lnTo>
                    <a:pt x="14838" y="7518"/>
                  </a:lnTo>
                  <a:lnTo>
                    <a:pt x="14923" y="7095"/>
                  </a:lnTo>
                  <a:lnTo>
                    <a:pt x="14951" y="6645"/>
                  </a:lnTo>
                  <a:lnTo>
                    <a:pt x="14979" y="6166"/>
                  </a:lnTo>
                  <a:lnTo>
                    <a:pt x="14951" y="5688"/>
                  </a:lnTo>
                  <a:lnTo>
                    <a:pt x="14923" y="5265"/>
                  </a:lnTo>
                  <a:lnTo>
                    <a:pt x="14838" y="4815"/>
                  </a:lnTo>
                  <a:lnTo>
                    <a:pt x="14754" y="4393"/>
                  </a:lnTo>
                  <a:lnTo>
                    <a:pt x="14613" y="3998"/>
                  </a:lnTo>
                  <a:lnTo>
                    <a:pt x="14472" y="3604"/>
                  </a:lnTo>
                  <a:lnTo>
                    <a:pt x="14275" y="3238"/>
                  </a:lnTo>
                  <a:lnTo>
                    <a:pt x="14078" y="2900"/>
                  </a:lnTo>
                  <a:lnTo>
                    <a:pt x="13825" y="2562"/>
                  </a:lnTo>
                  <a:lnTo>
                    <a:pt x="13571" y="2253"/>
                  </a:lnTo>
                  <a:lnTo>
                    <a:pt x="13290" y="1943"/>
                  </a:lnTo>
                  <a:lnTo>
                    <a:pt x="13008" y="1661"/>
                  </a:lnTo>
                  <a:lnTo>
                    <a:pt x="12670" y="1408"/>
                  </a:lnTo>
                  <a:lnTo>
                    <a:pt x="12332" y="1183"/>
                  </a:lnTo>
                  <a:lnTo>
                    <a:pt x="11994" y="958"/>
                  </a:lnTo>
                  <a:lnTo>
                    <a:pt x="11600" y="761"/>
                  </a:lnTo>
                  <a:lnTo>
                    <a:pt x="11206" y="592"/>
                  </a:lnTo>
                  <a:lnTo>
                    <a:pt x="10784" y="423"/>
                  </a:lnTo>
                  <a:lnTo>
                    <a:pt x="10361" y="310"/>
                  </a:lnTo>
                  <a:lnTo>
                    <a:pt x="9939" y="197"/>
                  </a:lnTo>
                  <a:lnTo>
                    <a:pt x="9489" y="113"/>
                  </a:lnTo>
                  <a:lnTo>
                    <a:pt x="9038" y="57"/>
                  </a:lnTo>
                  <a:lnTo>
                    <a:pt x="8559" y="28"/>
                  </a:lnTo>
                  <a:lnTo>
                    <a:pt x="8081"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75" name="Google Shape;775;p37"/>
            <p:cNvSpPr/>
            <p:nvPr/>
          </p:nvSpPr>
          <p:spPr>
            <a:xfrm>
              <a:off x="4160875" y="3488525"/>
              <a:ext cx="493450" cy="489925"/>
            </a:xfrm>
            <a:custGeom>
              <a:rect b="b" l="l" r="r" t="t"/>
              <a:pathLst>
                <a:path extrusionOk="0" h="19597" w="19738">
                  <a:moveTo>
                    <a:pt x="9855" y="5350"/>
                  </a:moveTo>
                  <a:lnTo>
                    <a:pt x="12811" y="12783"/>
                  </a:lnTo>
                  <a:lnTo>
                    <a:pt x="6870" y="12783"/>
                  </a:lnTo>
                  <a:lnTo>
                    <a:pt x="9855" y="5350"/>
                  </a:lnTo>
                  <a:close/>
                  <a:moveTo>
                    <a:pt x="8250" y="0"/>
                  </a:moveTo>
                  <a:lnTo>
                    <a:pt x="1" y="19596"/>
                  </a:lnTo>
                  <a:lnTo>
                    <a:pt x="4139" y="19596"/>
                  </a:lnTo>
                  <a:lnTo>
                    <a:pt x="5603" y="15936"/>
                  </a:lnTo>
                  <a:lnTo>
                    <a:pt x="14050" y="15936"/>
                  </a:lnTo>
                  <a:lnTo>
                    <a:pt x="15514" y="19596"/>
                  </a:lnTo>
                  <a:lnTo>
                    <a:pt x="19738" y="19596"/>
                  </a:lnTo>
                  <a:lnTo>
                    <a:pt x="1148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76" name="Google Shape;776;p37"/>
            <p:cNvSpPr/>
            <p:nvPr/>
          </p:nvSpPr>
          <p:spPr>
            <a:xfrm>
              <a:off x="4711325" y="3488525"/>
              <a:ext cx="400525" cy="489925"/>
            </a:xfrm>
            <a:custGeom>
              <a:rect b="b" l="l" r="r" t="t"/>
              <a:pathLst>
                <a:path extrusionOk="0" h="19597" w="16021">
                  <a:moveTo>
                    <a:pt x="7687" y="3097"/>
                  </a:moveTo>
                  <a:lnTo>
                    <a:pt x="8024" y="3126"/>
                  </a:lnTo>
                  <a:lnTo>
                    <a:pt x="8362" y="3154"/>
                  </a:lnTo>
                  <a:lnTo>
                    <a:pt x="8672" y="3210"/>
                  </a:lnTo>
                  <a:lnTo>
                    <a:pt x="8982" y="3294"/>
                  </a:lnTo>
                  <a:lnTo>
                    <a:pt x="9235" y="3407"/>
                  </a:lnTo>
                  <a:lnTo>
                    <a:pt x="9489" y="3520"/>
                  </a:lnTo>
                  <a:lnTo>
                    <a:pt x="9742" y="3689"/>
                  </a:lnTo>
                  <a:lnTo>
                    <a:pt x="9939" y="3858"/>
                  </a:lnTo>
                  <a:lnTo>
                    <a:pt x="10136" y="4055"/>
                  </a:lnTo>
                  <a:lnTo>
                    <a:pt x="10277" y="4280"/>
                  </a:lnTo>
                  <a:lnTo>
                    <a:pt x="10418" y="4505"/>
                  </a:lnTo>
                  <a:lnTo>
                    <a:pt x="10530" y="4730"/>
                  </a:lnTo>
                  <a:lnTo>
                    <a:pt x="10643" y="4984"/>
                  </a:lnTo>
                  <a:lnTo>
                    <a:pt x="10699" y="5237"/>
                  </a:lnTo>
                  <a:lnTo>
                    <a:pt x="10727" y="5491"/>
                  </a:lnTo>
                  <a:lnTo>
                    <a:pt x="10755" y="5772"/>
                  </a:lnTo>
                  <a:lnTo>
                    <a:pt x="10727" y="6082"/>
                  </a:lnTo>
                  <a:lnTo>
                    <a:pt x="10699" y="6363"/>
                  </a:lnTo>
                  <a:lnTo>
                    <a:pt x="10643" y="6645"/>
                  </a:lnTo>
                  <a:lnTo>
                    <a:pt x="10530" y="6898"/>
                  </a:lnTo>
                  <a:lnTo>
                    <a:pt x="10418" y="7124"/>
                  </a:lnTo>
                  <a:lnTo>
                    <a:pt x="10277" y="7349"/>
                  </a:lnTo>
                  <a:lnTo>
                    <a:pt x="10136" y="7546"/>
                  </a:lnTo>
                  <a:lnTo>
                    <a:pt x="9939" y="7743"/>
                  </a:lnTo>
                  <a:lnTo>
                    <a:pt x="9742" y="7912"/>
                  </a:lnTo>
                  <a:lnTo>
                    <a:pt x="9489" y="8053"/>
                  </a:lnTo>
                  <a:lnTo>
                    <a:pt x="9235" y="8165"/>
                  </a:lnTo>
                  <a:lnTo>
                    <a:pt x="8982" y="8278"/>
                  </a:lnTo>
                  <a:lnTo>
                    <a:pt x="8672" y="8362"/>
                  </a:lnTo>
                  <a:lnTo>
                    <a:pt x="8362" y="8419"/>
                  </a:lnTo>
                  <a:lnTo>
                    <a:pt x="8024" y="8447"/>
                  </a:lnTo>
                  <a:lnTo>
                    <a:pt x="3970" y="8447"/>
                  </a:lnTo>
                  <a:lnTo>
                    <a:pt x="3970" y="3097"/>
                  </a:lnTo>
                  <a:close/>
                  <a:moveTo>
                    <a:pt x="0" y="0"/>
                  </a:moveTo>
                  <a:lnTo>
                    <a:pt x="0" y="19596"/>
                  </a:lnTo>
                  <a:lnTo>
                    <a:pt x="3970" y="19596"/>
                  </a:lnTo>
                  <a:lnTo>
                    <a:pt x="3970" y="11403"/>
                  </a:lnTo>
                  <a:lnTo>
                    <a:pt x="4646" y="11403"/>
                  </a:lnTo>
                  <a:lnTo>
                    <a:pt x="11206" y="19596"/>
                  </a:lnTo>
                  <a:lnTo>
                    <a:pt x="16021" y="19596"/>
                  </a:lnTo>
                  <a:lnTo>
                    <a:pt x="9151" y="11347"/>
                  </a:lnTo>
                  <a:lnTo>
                    <a:pt x="9798" y="11234"/>
                  </a:lnTo>
                  <a:lnTo>
                    <a:pt x="10389" y="11094"/>
                  </a:lnTo>
                  <a:lnTo>
                    <a:pt x="10953" y="10925"/>
                  </a:lnTo>
                  <a:lnTo>
                    <a:pt x="11488" y="10699"/>
                  </a:lnTo>
                  <a:lnTo>
                    <a:pt x="11882" y="10502"/>
                  </a:lnTo>
                  <a:lnTo>
                    <a:pt x="12220" y="10305"/>
                  </a:lnTo>
                  <a:lnTo>
                    <a:pt x="12557" y="10080"/>
                  </a:lnTo>
                  <a:lnTo>
                    <a:pt x="12839" y="9855"/>
                  </a:lnTo>
                  <a:lnTo>
                    <a:pt x="13121" y="9601"/>
                  </a:lnTo>
                  <a:lnTo>
                    <a:pt x="13402" y="9320"/>
                  </a:lnTo>
                  <a:lnTo>
                    <a:pt x="13627" y="9038"/>
                  </a:lnTo>
                  <a:lnTo>
                    <a:pt x="13853" y="8728"/>
                  </a:lnTo>
                  <a:lnTo>
                    <a:pt x="14050" y="8391"/>
                  </a:lnTo>
                  <a:lnTo>
                    <a:pt x="14219" y="8053"/>
                  </a:lnTo>
                  <a:lnTo>
                    <a:pt x="14359" y="7715"/>
                  </a:lnTo>
                  <a:lnTo>
                    <a:pt x="14472" y="7349"/>
                  </a:lnTo>
                  <a:lnTo>
                    <a:pt x="14556" y="6955"/>
                  </a:lnTo>
                  <a:lnTo>
                    <a:pt x="14641" y="6561"/>
                  </a:lnTo>
                  <a:lnTo>
                    <a:pt x="14669" y="6138"/>
                  </a:lnTo>
                  <a:lnTo>
                    <a:pt x="14697" y="5716"/>
                  </a:lnTo>
                  <a:lnTo>
                    <a:pt x="14669" y="5322"/>
                  </a:lnTo>
                  <a:lnTo>
                    <a:pt x="14641" y="4899"/>
                  </a:lnTo>
                  <a:lnTo>
                    <a:pt x="14556" y="4533"/>
                  </a:lnTo>
                  <a:lnTo>
                    <a:pt x="14472" y="4139"/>
                  </a:lnTo>
                  <a:lnTo>
                    <a:pt x="14359" y="3773"/>
                  </a:lnTo>
                  <a:lnTo>
                    <a:pt x="14219" y="3435"/>
                  </a:lnTo>
                  <a:lnTo>
                    <a:pt x="14050" y="3097"/>
                  </a:lnTo>
                  <a:lnTo>
                    <a:pt x="13853" y="2760"/>
                  </a:lnTo>
                  <a:lnTo>
                    <a:pt x="13627" y="2450"/>
                  </a:lnTo>
                  <a:lnTo>
                    <a:pt x="13402" y="2168"/>
                  </a:lnTo>
                  <a:lnTo>
                    <a:pt x="13121" y="1887"/>
                  </a:lnTo>
                  <a:lnTo>
                    <a:pt x="12839" y="1633"/>
                  </a:lnTo>
                  <a:lnTo>
                    <a:pt x="12557" y="1380"/>
                  </a:lnTo>
                  <a:lnTo>
                    <a:pt x="12220" y="1155"/>
                  </a:lnTo>
                  <a:lnTo>
                    <a:pt x="11882" y="929"/>
                  </a:lnTo>
                  <a:lnTo>
                    <a:pt x="11516" y="761"/>
                  </a:lnTo>
                  <a:lnTo>
                    <a:pt x="11122" y="563"/>
                  </a:lnTo>
                  <a:lnTo>
                    <a:pt x="10727" y="423"/>
                  </a:lnTo>
                  <a:lnTo>
                    <a:pt x="10333" y="310"/>
                  </a:lnTo>
                  <a:lnTo>
                    <a:pt x="9883" y="197"/>
                  </a:lnTo>
                  <a:lnTo>
                    <a:pt x="9460" y="113"/>
                  </a:lnTo>
                  <a:lnTo>
                    <a:pt x="8982" y="57"/>
                  </a:lnTo>
                  <a:lnTo>
                    <a:pt x="8503" y="28"/>
                  </a:lnTo>
                  <a:lnTo>
                    <a:pt x="8024"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77" name="Google Shape;777;p37"/>
            <p:cNvSpPr/>
            <p:nvPr/>
          </p:nvSpPr>
          <p:spPr>
            <a:xfrm>
              <a:off x="5128725" y="3488525"/>
              <a:ext cx="427275" cy="489925"/>
            </a:xfrm>
            <a:custGeom>
              <a:rect b="b" l="l" r="r" t="t"/>
              <a:pathLst>
                <a:path extrusionOk="0" h="19597" w="17091">
                  <a:moveTo>
                    <a:pt x="0" y="0"/>
                  </a:moveTo>
                  <a:lnTo>
                    <a:pt x="0" y="3379"/>
                  </a:lnTo>
                  <a:lnTo>
                    <a:pt x="6561" y="3379"/>
                  </a:lnTo>
                  <a:lnTo>
                    <a:pt x="6561" y="19596"/>
                  </a:lnTo>
                  <a:lnTo>
                    <a:pt x="10559" y="19596"/>
                  </a:lnTo>
                  <a:lnTo>
                    <a:pt x="10559" y="3379"/>
                  </a:lnTo>
                  <a:lnTo>
                    <a:pt x="17091" y="3379"/>
                  </a:lnTo>
                  <a:lnTo>
                    <a:pt x="17091"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78" name="Google Shape;778;p37"/>
            <p:cNvSpPr/>
            <p:nvPr/>
          </p:nvSpPr>
          <p:spPr>
            <a:xfrm>
              <a:off x="5614400" y="3488525"/>
              <a:ext cx="426575" cy="489925"/>
            </a:xfrm>
            <a:custGeom>
              <a:rect b="b" l="l" r="r" t="t"/>
              <a:pathLst>
                <a:path extrusionOk="0" h="19597" w="17063">
                  <a:moveTo>
                    <a:pt x="1" y="0"/>
                  </a:moveTo>
                  <a:lnTo>
                    <a:pt x="1" y="19596"/>
                  </a:lnTo>
                  <a:lnTo>
                    <a:pt x="3971" y="19596"/>
                  </a:lnTo>
                  <a:lnTo>
                    <a:pt x="3971" y="6955"/>
                  </a:lnTo>
                  <a:lnTo>
                    <a:pt x="14191" y="19596"/>
                  </a:lnTo>
                  <a:lnTo>
                    <a:pt x="17063" y="19596"/>
                  </a:lnTo>
                  <a:lnTo>
                    <a:pt x="17063" y="0"/>
                  </a:lnTo>
                  <a:lnTo>
                    <a:pt x="13037" y="0"/>
                  </a:lnTo>
                  <a:lnTo>
                    <a:pt x="13037" y="12698"/>
                  </a:lnTo>
                  <a:lnTo>
                    <a:pt x="276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79" name="Google Shape;779;p37"/>
            <p:cNvSpPr/>
            <p:nvPr/>
          </p:nvSpPr>
          <p:spPr>
            <a:xfrm>
              <a:off x="6147250" y="3488525"/>
              <a:ext cx="356900" cy="489925"/>
            </a:xfrm>
            <a:custGeom>
              <a:rect b="b" l="l" r="r" t="t"/>
              <a:pathLst>
                <a:path extrusionOk="0" h="19597" w="14276">
                  <a:moveTo>
                    <a:pt x="0" y="0"/>
                  </a:moveTo>
                  <a:lnTo>
                    <a:pt x="0" y="19596"/>
                  </a:lnTo>
                  <a:lnTo>
                    <a:pt x="14275" y="19596"/>
                  </a:lnTo>
                  <a:lnTo>
                    <a:pt x="14275" y="16246"/>
                  </a:lnTo>
                  <a:lnTo>
                    <a:pt x="3970" y="16246"/>
                  </a:lnTo>
                  <a:lnTo>
                    <a:pt x="3970" y="11206"/>
                  </a:lnTo>
                  <a:lnTo>
                    <a:pt x="13262" y="11206"/>
                  </a:lnTo>
                  <a:lnTo>
                    <a:pt x="13262" y="7968"/>
                  </a:lnTo>
                  <a:lnTo>
                    <a:pt x="3970" y="7968"/>
                  </a:lnTo>
                  <a:lnTo>
                    <a:pt x="3970" y="3351"/>
                  </a:lnTo>
                  <a:lnTo>
                    <a:pt x="14134" y="3351"/>
                  </a:lnTo>
                  <a:lnTo>
                    <a:pt x="14134"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80" name="Google Shape;780;p37"/>
            <p:cNvSpPr/>
            <p:nvPr/>
          </p:nvSpPr>
          <p:spPr>
            <a:xfrm>
              <a:off x="6590700" y="3488525"/>
              <a:ext cx="400525" cy="489925"/>
            </a:xfrm>
            <a:custGeom>
              <a:rect b="b" l="l" r="r" t="t"/>
              <a:pathLst>
                <a:path extrusionOk="0" h="19597" w="16021">
                  <a:moveTo>
                    <a:pt x="7687" y="3097"/>
                  </a:moveTo>
                  <a:lnTo>
                    <a:pt x="8025" y="3126"/>
                  </a:lnTo>
                  <a:lnTo>
                    <a:pt x="8362" y="3154"/>
                  </a:lnTo>
                  <a:lnTo>
                    <a:pt x="8672" y="3210"/>
                  </a:lnTo>
                  <a:lnTo>
                    <a:pt x="8982" y="3294"/>
                  </a:lnTo>
                  <a:lnTo>
                    <a:pt x="9235" y="3407"/>
                  </a:lnTo>
                  <a:lnTo>
                    <a:pt x="9489" y="3520"/>
                  </a:lnTo>
                  <a:lnTo>
                    <a:pt x="9714" y="3689"/>
                  </a:lnTo>
                  <a:lnTo>
                    <a:pt x="9939" y="3858"/>
                  </a:lnTo>
                  <a:lnTo>
                    <a:pt x="10136" y="4055"/>
                  </a:lnTo>
                  <a:lnTo>
                    <a:pt x="10277" y="4280"/>
                  </a:lnTo>
                  <a:lnTo>
                    <a:pt x="10418" y="4505"/>
                  </a:lnTo>
                  <a:lnTo>
                    <a:pt x="10530" y="4730"/>
                  </a:lnTo>
                  <a:lnTo>
                    <a:pt x="10615" y="4984"/>
                  </a:lnTo>
                  <a:lnTo>
                    <a:pt x="10699" y="5237"/>
                  </a:lnTo>
                  <a:lnTo>
                    <a:pt x="10727" y="5491"/>
                  </a:lnTo>
                  <a:lnTo>
                    <a:pt x="10727" y="5772"/>
                  </a:lnTo>
                  <a:lnTo>
                    <a:pt x="10727" y="6082"/>
                  </a:lnTo>
                  <a:lnTo>
                    <a:pt x="10699" y="6363"/>
                  </a:lnTo>
                  <a:lnTo>
                    <a:pt x="10615" y="6645"/>
                  </a:lnTo>
                  <a:lnTo>
                    <a:pt x="10530" y="6898"/>
                  </a:lnTo>
                  <a:lnTo>
                    <a:pt x="10418" y="7124"/>
                  </a:lnTo>
                  <a:lnTo>
                    <a:pt x="10277" y="7349"/>
                  </a:lnTo>
                  <a:lnTo>
                    <a:pt x="10136" y="7546"/>
                  </a:lnTo>
                  <a:lnTo>
                    <a:pt x="9939" y="7743"/>
                  </a:lnTo>
                  <a:lnTo>
                    <a:pt x="9714" y="7912"/>
                  </a:lnTo>
                  <a:lnTo>
                    <a:pt x="9489" y="8053"/>
                  </a:lnTo>
                  <a:lnTo>
                    <a:pt x="9235" y="8165"/>
                  </a:lnTo>
                  <a:lnTo>
                    <a:pt x="8982" y="8278"/>
                  </a:lnTo>
                  <a:lnTo>
                    <a:pt x="8672" y="8362"/>
                  </a:lnTo>
                  <a:lnTo>
                    <a:pt x="8362" y="8419"/>
                  </a:lnTo>
                  <a:lnTo>
                    <a:pt x="8025" y="8447"/>
                  </a:lnTo>
                  <a:lnTo>
                    <a:pt x="3970" y="8447"/>
                  </a:lnTo>
                  <a:lnTo>
                    <a:pt x="3970" y="3097"/>
                  </a:lnTo>
                  <a:close/>
                  <a:moveTo>
                    <a:pt x="0" y="0"/>
                  </a:moveTo>
                  <a:lnTo>
                    <a:pt x="0" y="19596"/>
                  </a:lnTo>
                  <a:lnTo>
                    <a:pt x="3970" y="19596"/>
                  </a:lnTo>
                  <a:lnTo>
                    <a:pt x="3970" y="11403"/>
                  </a:lnTo>
                  <a:lnTo>
                    <a:pt x="4646" y="11403"/>
                  </a:lnTo>
                  <a:lnTo>
                    <a:pt x="11206" y="19596"/>
                  </a:lnTo>
                  <a:lnTo>
                    <a:pt x="16021" y="19596"/>
                  </a:lnTo>
                  <a:lnTo>
                    <a:pt x="9151" y="11347"/>
                  </a:lnTo>
                  <a:lnTo>
                    <a:pt x="9798" y="11234"/>
                  </a:lnTo>
                  <a:lnTo>
                    <a:pt x="10390" y="11094"/>
                  </a:lnTo>
                  <a:lnTo>
                    <a:pt x="10953" y="10925"/>
                  </a:lnTo>
                  <a:lnTo>
                    <a:pt x="11516" y="10699"/>
                  </a:lnTo>
                  <a:lnTo>
                    <a:pt x="11882" y="10502"/>
                  </a:lnTo>
                  <a:lnTo>
                    <a:pt x="12220" y="10305"/>
                  </a:lnTo>
                  <a:lnTo>
                    <a:pt x="12558" y="10080"/>
                  </a:lnTo>
                  <a:lnTo>
                    <a:pt x="12839" y="9855"/>
                  </a:lnTo>
                  <a:lnTo>
                    <a:pt x="13121" y="9601"/>
                  </a:lnTo>
                  <a:lnTo>
                    <a:pt x="13402" y="9320"/>
                  </a:lnTo>
                  <a:lnTo>
                    <a:pt x="13628" y="9038"/>
                  </a:lnTo>
                  <a:lnTo>
                    <a:pt x="13853" y="8728"/>
                  </a:lnTo>
                  <a:lnTo>
                    <a:pt x="14050" y="8391"/>
                  </a:lnTo>
                  <a:lnTo>
                    <a:pt x="14219" y="8053"/>
                  </a:lnTo>
                  <a:lnTo>
                    <a:pt x="14360" y="7715"/>
                  </a:lnTo>
                  <a:lnTo>
                    <a:pt x="14472" y="7349"/>
                  </a:lnTo>
                  <a:lnTo>
                    <a:pt x="14557" y="6955"/>
                  </a:lnTo>
                  <a:lnTo>
                    <a:pt x="14641" y="6561"/>
                  </a:lnTo>
                  <a:lnTo>
                    <a:pt x="14669" y="6138"/>
                  </a:lnTo>
                  <a:lnTo>
                    <a:pt x="14697" y="5716"/>
                  </a:lnTo>
                  <a:lnTo>
                    <a:pt x="14669" y="5322"/>
                  </a:lnTo>
                  <a:lnTo>
                    <a:pt x="14641" y="4899"/>
                  </a:lnTo>
                  <a:lnTo>
                    <a:pt x="14557" y="4533"/>
                  </a:lnTo>
                  <a:lnTo>
                    <a:pt x="14472" y="4139"/>
                  </a:lnTo>
                  <a:lnTo>
                    <a:pt x="14360" y="3773"/>
                  </a:lnTo>
                  <a:lnTo>
                    <a:pt x="14219" y="3435"/>
                  </a:lnTo>
                  <a:lnTo>
                    <a:pt x="14050" y="3097"/>
                  </a:lnTo>
                  <a:lnTo>
                    <a:pt x="13853" y="2760"/>
                  </a:lnTo>
                  <a:lnTo>
                    <a:pt x="13628" y="2450"/>
                  </a:lnTo>
                  <a:lnTo>
                    <a:pt x="13402" y="2168"/>
                  </a:lnTo>
                  <a:lnTo>
                    <a:pt x="13121" y="1887"/>
                  </a:lnTo>
                  <a:lnTo>
                    <a:pt x="12839" y="1633"/>
                  </a:lnTo>
                  <a:lnTo>
                    <a:pt x="12558" y="1380"/>
                  </a:lnTo>
                  <a:lnTo>
                    <a:pt x="12220" y="1155"/>
                  </a:lnTo>
                  <a:lnTo>
                    <a:pt x="11882" y="929"/>
                  </a:lnTo>
                  <a:lnTo>
                    <a:pt x="11516" y="761"/>
                  </a:lnTo>
                  <a:lnTo>
                    <a:pt x="11122" y="563"/>
                  </a:lnTo>
                  <a:lnTo>
                    <a:pt x="10727" y="423"/>
                  </a:lnTo>
                  <a:lnTo>
                    <a:pt x="10333" y="310"/>
                  </a:lnTo>
                  <a:lnTo>
                    <a:pt x="9883" y="197"/>
                  </a:lnTo>
                  <a:lnTo>
                    <a:pt x="9460" y="113"/>
                  </a:lnTo>
                  <a:lnTo>
                    <a:pt x="8982" y="57"/>
                  </a:lnTo>
                  <a:lnTo>
                    <a:pt x="8503" y="28"/>
                  </a:lnTo>
                  <a:lnTo>
                    <a:pt x="802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81" name="Google Shape;781;p37"/>
            <p:cNvSpPr/>
            <p:nvPr/>
          </p:nvSpPr>
          <p:spPr>
            <a:xfrm>
              <a:off x="7004575" y="3480775"/>
              <a:ext cx="374500" cy="504700"/>
            </a:xfrm>
            <a:custGeom>
              <a:rect b="b" l="l" r="r" t="t"/>
              <a:pathLst>
                <a:path extrusionOk="0" h="20188" w="14980">
                  <a:moveTo>
                    <a:pt x="8307" y="1"/>
                  </a:moveTo>
                  <a:lnTo>
                    <a:pt x="7800" y="29"/>
                  </a:lnTo>
                  <a:lnTo>
                    <a:pt x="7321" y="57"/>
                  </a:lnTo>
                  <a:lnTo>
                    <a:pt x="6871" y="113"/>
                  </a:lnTo>
                  <a:lnTo>
                    <a:pt x="6420" y="170"/>
                  </a:lnTo>
                  <a:lnTo>
                    <a:pt x="5970" y="282"/>
                  </a:lnTo>
                  <a:lnTo>
                    <a:pt x="5547" y="395"/>
                  </a:lnTo>
                  <a:lnTo>
                    <a:pt x="5125" y="507"/>
                  </a:lnTo>
                  <a:lnTo>
                    <a:pt x="4731" y="676"/>
                  </a:lnTo>
                  <a:lnTo>
                    <a:pt x="4337" y="845"/>
                  </a:lnTo>
                  <a:lnTo>
                    <a:pt x="3971" y="1042"/>
                  </a:lnTo>
                  <a:lnTo>
                    <a:pt x="3633" y="1268"/>
                  </a:lnTo>
                  <a:lnTo>
                    <a:pt x="3323" y="1493"/>
                  </a:lnTo>
                  <a:lnTo>
                    <a:pt x="3013" y="1746"/>
                  </a:lnTo>
                  <a:lnTo>
                    <a:pt x="2732" y="2000"/>
                  </a:lnTo>
                  <a:lnTo>
                    <a:pt x="2478" y="2309"/>
                  </a:lnTo>
                  <a:lnTo>
                    <a:pt x="2253" y="2591"/>
                  </a:lnTo>
                  <a:lnTo>
                    <a:pt x="2028" y="2929"/>
                  </a:lnTo>
                  <a:lnTo>
                    <a:pt x="1859" y="3267"/>
                  </a:lnTo>
                  <a:lnTo>
                    <a:pt x="1690" y="3604"/>
                  </a:lnTo>
                  <a:lnTo>
                    <a:pt x="1577" y="3999"/>
                  </a:lnTo>
                  <a:lnTo>
                    <a:pt x="1465" y="4365"/>
                  </a:lnTo>
                  <a:lnTo>
                    <a:pt x="1408" y="4787"/>
                  </a:lnTo>
                  <a:lnTo>
                    <a:pt x="1352" y="5209"/>
                  </a:lnTo>
                  <a:lnTo>
                    <a:pt x="1352" y="5632"/>
                  </a:lnTo>
                  <a:lnTo>
                    <a:pt x="1352" y="5998"/>
                  </a:lnTo>
                  <a:lnTo>
                    <a:pt x="1380" y="6364"/>
                  </a:lnTo>
                  <a:lnTo>
                    <a:pt x="1408" y="6702"/>
                  </a:lnTo>
                  <a:lnTo>
                    <a:pt x="1465" y="7011"/>
                  </a:lnTo>
                  <a:lnTo>
                    <a:pt x="1549" y="7321"/>
                  </a:lnTo>
                  <a:lnTo>
                    <a:pt x="1634" y="7603"/>
                  </a:lnTo>
                  <a:lnTo>
                    <a:pt x="1746" y="7884"/>
                  </a:lnTo>
                  <a:lnTo>
                    <a:pt x="1859" y="8138"/>
                  </a:lnTo>
                  <a:lnTo>
                    <a:pt x="2140" y="8616"/>
                  </a:lnTo>
                  <a:lnTo>
                    <a:pt x="2478" y="9038"/>
                  </a:lnTo>
                  <a:lnTo>
                    <a:pt x="2844" y="9404"/>
                  </a:lnTo>
                  <a:lnTo>
                    <a:pt x="3267" y="9742"/>
                  </a:lnTo>
                  <a:lnTo>
                    <a:pt x="3689" y="10052"/>
                  </a:lnTo>
                  <a:lnTo>
                    <a:pt x="4168" y="10334"/>
                  </a:lnTo>
                  <a:lnTo>
                    <a:pt x="4646" y="10559"/>
                  </a:lnTo>
                  <a:lnTo>
                    <a:pt x="5153" y="10784"/>
                  </a:lnTo>
                  <a:lnTo>
                    <a:pt x="6195" y="11178"/>
                  </a:lnTo>
                  <a:lnTo>
                    <a:pt x="7237" y="11544"/>
                  </a:lnTo>
                  <a:lnTo>
                    <a:pt x="8222" y="11882"/>
                  </a:lnTo>
                  <a:lnTo>
                    <a:pt x="9123" y="12248"/>
                  </a:lnTo>
                  <a:lnTo>
                    <a:pt x="9545" y="12445"/>
                  </a:lnTo>
                  <a:lnTo>
                    <a:pt x="9911" y="12671"/>
                  </a:lnTo>
                  <a:lnTo>
                    <a:pt x="10221" y="12924"/>
                  </a:lnTo>
                  <a:lnTo>
                    <a:pt x="10503" y="13205"/>
                  </a:lnTo>
                  <a:lnTo>
                    <a:pt x="10643" y="13346"/>
                  </a:lnTo>
                  <a:lnTo>
                    <a:pt x="10756" y="13487"/>
                  </a:lnTo>
                  <a:lnTo>
                    <a:pt x="10841" y="13656"/>
                  </a:lnTo>
                  <a:lnTo>
                    <a:pt x="10897" y="13825"/>
                  </a:lnTo>
                  <a:lnTo>
                    <a:pt x="10953" y="14022"/>
                  </a:lnTo>
                  <a:lnTo>
                    <a:pt x="11009" y="14219"/>
                  </a:lnTo>
                  <a:lnTo>
                    <a:pt x="11038" y="14416"/>
                  </a:lnTo>
                  <a:lnTo>
                    <a:pt x="11038" y="14641"/>
                  </a:lnTo>
                  <a:lnTo>
                    <a:pt x="11038" y="14895"/>
                  </a:lnTo>
                  <a:lnTo>
                    <a:pt x="10981" y="15120"/>
                  </a:lnTo>
                  <a:lnTo>
                    <a:pt x="10925" y="15345"/>
                  </a:lnTo>
                  <a:lnTo>
                    <a:pt x="10812" y="15571"/>
                  </a:lnTo>
                  <a:lnTo>
                    <a:pt x="10672" y="15768"/>
                  </a:lnTo>
                  <a:lnTo>
                    <a:pt x="10531" y="15937"/>
                  </a:lnTo>
                  <a:lnTo>
                    <a:pt x="10334" y="16105"/>
                  </a:lnTo>
                  <a:lnTo>
                    <a:pt x="10108" y="16246"/>
                  </a:lnTo>
                  <a:lnTo>
                    <a:pt x="9883" y="16387"/>
                  </a:lnTo>
                  <a:lnTo>
                    <a:pt x="9630" y="16528"/>
                  </a:lnTo>
                  <a:lnTo>
                    <a:pt x="9348" y="16612"/>
                  </a:lnTo>
                  <a:lnTo>
                    <a:pt x="9039" y="16697"/>
                  </a:lnTo>
                  <a:lnTo>
                    <a:pt x="8729" y="16753"/>
                  </a:lnTo>
                  <a:lnTo>
                    <a:pt x="8391" y="16809"/>
                  </a:lnTo>
                  <a:lnTo>
                    <a:pt x="8025" y="16838"/>
                  </a:lnTo>
                  <a:lnTo>
                    <a:pt x="7237" y="16838"/>
                  </a:lnTo>
                  <a:lnTo>
                    <a:pt x="6814" y="16809"/>
                  </a:lnTo>
                  <a:lnTo>
                    <a:pt x="6448" y="16753"/>
                  </a:lnTo>
                  <a:lnTo>
                    <a:pt x="6054" y="16697"/>
                  </a:lnTo>
                  <a:lnTo>
                    <a:pt x="5716" y="16612"/>
                  </a:lnTo>
                  <a:lnTo>
                    <a:pt x="5350" y="16500"/>
                  </a:lnTo>
                  <a:lnTo>
                    <a:pt x="5041" y="16359"/>
                  </a:lnTo>
                  <a:lnTo>
                    <a:pt x="4731" y="16218"/>
                  </a:lnTo>
                  <a:lnTo>
                    <a:pt x="4449" y="16049"/>
                  </a:lnTo>
                  <a:lnTo>
                    <a:pt x="4140" y="15880"/>
                  </a:lnTo>
                  <a:lnTo>
                    <a:pt x="3886" y="15683"/>
                  </a:lnTo>
                  <a:lnTo>
                    <a:pt x="3605" y="15458"/>
                  </a:lnTo>
                  <a:lnTo>
                    <a:pt x="3351" y="15233"/>
                  </a:lnTo>
                  <a:lnTo>
                    <a:pt x="3098" y="14979"/>
                  </a:lnTo>
                  <a:lnTo>
                    <a:pt x="2873" y="14726"/>
                  </a:lnTo>
                  <a:lnTo>
                    <a:pt x="2619" y="14444"/>
                  </a:lnTo>
                  <a:lnTo>
                    <a:pt x="1" y="16950"/>
                  </a:lnTo>
                  <a:lnTo>
                    <a:pt x="367" y="17344"/>
                  </a:lnTo>
                  <a:lnTo>
                    <a:pt x="733" y="17710"/>
                  </a:lnTo>
                  <a:lnTo>
                    <a:pt x="1127" y="18048"/>
                  </a:lnTo>
                  <a:lnTo>
                    <a:pt x="1521" y="18358"/>
                  </a:lnTo>
                  <a:lnTo>
                    <a:pt x="1915" y="18668"/>
                  </a:lnTo>
                  <a:lnTo>
                    <a:pt x="2338" y="18921"/>
                  </a:lnTo>
                  <a:lnTo>
                    <a:pt x="2760" y="19174"/>
                  </a:lnTo>
                  <a:lnTo>
                    <a:pt x="3210" y="19372"/>
                  </a:lnTo>
                  <a:lnTo>
                    <a:pt x="3661" y="19569"/>
                  </a:lnTo>
                  <a:lnTo>
                    <a:pt x="4140" y="19738"/>
                  </a:lnTo>
                  <a:lnTo>
                    <a:pt x="4618" y="19878"/>
                  </a:lnTo>
                  <a:lnTo>
                    <a:pt x="5153" y="19991"/>
                  </a:lnTo>
                  <a:lnTo>
                    <a:pt x="5688" y="20075"/>
                  </a:lnTo>
                  <a:lnTo>
                    <a:pt x="6251" y="20132"/>
                  </a:lnTo>
                  <a:lnTo>
                    <a:pt x="6842" y="20188"/>
                  </a:lnTo>
                  <a:lnTo>
                    <a:pt x="7434" y="20188"/>
                  </a:lnTo>
                  <a:lnTo>
                    <a:pt x="8307" y="20160"/>
                  </a:lnTo>
                  <a:lnTo>
                    <a:pt x="9095" y="20104"/>
                  </a:lnTo>
                  <a:lnTo>
                    <a:pt x="9855" y="19963"/>
                  </a:lnTo>
                  <a:lnTo>
                    <a:pt x="10587" y="19794"/>
                  </a:lnTo>
                  <a:lnTo>
                    <a:pt x="11235" y="19569"/>
                  </a:lnTo>
                  <a:lnTo>
                    <a:pt x="11854" y="19315"/>
                  </a:lnTo>
                  <a:lnTo>
                    <a:pt x="12445" y="19005"/>
                  </a:lnTo>
                  <a:lnTo>
                    <a:pt x="12980" y="18639"/>
                  </a:lnTo>
                  <a:lnTo>
                    <a:pt x="13206" y="18414"/>
                  </a:lnTo>
                  <a:lnTo>
                    <a:pt x="13431" y="18217"/>
                  </a:lnTo>
                  <a:lnTo>
                    <a:pt x="13656" y="17992"/>
                  </a:lnTo>
                  <a:lnTo>
                    <a:pt x="13853" y="17767"/>
                  </a:lnTo>
                  <a:lnTo>
                    <a:pt x="14022" y="17541"/>
                  </a:lnTo>
                  <a:lnTo>
                    <a:pt x="14191" y="17288"/>
                  </a:lnTo>
                  <a:lnTo>
                    <a:pt x="14360" y="17035"/>
                  </a:lnTo>
                  <a:lnTo>
                    <a:pt x="14473" y="16781"/>
                  </a:lnTo>
                  <a:lnTo>
                    <a:pt x="14585" y="16500"/>
                  </a:lnTo>
                  <a:lnTo>
                    <a:pt x="14698" y="16218"/>
                  </a:lnTo>
                  <a:lnTo>
                    <a:pt x="14782" y="15937"/>
                  </a:lnTo>
                  <a:lnTo>
                    <a:pt x="14867" y="15627"/>
                  </a:lnTo>
                  <a:lnTo>
                    <a:pt x="14923" y="15317"/>
                  </a:lnTo>
                  <a:lnTo>
                    <a:pt x="14951" y="15007"/>
                  </a:lnTo>
                  <a:lnTo>
                    <a:pt x="14979" y="14332"/>
                  </a:lnTo>
                  <a:lnTo>
                    <a:pt x="14979" y="13966"/>
                  </a:lnTo>
                  <a:lnTo>
                    <a:pt x="14951" y="13600"/>
                  </a:lnTo>
                  <a:lnTo>
                    <a:pt x="14923" y="13262"/>
                  </a:lnTo>
                  <a:lnTo>
                    <a:pt x="14867" y="12924"/>
                  </a:lnTo>
                  <a:lnTo>
                    <a:pt x="14782" y="12614"/>
                  </a:lnTo>
                  <a:lnTo>
                    <a:pt x="14698" y="12305"/>
                  </a:lnTo>
                  <a:lnTo>
                    <a:pt x="14585" y="12023"/>
                  </a:lnTo>
                  <a:lnTo>
                    <a:pt x="14444" y="11770"/>
                  </a:lnTo>
                  <a:lnTo>
                    <a:pt x="14163" y="11263"/>
                  </a:lnTo>
                  <a:lnTo>
                    <a:pt x="13853" y="10812"/>
                  </a:lnTo>
                  <a:lnTo>
                    <a:pt x="13487" y="10390"/>
                  </a:lnTo>
                  <a:lnTo>
                    <a:pt x="13065" y="10052"/>
                  </a:lnTo>
                  <a:lnTo>
                    <a:pt x="12642" y="9714"/>
                  </a:lnTo>
                  <a:lnTo>
                    <a:pt x="12164" y="9433"/>
                  </a:lnTo>
                  <a:lnTo>
                    <a:pt x="11685" y="9179"/>
                  </a:lnTo>
                  <a:lnTo>
                    <a:pt x="11178" y="8954"/>
                  </a:lnTo>
                  <a:lnTo>
                    <a:pt x="10137" y="8560"/>
                  </a:lnTo>
                  <a:lnTo>
                    <a:pt x="9095" y="8194"/>
                  </a:lnTo>
                  <a:lnTo>
                    <a:pt x="8109" y="7856"/>
                  </a:lnTo>
                  <a:lnTo>
                    <a:pt x="7208" y="7518"/>
                  </a:lnTo>
                  <a:lnTo>
                    <a:pt x="6786" y="7321"/>
                  </a:lnTo>
                  <a:lnTo>
                    <a:pt x="6420" y="7096"/>
                  </a:lnTo>
                  <a:lnTo>
                    <a:pt x="6082" y="6871"/>
                  </a:lnTo>
                  <a:lnTo>
                    <a:pt x="5801" y="6645"/>
                  </a:lnTo>
                  <a:lnTo>
                    <a:pt x="5688" y="6504"/>
                  </a:lnTo>
                  <a:lnTo>
                    <a:pt x="5575" y="6364"/>
                  </a:lnTo>
                  <a:lnTo>
                    <a:pt x="5491" y="6223"/>
                  </a:lnTo>
                  <a:lnTo>
                    <a:pt x="5407" y="6054"/>
                  </a:lnTo>
                  <a:lnTo>
                    <a:pt x="5350" y="5885"/>
                  </a:lnTo>
                  <a:lnTo>
                    <a:pt x="5322" y="5716"/>
                  </a:lnTo>
                  <a:lnTo>
                    <a:pt x="5294" y="5519"/>
                  </a:lnTo>
                  <a:lnTo>
                    <a:pt x="5294" y="5322"/>
                  </a:lnTo>
                  <a:lnTo>
                    <a:pt x="5294" y="5097"/>
                  </a:lnTo>
                  <a:lnTo>
                    <a:pt x="5322" y="4900"/>
                  </a:lnTo>
                  <a:lnTo>
                    <a:pt x="5407" y="4674"/>
                  </a:lnTo>
                  <a:lnTo>
                    <a:pt x="5491" y="4505"/>
                  </a:lnTo>
                  <a:lnTo>
                    <a:pt x="5604" y="4308"/>
                  </a:lnTo>
                  <a:lnTo>
                    <a:pt x="5716" y="4168"/>
                  </a:lnTo>
                  <a:lnTo>
                    <a:pt x="5885" y="4027"/>
                  </a:lnTo>
                  <a:lnTo>
                    <a:pt x="6082" y="3886"/>
                  </a:lnTo>
                  <a:lnTo>
                    <a:pt x="6279" y="3773"/>
                  </a:lnTo>
                  <a:lnTo>
                    <a:pt x="6505" y="3661"/>
                  </a:lnTo>
                  <a:lnTo>
                    <a:pt x="6758" y="3576"/>
                  </a:lnTo>
                  <a:lnTo>
                    <a:pt x="7011" y="3520"/>
                  </a:lnTo>
                  <a:lnTo>
                    <a:pt x="7293" y="3464"/>
                  </a:lnTo>
                  <a:lnTo>
                    <a:pt x="7575" y="3407"/>
                  </a:lnTo>
                  <a:lnTo>
                    <a:pt x="8222" y="3379"/>
                  </a:lnTo>
                  <a:lnTo>
                    <a:pt x="8813" y="3407"/>
                  </a:lnTo>
                  <a:lnTo>
                    <a:pt x="9376" y="3492"/>
                  </a:lnTo>
                  <a:lnTo>
                    <a:pt x="9883" y="3633"/>
                  </a:lnTo>
                  <a:lnTo>
                    <a:pt x="10390" y="3830"/>
                  </a:lnTo>
                  <a:lnTo>
                    <a:pt x="10869" y="4083"/>
                  </a:lnTo>
                  <a:lnTo>
                    <a:pt x="11319" y="4393"/>
                  </a:lnTo>
                  <a:lnTo>
                    <a:pt x="11770" y="4787"/>
                  </a:lnTo>
                  <a:lnTo>
                    <a:pt x="12248" y="5209"/>
                  </a:lnTo>
                  <a:lnTo>
                    <a:pt x="14867" y="2704"/>
                  </a:lnTo>
                  <a:lnTo>
                    <a:pt x="14585" y="2422"/>
                  </a:lnTo>
                  <a:lnTo>
                    <a:pt x="14276" y="2140"/>
                  </a:lnTo>
                  <a:lnTo>
                    <a:pt x="13966" y="1887"/>
                  </a:lnTo>
                  <a:lnTo>
                    <a:pt x="13628" y="1634"/>
                  </a:lnTo>
                  <a:lnTo>
                    <a:pt x="13290" y="1380"/>
                  </a:lnTo>
                  <a:lnTo>
                    <a:pt x="12896" y="1155"/>
                  </a:lnTo>
                  <a:lnTo>
                    <a:pt x="12502" y="958"/>
                  </a:lnTo>
                  <a:lnTo>
                    <a:pt x="12079" y="761"/>
                  </a:lnTo>
                  <a:lnTo>
                    <a:pt x="11657" y="592"/>
                  </a:lnTo>
                  <a:lnTo>
                    <a:pt x="11207" y="423"/>
                  </a:lnTo>
                  <a:lnTo>
                    <a:pt x="10756" y="310"/>
                  </a:lnTo>
                  <a:lnTo>
                    <a:pt x="10306" y="198"/>
                  </a:lnTo>
                  <a:lnTo>
                    <a:pt x="9827" y="113"/>
                  </a:lnTo>
                  <a:lnTo>
                    <a:pt x="9320" y="57"/>
                  </a:lnTo>
                  <a:lnTo>
                    <a:pt x="8813" y="29"/>
                  </a:lnTo>
                  <a:lnTo>
                    <a:pt x="8307"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cxnSp>
        <p:nvCxnSpPr>
          <p:cNvPr id="782" name="Google Shape;782;p37"/>
          <p:cNvCxnSpPr/>
          <p:nvPr/>
        </p:nvCxnSpPr>
        <p:spPr>
          <a:xfrm>
            <a:off x="0" y="4446494"/>
            <a:ext cx="9144000" cy="0"/>
          </a:xfrm>
          <a:prstGeom prst="straightConnector1">
            <a:avLst/>
          </a:prstGeom>
          <a:noFill/>
          <a:ln cap="flat" cmpd="sng" w="12700">
            <a:solidFill>
              <a:srgbClr val="528577"/>
            </a:solidFill>
            <a:prstDash val="solid"/>
            <a:miter lim="800000"/>
            <a:headEnd len="sm" w="sm" type="none"/>
            <a:tailEnd len="sm" w="sm" type="none"/>
          </a:ln>
        </p:spPr>
      </p:cxnSp>
      <p:sp>
        <p:nvSpPr>
          <p:cNvPr id="783" name="Google Shape;783;p37"/>
          <p:cNvSpPr txBox="1"/>
          <p:nvPr>
            <p:ph idx="2" type="body"/>
          </p:nvPr>
        </p:nvSpPr>
        <p:spPr>
          <a:xfrm>
            <a:off x="375686"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784" name="Google Shape;784;p37"/>
          <p:cNvSpPr txBox="1"/>
          <p:nvPr>
            <p:ph idx="3" type="body"/>
          </p:nvPr>
        </p:nvSpPr>
        <p:spPr>
          <a:xfrm>
            <a:off x="6121400"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p:cSld name="Title Slide - Scale">
    <p:bg>
      <p:bgPr>
        <a:solidFill>
          <a:schemeClr val="dk2"/>
        </a:solidFill>
      </p:bgPr>
    </p:bg>
    <p:spTree>
      <p:nvGrpSpPr>
        <p:cNvPr id="785" name="Shape 785"/>
        <p:cNvGrpSpPr/>
        <p:nvPr/>
      </p:nvGrpSpPr>
      <p:grpSpPr>
        <a:xfrm>
          <a:off x="0" y="0"/>
          <a:ext cx="0" cy="0"/>
          <a:chOff x="0" y="0"/>
          <a:chExt cx="0" cy="0"/>
        </a:xfrm>
      </p:grpSpPr>
      <p:sp>
        <p:nvSpPr>
          <p:cNvPr id="786" name="Google Shape;786;p38"/>
          <p:cNvSpPr txBox="1"/>
          <p:nvPr>
            <p:ph idx="1" type="subTitle"/>
          </p:nvPr>
        </p:nvSpPr>
        <p:spPr>
          <a:xfrm>
            <a:off x="1143000" y="2999632"/>
            <a:ext cx="6858000" cy="737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i="0" sz="1800">
                <a:latin typeface="Work Sans"/>
                <a:ea typeface="Work Sans"/>
                <a:cs typeface="Work Sans"/>
                <a:sym typeface="Work Sans"/>
              </a:defRPr>
            </a:lvl1pPr>
            <a:lvl2pPr lvl="1" rtl="0" algn="ctr">
              <a:lnSpc>
                <a:spcPct val="90000"/>
              </a:lnSpc>
              <a:spcBef>
                <a:spcPts val="400"/>
              </a:spcBef>
              <a:spcAft>
                <a:spcPts val="0"/>
              </a:spcAft>
              <a:buClr>
                <a:schemeClr val="lt1"/>
              </a:buClr>
              <a:buSzPts val="1500"/>
              <a:buNone/>
              <a:defRPr sz="1500"/>
            </a:lvl2pPr>
            <a:lvl3pPr lvl="2" rtl="0" algn="ctr">
              <a:lnSpc>
                <a:spcPct val="90000"/>
              </a:lnSpc>
              <a:spcBef>
                <a:spcPts val="400"/>
              </a:spcBef>
              <a:spcAft>
                <a:spcPts val="0"/>
              </a:spcAft>
              <a:buClr>
                <a:schemeClr val="lt1"/>
              </a:buClr>
              <a:buSzPts val="1400"/>
              <a:buNone/>
              <a:defRPr sz="1400"/>
            </a:lvl3pPr>
            <a:lvl4pPr lvl="3" rtl="0" algn="ctr">
              <a:lnSpc>
                <a:spcPct val="90000"/>
              </a:lnSpc>
              <a:spcBef>
                <a:spcPts val="400"/>
              </a:spcBef>
              <a:spcAft>
                <a:spcPts val="0"/>
              </a:spcAft>
              <a:buClr>
                <a:schemeClr val="lt1"/>
              </a:buClr>
              <a:buSzPts val="1200"/>
              <a:buNone/>
              <a:defRPr sz="1200"/>
            </a:lvl4pPr>
            <a:lvl5pPr lvl="4" rtl="0" algn="ctr">
              <a:lnSpc>
                <a:spcPct val="90000"/>
              </a:lnSpc>
              <a:spcBef>
                <a:spcPts val="400"/>
              </a:spcBef>
              <a:spcAft>
                <a:spcPts val="0"/>
              </a:spcAft>
              <a:buClr>
                <a:schemeClr val="lt1"/>
              </a:buClr>
              <a:buSzPts val="1200"/>
              <a:buNone/>
              <a:defRPr sz="1200"/>
            </a:lvl5pPr>
            <a:lvl6pPr lvl="5" rtl="0" algn="ctr">
              <a:lnSpc>
                <a:spcPct val="90000"/>
              </a:lnSpc>
              <a:spcBef>
                <a:spcPts val="400"/>
              </a:spcBef>
              <a:spcAft>
                <a:spcPts val="0"/>
              </a:spcAft>
              <a:buClr>
                <a:schemeClr val="lt1"/>
              </a:buClr>
              <a:buSzPts val="1200"/>
              <a:buNone/>
              <a:defRPr sz="1200"/>
            </a:lvl6pPr>
            <a:lvl7pPr lvl="6" rtl="0" algn="ctr">
              <a:lnSpc>
                <a:spcPct val="90000"/>
              </a:lnSpc>
              <a:spcBef>
                <a:spcPts val="400"/>
              </a:spcBef>
              <a:spcAft>
                <a:spcPts val="0"/>
              </a:spcAft>
              <a:buClr>
                <a:schemeClr val="lt1"/>
              </a:buClr>
              <a:buSzPts val="1200"/>
              <a:buNone/>
              <a:defRPr sz="1200"/>
            </a:lvl7pPr>
            <a:lvl8pPr lvl="7" rtl="0" algn="ctr">
              <a:lnSpc>
                <a:spcPct val="90000"/>
              </a:lnSpc>
              <a:spcBef>
                <a:spcPts val="400"/>
              </a:spcBef>
              <a:spcAft>
                <a:spcPts val="0"/>
              </a:spcAft>
              <a:buClr>
                <a:schemeClr val="lt1"/>
              </a:buClr>
              <a:buSzPts val="1200"/>
              <a:buNone/>
              <a:defRPr sz="1200"/>
            </a:lvl8pPr>
            <a:lvl9pPr lvl="8" rtl="0" algn="ctr">
              <a:lnSpc>
                <a:spcPct val="90000"/>
              </a:lnSpc>
              <a:spcBef>
                <a:spcPts val="400"/>
              </a:spcBef>
              <a:spcAft>
                <a:spcPts val="0"/>
              </a:spcAft>
              <a:buClr>
                <a:schemeClr val="lt1"/>
              </a:buClr>
              <a:buSzPts val="1200"/>
              <a:buNone/>
              <a:defRPr sz="1200"/>
            </a:lvl9pPr>
          </a:lstStyle>
          <a:p/>
        </p:txBody>
      </p:sp>
      <p:cxnSp>
        <p:nvCxnSpPr>
          <p:cNvPr id="787" name="Google Shape;787;p38"/>
          <p:cNvCxnSpPr/>
          <p:nvPr/>
        </p:nvCxnSpPr>
        <p:spPr>
          <a:xfrm>
            <a:off x="0" y="4446494"/>
            <a:ext cx="9144000" cy="0"/>
          </a:xfrm>
          <a:prstGeom prst="straightConnector1">
            <a:avLst/>
          </a:prstGeom>
          <a:noFill/>
          <a:ln cap="flat" cmpd="sng" w="12700">
            <a:solidFill>
              <a:srgbClr val="528577"/>
            </a:solidFill>
            <a:prstDash val="solid"/>
            <a:miter lim="800000"/>
            <a:headEnd len="sm" w="sm" type="none"/>
            <a:tailEnd len="sm" w="sm" type="none"/>
          </a:ln>
        </p:spPr>
      </p:cxnSp>
      <p:sp>
        <p:nvSpPr>
          <p:cNvPr id="788" name="Google Shape;788;p38"/>
          <p:cNvSpPr txBox="1"/>
          <p:nvPr>
            <p:ph idx="2" type="body"/>
          </p:nvPr>
        </p:nvSpPr>
        <p:spPr>
          <a:xfrm>
            <a:off x="375686"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789" name="Google Shape;789;p38"/>
          <p:cNvSpPr txBox="1"/>
          <p:nvPr>
            <p:ph idx="3" type="body"/>
          </p:nvPr>
        </p:nvSpPr>
        <p:spPr>
          <a:xfrm>
            <a:off x="6121400"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grpSp>
        <p:nvGrpSpPr>
          <p:cNvPr id="790" name="Google Shape;790;p38"/>
          <p:cNvGrpSpPr/>
          <p:nvPr/>
        </p:nvGrpSpPr>
        <p:grpSpPr>
          <a:xfrm>
            <a:off x="2299729" y="1789472"/>
            <a:ext cx="4537710" cy="945193"/>
            <a:chOff x="238125" y="1729525"/>
            <a:chExt cx="7143750" cy="1488025"/>
          </a:xfrm>
        </p:grpSpPr>
        <p:sp>
          <p:nvSpPr>
            <p:cNvPr id="791" name="Google Shape;791;p38"/>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92" name="Google Shape;792;p38"/>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93" name="Google Shape;793;p38"/>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94" name="Google Shape;794;p38"/>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95" name="Google Shape;795;p38"/>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96" name="Google Shape;796;p38"/>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797" name="Google Shape;797;p38"/>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Green">
  <p:cSld name="Transition - Green">
    <p:bg>
      <p:bgPr>
        <a:solidFill>
          <a:schemeClr val="dk2"/>
        </a:solidFill>
      </p:bgPr>
    </p:bg>
    <p:spTree>
      <p:nvGrpSpPr>
        <p:cNvPr id="798" name="Shape 798"/>
        <p:cNvGrpSpPr/>
        <p:nvPr/>
      </p:nvGrpSpPr>
      <p:grpSpPr>
        <a:xfrm>
          <a:off x="0" y="0"/>
          <a:ext cx="0" cy="0"/>
          <a:chOff x="0" y="0"/>
          <a:chExt cx="0" cy="0"/>
        </a:xfrm>
      </p:grpSpPr>
      <p:grpSp>
        <p:nvGrpSpPr>
          <p:cNvPr id="799" name="Google Shape;799;p39"/>
          <p:cNvGrpSpPr/>
          <p:nvPr/>
        </p:nvGrpSpPr>
        <p:grpSpPr>
          <a:xfrm>
            <a:off x="8455675" y="4933134"/>
            <a:ext cx="477917" cy="99549"/>
            <a:chOff x="238125" y="1729525"/>
            <a:chExt cx="7143750" cy="1488025"/>
          </a:xfrm>
        </p:grpSpPr>
        <p:sp>
          <p:nvSpPr>
            <p:cNvPr id="800" name="Google Shape;800;p39"/>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801" name="Google Shape;801;p39"/>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802" name="Google Shape;802;p39"/>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803" name="Google Shape;803;p39"/>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804" name="Google Shape;804;p39"/>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805" name="Google Shape;805;p39"/>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806" name="Google Shape;806;p39"/>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grpSp>
      <p:grpSp>
        <p:nvGrpSpPr>
          <p:cNvPr id="807" name="Google Shape;807;p39"/>
          <p:cNvGrpSpPr/>
          <p:nvPr/>
        </p:nvGrpSpPr>
        <p:grpSpPr>
          <a:xfrm>
            <a:off x="6660211" y="300562"/>
            <a:ext cx="2164017" cy="4487254"/>
            <a:chOff x="6667800" y="304800"/>
            <a:chExt cx="2171400" cy="4502563"/>
          </a:xfrm>
        </p:grpSpPr>
        <p:sp>
          <p:nvSpPr>
            <p:cNvPr id="808" name="Google Shape;808;p39"/>
            <p:cNvSpPr/>
            <p:nvPr/>
          </p:nvSpPr>
          <p:spPr>
            <a:xfrm>
              <a:off x="8801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09" name="Google Shape;809;p39"/>
            <p:cNvSpPr/>
            <p:nvPr/>
          </p:nvSpPr>
          <p:spPr>
            <a:xfrm>
              <a:off x="8496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10" name="Google Shape;810;p39"/>
            <p:cNvSpPr/>
            <p:nvPr/>
          </p:nvSpPr>
          <p:spPr>
            <a:xfrm>
              <a:off x="8191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11" name="Google Shape;811;p39"/>
            <p:cNvSpPr/>
            <p:nvPr/>
          </p:nvSpPr>
          <p:spPr>
            <a:xfrm>
              <a:off x="78870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12" name="Google Shape;812;p39"/>
            <p:cNvSpPr/>
            <p:nvPr/>
          </p:nvSpPr>
          <p:spPr>
            <a:xfrm>
              <a:off x="75822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13" name="Google Shape;813;p39"/>
            <p:cNvSpPr/>
            <p:nvPr/>
          </p:nvSpPr>
          <p:spPr>
            <a:xfrm>
              <a:off x="7277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14" name="Google Shape;814;p39"/>
            <p:cNvSpPr/>
            <p:nvPr/>
          </p:nvSpPr>
          <p:spPr>
            <a:xfrm>
              <a:off x="6972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15" name="Google Shape;815;p39"/>
            <p:cNvSpPr/>
            <p:nvPr/>
          </p:nvSpPr>
          <p:spPr>
            <a:xfrm>
              <a:off x="6667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16" name="Google Shape;816;p39"/>
            <p:cNvSpPr/>
            <p:nvPr/>
          </p:nvSpPr>
          <p:spPr>
            <a:xfrm>
              <a:off x="8801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17" name="Google Shape;817;p39"/>
            <p:cNvSpPr/>
            <p:nvPr/>
          </p:nvSpPr>
          <p:spPr>
            <a:xfrm>
              <a:off x="8191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18" name="Google Shape;818;p39"/>
            <p:cNvSpPr/>
            <p:nvPr/>
          </p:nvSpPr>
          <p:spPr>
            <a:xfrm>
              <a:off x="78870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19" name="Google Shape;819;p39"/>
            <p:cNvSpPr/>
            <p:nvPr/>
          </p:nvSpPr>
          <p:spPr>
            <a:xfrm>
              <a:off x="75822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20" name="Google Shape;820;p39"/>
            <p:cNvSpPr/>
            <p:nvPr/>
          </p:nvSpPr>
          <p:spPr>
            <a:xfrm>
              <a:off x="7277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21" name="Google Shape;821;p39"/>
            <p:cNvSpPr/>
            <p:nvPr/>
          </p:nvSpPr>
          <p:spPr>
            <a:xfrm>
              <a:off x="69726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22" name="Google Shape;822;p39"/>
            <p:cNvSpPr/>
            <p:nvPr/>
          </p:nvSpPr>
          <p:spPr>
            <a:xfrm>
              <a:off x="6667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23" name="Google Shape;823;p39"/>
            <p:cNvSpPr/>
            <p:nvPr/>
          </p:nvSpPr>
          <p:spPr>
            <a:xfrm>
              <a:off x="8801400" y="86289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24" name="Google Shape;824;p39"/>
            <p:cNvSpPr/>
            <p:nvPr/>
          </p:nvSpPr>
          <p:spPr>
            <a:xfrm>
              <a:off x="8496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25" name="Google Shape;825;p39"/>
            <p:cNvSpPr/>
            <p:nvPr/>
          </p:nvSpPr>
          <p:spPr>
            <a:xfrm>
              <a:off x="8191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26" name="Google Shape;826;p39"/>
            <p:cNvSpPr/>
            <p:nvPr/>
          </p:nvSpPr>
          <p:spPr>
            <a:xfrm>
              <a:off x="78870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27" name="Google Shape;827;p39"/>
            <p:cNvSpPr/>
            <p:nvPr/>
          </p:nvSpPr>
          <p:spPr>
            <a:xfrm>
              <a:off x="75822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28" name="Google Shape;828;p39"/>
            <p:cNvSpPr/>
            <p:nvPr/>
          </p:nvSpPr>
          <p:spPr>
            <a:xfrm>
              <a:off x="72774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29" name="Google Shape;829;p39"/>
            <p:cNvSpPr/>
            <p:nvPr/>
          </p:nvSpPr>
          <p:spPr>
            <a:xfrm>
              <a:off x="6972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30" name="Google Shape;830;p39"/>
            <p:cNvSpPr/>
            <p:nvPr/>
          </p:nvSpPr>
          <p:spPr>
            <a:xfrm>
              <a:off x="6667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31" name="Google Shape;831;p39"/>
            <p:cNvSpPr/>
            <p:nvPr/>
          </p:nvSpPr>
          <p:spPr>
            <a:xfrm>
              <a:off x="8801400" y="114194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32" name="Google Shape;832;p39"/>
            <p:cNvSpPr/>
            <p:nvPr/>
          </p:nvSpPr>
          <p:spPr>
            <a:xfrm>
              <a:off x="8496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33" name="Google Shape;833;p39"/>
            <p:cNvSpPr/>
            <p:nvPr/>
          </p:nvSpPr>
          <p:spPr>
            <a:xfrm>
              <a:off x="8191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34" name="Google Shape;834;p39"/>
            <p:cNvSpPr/>
            <p:nvPr/>
          </p:nvSpPr>
          <p:spPr>
            <a:xfrm>
              <a:off x="78870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35" name="Google Shape;835;p39"/>
            <p:cNvSpPr/>
            <p:nvPr/>
          </p:nvSpPr>
          <p:spPr>
            <a:xfrm>
              <a:off x="75822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36" name="Google Shape;836;p39"/>
            <p:cNvSpPr/>
            <p:nvPr/>
          </p:nvSpPr>
          <p:spPr>
            <a:xfrm>
              <a:off x="72774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37" name="Google Shape;837;p39"/>
            <p:cNvSpPr/>
            <p:nvPr/>
          </p:nvSpPr>
          <p:spPr>
            <a:xfrm>
              <a:off x="6972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38" name="Google Shape;838;p39"/>
            <p:cNvSpPr/>
            <p:nvPr/>
          </p:nvSpPr>
          <p:spPr>
            <a:xfrm>
              <a:off x="6667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39" name="Google Shape;839;p39"/>
            <p:cNvSpPr/>
            <p:nvPr/>
          </p:nvSpPr>
          <p:spPr>
            <a:xfrm>
              <a:off x="8801400" y="142099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40" name="Google Shape;840;p39"/>
            <p:cNvSpPr/>
            <p:nvPr/>
          </p:nvSpPr>
          <p:spPr>
            <a:xfrm>
              <a:off x="8496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41" name="Google Shape;841;p39"/>
            <p:cNvSpPr/>
            <p:nvPr/>
          </p:nvSpPr>
          <p:spPr>
            <a:xfrm>
              <a:off x="8191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42" name="Google Shape;842;p39"/>
            <p:cNvSpPr/>
            <p:nvPr/>
          </p:nvSpPr>
          <p:spPr>
            <a:xfrm>
              <a:off x="78870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43" name="Google Shape;843;p39"/>
            <p:cNvSpPr/>
            <p:nvPr/>
          </p:nvSpPr>
          <p:spPr>
            <a:xfrm>
              <a:off x="75822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44" name="Google Shape;844;p39"/>
            <p:cNvSpPr/>
            <p:nvPr/>
          </p:nvSpPr>
          <p:spPr>
            <a:xfrm>
              <a:off x="72774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45" name="Google Shape;845;p39"/>
            <p:cNvSpPr/>
            <p:nvPr/>
          </p:nvSpPr>
          <p:spPr>
            <a:xfrm>
              <a:off x="6972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46" name="Google Shape;846;p39"/>
            <p:cNvSpPr/>
            <p:nvPr/>
          </p:nvSpPr>
          <p:spPr>
            <a:xfrm>
              <a:off x="6667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47" name="Google Shape;847;p39"/>
            <p:cNvSpPr/>
            <p:nvPr/>
          </p:nvSpPr>
          <p:spPr>
            <a:xfrm>
              <a:off x="8801400" y="170003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48" name="Google Shape;848;p39"/>
            <p:cNvSpPr/>
            <p:nvPr/>
          </p:nvSpPr>
          <p:spPr>
            <a:xfrm>
              <a:off x="8496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49" name="Google Shape;849;p39"/>
            <p:cNvSpPr/>
            <p:nvPr/>
          </p:nvSpPr>
          <p:spPr>
            <a:xfrm>
              <a:off x="8191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50" name="Google Shape;850;p39"/>
            <p:cNvSpPr/>
            <p:nvPr/>
          </p:nvSpPr>
          <p:spPr>
            <a:xfrm>
              <a:off x="78870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51" name="Google Shape;851;p39"/>
            <p:cNvSpPr/>
            <p:nvPr/>
          </p:nvSpPr>
          <p:spPr>
            <a:xfrm>
              <a:off x="75822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52" name="Google Shape;852;p39"/>
            <p:cNvSpPr/>
            <p:nvPr/>
          </p:nvSpPr>
          <p:spPr>
            <a:xfrm>
              <a:off x="72774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53" name="Google Shape;853;p39"/>
            <p:cNvSpPr/>
            <p:nvPr/>
          </p:nvSpPr>
          <p:spPr>
            <a:xfrm>
              <a:off x="6972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54" name="Google Shape;854;p39"/>
            <p:cNvSpPr/>
            <p:nvPr/>
          </p:nvSpPr>
          <p:spPr>
            <a:xfrm>
              <a:off x="6667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55" name="Google Shape;855;p39"/>
            <p:cNvSpPr/>
            <p:nvPr/>
          </p:nvSpPr>
          <p:spPr>
            <a:xfrm>
              <a:off x="8801400" y="1979086"/>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56" name="Google Shape;856;p39"/>
            <p:cNvSpPr/>
            <p:nvPr/>
          </p:nvSpPr>
          <p:spPr>
            <a:xfrm>
              <a:off x="8496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57" name="Google Shape;857;p39"/>
            <p:cNvSpPr/>
            <p:nvPr/>
          </p:nvSpPr>
          <p:spPr>
            <a:xfrm>
              <a:off x="8191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58" name="Google Shape;858;p39"/>
            <p:cNvSpPr/>
            <p:nvPr/>
          </p:nvSpPr>
          <p:spPr>
            <a:xfrm>
              <a:off x="78870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59" name="Google Shape;859;p39"/>
            <p:cNvSpPr/>
            <p:nvPr/>
          </p:nvSpPr>
          <p:spPr>
            <a:xfrm>
              <a:off x="75822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60" name="Google Shape;860;p39"/>
            <p:cNvSpPr/>
            <p:nvPr/>
          </p:nvSpPr>
          <p:spPr>
            <a:xfrm>
              <a:off x="72774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61" name="Google Shape;861;p39"/>
            <p:cNvSpPr/>
            <p:nvPr/>
          </p:nvSpPr>
          <p:spPr>
            <a:xfrm>
              <a:off x="6972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62" name="Google Shape;862;p39"/>
            <p:cNvSpPr/>
            <p:nvPr/>
          </p:nvSpPr>
          <p:spPr>
            <a:xfrm>
              <a:off x="6667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63" name="Google Shape;863;p39"/>
            <p:cNvSpPr/>
            <p:nvPr/>
          </p:nvSpPr>
          <p:spPr>
            <a:xfrm>
              <a:off x="8801400" y="225813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64" name="Google Shape;864;p39"/>
            <p:cNvSpPr/>
            <p:nvPr/>
          </p:nvSpPr>
          <p:spPr>
            <a:xfrm>
              <a:off x="8496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65" name="Google Shape;865;p39"/>
            <p:cNvSpPr/>
            <p:nvPr/>
          </p:nvSpPr>
          <p:spPr>
            <a:xfrm>
              <a:off x="8191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66" name="Google Shape;866;p39"/>
            <p:cNvSpPr/>
            <p:nvPr/>
          </p:nvSpPr>
          <p:spPr>
            <a:xfrm>
              <a:off x="78870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67" name="Google Shape;867;p39"/>
            <p:cNvSpPr/>
            <p:nvPr/>
          </p:nvSpPr>
          <p:spPr>
            <a:xfrm>
              <a:off x="75822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68" name="Google Shape;868;p39"/>
            <p:cNvSpPr/>
            <p:nvPr/>
          </p:nvSpPr>
          <p:spPr>
            <a:xfrm>
              <a:off x="72774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69" name="Google Shape;869;p39"/>
            <p:cNvSpPr/>
            <p:nvPr/>
          </p:nvSpPr>
          <p:spPr>
            <a:xfrm>
              <a:off x="6972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70" name="Google Shape;870;p39"/>
            <p:cNvSpPr/>
            <p:nvPr/>
          </p:nvSpPr>
          <p:spPr>
            <a:xfrm>
              <a:off x="6667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71" name="Google Shape;871;p39"/>
            <p:cNvSpPr/>
            <p:nvPr/>
          </p:nvSpPr>
          <p:spPr>
            <a:xfrm>
              <a:off x="8801400" y="253718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72" name="Google Shape;872;p39"/>
            <p:cNvSpPr/>
            <p:nvPr/>
          </p:nvSpPr>
          <p:spPr>
            <a:xfrm>
              <a:off x="8496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73" name="Google Shape;873;p39"/>
            <p:cNvSpPr/>
            <p:nvPr/>
          </p:nvSpPr>
          <p:spPr>
            <a:xfrm>
              <a:off x="8191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74" name="Google Shape;874;p39"/>
            <p:cNvSpPr/>
            <p:nvPr/>
          </p:nvSpPr>
          <p:spPr>
            <a:xfrm>
              <a:off x="78870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75" name="Google Shape;875;p39"/>
            <p:cNvSpPr/>
            <p:nvPr/>
          </p:nvSpPr>
          <p:spPr>
            <a:xfrm>
              <a:off x="75822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76" name="Google Shape;876;p39"/>
            <p:cNvSpPr/>
            <p:nvPr/>
          </p:nvSpPr>
          <p:spPr>
            <a:xfrm>
              <a:off x="72774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77" name="Google Shape;877;p39"/>
            <p:cNvSpPr/>
            <p:nvPr/>
          </p:nvSpPr>
          <p:spPr>
            <a:xfrm>
              <a:off x="6972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78" name="Google Shape;878;p39"/>
            <p:cNvSpPr/>
            <p:nvPr/>
          </p:nvSpPr>
          <p:spPr>
            <a:xfrm>
              <a:off x="6667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79" name="Google Shape;879;p39"/>
            <p:cNvSpPr/>
            <p:nvPr/>
          </p:nvSpPr>
          <p:spPr>
            <a:xfrm>
              <a:off x="8801400" y="2816229"/>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80" name="Google Shape;880;p39"/>
            <p:cNvSpPr/>
            <p:nvPr/>
          </p:nvSpPr>
          <p:spPr>
            <a:xfrm>
              <a:off x="8496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81" name="Google Shape;881;p39"/>
            <p:cNvSpPr/>
            <p:nvPr/>
          </p:nvSpPr>
          <p:spPr>
            <a:xfrm>
              <a:off x="8191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82" name="Google Shape;882;p39"/>
            <p:cNvSpPr/>
            <p:nvPr/>
          </p:nvSpPr>
          <p:spPr>
            <a:xfrm>
              <a:off x="78870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83" name="Google Shape;883;p39"/>
            <p:cNvSpPr/>
            <p:nvPr/>
          </p:nvSpPr>
          <p:spPr>
            <a:xfrm>
              <a:off x="75822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84" name="Google Shape;884;p39"/>
            <p:cNvSpPr/>
            <p:nvPr/>
          </p:nvSpPr>
          <p:spPr>
            <a:xfrm>
              <a:off x="72774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85" name="Google Shape;885;p39"/>
            <p:cNvSpPr/>
            <p:nvPr/>
          </p:nvSpPr>
          <p:spPr>
            <a:xfrm>
              <a:off x="6972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86" name="Google Shape;886;p39"/>
            <p:cNvSpPr/>
            <p:nvPr/>
          </p:nvSpPr>
          <p:spPr>
            <a:xfrm>
              <a:off x="6667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87" name="Google Shape;887;p39"/>
            <p:cNvSpPr/>
            <p:nvPr/>
          </p:nvSpPr>
          <p:spPr>
            <a:xfrm>
              <a:off x="8801400" y="309527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88" name="Google Shape;888;p39"/>
            <p:cNvSpPr/>
            <p:nvPr/>
          </p:nvSpPr>
          <p:spPr>
            <a:xfrm>
              <a:off x="8496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89" name="Google Shape;889;p39"/>
            <p:cNvSpPr/>
            <p:nvPr/>
          </p:nvSpPr>
          <p:spPr>
            <a:xfrm>
              <a:off x="8191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0" name="Google Shape;890;p39"/>
            <p:cNvSpPr/>
            <p:nvPr/>
          </p:nvSpPr>
          <p:spPr>
            <a:xfrm>
              <a:off x="78870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1" name="Google Shape;891;p39"/>
            <p:cNvSpPr/>
            <p:nvPr/>
          </p:nvSpPr>
          <p:spPr>
            <a:xfrm>
              <a:off x="75822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2" name="Google Shape;892;p39"/>
            <p:cNvSpPr/>
            <p:nvPr/>
          </p:nvSpPr>
          <p:spPr>
            <a:xfrm>
              <a:off x="72774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3" name="Google Shape;893;p39"/>
            <p:cNvSpPr/>
            <p:nvPr/>
          </p:nvSpPr>
          <p:spPr>
            <a:xfrm>
              <a:off x="6972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4" name="Google Shape;894;p39"/>
            <p:cNvSpPr/>
            <p:nvPr/>
          </p:nvSpPr>
          <p:spPr>
            <a:xfrm>
              <a:off x="6667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5" name="Google Shape;895;p39"/>
            <p:cNvSpPr/>
            <p:nvPr/>
          </p:nvSpPr>
          <p:spPr>
            <a:xfrm>
              <a:off x="8801400" y="337432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6" name="Google Shape;896;p39"/>
            <p:cNvSpPr/>
            <p:nvPr/>
          </p:nvSpPr>
          <p:spPr>
            <a:xfrm>
              <a:off x="8496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7" name="Google Shape;897;p39"/>
            <p:cNvSpPr/>
            <p:nvPr/>
          </p:nvSpPr>
          <p:spPr>
            <a:xfrm>
              <a:off x="8191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8" name="Google Shape;898;p39"/>
            <p:cNvSpPr/>
            <p:nvPr/>
          </p:nvSpPr>
          <p:spPr>
            <a:xfrm>
              <a:off x="78870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9" name="Google Shape;899;p39"/>
            <p:cNvSpPr/>
            <p:nvPr/>
          </p:nvSpPr>
          <p:spPr>
            <a:xfrm>
              <a:off x="75822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0" name="Google Shape;900;p39"/>
            <p:cNvSpPr/>
            <p:nvPr/>
          </p:nvSpPr>
          <p:spPr>
            <a:xfrm>
              <a:off x="72774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1" name="Google Shape;901;p39"/>
            <p:cNvSpPr/>
            <p:nvPr/>
          </p:nvSpPr>
          <p:spPr>
            <a:xfrm>
              <a:off x="6972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2" name="Google Shape;902;p39"/>
            <p:cNvSpPr/>
            <p:nvPr/>
          </p:nvSpPr>
          <p:spPr>
            <a:xfrm>
              <a:off x="6667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3" name="Google Shape;903;p39"/>
            <p:cNvSpPr/>
            <p:nvPr/>
          </p:nvSpPr>
          <p:spPr>
            <a:xfrm>
              <a:off x="8801400" y="3653372"/>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4" name="Google Shape;904;p39"/>
            <p:cNvSpPr/>
            <p:nvPr/>
          </p:nvSpPr>
          <p:spPr>
            <a:xfrm>
              <a:off x="8496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5" name="Google Shape;905;p39"/>
            <p:cNvSpPr/>
            <p:nvPr/>
          </p:nvSpPr>
          <p:spPr>
            <a:xfrm>
              <a:off x="8191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6" name="Google Shape;906;p39"/>
            <p:cNvSpPr/>
            <p:nvPr/>
          </p:nvSpPr>
          <p:spPr>
            <a:xfrm>
              <a:off x="78870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7" name="Google Shape;907;p39"/>
            <p:cNvSpPr/>
            <p:nvPr/>
          </p:nvSpPr>
          <p:spPr>
            <a:xfrm>
              <a:off x="75822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8" name="Google Shape;908;p39"/>
            <p:cNvSpPr/>
            <p:nvPr/>
          </p:nvSpPr>
          <p:spPr>
            <a:xfrm>
              <a:off x="72774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9" name="Google Shape;909;p39"/>
            <p:cNvSpPr/>
            <p:nvPr/>
          </p:nvSpPr>
          <p:spPr>
            <a:xfrm>
              <a:off x="6972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0" name="Google Shape;910;p39"/>
            <p:cNvSpPr/>
            <p:nvPr/>
          </p:nvSpPr>
          <p:spPr>
            <a:xfrm>
              <a:off x="6667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1" name="Google Shape;911;p39"/>
            <p:cNvSpPr/>
            <p:nvPr/>
          </p:nvSpPr>
          <p:spPr>
            <a:xfrm>
              <a:off x="8801400" y="393242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2" name="Google Shape;912;p39"/>
            <p:cNvSpPr/>
            <p:nvPr/>
          </p:nvSpPr>
          <p:spPr>
            <a:xfrm>
              <a:off x="8496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3" name="Google Shape;913;p39"/>
            <p:cNvSpPr/>
            <p:nvPr/>
          </p:nvSpPr>
          <p:spPr>
            <a:xfrm>
              <a:off x="8191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4" name="Google Shape;914;p39"/>
            <p:cNvSpPr/>
            <p:nvPr/>
          </p:nvSpPr>
          <p:spPr>
            <a:xfrm>
              <a:off x="78870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5" name="Google Shape;915;p39"/>
            <p:cNvSpPr/>
            <p:nvPr/>
          </p:nvSpPr>
          <p:spPr>
            <a:xfrm>
              <a:off x="75822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6" name="Google Shape;916;p39"/>
            <p:cNvSpPr/>
            <p:nvPr/>
          </p:nvSpPr>
          <p:spPr>
            <a:xfrm>
              <a:off x="72774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7" name="Google Shape;917;p39"/>
            <p:cNvSpPr/>
            <p:nvPr/>
          </p:nvSpPr>
          <p:spPr>
            <a:xfrm>
              <a:off x="6972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8" name="Google Shape;918;p39"/>
            <p:cNvSpPr/>
            <p:nvPr/>
          </p:nvSpPr>
          <p:spPr>
            <a:xfrm>
              <a:off x="6667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9" name="Google Shape;919;p39"/>
            <p:cNvSpPr/>
            <p:nvPr/>
          </p:nvSpPr>
          <p:spPr>
            <a:xfrm>
              <a:off x="8801400" y="421146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0" name="Google Shape;920;p39"/>
            <p:cNvSpPr/>
            <p:nvPr/>
          </p:nvSpPr>
          <p:spPr>
            <a:xfrm>
              <a:off x="8496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1" name="Google Shape;921;p39"/>
            <p:cNvSpPr/>
            <p:nvPr/>
          </p:nvSpPr>
          <p:spPr>
            <a:xfrm>
              <a:off x="8191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2" name="Google Shape;922;p39"/>
            <p:cNvSpPr/>
            <p:nvPr/>
          </p:nvSpPr>
          <p:spPr>
            <a:xfrm>
              <a:off x="78870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3" name="Google Shape;923;p39"/>
            <p:cNvSpPr/>
            <p:nvPr/>
          </p:nvSpPr>
          <p:spPr>
            <a:xfrm>
              <a:off x="75822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4" name="Google Shape;924;p39"/>
            <p:cNvSpPr/>
            <p:nvPr/>
          </p:nvSpPr>
          <p:spPr>
            <a:xfrm>
              <a:off x="72774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5" name="Google Shape;925;p39"/>
            <p:cNvSpPr/>
            <p:nvPr/>
          </p:nvSpPr>
          <p:spPr>
            <a:xfrm>
              <a:off x="6972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6" name="Google Shape;926;p39"/>
            <p:cNvSpPr/>
            <p:nvPr/>
          </p:nvSpPr>
          <p:spPr>
            <a:xfrm>
              <a:off x="6667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7" name="Google Shape;927;p39"/>
            <p:cNvSpPr/>
            <p:nvPr/>
          </p:nvSpPr>
          <p:spPr>
            <a:xfrm>
              <a:off x="8801400" y="449051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8" name="Google Shape;928;p39"/>
            <p:cNvSpPr/>
            <p:nvPr/>
          </p:nvSpPr>
          <p:spPr>
            <a:xfrm>
              <a:off x="8496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9" name="Google Shape;929;p39"/>
            <p:cNvSpPr/>
            <p:nvPr/>
          </p:nvSpPr>
          <p:spPr>
            <a:xfrm>
              <a:off x="8191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30" name="Google Shape;930;p39"/>
            <p:cNvSpPr/>
            <p:nvPr/>
          </p:nvSpPr>
          <p:spPr>
            <a:xfrm>
              <a:off x="78870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31" name="Google Shape;931;p39"/>
            <p:cNvSpPr/>
            <p:nvPr/>
          </p:nvSpPr>
          <p:spPr>
            <a:xfrm>
              <a:off x="75822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32" name="Google Shape;932;p39"/>
            <p:cNvSpPr/>
            <p:nvPr/>
          </p:nvSpPr>
          <p:spPr>
            <a:xfrm>
              <a:off x="72774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33" name="Google Shape;933;p39"/>
            <p:cNvSpPr/>
            <p:nvPr/>
          </p:nvSpPr>
          <p:spPr>
            <a:xfrm>
              <a:off x="6972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34" name="Google Shape;934;p39"/>
            <p:cNvSpPr/>
            <p:nvPr/>
          </p:nvSpPr>
          <p:spPr>
            <a:xfrm>
              <a:off x="6667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35" name="Google Shape;935;p39"/>
            <p:cNvSpPr/>
            <p:nvPr/>
          </p:nvSpPr>
          <p:spPr>
            <a:xfrm>
              <a:off x="8801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36" name="Google Shape;936;p39"/>
            <p:cNvSpPr/>
            <p:nvPr/>
          </p:nvSpPr>
          <p:spPr>
            <a:xfrm>
              <a:off x="8496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37" name="Google Shape;937;p39"/>
            <p:cNvSpPr/>
            <p:nvPr/>
          </p:nvSpPr>
          <p:spPr>
            <a:xfrm>
              <a:off x="8191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38" name="Google Shape;938;p39"/>
            <p:cNvSpPr/>
            <p:nvPr/>
          </p:nvSpPr>
          <p:spPr>
            <a:xfrm>
              <a:off x="78870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39" name="Google Shape;939;p39"/>
            <p:cNvSpPr/>
            <p:nvPr/>
          </p:nvSpPr>
          <p:spPr>
            <a:xfrm>
              <a:off x="75822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40" name="Google Shape;940;p39"/>
            <p:cNvSpPr/>
            <p:nvPr/>
          </p:nvSpPr>
          <p:spPr>
            <a:xfrm>
              <a:off x="7277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41" name="Google Shape;941;p39"/>
            <p:cNvSpPr/>
            <p:nvPr/>
          </p:nvSpPr>
          <p:spPr>
            <a:xfrm>
              <a:off x="6972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42" name="Google Shape;942;p39"/>
            <p:cNvSpPr/>
            <p:nvPr/>
          </p:nvSpPr>
          <p:spPr>
            <a:xfrm>
              <a:off x="6667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nvGrpSpPr>
            <p:cNvPr id="943" name="Google Shape;943;p39"/>
            <p:cNvGrpSpPr/>
            <p:nvPr/>
          </p:nvGrpSpPr>
          <p:grpSpPr>
            <a:xfrm>
              <a:off x="8420436" y="478739"/>
              <a:ext cx="190087" cy="210146"/>
              <a:chOff x="15581576" y="8145021"/>
              <a:chExt cx="291723" cy="322458"/>
            </a:xfrm>
          </p:grpSpPr>
          <p:sp>
            <p:nvSpPr>
              <p:cNvPr id="944" name="Google Shape;944;p39"/>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sp>
            <p:nvSpPr>
              <p:cNvPr id="945" name="Google Shape;945;p39"/>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grpSp>
      </p:grpSp>
      <p:cxnSp>
        <p:nvCxnSpPr>
          <p:cNvPr id="946" name="Google Shape;946;p39"/>
          <p:cNvCxnSpPr/>
          <p:nvPr/>
        </p:nvCxnSpPr>
        <p:spPr>
          <a:xfrm>
            <a:off x="774699" y="0"/>
            <a:ext cx="0" cy="5135100"/>
          </a:xfrm>
          <a:prstGeom prst="straightConnector1">
            <a:avLst/>
          </a:prstGeom>
          <a:noFill/>
          <a:ln cap="flat" cmpd="sng" w="12700">
            <a:solidFill>
              <a:schemeClr val="accent1"/>
            </a:solidFill>
            <a:prstDash val="solid"/>
            <a:miter lim="800000"/>
            <a:headEnd len="sm" w="sm" type="none"/>
            <a:tailEnd len="sm" w="sm" type="none"/>
          </a:ln>
        </p:spPr>
      </p:cxnSp>
      <p:sp>
        <p:nvSpPr>
          <p:cNvPr id="947" name="Google Shape;947;p39"/>
          <p:cNvSpPr txBox="1"/>
          <p:nvPr>
            <p:ph type="title"/>
          </p:nvPr>
        </p:nvSpPr>
        <p:spPr>
          <a:xfrm>
            <a:off x="1046714" y="1392107"/>
            <a:ext cx="5460000" cy="2320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5400"/>
              <a:buFont typeface="Work Sans"/>
              <a:buNone/>
              <a:defRPr b="1" i="0" sz="5400">
                <a:solidFill>
                  <a:schemeClr val="lt1"/>
                </a:solidFill>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8" name="Google Shape;948;p39"/>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9" name="Google Shape;949;p39"/>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900">
                <a:solidFill>
                  <a:schemeClr val="lt1"/>
                </a:solidFill>
                <a:latin typeface="Outfit"/>
                <a:ea typeface="Outfit"/>
                <a:cs typeface="Outfit"/>
                <a:sym typeface="Outfit"/>
              </a:defRPr>
            </a:lvl1pPr>
            <a:lvl2pPr indent="0" lvl="1" marL="0" rtl="0" algn="l">
              <a:spcBef>
                <a:spcPts val="0"/>
              </a:spcBef>
              <a:buNone/>
              <a:defRPr sz="900">
                <a:solidFill>
                  <a:schemeClr val="lt1"/>
                </a:solidFill>
                <a:latin typeface="Outfit"/>
                <a:ea typeface="Outfit"/>
                <a:cs typeface="Outfit"/>
                <a:sym typeface="Outfit"/>
              </a:defRPr>
            </a:lvl2pPr>
            <a:lvl3pPr indent="0" lvl="2" marL="0" rtl="0" algn="l">
              <a:spcBef>
                <a:spcPts val="0"/>
              </a:spcBef>
              <a:buNone/>
              <a:defRPr sz="900">
                <a:solidFill>
                  <a:schemeClr val="lt1"/>
                </a:solidFill>
                <a:latin typeface="Outfit"/>
                <a:ea typeface="Outfit"/>
                <a:cs typeface="Outfit"/>
                <a:sym typeface="Outfit"/>
              </a:defRPr>
            </a:lvl3pPr>
            <a:lvl4pPr indent="0" lvl="3" marL="0" rtl="0" algn="l">
              <a:spcBef>
                <a:spcPts val="0"/>
              </a:spcBef>
              <a:buNone/>
              <a:defRPr sz="900">
                <a:solidFill>
                  <a:schemeClr val="lt1"/>
                </a:solidFill>
                <a:latin typeface="Outfit"/>
                <a:ea typeface="Outfit"/>
                <a:cs typeface="Outfit"/>
                <a:sym typeface="Outfit"/>
              </a:defRPr>
            </a:lvl4pPr>
            <a:lvl5pPr indent="0" lvl="4" marL="0" rtl="0" algn="l">
              <a:spcBef>
                <a:spcPts val="0"/>
              </a:spcBef>
              <a:buNone/>
              <a:defRPr sz="900">
                <a:solidFill>
                  <a:schemeClr val="lt1"/>
                </a:solidFill>
                <a:latin typeface="Outfit"/>
                <a:ea typeface="Outfit"/>
                <a:cs typeface="Outfit"/>
                <a:sym typeface="Outfit"/>
              </a:defRPr>
            </a:lvl5pPr>
            <a:lvl6pPr indent="0" lvl="5" marL="0" rtl="0" algn="l">
              <a:spcBef>
                <a:spcPts val="0"/>
              </a:spcBef>
              <a:buNone/>
              <a:defRPr sz="900">
                <a:solidFill>
                  <a:schemeClr val="lt1"/>
                </a:solidFill>
                <a:latin typeface="Outfit"/>
                <a:ea typeface="Outfit"/>
                <a:cs typeface="Outfit"/>
                <a:sym typeface="Outfit"/>
              </a:defRPr>
            </a:lvl6pPr>
            <a:lvl7pPr indent="0" lvl="6" marL="0" rtl="0" algn="l">
              <a:spcBef>
                <a:spcPts val="0"/>
              </a:spcBef>
              <a:buNone/>
              <a:defRPr sz="900">
                <a:solidFill>
                  <a:schemeClr val="lt1"/>
                </a:solidFill>
                <a:latin typeface="Outfit"/>
                <a:ea typeface="Outfit"/>
                <a:cs typeface="Outfit"/>
                <a:sym typeface="Outfit"/>
              </a:defRPr>
            </a:lvl7pPr>
            <a:lvl8pPr indent="0" lvl="7" marL="0" rtl="0" algn="l">
              <a:spcBef>
                <a:spcPts val="0"/>
              </a:spcBef>
              <a:buNone/>
              <a:defRPr sz="900">
                <a:solidFill>
                  <a:schemeClr val="lt1"/>
                </a:solidFill>
                <a:latin typeface="Outfit"/>
                <a:ea typeface="Outfit"/>
                <a:cs typeface="Outfit"/>
                <a:sym typeface="Outfit"/>
              </a:defRPr>
            </a:lvl8pPr>
            <a:lvl9pPr indent="0" lvl="8" marL="0" rtl="0" algn="l">
              <a:spcBef>
                <a:spcPts val="0"/>
              </a:spcBef>
              <a:buNone/>
              <a:defRPr sz="900">
                <a:solidFill>
                  <a:schemeClr val="l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Black">
  <p:cSld name="Transition - Black">
    <p:bg>
      <p:bgPr>
        <a:solidFill>
          <a:schemeClr val="dk1"/>
        </a:solidFill>
      </p:bgPr>
    </p:bg>
    <p:spTree>
      <p:nvGrpSpPr>
        <p:cNvPr id="950" name="Shape 950"/>
        <p:cNvGrpSpPr/>
        <p:nvPr/>
      </p:nvGrpSpPr>
      <p:grpSpPr>
        <a:xfrm>
          <a:off x="0" y="0"/>
          <a:ext cx="0" cy="0"/>
          <a:chOff x="0" y="0"/>
          <a:chExt cx="0" cy="0"/>
        </a:xfrm>
      </p:grpSpPr>
      <p:grpSp>
        <p:nvGrpSpPr>
          <p:cNvPr id="951" name="Google Shape;951;p40"/>
          <p:cNvGrpSpPr/>
          <p:nvPr/>
        </p:nvGrpSpPr>
        <p:grpSpPr>
          <a:xfrm>
            <a:off x="8455675" y="4933134"/>
            <a:ext cx="477917" cy="99549"/>
            <a:chOff x="238125" y="1729525"/>
            <a:chExt cx="7143750" cy="1488025"/>
          </a:xfrm>
        </p:grpSpPr>
        <p:sp>
          <p:nvSpPr>
            <p:cNvPr id="952" name="Google Shape;952;p40"/>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53" name="Google Shape;953;p40"/>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54" name="Google Shape;954;p40"/>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55" name="Google Shape;955;p40"/>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56" name="Google Shape;956;p40"/>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57" name="Google Shape;957;p40"/>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58" name="Google Shape;958;p40"/>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grpSp>
      <p:grpSp>
        <p:nvGrpSpPr>
          <p:cNvPr id="959" name="Google Shape;959;p40"/>
          <p:cNvGrpSpPr/>
          <p:nvPr/>
        </p:nvGrpSpPr>
        <p:grpSpPr>
          <a:xfrm>
            <a:off x="6660211" y="300562"/>
            <a:ext cx="2164017" cy="4487254"/>
            <a:chOff x="6667800" y="304800"/>
            <a:chExt cx="2171400" cy="4502563"/>
          </a:xfrm>
        </p:grpSpPr>
        <p:sp>
          <p:nvSpPr>
            <p:cNvPr id="960" name="Google Shape;960;p40"/>
            <p:cNvSpPr/>
            <p:nvPr/>
          </p:nvSpPr>
          <p:spPr>
            <a:xfrm>
              <a:off x="8801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1" name="Google Shape;961;p40"/>
            <p:cNvSpPr/>
            <p:nvPr/>
          </p:nvSpPr>
          <p:spPr>
            <a:xfrm>
              <a:off x="8496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2" name="Google Shape;962;p40"/>
            <p:cNvSpPr/>
            <p:nvPr/>
          </p:nvSpPr>
          <p:spPr>
            <a:xfrm>
              <a:off x="8191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3" name="Google Shape;963;p40"/>
            <p:cNvSpPr/>
            <p:nvPr/>
          </p:nvSpPr>
          <p:spPr>
            <a:xfrm>
              <a:off x="78870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4" name="Google Shape;964;p40"/>
            <p:cNvSpPr/>
            <p:nvPr/>
          </p:nvSpPr>
          <p:spPr>
            <a:xfrm>
              <a:off x="75822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5" name="Google Shape;965;p40"/>
            <p:cNvSpPr/>
            <p:nvPr/>
          </p:nvSpPr>
          <p:spPr>
            <a:xfrm>
              <a:off x="7277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6" name="Google Shape;966;p40"/>
            <p:cNvSpPr/>
            <p:nvPr/>
          </p:nvSpPr>
          <p:spPr>
            <a:xfrm>
              <a:off x="6972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7" name="Google Shape;967;p40"/>
            <p:cNvSpPr/>
            <p:nvPr/>
          </p:nvSpPr>
          <p:spPr>
            <a:xfrm>
              <a:off x="6667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8" name="Google Shape;968;p40"/>
            <p:cNvSpPr/>
            <p:nvPr/>
          </p:nvSpPr>
          <p:spPr>
            <a:xfrm>
              <a:off x="8801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9" name="Google Shape;969;p40"/>
            <p:cNvSpPr/>
            <p:nvPr/>
          </p:nvSpPr>
          <p:spPr>
            <a:xfrm>
              <a:off x="8191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0" name="Google Shape;970;p40"/>
            <p:cNvSpPr/>
            <p:nvPr/>
          </p:nvSpPr>
          <p:spPr>
            <a:xfrm>
              <a:off x="78870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1" name="Google Shape;971;p40"/>
            <p:cNvSpPr/>
            <p:nvPr/>
          </p:nvSpPr>
          <p:spPr>
            <a:xfrm>
              <a:off x="75822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2" name="Google Shape;972;p40"/>
            <p:cNvSpPr/>
            <p:nvPr/>
          </p:nvSpPr>
          <p:spPr>
            <a:xfrm>
              <a:off x="7277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3" name="Google Shape;973;p40"/>
            <p:cNvSpPr/>
            <p:nvPr/>
          </p:nvSpPr>
          <p:spPr>
            <a:xfrm>
              <a:off x="69726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4" name="Google Shape;974;p40"/>
            <p:cNvSpPr/>
            <p:nvPr/>
          </p:nvSpPr>
          <p:spPr>
            <a:xfrm>
              <a:off x="6667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5" name="Google Shape;975;p40"/>
            <p:cNvSpPr/>
            <p:nvPr/>
          </p:nvSpPr>
          <p:spPr>
            <a:xfrm>
              <a:off x="8801400" y="86289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6" name="Google Shape;976;p40"/>
            <p:cNvSpPr/>
            <p:nvPr/>
          </p:nvSpPr>
          <p:spPr>
            <a:xfrm>
              <a:off x="8496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7" name="Google Shape;977;p40"/>
            <p:cNvSpPr/>
            <p:nvPr/>
          </p:nvSpPr>
          <p:spPr>
            <a:xfrm>
              <a:off x="8191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8" name="Google Shape;978;p40"/>
            <p:cNvSpPr/>
            <p:nvPr/>
          </p:nvSpPr>
          <p:spPr>
            <a:xfrm>
              <a:off x="78870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9" name="Google Shape;979;p40"/>
            <p:cNvSpPr/>
            <p:nvPr/>
          </p:nvSpPr>
          <p:spPr>
            <a:xfrm>
              <a:off x="75822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0" name="Google Shape;980;p40"/>
            <p:cNvSpPr/>
            <p:nvPr/>
          </p:nvSpPr>
          <p:spPr>
            <a:xfrm>
              <a:off x="72774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1" name="Google Shape;981;p40"/>
            <p:cNvSpPr/>
            <p:nvPr/>
          </p:nvSpPr>
          <p:spPr>
            <a:xfrm>
              <a:off x="6972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2" name="Google Shape;982;p40"/>
            <p:cNvSpPr/>
            <p:nvPr/>
          </p:nvSpPr>
          <p:spPr>
            <a:xfrm>
              <a:off x="6667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3" name="Google Shape;983;p40"/>
            <p:cNvSpPr/>
            <p:nvPr/>
          </p:nvSpPr>
          <p:spPr>
            <a:xfrm>
              <a:off x="8801400" y="114194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4" name="Google Shape;984;p40"/>
            <p:cNvSpPr/>
            <p:nvPr/>
          </p:nvSpPr>
          <p:spPr>
            <a:xfrm>
              <a:off x="8496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5" name="Google Shape;985;p40"/>
            <p:cNvSpPr/>
            <p:nvPr/>
          </p:nvSpPr>
          <p:spPr>
            <a:xfrm>
              <a:off x="8191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6" name="Google Shape;986;p40"/>
            <p:cNvSpPr/>
            <p:nvPr/>
          </p:nvSpPr>
          <p:spPr>
            <a:xfrm>
              <a:off x="78870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7" name="Google Shape;987;p40"/>
            <p:cNvSpPr/>
            <p:nvPr/>
          </p:nvSpPr>
          <p:spPr>
            <a:xfrm>
              <a:off x="75822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8" name="Google Shape;988;p40"/>
            <p:cNvSpPr/>
            <p:nvPr/>
          </p:nvSpPr>
          <p:spPr>
            <a:xfrm>
              <a:off x="72774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9" name="Google Shape;989;p40"/>
            <p:cNvSpPr/>
            <p:nvPr/>
          </p:nvSpPr>
          <p:spPr>
            <a:xfrm>
              <a:off x="6972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0" name="Google Shape;990;p40"/>
            <p:cNvSpPr/>
            <p:nvPr/>
          </p:nvSpPr>
          <p:spPr>
            <a:xfrm>
              <a:off x="6667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1" name="Google Shape;991;p40"/>
            <p:cNvSpPr/>
            <p:nvPr/>
          </p:nvSpPr>
          <p:spPr>
            <a:xfrm>
              <a:off x="8801400" y="142099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2" name="Google Shape;992;p40"/>
            <p:cNvSpPr/>
            <p:nvPr/>
          </p:nvSpPr>
          <p:spPr>
            <a:xfrm>
              <a:off x="8496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3" name="Google Shape;993;p40"/>
            <p:cNvSpPr/>
            <p:nvPr/>
          </p:nvSpPr>
          <p:spPr>
            <a:xfrm>
              <a:off x="8191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4" name="Google Shape;994;p40"/>
            <p:cNvSpPr/>
            <p:nvPr/>
          </p:nvSpPr>
          <p:spPr>
            <a:xfrm>
              <a:off x="78870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5" name="Google Shape;995;p40"/>
            <p:cNvSpPr/>
            <p:nvPr/>
          </p:nvSpPr>
          <p:spPr>
            <a:xfrm>
              <a:off x="75822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6" name="Google Shape;996;p40"/>
            <p:cNvSpPr/>
            <p:nvPr/>
          </p:nvSpPr>
          <p:spPr>
            <a:xfrm>
              <a:off x="72774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7" name="Google Shape;997;p40"/>
            <p:cNvSpPr/>
            <p:nvPr/>
          </p:nvSpPr>
          <p:spPr>
            <a:xfrm>
              <a:off x="6972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8" name="Google Shape;998;p40"/>
            <p:cNvSpPr/>
            <p:nvPr/>
          </p:nvSpPr>
          <p:spPr>
            <a:xfrm>
              <a:off x="6667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9" name="Google Shape;999;p40"/>
            <p:cNvSpPr/>
            <p:nvPr/>
          </p:nvSpPr>
          <p:spPr>
            <a:xfrm>
              <a:off x="8801400" y="170003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0" name="Google Shape;1000;p40"/>
            <p:cNvSpPr/>
            <p:nvPr/>
          </p:nvSpPr>
          <p:spPr>
            <a:xfrm>
              <a:off x="8496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1" name="Google Shape;1001;p40"/>
            <p:cNvSpPr/>
            <p:nvPr/>
          </p:nvSpPr>
          <p:spPr>
            <a:xfrm>
              <a:off x="8191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2" name="Google Shape;1002;p40"/>
            <p:cNvSpPr/>
            <p:nvPr/>
          </p:nvSpPr>
          <p:spPr>
            <a:xfrm>
              <a:off x="78870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3" name="Google Shape;1003;p40"/>
            <p:cNvSpPr/>
            <p:nvPr/>
          </p:nvSpPr>
          <p:spPr>
            <a:xfrm>
              <a:off x="75822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4" name="Google Shape;1004;p40"/>
            <p:cNvSpPr/>
            <p:nvPr/>
          </p:nvSpPr>
          <p:spPr>
            <a:xfrm>
              <a:off x="72774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5" name="Google Shape;1005;p40"/>
            <p:cNvSpPr/>
            <p:nvPr/>
          </p:nvSpPr>
          <p:spPr>
            <a:xfrm>
              <a:off x="6972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6" name="Google Shape;1006;p40"/>
            <p:cNvSpPr/>
            <p:nvPr/>
          </p:nvSpPr>
          <p:spPr>
            <a:xfrm>
              <a:off x="6667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7" name="Google Shape;1007;p40"/>
            <p:cNvSpPr/>
            <p:nvPr/>
          </p:nvSpPr>
          <p:spPr>
            <a:xfrm>
              <a:off x="8801400" y="1979086"/>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8" name="Google Shape;1008;p40"/>
            <p:cNvSpPr/>
            <p:nvPr/>
          </p:nvSpPr>
          <p:spPr>
            <a:xfrm>
              <a:off x="8496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9" name="Google Shape;1009;p40"/>
            <p:cNvSpPr/>
            <p:nvPr/>
          </p:nvSpPr>
          <p:spPr>
            <a:xfrm>
              <a:off x="8191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0" name="Google Shape;1010;p40"/>
            <p:cNvSpPr/>
            <p:nvPr/>
          </p:nvSpPr>
          <p:spPr>
            <a:xfrm>
              <a:off x="78870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1" name="Google Shape;1011;p40"/>
            <p:cNvSpPr/>
            <p:nvPr/>
          </p:nvSpPr>
          <p:spPr>
            <a:xfrm>
              <a:off x="75822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2" name="Google Shape;1012;p40"/>
            <p:cNvSpPr/>
            <p:nvPr/>
          </p:nvSpPr>
          <p:spPr>
            <a:xfrm>
              <a:off x="72774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3" name="Google Shape;1013;p40"/>
            <p:cNvSpPr/>
            <p:nvPr/>
          </p:nvSpPr>
          <p:spPr>
            <a:xfrm>
              <a:off x="6972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4" name="Google Shape;1014;p40"/>
            <p:cNvSpPr/>
            <p:nvPr/>
          </p:nvSpPr>
          <p:spPr>
            <a:xfrm>
              <a:off x="6667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5" name="Google Shape;1015;p40"/>
            <p:cNvSpPr/>
            <p:nvPr/>
          </p:nvSpPr>
          <p:spPr>
            <a:xfrm>
              <a:off x="8801400" y="225813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6" name="Google Shape;1016;p40"/>
            <p:cNvSpPr/>
            <p:nvPr/>
          </p:nvSpPr>
          <p:spPr>
            <a:xfrm>
              <a:off x="8496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7" name="Google Shape;1017;p40"/>
            <p:cNvSpPr/>
            <p:nvPr/>
          </p:nvSpPr>
          <p:spPr>
            <a:xfrm>
              <a:off x="8191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8" name="Google Shape;1018;p40"/>
            <p:cNvSpPr/>
            <p:nvPr/>
          </p:nvSpPr>
          <p:spPr>
            <a:xfrm>
              <a:off x="78870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9" name="Google Shape;1019;p40"/>
            <p:cNvSpPr/>
            <p:nvPr/>
          </p:nvSpPr>
          <p:spPr>
            <a:xfrm>
              <a:off x="75822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0" name="Google Shape;1020;p40"/>
            <p:cNvSpPr/>
            <p:nvPr/>
          </p:nvSpPr>
          <p:spPr>
            <a:xfrm>
              <a:off x="72774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1" name="Google Shape;1021;p40"/>
            <p:cNvSpPr/>
            <p:nvPr/>
          </p:nvSpPr>
          <p:spPr>
            <a:xfrm>
              <a:off x="6972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2" name="Google Shape;1022;p40"/>
            <p:cNvSpPr/>
            <p:nvPr/>
          </p:nvSpPr>
          <p:spPr>
            <a:xfrm>
              <a:off x="6667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3" name="Google Shape;1023;p40"/>
            <p:cNvSpPr/>
            <p:nvPr/>
          </p:nvSpPr>
          <p:spPr>
            <a:xfrm>
              <a:off x="8801400" y="253718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4" name="Google Shape;1024;p40"/>
            <p:cNvSpPr/>
            <p:nvPr/>
          </p:nvSpPr>
          <p:spPr>
            <a:xfrm>
              <a:off x="8496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5" name="Google Shape;1025;p40"/>
            <p:cNvSpPr/>
            <p:nvPr/>
          </p:nvSpPr>
          <p:spPr>
            <a:xfrm>
              <a:off x="8191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6" name="Google Shape;1026;p40"/>
            <p:cNvSpPr/>
            <p:nvPr/>
          </p:nvSpPr>
          <p:spPr>
            <a:xfrm>
              <a:off x="78870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7" name="Google Shape;1027;p40"/>
            <p:cNvSpPr/>
            <p:nvPr/>
          </p:nvSpPr>
          <p:spPr>
            <a:xfrm>
              <a:off x="75822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8" name="Google Shape;1028;p40"/>
            <p:cNvSpPr/>
            <p:nvPr/>
          </p:nvSpPr>
          <p:spPr>
            <a:xfrm>
              <a:off x="72774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9" name="Google Shape;1029;p40"/>
            <p:cNvSpPr/>
            <p:nvPr/>
          </p:nvSpPr>
          <p:spPr>
            <a:xfrm>
              <a:off x="6972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0" name="Google Shape;1030;p40"/>
            <p:cNvSpPr/>
            <p:nvPr/>
          </p:nvSpPr>
          <p:spPr>
            <a:xfrm>
              <a:off x="6667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1" name="Google Shape;1031;p40"/>
            <p:cNvSpPr/>
            <p:nvPr/>
          </p:nvSpPr>
          <p:spPr>
            <a:xfrm>
              <a:off x="8801400" y="2816229"/>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2" name="Google Shape;1032;p40"/>
            <p:cNvSpPr/>
            <p:nvPr/>
          </p:nvSpPr>
          <p:spPr>
            <a:xfrm>
              <a:off x="8496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3" name="Google Shape;1033;p40"/>
            <p:cNvSpPr/>
            <p:nvPr/>
          </p:nvSpPr>
          <p:spPr>
            <a:xfrm>
              <a:off x="8191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4" name="Google Shape;1034;p40"/>
            <p:cNvSpPr/>
            <p:nvPr/>
          </p:nvSpPr>
          <p:spPr>
            <a:xfrm>
              <a:off x="78870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5" name="Google Shape;1035;p40"/>
            <p:cNvSpPr/>
            <p:nvPr/>
          </p:nvSpPr>
          <p:spPr>
            <a:xfrm>
              <a:off x="75822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6" name="Google Shape;1036;p40"/>
            <p:cNvSpPr/>
            <p:nvPr/>
          </p:nvSpPr>
          <p:spPr>
            <a:xfrm>
              <a:off x="72774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7" name="Google Shape;1037;p40"/>
            <p:cNvSpPr/>
            <p:nvPr/>
          </p:nvSpPr>
          <p:spPr>
            <a:xfrm>
              <a:off x="6972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8" name="Google Shape;1038;p40"/>
            <p:cNvSpPr/>
            <p:nvPr/>
          </p:nvSpPr>
          <p:spPr>
            <a:xfrm>
              <a:off x="6667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9" name="Google Shape;1039;p40"/>
            <p:cNvSpPr/>
            <p:nvPr/>
          </p:nvSpPr>
          <p:spPr>
            <a:xfrm>
              <a:off x="8801400" y="309527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0" name="Google Shape;1040;p40"/>
            <p:cNvSpPr/>
            <p:nvPr/>
          </p:nvSpPr>
          <p:spPr>
            <a:xfrm>
              <a:off x="8496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1" name="Google Shape;1041;p40"/>
            <p:cNvSpPr/>
            <p:nvPr/>
          </p:nvSpPr>
          <p:spPr>
            <a:xfrm>
              <a:off x="8191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2" name="Google Shape;1042;p40"/>
            <p:cNvSpPr/>
            <p:nvPr/>
          </p:nvSpPr>
          <p:spPr>
            <a:xfrm>
              <a:off x="78870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3" name="Google Shape;1043;p40"/>
            <p:cNvSpPr/>
            <p:nvPr/>
          </p:nvSpPr>
          <p:spPr>
            <a:xfrm>
              <a:off x="75822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4" name="Google Shape;1044;p40"/>
            <p:cNvSpPr/>
            <p:nvPr/>
          </p:nvSpPr>
          <p:spPr>
            <a:xfrm>
              <a:off x="72774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5" name="Google Shape;1045;p40"/>
            <p:cNvSpPr/>
            <p:nvPr/>
          </p:nvSpPr>
          <p:spPr>
            <a:xfrm>
              <a:off x="6972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6" name="Google Shape;1046;p40"/>
            <p:cNvSpPr/>
            <p:nvPr/>
          </p:nvSpPr>
          <p:spPr>
            <a:xfrm>
              <a:off x="6667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7" name="Google Shape;1047;p40"/>
            <p:cNvSpPr/>
            <p:nvPr/>
          </p:nvSpPr>
          <p:spPr>
            <a:xfrm>
              <a:off x="8801400" y="337432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8" name="Google Shape;1048;p40"/>
            <p:cNvSpPr/>
            <p:nvPr/>
          </p:nvSpPr>
          <p:spPr>
            <a:xfrm>
              <a:off x="8496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9" name="Google Shape;1049;p40"/>
            <p:cNvSpPr/>
            <p:nvPr/>
          </p:nvSpPr>
          <p:spPr>
            <a:xfrm>
              <a:off x="8191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0" name="Google Shape;1050;p40"/>
            <p:cNvSpPr/>
            <p:nvPr/>
          </p:nvSpPr>
          <p:spPr>
            <a:xfrm>
              <a:off x="78870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1" name="Google Shape;1051;p40"/>
            <p:cNvSpPr/>
            <p:nvPr/>
          </p:nvSpPr>
          <p:spPr>
            <a:xfrm>
              <a:off x="75822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2" name="Google Shape;1052;p40"/>
            <p:cNvSpPr/>
            <p:nvPr/>
          </p:nvSpPr>
          <p:spPr>
            <a:xfrm>
              <a:off x="72774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3" name="Google Shape;1053;p40"/>
            <p:cNvSpPr/>
            <p:nvPr/>
          </p:nvSpPr>
          <p:spPr>
            <a:xfrm>
              <a:off x="6972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4" name="Google Shape;1054;p40"/>
            <p:cNvSpPr/>
            <p:nvPr/>
          </p:nvSpPr>
          <p:spPr>
            <a:xfrm>
              <a:off x="6667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5" name="Google Shape;1055;p40"/>
            <p:cNvSpPr/>
            <p:nvPr/>
          </p:nvSpPr>
          <p:spPr>
            <a:xfrm>
              <a:off x="8801400" y="3653372"/>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6" name="Google Shape;1056;p40"/>
            <p:cNvSpPr/>
            <p:nvPr/>
          </p:nvSpPr>
          <p:spPr>
            <a:xfrm>
              <a:off x="8496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7" name="Google Shape;1057;p40"/>
            <p:cNvSpPr/>
            <p:nvPr/>
          </p:nvSpPr>
          <p:spPr>
            <a:xfrm>
              <a:off x="8191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8" name="Google Shape;1058;p40"/>
            <p:cNvSpPr/>
            <p:nvPr/>
          </p:nvSpPr>
          <p:spPr>
            <a:xfrm>
              <a:off x="78870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9" name="Google Shape;1059;p40"/>
            <p:cNvSpPr/>
            <p:nvPr/>
          </p:nvSpPr>
          <p:spPr>
            <a:xfrm>
              <a:off x="75822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0" name="Google Shape;1060;p40"/>
            <p:cNvSpPr/>
            <p:nvPr/>
          </p:nvSpPr>
          <p:spPr>
            <a:xfrm>
              <a:off x="72774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1" name="Google Shape;1061;p40"/>
            <p:cNvSpPr/>
            <p:nvPr/>
          </p:nvSpPr>
          <p:spPr>
            <a:xfrm>
              <a:off x="6972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2" name="Google Shape;1062;p40"/>
            <p:cNvSpPr/>
            <p:nvPr/>
          </p:nvSpPr>
          <p:spPr>
            <a:xfrm>
              <a:off x="6667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3" name="Google Shape;1063;p40"/>
            <p:cNvSpPr/>
            <p:nvPr/>
          </p:nvSpPr>
          <p:spPr>
            <a:xfrm>
              <a:off x="8801400" y="393242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4" name="Google Shape;1064;p40"/>
            <p:cNvSpPr/>
            <p:nvPr/>
          </p:nvSpPr>
          <p:spPr>
            <a:xfrm>
              <a:off x="8496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5" name="Google Shape;1065;p40"/>
            <p:cNvSpPr/>
            <p:nvPr/>
          </p:nvSpPr>
          <p:spPr>
            <a:xfrm>
              <a:off x="8191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6" name="Google Shape;1066;p40"/>
            <p:cNvSpPr/>
            <p:nvPr/>
          </p:nvSpPr>
          <p:spPr>
            <a:xfrm>
              <a:off x="78870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7" name="Google Shape;1067;p40"/>
            <p:cNvSpPr/>
            <p:nvPr/>
          </p:nvSpPr>
          <p:spPr>
            <a:xfrm>
              <a:off x="75822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8" name="Google Shape;1068;p40"/>
            <p:cNvSpPr/>
            <p:nvPr/>
          </p:nvSpPr>
          <p:spPr>
            <a:xfrm>
              <a:off x="72774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9" name="Google Shape;1069;p40"/>
            <p:cNvSpPr/>
            <p:nvPr/>
          </p:nvSpPr>
          <p:spPr>
            <a:xfrm>
              <a:off x="6972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0" name="Google Shape;1070;p40"/>
            <p:cNvSpPr/>
            <p:nvPr/>
          </p:nvSpPr>
          <p:spPr>
            <a:xfrm>
              <a:off x="6667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1" name="Google Shape;1071;p40"/>
            <p:cNvSpPr/>
            <p:nvPr/>
          </p:nvSpPr>
          <p:spPr>
            <a:xfrm>
              <a:off x="8801400" y="421146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2" name="Google Shape;1072;p40"/>
            <p:cNvSpPr/>
            <p:nvPr/>
          </p:nvSpPr>
          <p:spPr>
            <a:xfrm>
              <a:off x="8496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3" name="Google Shape;1073;p40"/>
            <p:cNvSpPr/>
            <p:nvPr/>
          </p:nvSpPr>
          <p:spPr>
            <a:xfrm>
              <a:off x="8191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4" name="Google Shape;1074;p40"/>
            <p:cNvSpPr/>
            <p:nvPr/>
          </p:nvSpPr>
          <p:spPr>
            <a:xfrm>
              <a:off x="78870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5" name="Google Shape;1075;p40"/>
            <p:cNvSpPr/>
            <p:nvPr/>
          </p:nvSpPr>
          <p:spPr>
            <a:xfrm>
              <a:off x="75822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6" name="Google Shape;1076;p40"/>
            <p:cNvSpPr/>
            <p:nvPr/>
          </p:nvSpPr>
          <p:spPr>
            <a:xfrm>
              <a:off x="72774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7" name="Google Shape;1077;p40"/>
            <p:cNvSpPr/>
            <p:nvPr/>
          </p:nvSpPr>
          <p:spPr>
            <a:xfrm>
              <a:off x="6972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8" name="Google Shape;1078;p40"/>
            <p:cNvSpPr/>
            <p:nvPr/>
          </p:nvSpPr>
          <p:spPr>
            <a:xfrm>
              <a:off x="6667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9" name="Google Shape;1079;p40"/>
            <p:cNvSpPr/>
            <p:nvPr/>
          </p:nvSpPr>
          <p:spPr>
            <a:xfrm>
              <a:off x="8801400" y="449051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80" name="Google Shape;1080;p40"/>
            <p:cNvSpPr/>
            <p:nvPr/>
          </p:nvSpPr>
          <p:spPr>
            <a:xfrm>
              <a:off x="8496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81" name="Google Shape;1081;p40"/>
            <p:cNvSpPr/>
            <p:nvPr/>
          </p:nvSpPr>
          <p:spPr>
            <a:xfrm>
              <a:off x="8191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82" name="Google Shape;1082;p40"/>
            <p:cNvSpPr/>
            <p:nvPr/>
          </p:nvSpPr>
          <p:spPr>
            <a:xfrm>
              <a:off x="78870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83" name="Google Shape;1083;p40"/>
            <p:cNvSpPr/>
            <p:nvPr/>
          </p:nvSpPr>
          <p:spPr>
            <a:xfrm>
              <a:off x="75822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84" name="Google Shape;1084;p40"/>
            <p:cNvSpPr/>
            <p:nvPr/>
          </p:nvSpPr>
          <p:spPr>
            <a:xfrm>
              <a:off x="72774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85" name="Google Shape;1085;p40"/>
            <p:cNvSpPr/>
            <p:nvPr/>
          </p:nvSpPr>
          <p:spPr>
            <a:xfrm>
              <a:off x="6972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86" name="Google Shape;1086;p40"/>
            <p:cNvSpPr/>
            <p:nvPr/>
          </p:nvSpPr>
          <p:spPr>
            <a:xfrm>
              <a:off x="6667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87" name="Google Shape;1087;p40"/>
            <p:cNvSpPr/>
            <p:nvPr/>
          </p:nvSpPr>
          <p:spPr>
            <a:xfrm>
              <a:off x="8801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88" name="Google Shape;1088;p40"/>
            <p:cNvSpPr/>
            <p:nvPr/>
          </p:nvSpPr>
          <p:spPr>
            <a:xfrm>
              <a:off x="8496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89" name="Google Shape;1089;p40"/>
            <p:cNvSpPr/>
            <p:nvPr/>
          </p:nvSpPr>
          <p:spPr>
            <a:xfrm>
              <a:off x="8191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90" name="Google Shape;1090;p40"/>
            <p:cNvSpPr/>
            <p:nvPr/>
          </p:nvSpPr>
          <p:spPr>
            <a:xfrm>
              <a:off x="78870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91" name="Google Shape;1091;p40"/>
            <p:cNvSpPr/>
            <p:nvPr/>
          </p:nvSpPr>
          <p:spPr>
            <a:xfrm>
              <a:off x="75822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92" name="Google Shape;1092;p40"/>
            <p:cNvSpPr/>
            <p:nvPr/>
          </p:nvSpPr>
          <p:spPr>
            <a:xfrm>
              <a:off x="7277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93" name="Google Shape;1093;p40"/>
            <p:cNvSpPr/>
            <p:nvPr/>
          </p:nvSpPr>
          <p:spPr>
            <a:xfrm>
              <a:off x="6972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94" name="Google Shape;1094;p40"/>
            <p:cNvSpPr/>
            <p:nvPr/>
          </p:nvSpPr>
          <p:spPr>
            <a:xfrm>
              <a:off x="6667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nvGrpSpPr>
            <p:cNvPr id="1095" name="Google Shape;1095;p40"/>
            <p:cNvGrpSpPr/>
            <p:nvPr/>
          </p:nvGrpSpPr>
          <p:grpSpPr>
            <a:xfrm>
              <a:off x="8420436" y="478739"/>
              <a:ext cx="190087" cy="210146"/>
              <a:chOff x="15581576" y="8145021"/>
              <a:chExt cx="291723" cy="322458"/>
            </a:xfrm>
          </p:grpSpPr>
          <p:sp>
            <p:nvSpPr>
              <p:cNvPr id="1096" name="Google Shape;1096;p40"/>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sp>
            <p:nvSpPr>
              <p:cNvPr id="1097" name="Google Shape;1097;p40"/>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grpSp>
      </p:grpSp>
      <p:cxnSp>
        <p:nvCxnSpPr>
          <p:cNvPr id="1098" name="Google Shape;1098;p40"/>
          <p:cNvCxnSpPr/>
          <p:nvPr/>
        </p:nvCxnSpPr>
        <p:spPr>
          <a:xfrm>
            <a:off x="774699" y="0"/>
            <a:ext cx="0" cy="5135100"/>
          </a:xfrm>
          <a:prstGeom prst="straightConnector1">
            <a:avLst/>
          </a:prstGeom>
          <a:noFill/>
          <a:ln cap="flat" cmpd="sng" w="12700">
            <a:solidFill>
              <a:schemeClr val="accent1"/>
            </a:solidFill>
            <a:prstDash val="solid"/>
            <a:miter lim="800000"/>
            <a:headEnd len="sm" w="sm" type="none"/>
            <a:tailEnd len="sm" w="sm" type="none"/>
          </a:ln>
        </p:spPr>
      </p:cxnSp>
      <p:sp>
        <p:nvSpPr>
          <p:cNvPr id="1099" name="Google Shape;1099;p40"/>
          <p:cNvSpPr txBox="1"/>
          <p:nvPr>
            <p:ph type="title"/>
          </p:nvPr>
        </p:nvSpPr>
        <p:spPr>
          <a:xfrm>
            <a:off x="1046714" y="1392107"/>
            <a:ext cx="5460000" cy="2320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5400"/>
              <a:buFont typeface="Work Sans"/>
              <a:buNone/>
              <a:defRPr b="1" i="0" sz="5400">
                <a:solidFill>
                  <a:schemeClr val="lt1"/>
                </a:solidFill>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00" name="Google Shape;1100;p40"/>
          <p:cNvSpPr txBox="1"/>
          <p:nvPr>
            <p:ph idx="11" type="ftr"/>
          </p:nvPr>
        </p:nvSpPr>
        <p:spPr>
          <a:xfrm>
            <a:off x="3028950" y="4854392"/>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800">
                <a:solidFill>
                  <a:schemeClr val="accent1"/>
                </a:solidFill>
                <a:latin typeface="Outfit"/>
                <a:ea typeface="Outfit"/>
                <a:cs typeface="Outfit"/>
                <a:sym typeface="Outfit"/>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1" name="Google Shape;1101;p40"/>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900">
                <a:solidFill>
                  <a:schemeClr val="accent1"/>
                </a:solidFill>
                <a:latin typeface="Outfit"/>
                <a:ea typeface="Outfit"/>
                <a:cs typeface="Outfit"/>
                <a:sym typeface="Outfit"/>
              </a:defRPr>
            </a:lvl1pPr>
            <a:lvl2pPr indent="0" lvl="1" marL="0" rtl="0" algn="l">
              <a:spcBef>
                <a:spcPts val="0"/>
              </a:spcBef>
              <a:buNone/>
              <a:defRPr sz="900">
                <a:solidFill>
                  <a:schemeClr val="accent1"/>
                </a:solidFill>
                <a:latin typeface="Outfit"/>
                <a:ea typeface="Outfit"/>
                <a:cs typeface="Outfit"/>
                <a:sym typeface="Outfit"/>
              </a:defRPr>
            </a:lvl2pPr>
            <a:lvl3pPr indent="0" lvl="2" marL="0" rtl="0" algn="l">
              <a:spcBef>
                <a:spcPts val="0"/>
              </a:spcBef>
              <a:buNone/>
              <a:defRPr sz="900">
                <a:solidFill>
                  <a:schemeClr val="accent1"/>
                </a:solidFill>
                <a:latin typeface="Outfit"/>
                <a:ea typeface="Outfit"/>
                <a:cs typeface="Outfit"/>
                <a:sym typeface="Outfit"/>
              </a:defRPr>
            </a:lvl3pPr>
            <a:lvl4pPr indent="0" lvl="3" marL="0" rtl="0" algn="l">
              <a:spcBef>
                <a:spcPts val="0"/>
              </a:spcBef>
              <a:buNone/>
              <a:defRPr sz="900">
                <a:solidFill>
                  <a:schemeClr val="accent1"/>
                </a:solidFill>
                <a:latin typeface="Outfit"/>
                <a:ea typeface="Outfit"/>
                <a:cs typeface="Outfit"/>
                <a:sym typeface="Outfit"/>
              </a:defRPr>
            </a:lvl4pPr>
            <a:lvl5pPr indent="0" lvl="4" marL="0" rtl="0" algn="l">
              <a:spcBef>
                <a:spcPts val="0"/>
              </a:spcBef>
              <a:buNone/>
              <a:defRPr sz="900">
                <a:solidFill>
                  <a:schemeClr val="accent1"/>
                </a:solidFill>
                <a:latin typeface="Outfit"/>
                <a:ea typeface="Outfit"/>
                <a:cs typeface="Outfit"/>
                <a:sym typeface="Outfit"/>
              </a:defRPr>
            </a:lvl5pPr>
            <a:lvl6pPr indent="0" lvl="5" marL="0" rtl="0" algn="l">
              <a:spcBef>
                <a:spcPts val="0"/>
              </a:spcBef>
              <a:buNone/>
              <a:defRPr sz="900">
                <a:solidFill>
                  <a:schemeClr val="accent1"/>
                </a:solidFill>
                <a:latin typeface="Outfit"/>
                <a:ea typeface="Outfit"/>
                <a:cs typeface="Outfit"/>
                <a:sym typeface="Outfit"/>
              </a:defRPr>
            </a:lvl6pPr>
            <a:lvl7pPr indent="0" lvl="6" marL="0" rtl="0" algn="l">
              <a:spcBef>
                <a:spcPts val="0"/>
              </a:spcBef>
              <a:buNone/>
              <a:defRPr sz="900">
                <a:solidFill>
                  <a:schemeClr val="accent1"/>
                </a:solidFill>
                <a:latin typeface="Outfit"/>
                <a:ea typeface="Outfit"/>
                <a:cs typeface="Outfit"/>
                <a:sym typeface="Outfit"/>
              </a:defRPr>
            </a:lvl7pPr>
            <a:lvl8pPr indent="0" lvl="7" marL="0" rtl="0" algn="l">
              <a:spcBef>
                <a:spcPts val="0"/>
              </a:spcBef>
              <a:buNone/>
              <a:defRPr sz="900">
                <a:solidFill>
                  <a:schemeClr val="accent1"/>
                </a:solidFill>
                <a:latin typeface="Outfit"/>
                <a:ea typeface="Outfit"/>
                <a:cs typeface="Outfit"/>
                <a:sym typeface="Outfit"/>
              </a:defRPr>
            </a:lvl8pPr>
            <a:lvl9pPr indent="0" lvl="8" marL="0" rtl="0" algn="l">
              <a:spcBef>
                <a:spcPts val="0"/>
              </a:spcBef>
              <a:buNone/>
              <a:defRPr sz="900">
                <a:solidFill>
                  <a:schemeClr val="accen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en">
  <p:cSld name="Content - Green">
    <p:bg>
      <p:bgPr>
        <a:solidFill>
          <a:schemeClr val="accent2"/>
        </a:solidFill>
      </p:bgPr>
    </p:bg>
    <p:spTree>
      <p:nvGrpSpPr>
        <p:cNvPr id="1102" name="Shape 1102"/>
        <p:cNvGrpSpPr/>
        <p:nvPr/>
      </p:nvGrpSpPr>
      <p:grpSpPr>
        <a:xfrm>
          <a:off x="0" y="0"/>
          <a:ext cx="0" cy="0"/>
          <a:chOff x="0" y="0"/>
          <a:chExt cx="0" cy="0"/>
        </a:xfrm>
      </p:grpSpPr>
      <p:sp>
        <p:nvSpPr>
          <p:cNvPr id="1103" name="Google Shape;1103;p41"/>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1104" name="Google Shape;1104;p41"/>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05" name="Google Shape;1105;p41"/>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6" name="Google Shape;1106;p41"/>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107" name="Google Shape;1107;p41"/>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1108" name="Google Shape;1108;p41"/>
          <p:cNvGrpSpPr/>
          <p:nvPr/>
        </p:nvGrpSpPr>
        <p:grpSpPr>
          <a:xfrm>
            <a:off x="8440609" y="4933119"/>
            <a:ext cx="492919" cy="102674"/>
            <a:chOff x="238125" y="1729525"/>
            <a:chExt cx="7143750" cy="1488025"/>
          </a:xfrm>
        </p:grpSpPr>
        <p:sp>
          <p:nvSpPr>
            <p:cNvPr id="1109" name="Google Shape;1109;p41"/>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10" name="Google Shape;1110;p41"/>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11" name="Google Shape;1111;p41"/>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12" name="Google Shape;1112;p41"/>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13" name="Google Shape;1113;p41"/>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14" name="Google Shape;1114;p41"/>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15" name="Google Shape;1115;p41"/>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16" name="Shape 1116"/>
        <p:cNvGrpSpPr/>
        <p:nvPr/>
      </p:nvGrpSpPr>
      <p:grpSpPr>
        <a:xfrm>
          <a:off x="0" y="0"/>
          <a:ext cx="0" cy="0"/>
          <a:chOff x="0" y="0"/>
          <a:chExt cx="0" cy="0"/>
        </a:xfrm>
      </p:grpSpPr>
      <p:sp>
        <p:nvSpPr>
          <p:cNvPr id="1117" name="Google Shape;1117;p42"/>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1118" name="Google Shape;1118;p42"/>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9" name="Google Shape;1119;p42"/>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1120" name="Google Shape;1120;p42"/>
          <p:cNvGrpSpPr/>
          <p:nvPr/>
        </p:nvGrpSpPr>
        <p:grpSpPr>
          <a:xfrm>
            <a:off x="8440609" y="4933119"/>
            <a:ext cx="492919" cy="102674"/>
            <a:chOff x="238125" y="1729525"/>
            <a:chExt cx="7143750" cy="1488025"/>
          </a:xfrm>
        </p:grpSpPr>
        <p:sp>
          <p:nvSpPr>
            <p:cNvPr id="1121" name="Google Shape;1121;p42"/>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22" name="Google Shape;1122;p4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23" name="Google Shape;1123;p4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24" name="Google Shape;1124;p4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25" name="Google Shape;1125;p4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26" name="Google Shape;1126;p4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127" name="Google Shape;1127;p4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1.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 name="Shape 97"/>
        <p:cNvGrpSpPr/>
        <p:nvPr/>
      </p:nvGrpSpPr>
      <p:grpSpPr>
        <a:xfrm>
          <a:off x="0" y="0"/>
          <a:ext cx="0" cy="0"/>
          <a:chOff x="0" y="0"/>
          <a:chExt cx="0" cy="0"/>
        </a:xfrm>
      </p:grpSpPr>
      <p:sp>
        <p:nvSpPr>
          <p:cNvPr id="98" name="Google Shape;98;p21"/>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800" u="none" cap="none" strike="noStrike">
                <a:solidFill>
                  <a:schemeClr val="dk1"/>
                </a:solidFill>
                <a:latin typeface="Outfit"/>
                <a:ea typeface="Outfit"/>
                <a:cs typeface="Outfit"/>
                <a:sym typeface="Outfit"/>
              </a:defRPr>
            </a:lvl1pPr>
            <a:lvl2pPr lvl="1"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9pPr>
          </a:lstStyle>
          <a:p/>
        </p:txBody>
      </p:sp>
      <p:sp>
        <p:nvSpPr>
          <p:cNvPr id="99" name="Google Shape;99;p21"/>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chemeClr val="dk1"/>
                </a:solidFill>
                <a:latin typeface="Outfit"/>
                <a:ea typeface="Outfit"/>
                <a:cs typeface="Outfit"/>
                <a:sym typeface="Outfit"/>
              </a:defRPr>
            </a:lvl1pPr>
            <a:lvl2pPr indent="0" lvl="1" marL="0" marR="0" rtl="0" algn="l">
              <a:spcBef>
                <a:spcPts val="0"/>
              </a:spcBef>
              <a:buNone/>
              <a:defRPr b="0" i="0" sz="900" u="none" cap="none" strike="noStrike">
                <a:solidFill>
                  <a:schemeClr val="dk1"/>
                </a:solidFill>
                <a:latin typeface="Outfit"/>
                <a:ea typeface="Outfit"/>
                <a:cs typeface="Outfit"/>
                <a:sym typeface="Outfit"/>
              </a:defRPr>
            </a:lvl2pPr>
            <a:lvl3pPr indent="0" lvl="2" marL="0" marR="0" rtl="0" algn="l">
              <a:spcBef>
                <a:spcPts val="0"/>
              </a:spcBef>
              <a:buNone/>
              <a:defRPr b="0" i="0" sz="900" u="none" cap="none" strike="noStrike">
                <a:solidFill>
                  <a:schemeClr val="dk1"/>
                </a:solidFill>
                <a:latin typeface="Outfit"/>
                <a:ea typeface="Outfit"/>
                <a:cs typeface="Outfit"/>
                <a:sym typeface="Outfit"/>
              </a:defRPr>
            </a:lvl3pPr>
            <a:lvl4pPr indent="0" lvl="3" marL="0" marR="0" rtl="0" algn="l">
              <a:spcBef>
                <a:spcPts val="0"/>
              </a:spcBef>
              <a:buNone/>
              <a:defRPr b="0" i="0" sz="900" u="none" cap="none" strike="noStrike">
                <a:solidFill>
                  <a:schemeClr val="dk1"/>
                </a:solidFill>
                <a:latin typeface="Outfit"/>
                <a:ea typeface="Outfit"/>
                <a:cs typeface="Outfit"/>
                <a:sym typeface="Outfit"/>
              </a:defRPr>
            </a:lvl4pPr>
            <a:lvl5pPr indent="0" lvl="4" marL="0" marR="0" rtl="0" algn="l">
              <a:spcBef>
                <a:spcPts val="0"/>
              </a:spcBef>
              <a:buNone/>
              <a:defRPr b="0" i="0" sz="900" u="none" cap="none" strike="noStrike">
                <a:solidFill>
                  <a:schemeClr val="dk1"/>
                </a:solidFill>
                <a:latin typeface="Outfit"/>
                <a:ea typeface="Outfit"/>
                <a:cs typeface="Outfit"/>
                <a:sym typeface="Outfit"/>
              </a:defRPr>
            </a:lvl5pPr>
            <a:lvl6pPr indent="0" lvl="5" marL="0" marR="0" rtl="0" algn="l">
              <a:spcBef>
                <a:spcPts val="0"/>
              </a:spcBef>
              <a:buNone/>
              <a:defRPr b="0" i="0" sz="900" u="none" cap="none" strike="noStrike">
                <a:solidFill>
                  <a:schemeClr val="dk1"/>
                </a:solidFill>
                <a:latin typeface="Outfit"/>
                <a:ea typeface="Outfit"/>
                <a:cs typeface="Outfit"/>
                <a:sym typeface="Outfit"/>
              </a:defRPr>
            </a:lvl6pPr>
            <a:lvl7pPr indent="0" lvl="6" marL="0" marR="0" rtl="0" algn="l">
              <a:spcBef>
                <a:spcPts val="0"/>
              </a:spcBef>
              <a:buNone/>
              <a:defRPr b="0" i="0" sz="900" u="none" cap="none" strike="noStrike">
                <a:solidFill>
                  <a:schemeClr val="dk1"/>
                </a:solidFill>
                <a:latin typeface="Outfit"/>
                <a:ea typeface="Outfit"/>
                <a:cs typeface="Outfit"/>
                <a:sym typeface="Outfit"/>
              </a:defRPr>
            </a:lvl7pPr>
            <a:lvl8pPr indent="0" lvl="7" marL="0" marR="0" rtl="0" algn="l">
              <a:spcBef>
                <a:spcPts val="0"/>
              </a:spcBef>
              <a:buNone/>
              <a:defRPr b="0" i="0" sz="900" u="none" cap="none" strike="noStrike">
                <a:solidFill>
                  <a:schemeClr val="dk1"/>
                </a:solidFill>
                <a:latin typeface="Outfit"/>
                <a:ea typeface="Outfit"/>
                <a:cs typeface="Outfit"/>
                <a:sym typeface="Outfit"/>
              </a:defRPr>
            </a:lvl8pPr>
            <a:lvl9pPr indent="0" lvl="8" marL="0" marR="0" rtl="0" algn="l">
              <a:spcBef>
                <a:spcPts val="0"/>
              </a:spcBef>
              <a:buNone/>
              <a:defRPr b="0" i="0" sz="900" u="none" cap="none" strike="noStrike">
                <a:solidFill>
                  <a:schemeClr val="dk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
        <p:nvSpPr>
          <p:cNvPr id="100" name="Google Shape;100;p21"/>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lt1"/>
              </a:buClr>
              <a:buSzPts val="2400"/>
              <a:buFont typeface="Work Sans"/>
              <a:buNone/>
              <a:defRPr b="1" i="0" sz="2400" u="none" cap="none" strike="noStrike">
                <a:solidFill>
                  <a:schemeClr val="lt1"/>
                </a:solidFill>
                <a:latin typeface="Work Sans"/>
                <a:ea typeface="Work Sans"/>
                <a:cs typeface="Work Sans"/>
                <a:sym typeface="Work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1" name="Google Shape;101;p21"/>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Outfit"/>
                <a:ea typeface="Outfit"/>
                <a:cs typeface="Outfit"/>
                <a:sym typeface="Outfit"/>
              </a:defRPr>
            </a:lvl1pPr>
            <a:lvl2pPr indent="-342900" lvl="1" marL="9144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Outfit"/>
                <a:ea typeface="Outfit"/>
                <a:cs typeface="Outfit"/>
                <a:sym typeface="Outfit"/>
              </a:defRPr>
            </a:lvl2pPr>
            <a:lvl3pPr indent="-323850" lvl="2" marL="1371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Outfit"/>
                <a:ea typeface="Outfit"/>
                <a:cs typeface="Outfit"/>
                <a:sym typeface="Outfit"/>
              </a:defRPr>
            </a:lvl3pPr>
            <a:lvl4pPr indent="-317500" lvl="3" marL="1828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Outfit"/>
                <a:ea typeface="Outfit"/>
                <a:cs typeface="Outfit"/>
                <a:sym typeface="Outfit"/>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Outfit"/>
                <a:ea typeface="Outfit"/>
                <a:cs typeface="Outfit"/>
                <a:sym typeface="Outfit"/>
              </a:defRPr>
            </a:lvl5pPr>
            <a:lvl6pPr indent="-317500" lvl="5" marL="27432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4" name="Shape 474"/>
        <p:cNvGrpSpPr/>
        <p:nvPr/>
      </p:nvGrpSpPr>
      <p:grpSpPr>
        <a:xfrm>
          <a:off x="0" y="0"/>
          <a:ext cx="0" cy="0"/>
          <a:chOff x="0" y="0"/>
          <a:chExt cx="0" cy="0"/>
        </a:xfrm>
      </p:grpSpPr>
      <p:sp>
        <p:nvSpPr>
          <p:cNvPr id="475" name="Google Shape;475;p31"/>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800" u="none" cap="none" strike="noStrike">
                <a:solidFill>
                  <a:schemeClr val="lt1"/>
                </a:solidFill>
                <a:latin typeface="Outfit"/>
                <a:ea typeface="Outfit"/>
                <a:cs typeface="Outfit"/>
                <a:sym typeface="Outfit"/>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76" name="Google Shape;476;p31"/>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chemeClr val="lt1"/>
                </a:solidFill>
                <a:latin typeface="Outfit"/>
                <a:ea typeface="Outfit"/>
                <a:cs typeface="Outfit"/>
                <a:sym typeface="Outfit"/>
              </a:defRPr>
            </a:lvl1pPr>
            <a:lvl2pPr indent="0" lvl="1" marL="0" marR="0" rtl="0" algn="l">
              <a:spcBef>
                <a:spcPts val="0"/>
              </a:spcBef>
              <a:buNone/>
              <a:defRPr b="0" i="0" sz="900" u="none" cap="none" strike="noStrike">
                <a:solidFill>
                  <a:schemeClr val="lt1"/>
                </a:solidFill>
                <a:latin typeface="Outfit"/>
                <a:ea typeface="Outfit"/>
                <a:cs typeface="Outfit"/>
                <a:sym typeface="Outfit"/>
              </a:defRPr>
            </a:lvl2pPr>
            <a:lvl3pPr indent="0" lvl="2" marL="0" marR="0" rtl="0" algn="l">
              <a:spcBef>
                <a:spcPts val="0"/>
              </a:spcBef>
              <a:buNone/>
              <a:defRPr b="0" i="0" sz="900" u="none" cap="none" strike="noStrike">
                <a:solidFill>
                  <a:schemeClr val="lt1"/>
                </a:solidFill>
                <a:latin typeface="Outfit"/>
                <a:ea typeface="Outfit"/>
                <a:cs typeface="Outfit"/>
                <a:sym typeface="Outfit"/>
              </a:defRPr>
            </a:lvl3pPr>
            <a:lvl4pPr indent="0" lvl="3" marL="0" marR="0" rtl="0" algn="l">
              <a:spcBef>
                <a:spcPts val="0"/>
              </a:spcBef>
              <a:buNone/>
              <a:defRPr b="0" i="0" sz="900" u="none" cap="none" strike="noStrike">
                <a:solidFill>
                  <a:schemeClr val="lt1"/>
                </a:solidFill>
                <a:latin typeface="Outfit"/>
                <a:ea typeface="Outfit"/>
                <a:cs typeface="Outfit"/>
                <a:sym typeface="Outfit"/>
              </a:defRPr>
            </a:lvl4pPr>
            <a:lvl5pPr indent="0" lvl="4" marL="0" marR="0" rtl="0" algn="l">
              <a:spcBef>
                <a:spcPts val="0"/>
              </a:spcBef>
              <a:buNone/>
              <a:defRPr b="0" i="0" sz="900" u="none" cap="none" strike="noStrike">
                <a:solidFill>
                  <a:schemeClr val="lt1"/>
                </a:solidFill>
                <a:latin typeface="Outfit"/>
                <a:ea typeface="Outfit"/>
                <a:cs typeface="Outfit"/>
                <a:sym typeface="Outfit"/>
              </a:defRPr>
            </a:lvl5pPr>
            <a:lvl6pPr indent="0" lvl="5" marL="0" marR="0" rtl="0" algn="l">
              <a:spcBef>
                <a:spcPts val="0"/>
              </a:spcBef>
              <a:buNone/>
              <a:defRPr b="0" i="0" sz="900" u="none" cap="none" strike="noStrike">
                <a:solidFill>
                  <a:schemeClr val="lt1"/>
                </a:solidFill>
                <a:latin typeface="Outfit"/>
                <a:ea typeface="Outfit"/>
                <a:cs typeface="Outfit"/>
                <a:sym typeface="Outfit"/>
              </a:defRPr>
            </a:lvl6pPr>
            <a:lvl7pPr indent="0" lvl="6" marL="0" marR="0" rtl="0" algn="l">
              <a:spcBef>
                <a:spcPts val="0"/>
              </a:spcBef>
              <a:buNone/>
              <a:defRPr b="0" i="0" sz="900" u="none" cap="none" strike="noStrike">
                <a:solidFill>
                  <a:schemeClr val="lt1"/>
                </a:solidFill>
                <a:latin typeface="Outfit"/>
                <a:ea typeface="Outfit"/>
                <a:cs typeface="Outfit"/>
                <a:sym typeface="Outfit"/>
              </a:defRPr>
            </a:lvl7pPr>
            <a:lvl8pPr indent="0" lvl="7" marL="0" marR="0" rtl="0" algn="l">
              <a:spcBef>
                <a:spcPts val="0"/>
              </a:spcBef>
              <a:buNone/>
              <a:defRPr b="0" i="0" sz="900" u="none" cap="none" strike="noStrike">
                <a:solidFill>
                  <a:schemeClr val="lt1"/>
                </a:solidFill>
                <a:latin typeface="Outfit"/>
                <a:ea typeface="Outfit"/>
                <a:cs typeface="Outfit"/>
                <a:sym typeface="Outfit"/>
              </a:defRPr>
            </a:lvl8pPr>
            <a:lvl9pPr indent="0" lvl="8" marL="0" marR="0" rtl="0" algn="l">
              <a:spcBef>
                <a:spcPts val="0"/>
              </a:spcBef>
              <a:buNone/>
              <a:defRPr b="0" i="0" sz="900" u="none" cap="none" strike="noStrike">
                <a:solidFill>
                  <a:schemeClr val="l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
        <p:nvSpPr>
          <p:cNvPr id="477" name="Google Shape;477;p31"/>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400"/>
              <a:buFont typeface="Work Sans"/>
              <a:buNone/>
              <a:defRPr b="1" i="0" sz="2400" u="none" cap="none" strike="noStrike">
                <a:solidFill>
                  <a:schemeClr val="dk1"/>
                </a:solidFill>
                <a:latin typeface="Work Sans"/>
                <a:ea typeface="Work Sans"/>
                <a:cs typeface="Work Sans"/>
                <a:sym typeface="Work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78" name="Google Shape;478;p31"/>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utfit"/>
                <a:ea typeface="Outfit"/>
                <a:cs typeface="Outfit"/>
                <a:sym typeface="Outfi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utfit"/>
                <a:ea typeface="Outfit"/>
                <a:cs typeface="Outfit"/>
                <a:sym typeface="Outfi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utfit"/>
                <a:ea typeface="Outfit"/>
                <a:cs typeface="Outfit"/>
                <a:sym typeface="Outfi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utfit"/>
                <a:ea typeface="Outfit"/>
                <a:cs typeface="Outfit"/>
                <a:sym typeface="Outfi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utfit"/>
                <a:ea typeface="Outfit"/>
                <a:cs typeface="Outfit"/>
                <a:sym typeface="Outfi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docs.google.com/spreadsheets/d/1dkt1k2bfC0ztMGkGaBjGsHuYC9AiPvHz/edit#gid=980136129"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s://docs.google.com/spreadsheets/d/1jQuYv6UFfWY3adEZcG-7rUPAo6AeD8Wu3OZLrNAVGr8/edit#gid=0"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hyperlink" Target="https://docs.google.com/document/d/1cy79dsfPoK2SAa3Hw3NUxtbEcYyWikfeYFjjD5MQczk/edit#heading=h.9lkfrgfj5i0p"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43"/>
          <p:cNvSpPr txBox="1"/>
          <p:nvPr>
            <p:ph idx="1" type="subTitle"/>
          </p:nvPr>
        </p:nvSpPr>
        <p:spPr>
          <a:xfrm>
            <a:off x="1143000" y="2999619"/>
            <a:ext cx="6858000" cy="14445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en"/>
              <a:t>Product Marketing Council</a:t>
            </a:r>
            <a:endParaRPr/>
          </a:p>
          <a:p>
            <a:pPr indent="0" lvl="0" marL="0" rtl="0" algn="ctr">
              <a:spcBef>
                <a:spcPts val="800"/>
              </a:spcBef>
              <a:spcAft>
                <a:spcPts val="0"/>
              </a:spcAft>
              <a:buNone/>
            </a:pPr>
            <a:r>
              <a:rPr b="0" lang="en"/>
              <a:t>PMMs Role in Leading Annual Planning</a:t>
            </a:r>
            <a:endParaRPr b="0"/>
          </a:p>
          <a:p>
            <a:pPr indent="0" lvl="0" marL="0" rtl="0" algn="l">
              <a:spcBef>
                <a:spcPts val="800"/>
              </a:spcBef>
              <a:spcAft>
                <a:spcPts val="0"/>
              </a:spcAft>
              <a:buNone/>
            </a:pPr>
            <a:r>
              <a:t/>
            </a:r>
            <a:endParaRPr b="0" sz="1400"/>
          </a:p>
        </p:txBody>
      </p:sp>
      <p:sp>
        <p:nvSpPr>
          <p:cNvPr id="1133" name="Google Shape;1133;p43"/>
          <p:cNvSpPr txBox="1"/>
          <p:nvPr>
            <p:ph idx="2" type="body"/>
          </p:nvPr>
        </p:nvSpPr>
        <p:spPr>
          <a:xfrm>
            <a:off x="375686" y="4632723"/>
            <a:ext cx="2646900" cy="2931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t/>
            </a:r>
            <a:endParaRPr/>
          </a:p>
        </p:txBody>
      </p:sp>
      <p:sp>
        <p:nvSpPr>
          <p:cNvPr id="1134" name="Google Shape;1134;p43"/>
          <p:cNvSpPr txBox="1"/>
          <p:nvPr>
            <p:ph idx="3" type="body"/>
          </p:nvPr>
        </p:nvSpPr>
        <p:spPr>
          <a:xfrm>
            <a:off x="6121400" y="4632723"/>
            <a:ext cx="2646900" cy="293100"/>
          </a:xfrm>
          <a:prstGeom prst="rect">
            <a:avLst/>
          </a:prstGeom>
        </p:spPr>
        <p:txBody>
          <a:bodyPr anchorCtr="0" anchor="ctr" bIns="34275" lIns="68575" spcFirstLastPara="1" rIns="68575" wrap="square" tIns="34275">
            <a:noAutofit/>
          </a:bodyPr>
          <a:lstStyle/>
          <a:p>
            <a:pPr indent="0" lvl="0" marL="0" rtl="0" algn="r">
              <a:spcBef>
                <a:spcPts val="800"/>
              </a:spcBef>
              <a:spcAft>
                <a:spcPts val="0"/>
              </a:spcAft>
              <a:buNone/>
            </a:pPr>
            <a:r>
              <a:rPr lang="en"/>
              <a:t>December 1,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52"/>
          <p:cNvSpPr/>
          <p:nvPr/>
        </p:nvSpPr>
        <p:spPr>
          <a:xfrm>
            <a:off x="4629150" y="1611275"/>
            <a:ext cx="4309800" cy="3291900"/>
          </a:xfrm>
          <a:prstGeom prst="rect">
            <a:avLst/>
          </a:prstGeom>
          <a:noFill/>
          <a:ln cap="flat" cmpd="sng" w="38100">
            <a:solidFill>
              <a:srgbClr val="3F48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5" name="Google Shape;1275;p52"/>
          <p:cNvSpPr/>
          <p:nvPr/>
        </p:nvSpPr>
        <p:spPr>
          <a:xfrm>
            <a:off x="261125" y="1611275"/>
            <a:ext cx="4233300" cy="3291900"/>
          </a:xfrm>
          <a:prstGeom prst="rect">
            <a:avLst/>
          </a:prstGeom>
          <a:noFill/>
          <a:ln cap="flat" cmpd="sng" w="38100">
            <a:solidFill>
              <a:srgbClr val="FAAF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6" name="Google Shape;1276;p52"/>
          <p:cNvSpPr/>
          <p:nvPr/>
        </p:nvSpPr>
        <p:spPr>
          <a:xfrm>
            <a:off x="441950" y="2408690"/>
            <a:ext cx="1740900" cy="11988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Urbanist"/>
                <a:ea typeface="Urbanist"/>
                <a:cs typeface="Urbanist"/>
                <a:sym typeface="Urbanist"/>
              </a:rPr>
              <a:t>Solution Campaigns</a:t>
            </a:r>
            <a:endParaRPr b="1">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a:p>
            <a:pPr indent="0" lvl="0" marL="0" rtl="0" algn="ctr">
              <a:spcBef>
                <a:spcPts val="0"/>
              </a:spcBef>
              <a:spcAft>
                <a:spcPts val="0"/>
              </a:spcAft>
              <a:buNone/>
            </a:pPr>
            <a:r>
              <a:rPr b="1" lang="en">
                <a:latin typeface="Urbanist"/>
                <a:ea typeface="Urbanist"/>
                <a:cs typeface="Urbanist"/>
                <a:sym typeface="Urbanist"/>
              </a:rPr>
              <a:t>Marketing Leadership</a:t>
            </a:r>
            <a:endParaRPr b="1">
              <a:latin typeface="Urbanist"/>
              <a:ea typeface="Urbanist"/>
              <a:cs typeface="Urbanist"/>
              <a:sym typeface="Urbanist"/>
            </a:endParaRPr>
          </a:p>
        </p:txBody>
      </p:sp>
      <p:sp>
        <p:nvSpPr>
          <p:cNvPr id="1277" name="Google Shape;1277;p52"/>
          <p:cNvSpPr/>
          <p:nvPr/>
        </p:nvSpPr>
        <p:spPr>
          <a:xfrm>
            <a:off x="2612200" y="2408690"/>
            <a:ext cx="1740900" cy="11988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Urbanist"/>
                <a:ea typeface="Urbanist"/>
                <a:cs typeface="Urbanist"/>
                <a:sym typeface="Urbanist"/>
              </a:rPr>
              <a:t>Solution Campaigns</a:t>
            </a:r>
            <a:endParaRPr b="1">
              <a:solidFill>
                <a:schemeClr val="dk1"/>
              </a:solidFill>
              <a:latin typeface="Urbanist"/>
              <a:ea typeface="Urbanist"/>
              <a:cs typeface="Urbanist"/>
              <a:sym typeface="Urbanist"/>
            </a:endParaRPr>
          </a:p>
          <a:p>
            <a:pPr indent="0" lvl="0" marL="0" rtl="0" algn="l">
              <a:spcBef>
                <a:spcPts val="0"/>
              </a:spcBef>
              <a:spcAft>
                <a:spcPts val="0"/>
              </a:spcAft>
              <a:buNone/>
            </a:pPr>
            <a:r>
              <a:t/>
            </a:r>
            <a:endParaRPr/>
          </a:p>
          <a:p>
            <a:pPr indent="0" lvl="0" marL="0" rtl="0" algn="ctr">
              <a:spcBef>
                <a:spcPts val="0"/>
              </a:spcBef>
              <a:spcAft>
                <a:spcPts val="0"/>
              </a:spcAft>
              <a:buClr>
                <a:schemeClr val="dk1"/>
              </a:buClr>
              <a:buSzPts val="1100"/>
              <a:buFont typeface="Arial"/>
              <a:buNone/>
            </a:pPr>
            <a:r>
              <a:rPr b="1" lang="en">
                <a:solidFill>
                  <a:schemeClr val="dk1"/>
                </a:solidFill>
                <a:latin typeface="Urbanist"/>
                <a:ea typeface="Urbanist"/>
                <a:cs typeface="Urbanist"/>
                <a:sym typeface="Urbanist"/>
              </a:rPr>
              <a:t>Marketing Leadership</a:t>
            </a:r>
            <a:endParaRPr/>
          </a:p>
        </p:txBody>
      </p:sp>
      <p:sp>
        <p:nvSpPr>
          <p:cNvPr id="1278" name="Google Shape;1278;p52"/>
          <p:cNvSpPr/>
          <p:nvPr/>
        </p:nvSpPr>
        <p:spPr>
          <a:xfrm>
            <a:off x="4782450" y="2408690"/>
            <a:ext cx="1740900" cy="11988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Urbanist"/>
                <a:ea typeface="Urbanist"/>
                <a:cs typeface="Urbanist"/>
                <a:sym typeface="Urbanist"/>
              </a:rPr>
              <a:t>Solution Campaigns</a:t>
            </a:r>
            <a:endParaRPr b="1">
              <a:solidFill>
                <a:schemeClr val="dk1"/>
              </a:solidFill>
              <a:latin typeface="Urbanist"/>
              <a:ea typeface="Urbanist"/>
              <a:cs typeface="Urbanist"/>
              <a:sym typeface="Urbanist"/>
            </a:endParaRPr>
          </a:p>
          <a:p>
            <a:pPr indent="0" lvl="0" marL="0" rtl="0" algn="ctr">
              <a:spcBef>
                <a:spcPts val="0"/>
              </a:spcBef>
              <a:spcAft>
                <a:spcPts val="0"/>
              </a:spcAft>
              <a:buNone/>
            </a:pPr>
            <a:r>
              <a:t/>
            </a:r>
            <a:endParaRPr/>
          </a:p>
          <a:p>
            <a:pPr indent="0" lvl="0" marL="0" rtl="0" algn="ctr">
              <a:spcBef>
                <a:spcPts val="0"/>
              </a:spcBef>
              <a:spcAft>
                <a:spcPts val="0"/>
              </a:spcAft>
              <a:buClr>
                <a:schemeClr val="dk1"/>
              </a:buClr>
              <a:buSzPts val="1100"/>
              <a:buFont typeface="Arial"/>
              <a:buNone/>
            </a:pPr>
            <a:r>
              <a:rPr b="1" lang="en">
                <a:solidFill>
                  <a:schemeClr val="dk1"/>
                </a:solidFill>
                <a:latin typeface="Urbanist"/>
                <a:ea typeface="Urbanist"/>
                <a:cs typeface="Urbanist"/>
                <a:sym typeface="Urbanist"/>
              </a:rPr>
              <a:t>Marketing Leadership</a:t>
            </a:r>
            <a:endParaRPr/>
          </a:p>
        </p:txBody>
      </p:sp>
      <p:sp>
        <p:nvSpPr>
          <p:cNvPr id="1279" name="Google Shape;1279;p52"/>
          <p:cNvSpPr/>
          <p:nvPr/>
        </p:nvSpPr>
        <p:spPr>
          <a:xfrm>
            <a:off x="7022100" y="2408690"/>
            <a:ext cx="1740900" cy="11988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Urbanist"/>
                <a:ea typeface="Urbanist"/>
                <a:cs typeface="Urbanist"/>
                <a:sym typeface="Urbanist"/>
              </a:rPr>
              <a:t>Solution Campaigns</a:t>
            </a:r>
            <a:endParaRPr b="1">
              <a:solidFill>
                <a:schemeClr val="dk1"/>
              </a:solidFill>
              <a:latin typeface="Urbanist"/>
              <a:ea typeface="Urbanist"/>
              <a:cs typeface="Urbanist"/>
              <a:sym typeface="Urbanist"/>
            </a:endParaRPr>
          </a:p>
          <a:p>
            <a:pPr indent="0" lvl="0" marL="0" rtl="0" algn="ctr">
              <a:spcBef>
                <a:spcPts val="0"/>
              </a:spcBef>
              <a:spcAft>
                <a:spcPts val="0"/>
              </a:spcAft>
              <a:buNone/>
            </a:pPr>
            <a:r>
              <a:t/>
            </a:r>
            <a:endParaRPr b="1">
              <a:solidFill>
                <a:schemeClr val="dk1"/>
              </a:solidFill>
              <a:latin typeface="Urbanist"/>
              <a:ea typeface="Urbanist"/>
              <a:cs typeface="Urbanist"/>
              <a:sym typeface="Urbanist"/>
            </a:endParaRPr>
          </a:p>
          <a:p>
            <a:pPr indent="0" lvl="0" marL="0" rtl="0" algn="ctr">
              <a:spcBef>
                <a:spcPts val="0"/>
              </a:spcBef>
              <a:spcAft>
                <a:spcPts val="0"/>
              </a:spcAft>
              <a:buClr>
                <a:schemeClr val="dk1"/>
              </a:buClr>
              <a:buSzPts val="1100"/>
              <a:buFont typeface="Arial"/>
              <a:buNone/>
            </a:pPr>
            <a:r>
              <a:rPr b="1" lang="en">
                <a:solidFill>
                  <a:schemeClr val="dk1"/>
                </a:solidFill>
                <a:latin typeface="Urbanist"/>
                <a:ea typeface="Urbanist"/>
                <a:cs typeface="Urbanist"/>
                <a:sym typeface="Urbanist"/>
              </a:rPr>
              <a:t>Marketing Leadership</a:t>
            </a:r>
            <a:endParaRPr b="1">
              <a:solidFill>
                <a:schemeClr val="dk1"/>
              </a:solidFill>
              <a:latin typeface="Urbanist"/>
              <a:ea typeface="Urbanist"/>
              <a:cs typeface="Urbanist"/>
              <a:sym typeface="Urbanist"/>
            </a:endParaRPr>
          </a:p>
          <a:p>
            <a:pPr indent="0" lvl="0" marL="0" rtl="0" algn="ctr">
              <a:spcBef>
                <a:spcPts val="0"/>
              </a:spcBef>
              <a:spcAft>
                <a:spcPts val="0"/>
              </a:spcAft>
              <a:buNone/>
            </a:pPr>
            <a:r>
              <a:t/>
            </a:r>
            <a:endParaRPr/>
          </a:p>
        </p:txBody>
      </p:sp>
      <p:sp>
        <p:nvSpPr>
          <p:cNvPr id="1280" name="Google Shape;1280;p52"/>
          <p:cNvSpPr/>
          <p:nvPr/>
        </p:nvSpPr>
        <p:spPr>
          <a:xfrm>
            <a:off x="261125" y="1007900"/>
            <a:ext cx="4233300" cy="386100"/>
          </a:xfrm>
          <a:prstGeom prst="rect">
            <a:avLst/>
          </a:prstGeom>
          <a:solidFill>
            <a:schemeClr val="lt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rbanist Medium"/>
                <a:ea typeface="Urbanist Medium"/>
                <a:cs typeface="Urbanist Medium"/>
                <a:sym typeface="Urbanist Medium"/>
              </a:rPr>
              <a:t>Marketing; Leadership; Finance</a:t>
            </a:r>
            <a:endParaRPr>
              <a:latin typeface="Urbanist Medium"/>
              <a:ea typeface="Urbanist Medium"/>
              <a:cs typeface="Urbanist Medium"/>
              <a:sym typeface="Urbanist Medium"/>
            </a:endParaRPr>
          </a:p>
        </p:txBody>
      </p:sp>
      <p:sp>
        <p:nvSpPr>
          <p:cNvPr id="1281" name="Google Shape;1281;p52"/>
          <p:cNvSpPr txBox="1"/>
          <p:nvPr/>
        </p:nvSpPr>
        <p:spPr>
          <a:xfrm>
            <a:off x="279909" y="960525"/>
            <a:ext cx="959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accent4"/>
                </a:solidFill>
                <a:latin typeface="Urbanist"/>
                <a:ea typeface="Urbanist"/>
                <a:cs typeface="Urbanist"/>
                <a:sym typeface="Urbanist"/>
              </a:rPr>
              <a:t>H1 Plan</a:t>
            </a:r>
            <a:endParaRPr b="1" sz="1900">
              <a:solidFill>
                <a:schemeClr val="accent4"/>
              </a:solidFill>
              <a:latin typeface="Urbanist"/>
              <a:ea typeface="Urbanist"/>
              <a:cs typeface="Urbanist"/>
              <a:sym typeface="Urbanist"/>
            </a:endParaRPr>
          </a:p>
        </p:txBody>
      </p:sp>
      <p:sp>
        <p:nvSpPr>
          <p:cNvPr id="1282" name="Google Shape;1282;p52"/>
          <p:cNvSpPr/>
          <p:nvPr/>
        </p:nvSpPr>
        <p:spPr>
          <a:xfrm>
            <a:off x="4629450" y="1008000"/>
            <a:ext cx="4309800" cy="386100"/>
          </a:xfrm>
          <a:prstGeom prst="rect">
            <a:avLst/>
          </a:prstGeom>
          <a:solidFill>
            <a:schemeClr val="lt1"/>
          </a:solidFill>
          <a:ln cap="flat" cmpd="sng" w="28575">
            <a:solidFill>
              <a:srgbClr val="3F48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rbanist Medium"/>
                <a:ea typeface="Urbanist Medium"/>
                <a:cs typeface="Urbanist Medium"/>
                <a:sym typeface="Urbanist Medium"/>
              </a:rPr>
              <a:t>Marketing; Leadership; Finance</a:t>
            </a:r>
            <a:endParaRPr>
              <a:latin typeface="Urbanist Medium"/>
              <a:ea typeface="Urbanist Medium"/>
              <a:cs typeface="Urbanist Medium"/>
              <a:sym typeface="Urbanist Medium"/>
            </a:endParaRPr>
          </a:p>
        </p:txBody>
      </p:sp>
      <p:sp>
        <p:nvSpPr>
          <p:cNvPr id="1283" name="Google Shape;1283;p52"/>
          <p:cNvSpPr txBox="1"/>
          <p:nvPr/>
        </p:nvSpPr>
        <p:spPr>
          <a:xfrm>
            <a:off x="4629150" y="957358"/>
            <a:ext cx="10128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0D5DDF"/>
                </a:solidFill>
                <a:latin typeface="Urbanist"/>
                <a:ea typeface="Urbanist"/>
                <a:cs typeface="Urbanist"/>
                <a:sym typeface="Urbanist"/>
              </a:rPr>
              <a:t>H2 Plan</a:t>
            </a:r>
            <a:endParaRPr b="1" sz="1900">
              <a:solidFill>
                <a:srgbClr val="0D5DDF"/>
              </a:solidFill>
              <a:latin typeface="Urbanist"/>
              <a:ea typeface="Urbanist"/>
              <a:cs typeface="Urbanist"/>
              <a:sym typeface="Urbanist"/>
            </a:endParaRPr>
          </a:p>
        </p:txBody>
      </p:sp>
      <p:sp>
        <p:nvSpPr>
          <p:cNvPr id="1284" name="Google Shape;1284;p52"/>
          <p:cNvSpPr/>
          <p:nvPr/>
        </p:nvSpPr>
        <p:spPr>
          <a:xfrm>
            <a:off x="441950" y="1783325"/>
            <a:ext cx="3911100" cy="477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Urbanist"/>
                <a:ea typeface="Urbanist"/>
                <a:cs typeface="Urbanist"/>
                <a:sym typeface="Urbanist"/>
              </a:rPr>
              <a:t>Thought Leadership Theme 1</a:t>
            </a:r>
            <a:endParaRPr b="1" sz="1200">
              <a:solidFill>
                <a:schemeClr val="lt1"/>
              </a:solidFill>
              <a:latin typeface="Urbanist"/>
              <a:ea typeface="Urbanist"/>
              <a:cs typeface="Urbanist"/>
              <a:sym typeface="Urbanist"/>
            </a:endParaRPr>
          </a:p>
          <a:p>
            <a:pPr indent="0" lvl="0" marL="0" rtl="0" algn="ctr">
              <a:spcBef>
                <a:spcPts val="0"/>
              </a:spcBef>
              <a:spcAft>
                <a:spcPts val="0"/>
              </a:spcAft>
              <a:buNone/>
            </a:pPr>
            <a:r>
              <a:rPr b="1" lang="en" sz="1200">
                <a:solidFill>
                  <a:schemeClr val="lt1"/>
                </a:solidFill>
                <a:latin typeface="Urbanist"/>
                <a:ea typeface="Urbanist"/>
                <a:cs typeface="Urbanist"/>
                <a:sym typeface="Urbanist"/>
              </a:rPr>
              <a:t>PMM, DG, Content</a:t>
            </a:r>
            <a:endParaRPr b="1" sz="1200">
              <a:solidFill>
                <a:schemeClr val="lt1"/>
              </a:solidFill>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p:txBody>
      </p:sp>
      <p:sp>
        <p:nvSpPr>
          <p:cNvPr id="1285" name="Google Shape;1285;p52"/>
          <p:cNvSpPr/>
          <p:nvPr/>
        </p:nvSpPr>
        <p:spPr>
          <a:xfrm>
            <a:off x="4782450" y="1786500"/>
            <a:ext cx="3974400" cy="477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Urbanist"/>
                <a:ea typeface="Urbanist"/>
                <a:cs typeface="Urbanist"/>
                <a:sym typeface="Urbanist"/>
              </a:rPr>
              <a:t>Thought Leadership Theme 2</a:t>
            </a:r>
            <a:endParaRPr b="1" sz="1200">
              <a:solidFill>
                <a:schemeClr val="lt1"/>
              </a:solidFill>
              <a:latin typeface="Urbanist"/>
              <a:ea typeface="Urbanist"/>
              <a:cs typeface="Urbanist"/>
              <a:sym typeface="Urbanist"/>
            </a:endParaRPr>
          </a:p>
          <a:p>
            <a:pPr indent="0" lvl="0" marL="0" rtl="0" algn="ctr">
              <a:spcBef>
                <a:spcPts val="0"/>
              </a:spcBef>
              <a:spcAft>
                <a:spcPts val="0"/>
              </a:spcAft>
              <a:buNone/>
            </a:pPr>
            <a:r>
              <a:rPr b="1" lang="en" sz="1200">
                <a:solidFill>
                  <a:schemeClr val="lt1"/>
                </a:solidFill>
                <a:latin typeface="Urbanist"/>
                <a:ea typeface="Urbanist"/>
                <a:cs typeface="Urbanist"/>
                <a:sym typeface="Urbanist"/>
              </a:rPr>
              <a:t>PMM, DG, Content</a:t>
            </a:r>
            <a:endParaRPr b="1" sz="1200">
              <a:solidFill>
                <a:schemeClr val="lt1"/>
              </a:solidFill>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p:txBody>
      </p:sp>
      <p:sp>
        <p:nvSpPr>
          <p:cNvPr id="1286" name="Google Shape;1286;p52"/>
          <p:cNvSpPr/>
          <p:nvPr/>
        </p:nvSpPr>
        <p:spPr>
          <a:xfrm>
            <a:off x="441950" y="4259813"/>
            <a:ext cx="1740900" cy="477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Urbanist"/>
                <a:ea typeface="Urbanist"/>
                <a:cs typeface="Urbanist"/>
                <a:sym typeface="Urbanist"/>
              </a:rPr>
              <a:t>Field Events </a:t>
            </a:r>
            <a:endParaRPr b="1" sz="1200">
              <a:solidFill>
                <a:schemeClr val="lt1"/>
              </a:solidFill>
              <a:latin typeface="Urbanist"/>
              <a:ea typeface="Urbanist"/>
              <a:cs typeface="Urbanist"/>
              <a:sym typeface="Urbanist"/>
            </a:endParaRPr>
          </a:p>
          <a:p>
            <a:pPr indent="0" lvl="0" marL="0" rtl="0" algn="ctr">
              <a:spcBef>
                <a:spcPts val="0"/>
              </a:spcBef>
              <a:spcAft>
                <a:spcPts val="0"/>
              </a:spcAft>
              <a:buNone/>
            </a:pPr>
            <a:r>
              <a:rPr b="1" lang="en" sz="1200">
                <a:solidFill>
                  <a:schemeClr val="lt1"/>
                </a:solidFill>
                <a:latin typeface="Urbanist"/>
                <a:ea typeface="Urbanist"/>
                <a:cs typeface="Urbanist"/>
                <a:sym typeface="Urbanist"/>
              </a:rPr>
              <a:t>DG</a:t>
            </a:r>
            <a:endParaRPr b="1" sz="1200">
              <a:solidFill>
                <a:schemeClr val="lt1"/>
              </a:solidFill>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p:txBody>
      </p:sp>
      <p:sp>
        <p:nvSpPr>
          <p:cNvPr id="1287" name="Google Shape;1287;p52"/>
          <p:cNvSpPr/>
          <p:nvPr/>
        </p:nvSpPr>
        <p:spPr>
          <a:xfrm>
            <a:off x="2612200" y="4259813"/>
            <a:ext cx="1740900" cy="477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lt1"/>
                </a:solidFill>
                <a:latin typeface="Urbanist"/>
                <a:ea typeface="Urbanist"/>
                <a:cs typeface="Urbanist"/>
                <a:sym typeface="Urbanist"/>
              </a:rPr>
              <a:t>Field Events </a:t>
            </a:r>
            <a:endParaRPr b="1" sz="1200">
              <a:solidFill>
                <a:schemeClr val="lt1"/>
              </a:solidFill>
              <a:latin typeface="Urbanist"/>
              <a:ea typeface="Urbanist"/>
              <a:cs typeface="Urbanist"/>
              <a:sym typeface="Urbanist"/>
            </a:endParaRPr>
          </a:p>
          <a:p>
            <a:pPr indent="0" lvl="0" marL="0" rtl="0" algn="ctr">
              <a:spcBef>
                <a:spcPts val="0"/>
              </a:spcBef>
              <a:spcAft>
                <a:spcPts val="0"/>
              </a:spcAft>
              <a:buClr>
                <a:schemeClr val="dk1"/>
              </a:buClr>
              <a:buSzPts val="1100"/>
              <a:buFont typeface="Arial"/>
              <a:buNone/>
            </a:pPr>
            <a:r>
              <a:rPr b="1" lang="en" sz="1200">
                <a:solidFill>
                  <a:schemeClr val="lt1"/>
                </a:solidFill>
                <a:latin typeface="Urbanist"/>
                <a:ea typeface="Urbanist"/>
                <a:cs typeface="Urbanist"/>
                <a:sym typeface="Urbanist"/>
              </a:rPr>
              <a:t>DG</a:t>
            </a:r>
            <a:endParaRPr b="1" sz="1200">
              <a:solidFill>
                <a:schemeClr val="lt1"/>
              </a:solidFill>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p:txBody>
      </p:sp>
      <p:sp>
        <p:nvSpPr>
          <p:cNvPr id="1288" name="Google Shape;1288;p52"/>
          <p:cNvSpPr/>
          <p:nvPr/>
        </p:nvSpPr>
        <p:spPr>
          <a:xfrm>
            <a:off x="4782450" y="4266163"/>
            <a:ext cx="1740900" cy="477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lt1"/>
                </a:solidFill>
                <a:latin typeface="Urbanist"/>
                <a:ea typeface="Urbanist"/>
                <a:cs typeface="Urbanist"/>
                <a:sym typeface="Urbanist"/>
              </a:rPr>
              <a:t>Field Events </a:t>
            </a:r>
            <a:endParaRPr b="1" sz="1200">
              <a:solidFill>
                <a:schemeClr val="lt1"/>
              </a:solidFill>
              <a:latin typeface="Urbanist"/>
              <a:ea typeface="Urbanist"/>
              <a:cs typeface="Urbanist"/>
              <a:sym typeface="Urbanist"/>
            </a:endParaRPr>
          </a:p>
          <a:p>
            <a:pPr indent="0" lvl="0" marL="0" rtl="0" algn="ctr">
              <a:spcBef>
                <a:spcPts val="0"/>
              </a:spcBef>
              <a:spcAft>
                <a:spcPts val="0"/>
              </a:spcAft>
              <a:buClr>
                <a:schemeClr val="dk1"/>
              </a:buClr>
              <a:buSzPts val="1100"/>
              <a:buFont typeface="Arial"/>
              <a:buNone/>
            </a:pPr>
            <a:r>
              <a:rPr b="1" lang="en" sz="1200">
                <a:solidFill>
                  <a:schemeClr val="lt1"/>
                </a:solidFill>
                <a:latin typeface="Urbanist"/>
                <a:ea typeface="Urbanist"/>
                <a:cs typeface="Urbanist"/>
                <a:sym typeface="Urbanist"/>
              </a:rPr>
              <a:t>DG</a:t>
            </a:r>
            <a:endParaRPr b="1" sz="1200">
              <a:solidFill>
                <a:schemeClr val="lt1"/>
              </a:solidFill>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p:txBody>
      </p:sp>
      <p:sp>
        <p:nvSpPr>
          <p:cNvPr id="1289" name="Google Shape;1289;p52"/>
          <p:cNvSpPr/>
          <p:nvPr/>
        </p:nvSpPr>
        <p:spPr>
          <a:xfrm>
            <a:off x="7016000" y="4266163"/>
            <a:ext cx="1740900" cy="477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lt1"/>
                </a:solidFill>
                <a:latin typeface="Urbanist"/>
                <a:ea typeface="Urbanist"/>
                <a:cs typeface="Urbanist"/>
                <a:sym typeface="Urbanist"/>
              </a:rPr>
              <a:t>Field Events </a:t>
            </a:r>
            <a:endParaRPr b="1" sz="1200">
              <a:solidFill>
                <a:schemeClr val="lt1"/>
              </a:solidFill>
              <a:latin typeface="Urbanist"/>
              <a:ea typeface="Urbanist"/>
              <a:cs typeface="Urbanist"/>
              <a:sym typeface="Urbanist"/>
            </a:endParaRPr>
          </a:p>
          <a:p>
            <a:pPr indent="0" lvl="0" marL="0" rtl="0" algn="ctr">
              <a:spcBef>
                <a:spcPts val="0"/>
              </a:spcBef>
              <a:spcAft>
                <a:spcPts val="0"/>
              </a:spcAft>
              <a:buClr>
                <a:schemeClr val="dk1"/>
              </a:buClr>
              <a:buSzPts val="1100"/>
              <a:buFont typeface="Arial"/>
              <a:buNone/>
            </a:pPr>
            <a:r>
              <a:rPr b="1" lang="en" sz="1200">
                <a:solidFill>
                  <a:schemeClr val="lt1"/>
                </a:solidFill>
                <a:latin typeface="Urbanist"/>
                <a:ea typeface="Urbanist"/>
                <a:cs typeface="Urbanist"/>
                <a:sym typeface="Urbanist"/>
              </a:rPr>
              <a:t>DG</a:t>
            </a:r>
            <a:endParaRPr b="1" sz="1200">
              <a:solidFill>
                <a:schemeClr val="lt1"/>
              </a:solidFill>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p:txBody>
      </p:sp>
      <p:sp>
        <p:nvSpPr>
          <p:cNvPr id="1290" name="Google Shape;1290;p52"/>
          <p:cNvSpPr/>
          <p:nvPr/>
        </p:nvSpPr>
        <p:spPr>
          <a:xfrm>
            <a:off x="453375" y="3754076"/>
            <a:ext cx="1740900" cy="38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Urbanist"/>
                <a:ea typeface="Urbanist"/>
                <a:cs typeface="Urbanist"/>
                <a:sym typeface="Urbanist"/>
              </a:rPr>
              <a:t>Specialized Campaign</a:t>
            </a:r>
            <a:endParaRPr b="1" sz="1100">
              <a:latin typeface="Urbanist"/>
              <a:ea typeface="Urbanist"/>
              <a:cs typeface="Urbanist"/>
              <a:sym typeface="Urbanist"/>
            </a:endParaRPr>
          </a:p>
          <a:p>
            <a:pPr indent="0" lvl="0" marL="0" rtl="0" algn="ctr">
              <a:spcBef>
                <a:spcPts val="0"/>
              </a:spcBef>
              <a:spcAft>
                <a:spcPts val="0"/>
              </a:spcAft>
              <a:buNone/>
            </a:pPr>
            <a:r>
              <a:rPr b="1" lang="en" sz="1100">
                <a:latin typeface="Urbanist"/>
                <a:ea typeface="Urbanist"/>
                <a:cs typeface="Urbanist"/>
                <a:sym typeface="Urbanist"/>
              </a:rPr>
              <a:t>Marketing Leadership</a:t>
            </a:r>
            <a:endParaRPr b="1" sz="1100">
              <a:latin typeface="Urbanist"/>
              <a:ea typeface="Urbanist"/>
              <a:cs typeface="Urbanist"/>
              <a:sym typeface="Urbanist"/>
            </a:endParaRPr>
          </a:p>
        </p:txBody>
      </p:sp>
      <p:sp>
        <p:nvSpPr>
          <p:cNvPr id="1291" name="Google Shape;1291;p52"/>
          <p:cNvSpPr/>
          <p:nvPr/>
        </p:nvSpPr>
        <p:spPr>
          <a:xfrm>
            <a:off x="2612200" y="3754076"/>
            <a:ext cx="1740900" cy="38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Urbanist"/>
                <a:ea typeface="Urbanist"/>
                <a:cs typeface="Urbanist"/>
                <a:sym typeface="Urbanist"/>
              </a:rPr>
              <a:t>Specialized Campaign</a:t>
            </a:r>
            <a:endParaRPr b="1" sz="1100">
              <a:latin typeface="Urbanist"/>
              <a:ea typeface="Urbanist"/>
              <a:cs typeface="Urbanist"/>
              <a:sym typeface="Urbanist"/>
            </a:endParaRPr>
          </a:p>
          <a:p>
            <a:pPr indent="0" lvl="0" marL="0" rtl="0" algn="ctr">
              <a:spcBef>
                <a:spcPts val="0"/>
              </a:spcBef>
              <a:spcAft>
                <a:spcPts val="0"/>
              </a:spcAft>
              <a:buNone/>
            </a:pPr>
            <a:r>
              <a:rPr b="1" lang="en" sz="1100">
                <a:latin typeface="Urbanist"/>
                <a:ea typeface="Urbanist"/>
                <a:cs typeface="Urbanist"/>
                <a:sym typeface="Urbanist"/>
              </a:rPr>
              <a:t>Marketing Leadership</a:t>
            </a:r>
            <a:endParaRPr b="1" sz="1100">
              <a:latin typeface="Urbanist"/>
              <a:ea typeface="Urbanist"/>
              <a:cs typeface="Urbanist"/>
              <a:sym typeface="Urbanist"/>
            </a:endParaRPr>
          </a:p>
        </p:txBody>
      </p:sp>
      <p:sp>
        <p:nvSpPr>
          <p:cNvPr id="1292" name="Google Shape;1292;p52"/>
          <p:cNvSpPr/>
          <p:nvPr/>
        </p:nvSpPr>
        <p:spPr>
          <a:xfrm>
            <a:off x="4771025" y="3757588"/>
            <a:ext cx="1740900" cy="38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Urbanist"/>
                <a:ea typeface="Urbanist"/>
                <a:cs typeface="Urbanist"/>
                <a:sym typeface="Urbanist"/>
              </a:rPr>
              <a:t>Specialized Campaign</a:t>
            </a:r>
            <a:endParaRPr b="1" sz="1100">
              <a:latin typeface="Urbanist"/>
              <a:ea typeface="Urbanist"/>
              <a:cs typeface="Urbanist"/>
              <a:sym typeface="Urbanist"/>
            </a:endParaRPr>
          </a:p>
          <a:p>
            <a:pPr indent="0" lvl="0" marL="0" rtl="0" algn="ctr">
              <a:spcBef>
                <a:spcPts val="0"/>
              </a:spcBef>
              <a:spcAft>
                <a:spcPts val="0"/>
              </a:spcAft>
              <a:buNone/>
            </a:pPr>
            <a:r>
              <a:rPr b="1" lang="en" sz="1100">
                <a:latin typeface="Urbanist"/>
                <a:ea typeface="Urbanist"/>
                <a:cs typeface="Urbanist"/>
                <a:sym typeface="Urbanist"/>
              </a:rPr>
              <a:t>Marketing Leadership</a:t>
            </a:r>
            <a:endParaRPr b="1" sz="1100">
              <a:latin typeface="Urbanist"/>
              <a:ea typeface="Urbanist"/>
              <a:cs typeface="Urbanist"/>
              <a:sym typeface="Urbanist"/>
            </a:endParaRPr>
          </a:p>
        </p:txBody>
      </p:sp>
      <p:sp>
        <p:nvSpPr>
          <p:cNvPr id="1293" name="Google Shape;1293;p52"/>
          <p:cNvSpPr/>
          <p:nvPr/>
        </p:nvSpPr>
        <p:spPr>
          <a:xfrm>
            <a:off x="7006050" y="3757588"/>
            <a:ext cx="1740900" cy="38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Urbanist"/>
                <a:ea typeface="Urbanist"/>
                <a:cs typeface="Urbanist"/>
                <a:sym typeface="Urbanist"/>
              </a:rPr>
              <a:t>Specialized Campaign</a:t>
            </a:r>
            <a:endParaRPr b="1" sz="1100">
              <a:latin typeface="Urbanist"/>
              <a:ea typeface="Urbanist"/>
              <a:cs typeface="Urbanist"/>
              <a:sym typeface="Urbanist"/>
            </a:endParaRPr>
          </a:p>
          <a:p>
            <a:pPr indent="0" lvl="0" marL="0" rtl="0" algn="ctr">
              <a:spcBef>
                <a:spcPts val="0"/>
              </a:spcBef>
              <a:spcAft>
                <a:spcPts val="0"/>
              </a:spcAft>
              <a:buNone/>
            </a:pPr>
            <a:r>
              <a:rPr b="1" lang="en" sz="1100">
                <a:latin typeface="Urbanist"/>
                <a:ea typeface="Urbanist"/>
                <a:cs typeface="Urbanist"/>
                <a:sym typeface="Urbanist"/>
              </a:rPr>
              <a:t>Marketing Leadership</a:t>
            </a:r>
            <a:endParaRPr b="1" sz="1100">
              <a:latin typeface="Urbanist"/>
              <a:ea typeface="Urbanist"/>
              <a:cs typeface="Urbanist"/>
              <a:sym typeface="Urbanist"/>
            </a:endParaRPr>
          </a:p>
        </p:txBody>
      </p:sp>
      <p:sp>
        <p:nvSpPr>
          <p:cNvPr id="1294" name="Google Shape;1294;p52"/>
          <p:cNvSpPr txBox="1"/>
          <p:nvPr>
            <p:ph type="title"/>
          </p:nvPr>
        </p:nvSpPr>
        <p:spPr>
          <a:xfrm>
            <a:off x="683225" y="445025"/>
            <a:ext cx="8255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Aligning Teams Around the Layers of Messages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53"/>
          <p:cNvSpPr txBox="1"/>
          <p:nvPr>
            <p:ph type="title"/>
          </p:nvPr>
        </p:nvSpPr>
        <p:spPr>
          <a:xfrm>
            <a:off x="683225" y="216425"/>
            <a:ext cx="8255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Leading the Way to Identify Who</a:t>
            </a:r>
            <a:endParaRPr/>
          </a:p>
        </p:txBody>
      </p:sp>
      <p:sp>
        <p:nvSpPr>
          <p:cNvPr id="1300" name="Google Shape;1300;p53"/>
          <p:cNvSpPr/>
          <p:nvPr/>
        </p:nvSpPr>
        <p:spPr>
          <a:xfrm>
            <a:off x="1368375" y="1479256"/>
            <a:ext cx="1384800" cy="4353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Urbanist"/>
                <a:ea typeface="Urbanist"/>
                <a:cs typeface="Urbanist"/>
                <a:sym typeface="Urbanist"/>
              </a:rPr>
              <a:t>PMM, DG, CONTENT</a:t>
            </a:r>
            <a:endParaRPr b="1" sz="1300">
              <a:latin typeface="Urbanist"/>
              <a:ea typeface="Urbanist"/>
              <a:cs typeface="Urbanist"/>
              <a:sym typeface="Urbanist"/>
            </a:endParaRPr>
          </a:p>
        </p:txBody>
      </p:sp>
      <p:sp>
        <p:nvSpPr>
          <p:cNvPr id="1301" name="Google Shape;1301;p53"/>
          <p:cNvSpPr/>
          <p:nvPr/>
        </p:nvSpPr>
        <p:spPr>
          <a:xfrm>
            <a:off x="1368375" y="2038756"/>
            <a:ext cx="1384800" cy="14085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Urbanist"/>
              <a:ea typeface="Urbanist"/>
              <a:cs typeface="Urbanist"/>
              <a:sym typeface="Urbanist"/>
            </a:endParaRPr>
          </a:p>
          <a:p>
            <a:pPr indent="0" lvl="0" marL="0" rtl="0" algn="ctr">
              <a:spcBef>
                <a:spcPts val="0"/>
              </a:spcBef>
              <a:spcAft>
                <a:spcPts val="0"/>
              </a:spcAft>
              <a:buNone/>
            </a:pPr>
            <a:r>
              <a:rPr b="1" lang="en">
                <a:latin typeface="Urbanist"/>
                <a:ea typeface="Urbanist"/>
                <a:cs typeface="Urbanist"/>
                <a:sym typeface="Urbanist"/>
              </a:rPr>
              <a:t>Campaign Kickoff Call</a:t>
            </a:r>
            <a:endParaRPr b="1">
              <a:latin typeface="Urbanist"/>
              <a:ea typeface="Urbanist"/>
              <a:cs typeface="Urbanist"/>
              <a:sym typeface="Urbanist"/>
            </a:endParaRPr>
          </a:p>
          <a:p>
            <a:pPr indent="0" lvl="0" marL="0" rtl="0" algn="ctr">
              <a:spcBef>
                <a:spcPts val="0"/>
              </a:spcBef>
              <a:spcAft>
                <a:spcPts val="0"/>
              </a:spcAft>
              <a:buNone/>
            </a:pPr>
            <a:r>
              <a:rPr b="1" lang="en" sz="1000">
                <a:latin typeface="Urbanist"/>
                <a:ea typeface="Urbanist"/>
                <a:cs typeface="Urbanist"/>
                <a:sym typeface="Urbanist"/>
              </a:rPr>
              <a:t>(Internal Marketing Team)</a:t>
            </a:r>
            <a:endParaRPr b="1" sz="1000">
              <a:latin typeface="Urbanist"/>
              <a:ea typeface="Urbanist"/>
              <a:cs typeface="Urbanist"/>
              <a:sym typeface="Urbanist"/>
            </a:endParaRPr>
          </a:p>
        </p:txBody>
      </p:sp>
      <p:sp>
        <p:nvSpPr>
          <p:cNvPr id="1302" name="Google Shape;1302;p53"/>
          <p:cNvSpPr/>
          <p:nvPr/>
        </p:nvSpPr>
        <p:spPr>
          <a:xfrm>
            <a:off x="1368375" y="3571457"/>
            <a:ext cx="2902500" cy="253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rbanist"/>
                <a:ea typeface="Urbanist"/>
                <a:cs typeface="Urbanist"/>
                <a:sym typeface="Urbanist"/>
              </a:rPr>
              <a:t>Campaign Brief </a:t>
            </a:r>
            <a:r>
              <a:rPr b="1" lang="en" sz="1000">
                <a:latin typeface="Urbanist"/>
                <a:ea typeface="Urbanist"/>
                <a:cs typeface="Urbanist"/>
                <a:sym typeface="Urbanist"/>
              </a:rPr>
              <a:t>(with draft list criteria)</a:t>
            </a:r>
            <a:endParaRPr b="1" sz="1000">
              <a:latin typeface="Urbanist"/>
              <a:ea typeface="Urbanist"/>
              <a:cs typeface="Urbanist"/>
              <a:sym typeface="Urbanist"/>
            </a:endParaRPr>
          </a:p>
        </p:txBody>
      </p:sp>
      <p:sp>
        <p:nvSpPr>
          <p:cNvPr id="1303" name="Google Shape;1303;p53"/>
          <p:cNvSpPr/>
          <p:nvPr/>
        </p:nvSpPr>
        <p:spPr>
          <a:xfrm>
            <a:off x="2927250" y="2038756"/>
            <a:ext cx="1343700" cy="1408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300">
              <a:solidFill>
                <a:schemeClr val="lt1"/>
              </a:solidFill>
              <a:latin typeface="Urbanist"/>
              <a:ea typeface="Urbanist"/>
              <a:cs typeface="Urbanist"/>
              <a:sym typeface="Urbanist"/>
            </a:endParaRPr>
          </a:p>
          <a:p>
            <a:pPr indent="0" lvl="0" marL="0" rtl="0" algn="ctr">
              <a:spcBef>
                <a:spcPts val="0"/>
              </a:spcBef>
              <a:spcAft>
                <a:spcPts val="0"/>
              </a:spcAft>
              <a:buNone/>
            </a:pPr>
            <a:r>
              <a:rPr b="1" lang="en" sz="1300">
                <a:solidFill>
                  <a:schemeClr val="lt1"/>
                </a:solidFill>
                <a:latin typeface="Urbanist"/>
                <a:ea typeface="Urbanist"/>
                <a:cs typeface="Urbanist"/>
                <a:sym typeface="Urbanist"/>
              </a:rPr>
              <a:t>Brainstorming</a:t>
            </a:r>
            <a:endParaRPr b="1" sz="1300">
              <a:solidFill>
                <a:schemeClr val="lt1"/>
              </a:solidFill>
              <a:latin typeface="Urbanist"/>
              <a:ea typeface="Urbanist"/>
              <a:cs typeface="Urbanist"/>
              <a:sym typeface="Urbanist"/>
            </a:endParaRPr>
          </a:p>
          <a:p>
            <a:pPr indent="0" lvl="0" marL="0" rtl="0" algn="ctr">
              <a:spcBef>
                <a:spcPts val="0"/>
              </a:spcBef>
              <a:spcAft>
                <a:spcPts val="0"/>
              </a:spcAft>
              <a:buNone/>
            </a:pPr>
            <a:r>
              <a:rPr b="1" lang="en" sz="1300">
                <a:solidFill>
                  <a:schemeClr val="lt1"/>
                </a:solidFill>
                <a:latin typeface="Urbanist"/>
                <a:ea typeface="Urbanist"/>
                <a:cs typeface="Urbanist"/>
                <a:sym typeface="Urbanist"/>
              </a:rPr>
              <a:t>Session</a:t>
            </a:r>
            <a:endParaRPr b="1" sz="1300">
              <a:solidFill>
                <a:schemeClr val="lt1"/>
              </a:solidFill>
              <a:latin typeface="Urbanist"/>
              <a:ea typeface="Urbanist"/>
              <a:cs typeface="Urbanist"/>
              <a:sym typeface="Urbanist"/>
            </a:endParaRPr>
          </a:p>
          <a:p>
            <a:pPr indent="0" lvl="0" marL="0" rtl="0" algn="ctr">
              <a:spcBef>
                <a:spcPts val="0"/>
              </a:spcBef>
              <a:spcAft>
                <a:spcPts val="0"/>
              </a:spcAft>
              <a:buNone/>
            </a:pPr>
            <a:r>
              <a:rPr b="1" lang="en" sz="1000">
                <a:solidFill>
                  <a:schemeClr val="lt1"/>
                </a:solidFill>
                <a:latin typeface="Urbanist"/>
                <a:ea typeface="Urbanist"/>
                <a:cs typeface="Urbanist"/>
                <a:sym typeface="Urbanist"/>
              </a:rPr>
              <a:t>(Goals, Messaging &amp; Tactics)</a:t>
            </a:r>
            <a:endParaRPr b="1" sz="1000">
              <a:solidFill>
                <a:schemeClr val="lt1"/>
              </a:solidFill>
              <a:latin typeface="Urbanist"/>
              <a:ea typeface="Urbanist"/>
              <a:cs typeface="Urbanist"/>
              <a:sym typeface="Urbanist"/>
            </a:endParaRPr>
          </a:p>
        </p:txBody>
      </p:sp>
      <p:sp>
        <p:nvSpPr>
          <p:cNvPr id="1304" name="Google Shape;1304;p53"/>
          <p:cNvSpPr/>
          <p:nvPr/>
        </p:nvSpPr>
        <p:spPr>
          <a:xfrm>
            <a:off x="2906700" y="1479256"/>
            <a:ext cx="1384800" cy="4353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Urbanist"/>
                <a:ea typeface="Urbanist"/>
                <a:cs typeface="Urbanist"/>
                <a:sym typeface="Urbanist"/>
              </a:rPr>
              <a:t>PMM, DG, CONTENT</a:t>
            </a:r>
            <a:endParaRPr b="1" sz="1300">
              <a:solidFill>
                <a:schemeClr val="lt1"/>
              </a:solidFill>
              <a:latin typeface="Urbanist"/>
              <a:ea typeface="Urbanist"/>
              <a:cs typeface="Urbanist"/>
              <a:sym typeface="Urbanist"/>
            </a:endParaRPr>
          </a:p>
        </p:txBody>
      </p:sp>
      <p:sp>
        <p:nvSpPr>
          <p:cNvPr id="1305" name="Google Shape;1305;p53"/>
          <p:cNvSpPr/>
          <p:nvPr/>
        </p:nvSpPr>
        <p:spPr>
          <a:xfrm>
            <a:off x="4424475" y="2038756"/>
            <a:ext cx="1384800" cy="14085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dk1"/>
                </a:solidFill>
                <a:latin typeface="Urbanist"/>
                <a:ea typeface="Urbanist"/>
                <a:cs typeface="Urbanist"/>
                <a:sym typeface="Urbanist"/>
              </a:rPr>
              <a:t>Demand Gen Plan </a:t>
            </a:r>
            <a:endParaRPr b="1" sz="1300">
              <a:solidFill>
                <a:schemeClr val="dk1"/>
              </a:solidFill>
              <a:latin typeface="Urbanist"/>
              <a:ea typeface="Urbanist"/>
              <a:cs typeface="Urbanist"/>
              <a:sym typeface="Urbanist"/>
            </a:endParaRPr>
          </a:p>
        </p:txBody>
      </p:sp>
      <p:sp>
        <p:nvSpPr>
          <p:cNvPr id="1306" name="Google Shape;1306;p53"/>
          <p:cNvSpPr/>
          <p:nvPr/>
        </p:nvSpPr>
        <p:spPr>
          <a:xfrm>
            <a:off x="4424475" y="1479256"/>
            <a:ext cx="1384800" cy="435300"/>
          </a:xfrm>
          <a:prstGeom prst="roundRect">
            <a:avLst>
              <a:gd fmla="val 16667" name="adj"/>
            </a:avLst>
          </a:prstGeom>
          <a:solidFill>
            <a:srgbClr val="0D5DD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Urbanist"/>
                <a:ea typeface="Urbanist"/>
                <a:cs typeface="Urbanist"/>
                <a:sym typeface="Urbanist"/>
              </a:rPr>
              <a:t>Demand Gen</a:t>
            </a:r>
            <a:endParaRPr b="1" sz="1300">
              <a:solidFill>
                <a:schemeClr val="lt1"/>
              </a:solidFill>
              <a:latin typeface="Urbanist"/>
              <a:ea typeface="Urbanist"/>
              <a:cs typeface="Urbanist"/>
              <a:sym typeface="Urbanist"/>
            </a:endParaRPr>
          </a:p>
        </p:txBody>
      </p:sp>
      <p:sp>
        <p:nvSpPr>
          <p:cNvPr id="1307" name="Google Shape;1307;p53"/>
          <p:cNvSpPr/>
          <p:nvPr/>
        </p:nvSpPr>
        <p:spPr>
          <a:xfrm>
            <a:off x="1368375" y="4241425"/>
            <a:ext cx="7648800" cy="2538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Urbanist"/>
                <a:ea typeface="Urbanist"/>
                <a:cs typeface="Urbanist"/>
                <a:sym typeface="Urbanist"/>
              </a:rPr>
              <a:t>Weekly Sync Calls (PMM Owned)</a:t>
            </a:r>
            <a:endParaRPr b="1" sz="1500">
              <a:latin typeface="Urbanist"/>
              <a:ea typeface="Urbanist"/>
              <a:cs typeface="Urbanist"/>
              <a:sym typeface="Urbanist"/>
            </a:endParaRPr>
          </a:p>
        </p:txBody>
      </p:sp>
      <p:sp>
        <p:nvSpPr>
          <p:cNvPr id="1308" name="Google Shape;1308;p53"/>
          <p:cNvSpPr txBox="1"/>
          <p:nvPr/>
        </p:nvSpPr>
        <p:spPr>
          <a:xfrm>
            <a:off x="1557150" y="2079648"/>
            <a:ext cx="437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Urbanist ExtraBold"/>
                <a:ea typeface="Urbanist ExtraBold"/>
                <a:cs typeface="Urbanist ExtraBold"/>
                <a:sym typeface="Urbanist ExtraBold"/>
              </a:rPr>
              <a:t>2.</a:t>
            </a:r>
            <a:endParaRPr sz="1900">
              <a:latin typeface="Urbanist ExtraBold"/>
              <a:ea typeface="Urbanist ExtraBold"/>
              <a:cs typeface="Urbanist ExtraBold"/>
              <a:sym typeface="Urbanist ExtraBold"/>
            </a:endParaRPr>
          </a:p>
        </p:txBody>
      </p:sp>
      <p:sp>
        <p:nvSpPr>
          <p:cNvPr id="1309" name="Google Shape;1309;p53"/>
          <p:cNvSpPr txBox="1"/>
          <p:nvPr/>
        </p:nvSpPr>
        <p:spPr>
          <a:xfrm>
            <a:off x="3028575" y="2079648"/>
            <a:ext cx="505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lt1"/>
                </a:solidFill>
                <a:latin typeface="Urbanist ExtraBold"/>
                <a:ea typeface="Urbanist ExtraBold"/>
                <a:cs typeface="Urbanist ExtraBold"/>
                <a:sym typeface="Urbanist ExtraBold"/>
              </a:rPr>
              <a:t>3.</a:t>
            </a:r>
            <a:endParaRPr sz="1900">
              <a:solidFill>
                <a:schemeClr val="lt1"/>
              </a:solidFill>
              <a:latin typeface="Urbanist ExtraBold"/>
              <a:ea typeface="Urbanist ExtraBold"/>
              <a:cs typeface="Urbanist ExtraBold"/>
              <a:sym typeface="Urbanist ExtraBold"/>
            </a:endParaRPr>
          </a:p>
        </p:txBody>
      </p:sp>
      <p:sp>
        <p:nvSpPr>
          <p:cNvPr id="1310" name="Google Shape;1310;p53"/>
          <p:cNvSpPr txBox="1"/>
          <p:nvPr/>
        </p:nvSpPr>
        <p:spPr>
          <a:xfrm>
            <a:off x="4520550" y="2079648"/>
            <a:ext cx="505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Urbanist ExtraBold"/>
                <a:ea typeface="Urbanist ExtraBold"/>
                <a:cs typeface="Urbanist ExtraBold"/>
                <a:sym typeface="Urbanist ExtraBold"/>
              </a:rPr>
              <a:t>4.</a:t>
            </a:r>
            <a:endParaRPr sz="1900">
              <a:latin typeface="Urbanist ExtraBold"/>
              <a:ea typeface="Urbanist ExtraBold"/>
              <a:cs typeface="Urbanist ExtraBold"/>
              <a:sym typeface="Urbanist ExtraBold"/>
            </a:endParaRPr>
          </a:p>
        </p:txBody>
      </p:sp>
      <p:sp>
        <p:nvSpPr>
          <p:cNvPr id="1311" name="Google Shape;1311;p53"/>
          <p:cNvSpPr/>
          <p:nvPr/>
        </p:nvSpPr>
        <p:spPr>
          <a:xfrm>
            <a:off x="5962800" y="2045060"/>
            <a:ext cx="1384800" cy="1408500"/>
          </a:xfrm>
          <a:prstGeom prst="rect">
            <a:avLst/>
          </a:prstGeom>
          <a:solidFill>
            <a:srgbClr val="E6E6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300">
              <a:solidFill>
                <a:schemeClr val="dk1"/>
              </a:solidFill>
              <a:latin typeface="Urbanist"/>
              <a:ea typeface="Urbanist"/>
              <a:cs typeface="Urbanist"/>
              <a:sym typeface="Urbanist"/>
            </a:endParaRPr>
          </a:p>
          <a:p>
            <a:pPr indent="0" lvl="0" marL="0" rtl="0" algn="ctr">
              <a:spcBef>
                <a:spcPts val="0"/>
              </a:spcBef>
              <a:spcAft>
                <a:spcPts val="0"/>
              </a:spcAft>
              <a:buNone/>
            </a:pPr>
            <a:r>
              <a:rPr b="1" lang="en" sz="1300">
                <a:solidFill>
                  <a:schemeClr val="dk1"/>
                </a:solidFill>
                <a:latin typeface="Urbanist"/>
                <a:ea typeface="Urbanist"/>
                <a:cs typeface="Urbanist"/>
                <a:sym typeface="Urbanist"/>
              </a:rPr>
              <a:t>Internal Creative Review </a:t>
            </a:r>
            <a:endParaRPr b="1" sz="1300">
              <a:solidFill>
                <a:schemeClr val="dk1"/>
              </a:solidFill>
              <a:latin typeface="Urbanist"/>
              <a:ea typeface="Urbanist"/>
              <a:cs typeface="Urbanist"/>
              <a:sym typeface="Urbanist"/>
            </a:endParaRPr>
          </a:p>
          <a:p>
            <a:pPr indent="0" lvl="0" marL="0" rtl="0" algn="ctr">
              <a:spcBef>
                <a:spcPts val="0"/>
              </a:spcBef>
              <a:spcAft>
                <a:spcPts val="0"/>
              </a:spcAft>
              <a:buNone/>
            </a:pPr>
            <a:r>
              <a:rPr b="1" lang="en" sz="1000">
                <a:solidFill>
                  <a:schemeClr val="dk1"/>
                </a:solidFill>
                <a:latin typeface="Urbanist"/>
                <a:ea typeface="Urbanist"/>
                <a:cs typeface="Urbanist"/>
                <a:sym typeface="Urbanist"/>
              </a:rPr>
              <a:t>(A/B Test)</a:t>
            </a:r>
            <a:endParaRPr b="1" sz="1000">
              <a:solidFill>
                <a:schemeClr val="dk1"/>
              </a:solidFill>
              <a:latin typeface="Urbanist"/>
              <a:ea typeface="Urbanist"/>
              <a:cs typeface="Urbanist"/>
              <a:sym typeface="Urbanist"/>
            </a:endParaRPr>
          </a:p>
        </p:txBody>
      </p:sp>
      <p:sp>
        <p:nvSpPr>
          <p:cNvPr id="1312" name="Google Shape;1312;p53"/>
          <p:cNvSpPr/>
          <p:nvPr/>
        </p:nvSpPr>
        <p:spPr>
          <a:xfrm>
            <a:off x="5962800" y="1476131"/>
            <a:ext cx="1878000" cy="4353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Urbanist"/>
                <a:ea typeface="Urbanist"/>
                <a:cs typeface="Urbanist"/>
                <a:sym typeface="Urbanist"/>
              </a:rPr>
              <a:t>Content</a:t>
            </a:r>
            <a:endParaRPr b="1" sz="1300">
              <a:solidFill>
                <a:schemeClr val="lt1"/>
              </a:solidFill>
              <a:latin typeface="Urbanist"/>
              <a:ea typeface="Urbanist"/>
              <a:cs typeface="Urbanist"/>
              <a:sym typeface="Urbanist"/>
            </a:endParaRPr>
          </a:p>
        </p:txBody>
      </p:sp>
      <p:sp>
        <p:nvSpPr>
          <p:cNvPr id="1313" name="Google Shape;1313;p53"/>
          <p:cNvSpPr txBox="1"/>
          <p:nvPr/>
        </p:nvSpPr>
        <p:spPr>
          <a:xfrm>
            <a:off x="6012525" y="2079648"/>
            <a:ext cx="505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Urbanist ExtraBold"/>
                <a:ea typeface="Urbanist ExtraBold"/>
                <a:cs typeface="Urbanist ExtraBold"/>
                <a:sym typeface="Urbanist ExtraBold"/>
              </a:rPr>
              <a:t>5.</a:t>
            </a:r>
            <a:endParaRPr sz="1900">
              <a:latin typeface="Urbanist ExtraBold"/>
              <a:ea typeface="Urbanist ExtraBold"/>
              <a:cs typeface="Urbanist ExtraBold"/>
              <a:sym typeface="Urbanist ExtraBold"/>
            </a:endParaRPr>
          </a:p>
        </p:txBody>
      </p:sp>
      <p:sp>
        <p:nvSpPr>
          <p:cNvPr id="1314" name="Google Shape;1314;p53"/>
          <p:cNvSpPr/>
          <p:nvPr/>
        </p:nvSpPr>
        <p:spPr>
          <a:xfrm>
            <a:off x="7504500" y="2045050"/>
            <a:ext cx="1512900" cy="2095800"/>
          </a:xfrm>
          <a:prstGeom prst="homePlate">
            <a:avLst>
              <a:gd fmla="val 50121"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rbanist"/>
                <a:ea typeface="Urbanist"/>
                <a:cs typeface="Urbanist"/>
                <a:sym typeface="Urbanist"/>
              </a:rPr>
              <a:t>Stage &amp; Deploy</a:t>
            </a:r>
            <a:endParaRPr b="1">
              <a:latin typeface="Urbanist"/>
              <a:ea typeface="Urbanist"/>
              <a:cs typeface="Urbanist"/>
              <a:sym typeface="Urbanist"/>
            </a:endParaRPr>
          </a:p>
        </p:txBody>
      </p:sp>
      <p:sp>
        <p:nvSpPr>
          <p:cNvPr id="1315" name="Google Shape;1315;p53"/>
          <p:cNvSpPr txBox="1"/>
          <p:nvPr/>
        </p:nvSpPr>
        <p:spPr>
          <a:xfrm>
            <a:off x="7504500" y="2079648"/>
            <a:ext cx="505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Urbanist ExtraBold"/>
                <a:ea typeface="Urbanist ExtraBold"/>
                <a:cs typeface="Urbanist ExtraBold"/>
                <a:sym typeface="Urbanist ExtraBold"/>
              </a:rPr>
              <a:t>6.</a:t>
            </a:r>
            <a:endParaRPr sz="1900">
              <a:latin typeface="Urbanist ExtraBold"/>
              <a:ea typeface="Urbanist ExtraBold"/>
              <a:cs typeface="Urbanist ExtraBold"/>
              <a:sym typeface="Urbanist ExtraBold"/>
            </a:endParaRPr>
          </a:p>
        </p:txBody>
      </p:sp>
      <p:sp>
        <p:nvSpPr>
          <p:cNvPr id="1316" name="Google Shape;1316;p53"/>
          <p:cNvSpPr/>
          <p:nvPr/>
        </p:nvSpPr>
        <p:spPr>
          <a:xfrm>
            <a:off x="7970150" y="1479306"/>
            <a:ext cx="1047300" cy="4353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Urbanist"/>
                <a:ea typeface="Urbanist"/>
                <a:cs typeface="Urbanist"/>
                <a:sym typeface="Urbanist"/>
              </a:rPr>
              <a:t>RevOps</a:t>
            </a:r>
            <a:endParaRPr b="1" sz="1300">
              <a:solidFill>
                <a:schemeClr val="lt1"/>
              </a:solidFill>
              <a:latin typeface="Urbanist"/>
              <a:ea typeface="Urbanist"/>
              <a:cs typeface="Urbanist"/>
              <a:sym typeface="Urbanist"/>
            </a:endParaRPr>
          </a:p>
        </p:txBody>
      </p:sp>
      <p:sp>
        <p:nvSpPr>
          <p:cNvPr id="1317" name="Google Shape;1317;p53"/>
          <p:cNvSpPr/>
          <p:nvPr/>
        </p:nvSpPr>
        <p:spPr>
          <a:xfrm>
            <a:off x="153900" y="4589625"/>
            <a:ext cx="8863200" cy="2538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Urbanist"/>
                <a:ea typeface="Urbanist"/>
                <a:cs typeface="Urbanist"/>
                <a:sym typeface="Urbanist"/>
              </a:rPr>
              <a:t>Slack Workgroup Sync</a:t>
            </a:r>
            <a:endParaRPr b="1" sz="1500">
              <a:solidFill>
                <a:schemeClr val="lt1"/>
              </a:solidFill>
              <a:latin typeface="Urbanist"/>
              <a:ea typeface="Urbanist"/>
              <a:cs typeface="Urbanist"/>
              <a:sym typeface="Urbanist"/>
            </a:endParaRPr>
          </a:p>
        </p:txBody>
      </p:sp>
      <p:sp>
        <p:nvSpPr>
          <p:cNvPr id="1318" name="Google Shape;1318;p53"/>
          <p:cNvSpPr/>
          <p:nvPr/>
        </p:nvSpPr>
        <p:spPr>
          <a:xfrm>
            <a:off x="4424475" y="3574600"/>
            <a:ext cx="2923200" cy="572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rbanist"/>
                <a:ea typeface="Urbanist"/>
                <a:cs typeface="Urbanist"/>
                <a:sym typeface="Urbanist"/>
              </a:rPr>
              <a:t>Content Schedule/Calendar</a:t>
            </a:r>
            <a:endParaRPr b="1">
              <a:latin typeface="Urbanist"/>
              <a:ea typeface="Urbanist"/>
              <a:cs typeface="Urbanist"/>
              <a:sym typeface="Urbanist"/>
            </a:endParaRPr>
          </a:p>
        </p:txBody>
      </p:sp>
      <p:sp>
        <p:nvSpPr>
          <p:cNvPr id="1319" name="Google Shape;1319;p53"/>
          <p:cNvSpPr/>
          <p:nvPr/>
        </p:nvSpPr>
        <p:spPr>
          <a:xfrm>
            <a:off x="153900" y="1479306"/>
            <a:ext cx="1081500" cy="4353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Urbanist"/>
                <a:ea typeface="Urbanist"/>
                <a:cs typeface="Urbanist"/>
                <a:sym typeface="Urbanist"/>
              </a:rPr>
              <a:t>PMM, DG, CONTENT</a:t>
            </a:r>
            <a:endParaRPr b="1" sz="1300">
              <a:solidFill>
                <a:schemeClr val="lt1"/>
              </a:solidFill>
              <a:latin typeface="Urbanist"/>
              <a:ea typeface="Urbanist"/>
              <a:cs typeface="Urbanist"/>
              <a:sym typeface="Urbanist"/>
            </a:endParaRPr>
          </a:p>
        </p:txBody>
      </p:sp>
      <p:sp>
        <p:nvSpPr>
          <p:cNvPr id="1320" name="Google Shape;1320;p53"/>
          <p:cNvSpPr/>
          <p:nvPr/>
        </p:nvSpPr>
        <p:spPr>
          <a:xfrm>
            <a:off x="147000" y="2045056"/>
            <a:ext cx="1081500" cy="1408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Urbanist"/>
                <a:ea typeface="Urbanist"/>
                <a:cs typeface="Urbanist"/>
                <a:sym typeface="Urbanist"/>
              </a:rPr>
              <a:t>Learning &amp; Goal Setting</a:t>
            </a:r>
            <a:endParaRPr b="1" sz="1300">
              <a:solidFill>
                <a:schemeClr val="lt1"/>
              </a:solidFill>
              <a:latin typeface="Urbanist"/>
              <a:ea typeface="Urbanist"/>
              <a:cs typeface="Urbanist"/>
              <a:sym typeface="Urbanist"/>
            </a:endParaRPr>
          </a:p>
        </p:txBody>
      </p:sp>
      <p:sp>
        <p:nvSpPr>
          <p:cNvPr id="1321" name="Google Shape;1321;p53"/>
          <p:cNvSpPr txBox="1"/>
          <p:nvPr/>
        </p:nvSpPr>
        <p:spPr>
          <a:xfrm>
            <a:off x="520802" y="2061971"/>
            <a:ext cx="437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lt1"/>
                </a:solidFill>
                <a:latin typeface="Urbanist ExtraBold"/>
                <a:ea typeface="Urbanist ExtraBold"/>
                <a:cs typeface="Urbanist ExtraBold"/>
                <a:sym typeface="Urbanist ExtraBold"/>
              </a:rPr>
              <a:t>1.</a:t>
            </a:r>
            <a:endParaRPr sz="1900">
              <a:solidFill>
                <a:schemeClr val="lt1"/>
              </a:solidFill>
              <a:latin typeface="Urbanist ExtraBold"/>
              <a:ea typeface="Urbanist ExtraBold"/>
              <a:cs typeface="Urbanist ExtraBold"/>
              <a:sym typeface="Urbanist ExtraBold"/>
            </a:endParaRPr>
          </a:p>
        </p:txBody>
      </p:sp>
      <p:sp>
        <p:nvSpPr>
          <p:cNvPr id="1322" name="Google Shape;1322;p53"/>
          <p:cNvSpPr/>
          <p:nvPr/>
        </p:nvSpPr>
        <p:spPr>
          <a:xfrm>
            <a:off x="153900" y="3574599"/>
            <a:ext cx="1081500" cy="57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Urbanist"/>
                <a:ea typeface="Urbanist"/>
                <a:cs typeface="Urbanist"/>
                <a:sym typeface="Urbanist"/>
              </a:rPr>
              <a:t>Retrospective</a:t>
            </a:r>
            <a:endParaRPr b="1" sz="1100">
              <a:latin typeface="Urbanist"/>
              <a:ea typeface="Urbanist"/>
              <a:cs typeface="Urbanist"/>
              <a:sym typeface="Urbanist"/>
            </a:endParaRPr>
          </a:p>
          <a:p>
            <a:pPr indent="0" lvl="0" marL="0" rtl="0" algn="ctr">
              <a:spcBef>
                <a:spcPts val="0"/>
              </a:spcBef>
              <a:spcAft>
                <a:spcPts val="0"/>
              </a:spcAft>
              <a:buNone/>
            </a:pPr>
            <a:r>
              <a:rPr b="1" lang="en" sz="1100">
                <a:latin typeface="Urbanist"/>
                <a:ea typeface="Urbanist"/>
                <a:cs typeface="Urbanist"/>
                <a:sym typeface="Urbanist"/>
              </a:rPr>
              <a:t>Summary</a:t>
            </a:r>
            <a:endParaRPr b="1" sz="1100">
              <a:latin typeface="Urbanist"/>
              <a:ea typeface="Urbanist"/>
              <a:cs typeface="Urbanist"/>
              <a:sym typeface="Urbanist"/>
            </a:endParaRPr>
          </a:p>
        </p:txBody>
      </p:sp>
      <p:cxnSp>
        <p:nvCxnSpPr>
          <p:cNvPr id="1323" name="Google Shape;1323;p53"/>
          <p:cNvCxnSpPr/>
          <p:nvPr/>
        </p:nvCxnSpPr>
        <p:spPr>
          <a:xfrm flipH="1">
            <a:off x="4343625" y="1242857"/>
            <a:ext cx="10200" cy="2328600"/>
          </a:xfrm>
          <a:prstGeom prst="straightConnector1">
            <a:avLst/>
          </a:prstGeom>
          <a:noFill/>
          <a:ln cap="flat" cmpd="sng" w="9525">
            <a:solidFill>
              <a:srgbClr val="FF0000"/>
            </a:solidFill>
            <a:prstDash val="dash"/>
            <a:round/>
            <a:headEnd len="med" w="med" type="none"/>
            <a:tailEnd len="med" w="med" type="none"/>
          </a:ln>
        </p:spPr>
      </p:cxnSp>
      <p:sp>
        <p:nvSpPr>
          <p:cNvPr id="1324" name="Google Shape;1324;p53"/>
          <p:cNvSpPr/>
          <p:nvPr/>
        </p:nvSpPr>
        <p:spPr>
          <a:xfrm flipH="1">
            <a:off x="4394800" y="955206"/>
            <a:ext cx="1384800" cy="344100"/>
          </a:xfrm>
          <a:prstGeom prst="flowChartMagneticTape">
            <a:avLst/>
          </a:prstGeom>
          <a:solidFill>
            <a:srgbClr val="F7DAD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Urbanist SemiBold"/>
                <a:ea typeface="Urbanist SemiBold"/>
                <a:cs typeface="Urbanist SemiBold"/>
                <a:sym typeface="Urbanist SemiBold"/>
              </a:rPr>
              <a:t>Notify greater GTM team</a:t>
            </a:r>
            <a:endParaRPr sz="800">
              <a:latin typeface="Urbanist SemiBold"/>
              <a:ea typeface="Urbanist SemiBold"/>
              <a:cs typeface="Urbanist SemiBold"/>
              <a:sym typeface="Urbanist SemiBold"/>
            </a:endParaRPr>
          </a:p>
        </p:txBody>
      </p:sp>
      <p:sp>
        <p:nvSpPr>
          <p:cNvPr id="1325" name="Google Shape;1325;p53"/>
          <p:cNvSpPr/>
          <p:nvPr/>
        </p:nvSpPr>
        <p:spPr>
          <a:xfrm>
            <a:off x="1994249" y="3886900"/>
            <a:ext cx="2279100" cy="253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rbanist"/>
                <a:ea typeface="Urbanist"/>
                <a:cs typeface="Urbanist"/>
                <a:sym typeface="Urbanist"/>
              </a:rPr>
              <a:t>Target List Development</a:t>
            </a:r>
            <a:endParaRPr b="1" sz="1000">
              <a:latin typeface="Urbanist"/>
              <a:ea typeface="Urbanist"/>
              <a:cs typeface="Urbanist"/>
              <a:sym typeface="Urbanist"/>
            </a:endParaRPr>
          </a:p>
        </p:txBody>
      </p:sp>
      <p:cxnSp>
        <p:nvCxnSpPr>
          <p:cNvPr id="1326" name="Google Shape;1326;p53"/>
          <p:cNvCxnSpPr/>
          <p:nvPr/>
        </p:nvCxnSpPr>
        <p:spPr>
          <a:xfrm flipH="1">
            <a:off x="111051" y="1246736"/>
            <a:ext cx="10200" cy="2328600"/>
          </a:xfrm>
          <a:prstGeom prst="straightConnector1">
            <a:avLst/>
          </a:prstGeom>
          <a:noFill/>
          <a:ln cap="flat" cmpd="sng" w="9525">
            <a:solidFill>
              <a:srgbClr val="FF0000"/>
            </a:solidFill>
            <a:prstDash val="dash"/>
            <a:round/>
            <a:headEnd len="med" w="med" type="none"/>
            <a:tailEnd len="med" w="med" type="none"/>
          </a:ln>
        </p:spPr>
      </p:cxnSp>
      <p:sp>
        <p:nvSpPr>
          <p:cNvPr id="1327" name="Google Shape;1327;p53"/>
          <p:cNvSpPr/>
          <p:nvPr/>
        </p:nvSpPr>
        <p:spPr>
          <a:xfrm flipH="1">
            <a:off x="162226" y="959085"/>
            <a:ext cx="1384800" cy="344100"/>
          </a:xfrm>
          <a:prstGeom prst="flowChartMagneticTape">
            <a:avLst/>
          </a:prstGeom>
          <a:solidFill>
            <a:srgbClr val="F7DAD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Urbanist SemiBold"/>
                <a:ea typeface="Urbanist SemiBold"/>
                <a:cs typeface="Urbanist SemiBold"/>
                <a:sym typeface="Urbanist SemiBold"/>
              </a:rPr>
              <a:t>Feedback from GTM team</a:t>
            </a:r>
            <a:endParaRPr sz="800">
              <a:latin typeface="Urbanist SemiBold"/>
              <a:ea typeface="Urbanist SemiBold"/>
              <a:cs typeface="Urbanist SemiBold"/>
              <a:sym typeface="Urbanis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54"/>
          <p:cNvSpPr txBox="1"/>
          <p:nvPr>
            <p:ph type="ctrTitle"/>
          </p:nvPr>
        </p:nvSpPr>
        <p:spPr>
          <a:xfrm>
            <a:off x="612975" y="1707375"/>
            <a:ext cx="6908700" cy="2052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400"/>
              <a:buNone/>
            </a:pPr>
            <a:r>
              <a:rPr lang="en"/>
              <a:t>Campaign Brief, Insights and Timeline Templates</a:t>
            </a:r>
            <a:endParaRPr/>
          </a:p>
        </p:txBody>
      </p:sp>
      <p:sp>
        <p:nvSpPr>
          <p:cNvPr id="1333" name="Google Shape;1333;p54"/>
          <p:cNvSpPr txBox="1"/>
          <p:nvPr>
            <p:ph idx="12" type="sldNum"/>
          </p:nvPr>
        </p:nvSpPr>
        <p:spPr>
          <a:xfrm>
            <a:off x="8472458" y="4663217"/>
            <a:ext cx="548700" cy="393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55"/>
          <p:cNvSpPr txBox="1"/>
          <p:nvPr>
            <p:ph type="title"/>
          </p:nvPr>
        </p:nvSpPr>
        <p:spPr>
          <a:xfrm>
            <a:off x="683225" y="445025"/>
            <a:ext cx="8255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Campaign Management Tracker (PMM)</a:t>
            </a:r>
            <a:endParaRPr/>
          </a:p>
        </p:txBody>
      </p:sp>
      <p:pic>
        <p:nvPicPr>
          <p:cNvPr id="1339" name="Google Shape;1339;p55">
            <a:hlinkClick r:id="rId3"/>
          </p:cNvPr>
          <p:cNvPicPr preferRelativeResize="0"/>
          <p:nvPr/>
        </p:nvPicPr>
        <p:blipFill>
          <a:blip r:embed="rId4">
            <a:alphaModFix/>
          </a:blip>
          <a:stretch>
            <a:fillRect/>
          </a:stretch>
        </p:blipFill>
        <p:spPr>
          <a:xfrm>
            <a:off x="6333775" y="1460450"/>
            <a:ext cx="2254100" cy="3082501"/>
          </a:xfrm>
          <a:prstGeom prst="rect">
            <a:avLst/>
          </a:prstGeom>
          <a:noFill/>
          <a:ln>
            <a:noFill/>
          </a:ln>
        </p:spPr>
      </p:pic>
      <p:sp>
        <p:nvSpPr>
          <p:cNvPr id="1340" name="Google Shape;1340;p55"/>
          <p:cNvSpPr txBox="1"/>
          <p:nvPr/>
        </p:nvSpPr>
        <p:spPr>
          <a:xfrm>
            <a:off x="722550" y="1415100"/>
            <a:ext cx="5481900" cy="2950800"/>
          </a:xfrm>
          <a:prstGeom prst="rect">
            <a:avLst/>
          </a:prstGeom>
          <a:noFill/>
          <a:ln>
            <a:noFill/>
          </a:ln>
        </p:spPr>
        <p:txBody>
          <a:bodyPr anchorCtr="0" anchor="t" bIns="91425" lIns="91425" spcFirstLastPara="1" rIns="91425" wrap="square" tIns="91425">
            <a:spAutoFit/>
          </a:bodyPr>
          <a:lstStyle/>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Tracks the Campaign from start to finish and includes:</a:t>
            </a:r>
            <a:endParaRPr sz="1450">
              <a:solidFill>
                <a:srgbClr val="444746"/>
              </a:solidFill>
              <a:highlight>
                <a:srgbClr val="FFFFFF"/>
              </a:highlight>
              <a:latin typeface="Urbanist Medium"/>
              <a:ea typeface="Urbanist Medium"/>
              <a:cs typeface="Urbanist Medium"/>
              <a:sym typeface="Urbanist Medium"/>
            </a:endParaRPr>
          </a:p>
          <a:p>
            <a:pPr indent="-320675" lvl="1" marL="9144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Planning</a:t>
            </a:r>
            <a:endParaRPr sz="1450">
              <a:solidFill>
                <a:srgbClr val="444746"/>
              </a:solidFill>
              <a:highlight>
                <a:srgbClr val="FFFFFF"/>
              </a:highlight>
              <a:latin typeface="Urbanist Medium"/>
              <a:ea typeface="Urbanist Medium"/>
              <a:cs typeface="Urbanist Medium"/>
              <a:sym typeface="Urbanist Medium"/>
            </a:endParaRPr>
          </a:p>
          <a:p>
            <a:pPr indent="-320675" lvl="1" marL="9144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Creative Development</a:t>
            </a:r>
            <a:endParaRPr sz="1450">
              <a:solidFill>
                <a:srgbClr val="444746"/>
              </a:solidFill>
              <a:highlight>
                <a:srgbClr val="FFFFFF"/>
              </a:highlight>
              <a:latin typeface="Urbanist Medium"/>
              <a:ea typeface="Urbanist Medium"/>
              <a:cs typeface="Urbanist Medium"/>
              <a:sym typeface="Urbanist Medium"/>
            </a:endParaRPr>
          </a:p>
          <a:p>
            <a:pPr indent="-320675" lvl="1" marL="9144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Promotion Plan</a:t>
            </a:r>
            <a:endParaRPr sz="1450">
              <a:solidFill>
                <a:srgbClr val="444746"/>
              </a:solidFill>
              <a:highlight>
                <a:srgbClr val="FFFFFF"/>
              </a:highlight>
              <a:latin typeface="Urbanist Medium"/>
              <a:ea typeface="Urbanist Medium"/>
              <a:cs typeface="Urbanist Medium"/>
              <a:sym typeface="Urbanist Medium"/>
            </a:endParaRPr>
          </a:p>
          <a:p>
            <a:pPr indent="-320675" lvl="1" marL="9144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Testing</a:t>
            </a:r>
            <a:endParaRPr sz="1450">
              <a:solidFill>
                <a:srgbClr val="444746"/>
              </a:solidFill>
              <a:highlight>
                <a:srgbClr val="FFFFFF"/>
              </a:highlight>
              <a:latin typeface="Urbanist Medium"/>
              <a:ea typeface="Urbanist Medium"/>
              <a:cs typeface="Urbanist Medium"/>
              <a:sym typeface="Urbanist Medium"/>
            </a:endParaRPr>
          </a:p>
          <a:p>
            <a:pPr indent="-320675" lvl="1" marL="9144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Launch</a:t>
            </a:r>
            <a:endParaRPr sz="1450">
              <a:solidFill>
                <a:srgbClr val="444746"/>
              </a:solidFill>
              <a:highlight>
                <a:srgbClr val="FFFFFF"/>
              </a:highlight>
              <a:latin typeface="Urbanist Medium"/>
              <a:ea typeface="Urbanist Medium"/>
              <a:cs typeface="Urbanist Medium"/>
              <a:sym typeface="Urbanist Medium"/>
            </a:endParaRPr>
          </a:p>
          <a:p>
            <a:pPr indent="-320675" lvl="1" marL="9144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Measurement</a:t>
            </a:r>
            <a:endParaRPr sz="1450">
              <a:solidFill>
                <a:srgbClr val="444746"/>
              </a:solidFill>
              <a:highlight>
                <a:srgbClr val="FFFFFF"/>
              </a:highlight>
              <a:latin typeface="Urbanist Medium"/>
              <a:ea typeface="Urbanist Medium"/>
              <a:cs typeface="Urbanist Medium"/>
              <a:sym typeface="Urbanist Medium"/>
            </a:endParaRPr>
          </a:p>
          <a:p>
            <a:pPr indent="0" lvl="0" marL="457200" marR="152400" rtl="0" algn="l">
              <a:lnSpc>
                <a:spcPct val="142857"/>
              </a:lnSpc>
              <a:spcBef>
                <a:spcPts val="0"/>
              </a:spcBef>
              <a:spcAft>
                <a:spcPts val="0"/>
              </a:spcAft>
              <a:buNone/>
            </a:pPr>
            <a:r>
              <a:rPr lang="en" sz="1450">
                <a:solidFill>
                  <a:srgbClr val="444746"/>
                </a:solidFill>
                <a:highlight>
                  <a:srgbClr val="FFFFFF"/>
                </a:highlight>
                <a:latin typeface="Urbanist Medium"/>
                <a:ea typeface="Urbanist Medium"/>
                <a:cs typeface="Urbanist Medium"/>
                <a:sym typeface="Urbanist Medium"/>
              </a:rPr>
              <a:t>	</a:t>
            </a:r>
            <a:endParaRPr sz="1450">
              <a:solidFill>
                <a:srgbClr val="444746"/>
              </a:solidFill>
              <a:highlight>
                <a:srgbClr val="FFFFFF"/>
              </a:highlight>
              <a:latin typeface="Urbanist Medium"/>
              <a:ea typeface="Urbanist Medium"/>
              <a:cs typeface="Urbanist Medium"/>
              <a:sym typeface="Urbanist Medium"/>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56"/>
          <p:cNvSpPr txBox="1"/>
          <p:nvPr>
            <p:ph type="title"/>
          </p:nvPr>
        </p:nvSpPr>
        <p:spPr>
          <a:xfrm>
            <a:off x="683225" y="445025"/>
            <a:ext cx="8255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1 Deliverable:  Retrospective Summary (PMM)</a:t>
            </a:r>
            <a:endParaRPr/>
          </a:p>
        </p:txBody>
      </p:sp>
      <p:sp>
        <p:nvSpPr>
          <p:cNvPr id="1346" name="Google Shape;1346;p56"/>
          <p:cNvSpPr txBox="1"/>
          <p:nvPr/>
        </p:nvSpPr>
        <p:spPr>
          <a:xfrm>
            <a:off x="722550" y="1415100"/>
            <a:ext cx="5481900" cy="2313300"/>
          </a:xfrm>
          <a:prstGeom prst="rect">
            <a:avLst/>
          </a:prstGeom>
          <a:noFill/>
          <a:ln>
            <a:noFill/>
          </a:ln>
        </p:spPr>
        <p:txBody>
          <a:bodyPr anchorCtr="0" anchor="t" bIns="91425" lIns="91425" spcFirstLastPara="1" rIns="91425" wrap="square" tIns="91425">
            <a:spAutoFit/>
          </a:bodyPr>
          <a:lstStyle/>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Pipeline build (past)</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Company performance and goals</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Customer segments</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Content that worked/not worked</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Mediums/channel performance</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Search trends (internal keywords and external keywords)</a:t>
            </a:r>
            <a:endParaRPr sz="1450">
              <a:solidFill>
                <a:srgbClr val="444746"/>
              </a:solidFill>
              <a:highlight>
                <a:srgbClr val="FFFFFF"/>
              </a:highlight>
              <a:latin typeface="Urbanist Medium"/>
              <a:ea typeface="Urbanist Medium"/>
              <a:cs typeface="Urbanist Medium"/>
              <a:sym typeface="Urbanist Medium"/>
            </a:endParaRPr>
          </a:p>
          <a:p>
            <a:pPr indent="0" lvl="0" marL="0" rtl="0" algn="l">
              <a:spcBef>
                <a:spcPts val="0"/>
              </a:spcBef>
              <a:spcAft>
                <a:spcPts val="0"/>
              </a:spcAft>
              <a:buNone/>
            </a:pPr>
            <a:r>
              <a:t/>
            </a:r>
            <a:endParaRPr/>
          </a:p>
        </p:txBody>
      </p:sp>
      <p:pic>
        <p:nvPicPr>
          <p:cNvPr id="1347" name="Google Shape;1347;p56"/>
          <p:cNvPicPr preferRelativeResize="0"/>
          <p:nvPr/>
        </p:nvPicPr>
        <p:blipFill>
          <a:blip r:embed="rId3">
            <a:alphaModFix/>
          </a:blip>
          <a:stretch>
            <a:fillRect/>
          </a:stretch>
        </p:blipFill>
        <p:spPr>
          <a:xfrm>
            <a:off x="6148500" y="1507350"/>
            <a:ext cx="2790426" cy="2790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57"/>
          <p:cNvSpPr txBox="1"/>
          <p:nvPr>
            <p:ph type="title"/>
          </p:nvPr>
        </p:nvSpPr>
        <p:spPr>
          <a:xfrm>
            <a:off x="683225" y="445025"/>
            <a:ext cx="8255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1 Deliverable:  Campaign Executive Outline</a:t>
            </a:r>
            <a:endParaRPr/>
          </a:p>
        </p:txBody>
      </p:sp>
      <p:sp>
        <p:nvSpPr>
          <p:cNvPr id="1353" name="Google Shape;1353;p57"/>
          <p:cNvSpPr txBox="1"/>
          <p:nvPr/>
        </p:nvSpPr>
        <p:spPr>
          <a:xfrm>
            <a:off x="722550" y="1415100"/>
            <a:ext cx="5481900" cy="2632200"/>
          </a:xfrm>
          <a:prstGeom prst="rect">
            <a:avLst/>
          </a:prstGeom>
          <a:noFill/>
          <a:ln>
            <a:noFill/>
          </a:ln>
        </p:spPr>
        <p:txBody>
          <a:bodyPr anchorCtr="0" anchor="t" bIns="91425" lIns="91425" spcFirstLastPara="1" rIns="91425" wrap="square" tIns="91425">
            <a:spAutoFit/>
          </a:bodyPr>
          <a:lstStyle/>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High level goals</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Audience Specifics</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Timing</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Strategies &amp; Messaging</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Offer</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KPI’s</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Risks/Blockers</a:t>
            </a:r>
            <a:endParaRPr sz="1450">
              <a:solidFill>
                <a:srgbClr val="444746"/>
              </a:solidFill>
              <a:highlight>
                <a:srgbClr val="FFFFFF"/>
              </a:highlight>
              <a:latin typeface="Urbanist Medium"/>
              <a:ea typeface="Urbanist Medium"/>
              <a:cs typeface="Urbanist Medium"/>
              <a:sym typeface="Urbanist Medium"/>
            </a:endParaRPr>
          </a:p>
          <a:p>
            <a:pPr indent="0" lvl="0" marL="0" rtl="0" algn="l">
              <a:spcBef>
                <a:spcPts val="0"/>
              </a:spcBef>
              <a:spcAft>
                <a:spcPts val="0"/>
              </a:spcAft>
              <a:buNone/>
            </a:pPr>
            <a:r>
              <a:t/>
            </a:r>
            <a:endParaRPr/>
          </a:p>
        </p:txBody>
      </p:sp>
      <p:pic>
        <p:nvPicPr>
          <p:cNvPr id="1354" name="Google Shape;1354;p57">
            <a:hlinkClick r:id="rId3"/>
          </p:cNvPr>
          <p:cNvPicPr preferRelativeResize="0"/>
          <p:nvPr/>
        </p:nvPicPr>
        <p:blipFill>
          <a:blip r:embed="rId4">
            <a:alphaModFix/>
          </a:blip>
          <a:stretch>
            <a:fillRect/>
          </a:stretch>
        </p:blipFill>
        <p:spPr>
          <a:xfrm>
            <a:off x="6333775" y="1460450"/>
            <a:ext cx="2254100" cy="3082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58"/>
          <p:cNvSpPr txBox="1"/>
          <p:nvPr>
            <p:ph type="title"/>
          </p:nvPr>
        </p:nvSpPr>
        <p:spPr>
          <a:xfrm>
            <a:off x="683225" y="445025"/>
            <a:ext cx="8255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2 Deliverable:  Campaign Brief (PMM)</a:t>
            </a:r>
            <a:endParaRPr/>
          </a:p>
        </p:txBody>
      </p:sp>
      <p:pic>
        <p:nvPicPr>
          <p:cNvPr id="1360" name="Google Shape;1360;p58">
            <a:hlinkClick r:id="rId3"/>
          </p:cNvPr>
          <p:cNvPicPr preferRelativeResize="0"/>
          <p:nvPr/>
        </p:nvPicPr>
        <p:blipFill>
          <a:blip r:embed="rId4">
            <a:alphaModFix/>
          </a:blip>
          <a:stretch>
            <a:fillRect/>
          </a:stretch>
        </p:blipFill>
        <p:spPr>
          <a:xfrm>
            <a:off x="5898675" y="1422350"/>
            <a:ext cx="2868950" cy="2868950"/>
          </a:xfrm>
          <a:prstGeom prst="rect">
            <a:avLst/>
          </a:prstGeom>
          <a:noFill/>
          <a:ln>
            <a:noFill/>
          </a:ln>
        </p:spPr>
      </p:pic>
      <p:sp>
        <p:nvSpPr>
          <p:cNvPr id="1361" name="Google Shape;1361;p58"/>
          <p:cNvSpPr txBox="1"/>
          <p:nvPr/>
        </p:nvSpPr>
        <p:spPr>
          <a:xfrm>
            <a:off x="722550" y="1415100"/>
            <a:ext cx="5428200" cy="2313300"/>
          </a:xfrm>
          <a:prstGeom prst="rect">
            <a:avLst/>
          </a:prstGeom>
          <a:noFill/>
          <a:ln>
            <a:noFill/>
          </a:ln>
        </p:spPr>
        <p:txBody>
          <a:bodyPr anchorCtr="0" anchor="t" bIns="91425" lIns="91425" spcFirstLastPara="1" rIns="91425" wrap="square" tIns="91425">
            <a:spAutoFit/>
          </a:bodyPr>
          <a:lstStyle/>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Campaign Goals</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Target Market (opportunity definition) &amp; Audience </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chemeClr val="lt1"/>
                </a:highlight>
                <a:latin typeface="Urbanist Medium"/>
                <a:ea typeface="Urbanist Medium"/>
                <a:cs typeface="Urbanist Medium"/>
                <a:sym typeface="Urbanist Medium"/>
              </a:rPr>
              <a:t>Competitive Disposition</a:t>
            </a:r>
            <a:endParaRPr sz="1450">
              <a:solidFill>
                <a:srgbClr val="444746"/>
              </a:solidFill>
              <a:highlight>
                <a:schemeClr val="lt1"/>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Key Messaging</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Approach &amp; Offers</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Reporting &amp; Measurement</a:t>
            </a:r>
            <a:endParaRPr sz="1450">
              <a:solidFill>
                <a:srgbClr val="444746"/>
              </a:solidFill>
              <a:highlight>
                <a:srgbClr val="FFFFFF"/>
              </a:highlight>
              <a:latin typeface="Urbanist Medium"/>
              <a:ea typeface="Urbanist Medium"/>
              <a:cs typeface="Urbanist Medium"/>
              <a:sym typeface="Urbanist Medium"/>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59"/>
          <p:cNvSpPr txBox="1"/>
          <p:nvPr>
            <p:ph type="title"/>
          </p:nvPr>
        </p:nvSpPr>
        <p:spPr>
          <a:xfrm>
            <a:off x="683225" y="445025"/>
            <a:ext cx="8255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3 Deliverable:  Integrated Marketing Plan</a:t>
            </a:r>
            <a:endParaRPr/>
          </a:p>
        </p:txBody>
      </p:sp>
      <p:pic>
        <p:nvPicPr>
          <p:cNvPr id="1367" name="Google Shape;1367;p59"/>
          <p:cNvPicPr preferRelativeResize="0"/>
          <p:nvPr/>
        </p:nvPicPr>
        <p:blipFill>
          <a:blip r:embed="rId3">
            <a:alphaModFix/>
          </a:blip>
          <a:stretch>
            <a:fillRect/>
          </a:stretch>
        </p:blipFill>
        <p:spPr>
          <a:xfrm>
            <a:off x="5898675" y="1422350"/>
            <a:ext cx="2868950" cy="2868950"/>
          </a:xfrm>
          <a:prstGeom prst="rect">
            <a:avLst/>
          </a:prstGeom>
          <a:noFill/>
          <a:ln>
            <a:noFill/>
          </a:ln>
        </p:spPr>
      </p:pic>
      <p:sp>
        <p:nvSpPr>
          <p:cNvPr id="1368" name="Google Shape;1368;p59"/>
          <p:cNvSpPr txBox="1"/>
          <p:nvPr/>
        </p:nvSpPr>
        <p:spPr>
          <a:xfrm>
            <a:off x="722550" y="1415100"/>
            <a:ext cx="5428200" cy="2950800"/>
          </a:xfrm>
          <a:prstGeom prst="rect">
            <a:avLst/>
          </a:prstGeom>
          <a:noFill/>
          <a:ln>
            <a:noFill/>
          </a:ln>
        </p:spPr>
        <p:txBody>
          <a:bodyPr anchorCtr="0" anchor="t" bIns="91425" lIns="91425" spcFirstLastPara="1" rIns="91425" wrap="square" tIns="91425">
            <a:spAutoFit/>
          </a:bodyPr>
          <a:lstStyle/>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Journey Stage Mapping</a:t>
            </a:r>
            <a:endParaRPr sz="1450">
              <a:solidFill>
                <a:srgbClr val="444746"/>
              </a:solidFill>
              <a:highlight>
                <a:srgbClr val="FFFFFF"/>
              </a:highlight>
              <a:latin typeface="Urbanist Medium"/>
              <a:ea typeface="Urbanist Medium"/>
              <a:cs typeface="Urbanist Medium"/>
              <a:sym typeface="Urbanist Medium"/>
            </a:endParaRPr>
          </a:p>
          <a:p>
            <a:pPr indent="-320675" lvl="1" marL="9144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Content Purpose</a:t>
            </a:r>
            <a:endParaRPr sz="1450">
              <a:solidFill>
                <a:srgbClr val="444746"/>
              </a:solidFill>
              <a:highlight>
                <a:srgbClr val="FFFFFF"/>
              </a:highlight>
              <a:latin typeface="Urbanist Medium"/>
              <a:ea typeface="Urbanist Medium"/>
              <a:cs typeface="Urbanist Medium"/>
              <a:sym typeface="Urbanist Medium"/>
            </a:endParaRPr>
          </a:p>
          <a:p>
            <a:pPr indent="-320675" lvl="1" marL="9144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Asset/Content Needs</a:t>
            </a:r>
            <a:endParaRPr sz="1450">
              <a:solidFill>
                <a:srgbClr val="444746"/>
              </a:solidFill>
              <a:highlight>
                <a:srgbClr val="FFFFFF"/>
              </a:highlight>
              <a:latin typeface="Urbanist Medium"/>
              <a:ea typeface="Urbanist Medium"/>
              <a:cs typeface="Urbanist Medium"/>
              <a:sym typeface="Urbanist Medium"/>
            </a:endParaRPr>
          </a:p>
          <a:p>
            <a:pPr indent="-320675" lvl="1" marL="9144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Distribution Channels</a:t>
            </a:r>
            <a:endParaRPr sz="1450">
              <a:solidFill>
                <a:srgbClr val="444746"/>
              </a:solidFill>
              <a:highlight>
                <a:srgbClr val="FFFFFF"/>
              </a:highlight>
              <a:latin typeface="Urbanist Medium"/>
              <a:ea typeface="Urbanist Medium"/>
              <a:cs typeface="Urbanist Medium"/>
              <a:sym typeface="Urbanist Medium"/>
            </a:endParaRPr>
          </a:p>
          <a:p>
            <a:pPr indent="-320675" lvl="1" marL="9144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Desired Behavior</a:t>
            </a:r>
            <a:endParaRPr sz="1450">
              <a:solidFill>
                <a:srgbClr val="444746"/>
              </a:solidFill>
              <a:highlight>
                <a:srgbClr val="FFFFFF"/>
              </a:highlight>
              <a:latin typeface="Urbanist Medium"/>
              <a:ea typeface="Urbanist Medium"/>
              <a:cs typeface="Urbanist Medium"/>
              <a:sym typeface="Urbanist Medium"/>
            </a:endParaRPr>
          </a:p>
          <a:p>
            <a:pPr indent="-320675" lvl="1" marL="9144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rgbClr val="FFFFFF"/>
                </a:highlight>
                <a:latin typeface="Urbanist Medium"/>
                <a:ea typeface="Urbanist Medium"/>
                <a:cs typeface="Urbanist Medium"/>
                <a:sym typeface="Urbanist Medium"/>
              </a:rPr>
              <a:t>KPI’s</a:t>
            </a:r>
            <a:endParaRPr sz="1450">
              <a:solidFill>
                <a:srgbClr val="444746"/>
              </a:solidFill>
              <a:highlight>
                <a:srgbClr val="FFFFFF"/>
              </a:highlight>
              <a:latin typeface="Urbanist Medium"/>
              <a:ea typeface="Urbanist Medium"/>
              <a:cs typeface="Urbanist Medium"/>
              <a:sym typeface="Urbanist Medium"/>
            </a:endParaRPr>
          </a:p>
          <a:p>
            <a:pPr indent="-320675" lvl="0" marL="457200" marR="152400" rtl="0" algn="l">
              <a:lnSpc>
                <a:spcPct val="142857"/>
              </a:lnSpc>
              <a:spcBef>
                <a:spcPts val="0"/>
              </a:spcBef>
              <a:spcAft>
                <a:spcPts val="0"/>
              </a:spcAft>
              <a:buClr>
                <a:srgbClr val="444746"/>
              </a:buClr>
              <a:buSzPts val="1450"/>
              <a:buFont typeface="Urbanist Medium"/>
              <a:buChar char="●"/>
            </a:pPr>
            <a:r>
              <a:rPr lang="en" sz="1450">
                <a:solidFill>
                  <a:srgbClr val="444746"/>
                </a:solidFill>
                <a:highlight>
                  <a:schemeClr val="lt1"/>
                </a:highlight>
                <a:latin typeface="Urbanist Medium"/>
                <a:ea typeface="Urbanist Medium"/>
                <a:cs typeface="Urbanist Medium"/>
                <a:sym typeface="Urbanist Medium"/>
              </a:rPr>
              <a:t>Activity Timeline (aligned to Milestone dates)</a:t>
            </a:r>
            <a:endParaRPr sz="1450">
              <a:solidFill>
                <a:srgbClr val="444746"/>
              </a:solidFill>
              <a:highlight>
                <a:schemeClr val="lt1"/>
              </a:highlight>
              <a:latin typeface="Urbanist Medium"/>
              <a:ea typeface="Urbanist Medium"/>
              <a:cs typeface="Urbanist Medium"/>
              <a:sym typeface="Urbanist Medium"/>
            </a:endParaRPr>
          </a:p>
          <a:p>
            <a:pPr indent="0" lvl="0" marL="457200" marR="152400" rtl="0" algn="l">
              <a:lnSpc>
                <a:spcPct val="142857"/>
              </a:lnSpc>
              <a:spcBef>
                <a:spcPts val="0"/>
              </a:spcBef>
              <a:spcAft>
                <a:spcPts val="0"/>
              </a:spcAft>
              <a:buNone/>
            </a:pPr>
            <a:r>
              <a:t/>
            </a:r>
            <a:endParaRPr sz="1450">
              <a:solidFill>
                <a:srgbClr val="444746"/>
              </a:solidFill>
              <a:highlight>
                <a:srgbClr val="FFFFFF"/>
              </a:highlight>
              <a:latin typeface="Urbanist Medium"/>
              <a:ea typeface="Urbanist Medium"/>
              <a:cs typeface="Urbanist Medium"/>
              <a:sym typeface="Urbanist Medium"/>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60"/>
          <p:cNvSpPr txBox="1"/>
          <p:nvPr>
            <p:ph type="ctrTitle"/>
          </p:nvPr>
        </p:nvSpPr>
        <p:spPr>
          <a:xfrm>
            <a:off x="612975" y="1707375"/>
            <a:ext cx="6908700" cy="2052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400"/>
              <a:buNone/>
            </a:pPr>
            <a:r>
              <a:rPr lang="en"/>
              <a:t>End Result </a:t>
            </a:r>
            <a:endParaRPr/>
          </a:p>
          <a:p>
            <a:pPr indent="0" lvl="0" marL="0" rtl="0" algn="l">
              <a:lnSpc>
                <a:spcPct val="100000"/>
              </a:lnSpc>
              <a:spcBef>
                <a:spcPts val="0"/>
              </a:spcBef>
              <a:spcAft>
                <a:spcPts val="0"/>
              </a:spcAft>
              <a:buSzPts val="2400"/>
              <a:buNone/>
            </a:pPr>
            <a:r>
              <a:rPr lang="en"/>
              <a:t>Draft - Integrated Plan</a:t>
            </a:r>
            <a:endParaRPr/>
          </a:p>
        </p:txBody>
      </p:sp>
      <p:sp>
        <p:nvSpPr>
          <p:cNvPr id="1374" name="Google Shape;1374;p60"/>
          <p:cNvSpPr txBox="1"/>
          <p:nvPr>
            <p:ph idx="12" type="sldNum"/>
          </p:nvPr>
        </p:nvSpPr>
        <p:spPr>
          <a:xfrm>
            <a:off x="8472458" y="4663217"/>
            <a:ext cx="548700" cy="393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graphicFrame>
        <p:nvGraphicFramePr>
          <p:cNvPr id="1379" name="Google Shape;1379;p61"/>
          <p:cNvGraphicFramePr/>
          <p:nvPr/>
        </p:nvGraphicFramePr>
        <p:xfrm>
          <a:off x="1602900" y="185400"/>
          <a:ext cx="3000000" cy="3000000"/>
        </p:xfrm>
        <a:graphic>
          <a:graphicData uri="http://schemas.openxmlformats.org/drawingml/2006/table">
            <a:tbl>
              <a:tblPr>
                <a:noFill/>
                <a:tableStyleId>{B62184B9-7D16-40AB-A57B-4F36EF0D9EFD}</a:tableStyleId>
              </a:tblPr>
              <a:tblGrid>
                <a:gridCol w="620825"/>
                <a:gridCol w="620825"/>
                <a:gridCol w="620825"/>
                <a:gridCol w="620825"/>
                <a:gridCol w="620825"/>
                <a:gridCol w="620825"/>
                <a:gridCol w="620825"/>
                <a:gridCol w="620825"/>
                <a:gridCol w="620825"/>
                <a:gridCol w="620825"/>
                <a:gridCol w="620825"/>
                <a:gridCol w="620825"/>
              </a:tblGrid>
              <a:tr h="366900">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Jan</a:t>
                      </a:r>
                      <a:endParaRPr b="1" sz="1100">
                        <a:solidFill>
                          <a:schemeClr val="lt1"/>
                        </a:solidFill>
                        <a:latin typeface="Urbanist"/>
                        <a:ea typeface="Urbanist"/>
                        <a:cs typeface="Urbanist"/>
                        <a:sym typeface="Urbanis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Feb</a:t>
                      </a:r>
                      <a:endParaRPr b="1" sz="1100">
                        <a:solidFill>
                          <a:schemeClr val="lt1"/>
                        </a:solidFill>
                        <a:latin typeface="Urbanist"/>
                        <a:ea typeface="Urbanist"/>
                        <a:cs typeface="Urbanist"/>
                        <a:sym typeface="Urbanis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Mar</a:t>
                      </a:r>
                      <a:endParaRPr b="1" sz="1100">
                        <a:solidFill>
                          <a:schemeClr val="lt1"/>
                        </a:solidFill>
                        <a:latin typeface="Urbanist"/>
                        <a:ea typeface="Urbanist"/>
                        <a:cs typeface="Urbanist"/>
                        <a:sym typeface="Urbanis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Apr</a:t>
                      </a:r>
                      <a:endParaRPr b="1" sz="1100">
                        <a:solidFill>
                          <a:schemeClr val="lt1"/>
                        </a:solidFill>
                        <a:latin typeface="Urbanist"/>
                        <a:ea typeface="Urbanist"/>
                        <a:cs typeface="Urbanist"/>
                        <a:sym typeface="Urbanis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May</a:t>
                      </a:r>
                      <a:endParaRPr b="1" sz="1100">
                        <a:solidFill>
                          <a:schemeClr val="lt1"/>
                        </a:solidFill>
                        <a:latin typeface="Urbanist"/>
                        <a:ea typeface="Urbanist"/>
                        <a:cs typeface="Urbanist"/>
                        <a:sym typeface="Urbanis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June</a:t>
                      </a:r>
                      <a:endParaRPr b="1" sz="1100">
                        <a:solidFill>
                          <a:schemeClr val="lt1"/>
                        </a:solidFill>
                        <a:latin typeface="Urbanist"/>
                        <a:ea typeface="Urbanist"/>
                        <a:cs typeface="Urbanist"/>
                        <a:sym typeface="Urbanis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July</a:t>
                      </a:r>
                      <a:endParaRPr b="1" sz="1100">
                        <a:solidFill>
                          <a:schemeClr val="lt1"/>
                        </a:solidFill>
                        <a:latin typeface="Urbanist"/>
                        <a:ea typeface="Urbanist"/>
                        <a:cs typeface="Urbanist"/>
                        <a:sym typeface="Urbanis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Aug</a:t>
                      </a:r>
                      <a:endParaRPr b="1" sz="1100">
                        <a:solidFill>
                          <a:schemeClr val="lt1"/>
                        </a:solidFill>
                        <a:latin typeface="Urbanist"/>
                        <a:ea typeface="Urbanist"/>
                        <a:cs typeface="Urbanist"/>
                        <a:sym typeface="Urbanis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Sept</a:t>
                      </a:r>
                      <a:endParaRPr b="1" sz="1100">
                        <a:solidFill>
                          <a:schemeClr val="lt1"/>
                        </a:solidFill>
                        <a:latin typeface="Urbanist"/>
                        <a:ea typeface="Urbanist"/>
                        <a:cs typeface="Urbanist"/>
                        <a:sym typeface="Urbanis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Oct</a:t>
                      </a:r>
                      <a:endParaRPr b="1" sz="1100">
                        <a:solidFill>
                          <a:schemeClr val="lt1"/>
                        </a:solidFill>
                        <a:latin typeface="Urbanist"/>
                        <a:ea typeface="Urbanist"/>
                        <a:cs typeface="Urbanist"/>
                        <a:sym typeface="Urbanis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Nov</a:t>
                      </a:r>
                      <a:endParaRPr b="1" sz="1100">
                        <a:solidFill>
                          <a:schemeClr val="lt1"/>
                        </a:solidFill>
                        <a:latin typeface="Urbanist"/>
                        <a:ea typeface="Urbanist"/>
                        <a:cs typeface="Urbanist"/>
                        <a:sym typeface="Urbanist"/>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Dec</a:t>
                      </a:r>
                      <a:endParaRPr b="1" sz="1100">
                        <a:solidFill>
                          <a:schemeClr val="lt1"/>
                        </a:solidFill>
                        <a:latin typeface="Urbanist"/>
                        <a:ea typeface="Urbanist"/>
                        <a:cs typeface="Urbanist"/>
                        <a:sym typeface="Urbanist"/>
                      </a:endParaRPr>
                    </a:p>
                  </a:txBody>
                  <a:tcPr marT="91425" marB="91425" marR="91425" marL="91425">
                    <a:solidFill>
                      <a:schemeClr val="dk2"/>
                    </a:solidFill>
                  </a:tcPr>
                </a:tc>
              </a:tr>
              <a:tr h="504875">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r>
              <a:tr h="601400">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r>
              <a:tr h="512050">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r>
              <a:tr h="350950">
                <a:tc>
                  <a:txBody>
                    <a:bodyPr/>
                    <a:lstStyle/>
                    <a:p>
                      <a:pPr indent="0" lvl="0" marL="0" rtl="0" algn="l">
                        <a:spcBef>
                          <a:spcPts val="0"/>
                        </a:spcBef>
                        <a:spcAft>
                          <a:spcPts val="0"/>
                        </a:spcAft>
                        <a:buNone/>
                      </a:pPr>
                      <a:r>
                        <a:t/>
                      </a:r>
                      <a:endParaRPr sz="1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r>
              <a:tr h="350950">
                <a:tc>
                  <a:txBody>
                    <a:bodyPr/>
                    <a:lstStyle/>
                    <a:p>
                      <a:pPr indent="0" lvl="0" marL="0" rtl="0" algn="l">
                        <a:spcBef>
                          <a:spcPts val="0"/>
                        </a:spcBef>
                        <a:spcAft>
                          <a:spcPts val="0"/>
                        </a:spcAft>
                        <a:buNone/>
                      </a:pPr>
                      <a:r>
                        <a:t/>
                      </a:r>
                      <a:endParaRPr sz="1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r>
              <a:tr h="440100">
                <a:tc>
                  <a:txBody>
                    <a:bodyPr/>
                    <a:lstStyle/>
                    <a:p>
                      <a:pPr indent="0" lvl="0" marL="0" rtl="0" algn="l">
                        <a:spcBef>
                          <a:spcPts val="0"/>
                        </a:spcBef>
                        <a:spcAft>
                          <a:spcPts val="0"/>
                        </a:spcAft>
                        <a:buNone/>
                      </a:pPr>
                      <a:r>
                        <a:t/>
                      </a:r>
                      <a:endParaRPr sz="1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sz="1000">
                        <a:latin typeface="Urbanist Medium"/>
                        <a:ea typeface="Urbanist Medium"/>
                        <a:cs typeface="Urbanist Medium"/>
                        <a:sym typeface="Urbanist Medium"/>
                      </a:endParaRPr>
                    </a:p>
                  </a:txBody>
                  <a:tcPr marT="91425" marB="91425" marR="91425" marL="91425">
                    <a:solidFill>
                      <a:schemeClr val="lt2"/>
                    </a:solidFill>
                  </a:tcPr>
                </a:tc>
              </a:tr>
              <a:tr h="767425">
                <a:tc>
                  <a:txBody>
                    <a:bodyPr/>
                    <a:lstStyle/>
                    <a:p>
                      <a:pPr indent="0" lvl="0" marL="0" rtl="0" algn="l">
                        <a:spcBef>
                          <a:spcPts val="0"/>
                        </a:spcBef>
                        <a:spcAft>
                          <a:spcPts val="0"/>
                        </a:spcAft>
                        <a:buNone/>
                      </a:pPr>
                      <a:r>
                        <a:t/>
                      </a:r>
                      <a:endParaRPr sz="1100">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r>
              <a:tr h="558400">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rgbClr val="FFEACC"/>
                    </a:solidFill>
                  </a:tcPr>
                </a:tc>
              </a:tr>
              <a:tr h="414775">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latin typeface="Urbanist Medium"/>
                        <a:ea typeface="Urbanist Medium"/>
                        <a:cs typeface="Urbanist Medium"/>
                        <a:sym typeface="Urbanist Medium"/>
                      </a:endParaRPr>
                    </a:p>
                  </a:txBody>
                  <a:tcPr marT="91425" marB="91425" marR="91425" marL="91425">
                    <a:solidFill>
                      <a:schemeClr val="lt2"/>
                    </a:solidFill>
                  </a:tcPr>
                </a:tc>
              </a:tr>
            </a:tbl>
          </a:graphicData>
        </a:graphic>
      </p:graphicFrame>
      <p:grpSp>
        <p:nvGrpSpPr>
          <p:cNvPr id="1380" name="Google Shape;1380;p61"/>
          <p:cNvGrpSpPr/>
          <p:nvPr/>
        </p:nvGrpSpPr>
        <p:grpSpPr>
          <a:xfrm>
            <a:off x="1610275" y="-19523"/>
            <a:ext cx="7435175" cy="204914"/>
            <a:chOff x="1610275" y="132875"/>
            <a:chExt cx="7435175" cy="680100"/>
          </a:xfrm>
        </p:grpSpPr>
        <p:sp>
          <p:nvSpPr>
            <p:cNvPr id="1381" name="Google Shape;1381;p61"/>
            <p:cNvSpPr/>
            <p:nvPr/>
          </p:nvSpPr>
          <p:spPr>
            <a:xfrm>
              <a:off x="1610275" y="132875"/>
              <a:ext cx="1857600" cy="6801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rbanist"/>
                  <a:ea typeface="Urbanist"/>
                  <a:cs typeface="Urbanist"/>
                  <a:sym typeface="Urbanist"/>
                </a:rPr>
                <a:t>Quarter 1</a:t>
              </a:r>
              <a:endParaRPr b="1">
                <a:latin typeface="Urbanist"/>
                <a:ea typeface="Urbanist"/>
                <a:cs typeface="Urbanist"/>
                <a:sym typeface="Urbanist"/>
              </a:endParaRPr>
            </a:p>
          </p:txBody>
        </p:sp>
        <p:sp>
          <p:nvSpPr>
            <p:cNvPr id="1382" name="Google Shape;1382;p61"/>
            <p:cNvSpPr/>
            <p:nvPr/>
          </p:nvSpPr>
          <p:spPr>
            <a:xfrm>
              <a:off x="3467775" y="132875"/>
              <a:ext cx="1857600" cy="68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rbanist"/>
                  <a:ea typeface="Urbanist"/>
                  <a:cs typeface="Urbanist"/>
                  <a:sym typeface="Urbanist"/>
                </a:rPr>
                <a:t>Quarter 2</a:t>
              </a:r>
              <a:endParaRPr b="1">
                <a:latin typeface="Urbanist"/>
                <a:ea typeface="Urbanist"/>
                <a:cs typeface="Urbanist"/>
                <a:sym typeface="Urbanist"/>
              </a:endParaRPr>
            </a:p>
          </p:txBody>
        </p:sp>
        <p:sp>
          <p:nvSpPr>
            <p:cNvPr id="1383" name="Google Shape;1383;p61"/>
            <p:cNvSpPr/>
            <p:nvPr/>
          </p:nvSpPr>
          <p:spPr>
            <a:xfrm>
              <a:off x="5330250" y="132875"/>
              <a:ext cx="1857600" cy="6801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rbanist"/>
                  <a:ea typeface="Urbanist"/>
                  <a:cs typeface="Urbanist"/>
                  <a:sym typeface="Urbanist"/>
                </a:rPr>
                <a:t>Quarter 3</a:t>
              </a:r>
              <a:endParaRPr b="1">
                <a:latin typeface="Urbanist"/>
                <a:ea typeface="Urbanist"/>
                <a:cs typeface="Urbanist"/>
                <a:sym typeface="Urbanist"/>
              </a:endParaRPr>
            </a:p>
          </p:txBody>
        </p:sp>
        <p:sp>
          <p:nvSpPr>
            <p:cNvPr id="1384" name="Google Shape;1384;p61"/>
            <p:cNvSpPr/>
            <p:nvPr/>
          </p:nvSpPr>
          <p:spPr>
            <a:xfrm>
              <a:off x="7187850" y="132875"/>
              <a:ext cx="1857600" cy="68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rbanist"/>
                  <a:ea typeface="Urbanist"/>
                  <a:cs typeface="Urbanist"/>
                  <a:sym typeface="Urbanist"/>
                </a:rPr>
                <a:t>Quarter 4</a:t>
              </a:r>
              <a:endParaRPr b="1">
                <a:latin typeface="Urbanist"/>
                <a:ea typeface="Urbanist"/>
                <a:cs typeface="Urbanist"/>
                <a:sym typeface="Urbanist"/>
              </a:endParaRPr>
            </a:p>
          </p:txBody>
        </p:sp>
      </p:grpSp>
      <p:sp>
        <p:nvSpPr>
          <p:cNvPr id="1385" name="Google Shape;1385;p61"/>
          <p:cNvSpPr/>
          <p:nvPr/>
        </p:nvSpPr>
        <p:spPr>
          <a:xfrm rot="-5400000">
            <a:off x="671600" y="111275"/>
            <a:ext cx="494100" cy="1347300"/>
          </a:xfrm>
          <a:prstGeom prst="round2SameRect">
            <a:avLst>
              <a:gd fmla="val 20841" name="adj1"/>
              <a:gd fmla="val 4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386" name="Google Shape;1386;p61"/>
          <p:cNvSpPr txBox="1"/>
          <p:nvPr/>
        </p:nvSpPr>
        <p:spPr>
          <a:xfrm>
            <a:off x="443750" y="451632"/>
            <a:ext cx="1047600" cy="25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Urbanist"/>
                <a:ea typeface="Urbanist"/>
                <a:cs typeface="Urbanist"/>
                <a:sym typeface="Urbanist"/>
              </a:rPr>
              <a:t>Thought Leadership</a:t>
            </a:r>
            <a:endParaRPr b="1" sz="1000">
              <a:solidFill>
                <a:schemeClr val="lt1"/>
              </a:solidFill>
              <a:latin typeface="Urbanist"/>
              <a:ea typeface="Urbanist"/>
              <a:cs typeface="Urbanist"/>
              <a:sym typeface="Urbanist"/>
            </a:endParaRPr>
          </a:p>
          <a:p>
            <a:pPr indent="0" lvl="0" marL="0" rtl="0" algn="ctr">
              <a:spcBef>
                <a:spcPts val="0"/>
              </a:spcBef>
              <a:spcAft>
                <a:spcPts val="0"/>
              </a:spcAft>
              <a:buNone/>
            </a:pPr>
            <a:r>
              <a:rPr b="1" lang="en" sz="1200">
                <a:solidFill>
                  <a:schemeClr val="lt1"/>
                </a:solidFill>
                <a:latin typeface="Urbanist"/>
                <a:ea typeface="Urbanist"/>
                <a:cs typeface="Urbanist"/>
                <a:sym typeface="Urbanist"/>
              </a:rPr>
              <a:t>20%</a:t>
            </a:r>
            <a:endParaRPr b="1" sz="1200">
              <a:solidFill>
                <a:schemeClr val="lt1"/>
              </a:solidFill>
              <a:latin typeface="Urbanist"/>
              <a:ea typeface="Urbanist"/>
              <a:cs typeface="Urbanist"/>
              <a:sym typeface="Urbanist"/>
            </a:endParaRPr>
          </a:p>
        </p:txBody>
      </p:sp>
      <p:sp>
        <p:nvSpPr>
          <p:cNvPr id="1387" name="Google Shape;1387;p61"/>
          <p:cNvSpPr/>
          <p:nvPr/>
        </p:nvSpPr>
        <p:spPr>
          <a:xfrm rot="-5400000">
            <a:off x="521000" y="995800"/>
            <a:ext cx="795300" cy="1368300"/>
          </a:xfrm>
          <a:prstGeom prst="round2SameRect">
            <a:avLst>
              <a:gd fmla="val 14314" name="adj1"/>
              <a:gd fmla="val 400" name="adj2"/>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388" name="Google Shape;1388;p61"/>
          <p:cNvSpPr txBox="1"/>
          <p:nvPr/>
        </p:nvSpPr>
        <p:spPr>
          <a:xfrm>
            <a:off x="447450" y="1315323"/>
            <a:ext cx="1047600" cy="63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Takeout Campaigns</a:t>
            </a:r>
            <a:endParaRPr b="1" sz="1100">
              <a:solidFill>
                <a:schemeClr val="lt1"/>
              </a:solidFill>
              <a:latin typeface="Urbanist"/>
              <a:ea typeface="Urbanist"/>
              <a:cs typeface="Urbanist"/>
              <a:sym typeface="Urbanist"/>
            </a:endParaRPr>
          </a:p>
          <a:p>
            <a:pPr indent="0" lvl="0" marL="0" rtl="0" algn="ctr">
              <a:spcBef>
                <a:spcPts val="0"/>
              </a:spcBef>
              <a:spcAft>
                <a:spcPts val="0"/>
              </a:spcAft>
              <a:buNone/>
            </a:pPr>
            <a:r>
              <a:rPr b="1" lang="en" sz="1300">
                <a:solidFill>
                  <a:schemeClr val="lt1"/>
                </a:solidFill>
                <a:latin typeface="Urbanist"/>
                <a:ea typeface="Urbanist"/>
                <a:cs typeface="Urbanist"/>
                <a:sym typeface="Urbanist"/>
              </a:rPr>
              <a:t>60%</a:t>
            </a:r>
            <a:endParaRPr b="1" sz="1300">
              <a:solidFill>
                <a:schemeClr val="lt1"/>
              </a:solidFill>
              <a:latin typeface="Urbanist"/>
              <a:ea typeface="Urbanist"/>
              <a:cs typeface="Urbanist"/>
              <a:sym typeface="Urbanist"/>
            </a:endParaRPr>
          </a:p>
        </p:txBody>
      </p:sp>
      <p:sp>
        <p:nvSpPr>
          <p:cNvPr id="1389" name="Google Shape;1389;p61"/>
          <p:cNvSpPr/>
          <p:nvPr/>
        </p:nvSpPr>
        <p:spPr>
          <a:xfrm rot="-5400000">
            <a:off x="630050" y="2352850"/>
            <a:ext cx="577200" cy="1368300"/>
          </a:xfrm>
          <a:prstGeom prst="round2SameRect">
            <a:avLst>
              <a:gd fmla="val 14314" name="adj1"/>
              <a:gd fmla="val 400" name="adj2"/>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0" name="Google Shape;1390;p61"/>
          <p:cNvSpPr txBox="1"/>
          <p:nvPr/>
        </p:nvSpPr>
        <p:spPr>
          <a:xfrm>
            <a:off x="445550" y="2696453"/>
            <a:ext cx="1047600" cy="43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Specialized Campaigns</a:t>
            </a:r>
            <a:endParaRPr b="1" sz="1100">
              <a:solidFill>
                <a:schemeClr val="lt1"/>
              </a:solidFill>
              <a:latin typeface="Urbanist"/>
              <a:ea typeface="Urbanist"/>
              <a:cs typeface="Urbanist"/>
              <a:sym typeface="Urbanist"/>
            </a:endParaRPr>
          </a:p>
          <a:p>
            <a:pPr indent="0" lvl="0" marL="0" rtl="0" algn="ctr">
              <a:spcBef>
                <a:spcPts val="0"/>
              </a:spcBef>
              <a:spcAft>
                <a:spcPts val="0"/>
              </a:spcAft>
              <a:buNone/>
            </a:pPr>
            <a:r>
              <a:rPr b="1" lang="en" sz="1300">
                <a:solidFill>
                  <a:schemeClr val="lt1"/>
                </a:solidFill>
                <a:latin typeface="Urbanist"/>
                <a:ea typeface="Urbanist"/>
                <a:cs typeface="Urbanist"/>
                <a:sym typeface="Urbanist"/>
              </a:rPr>
              <a:t>10%</a:t>
            </a:r>
            <a:endParaRPr b="1" sz="1300">
              <a:solidFill>
                <a:schemeClr val="lt1"/>
              </a:solidFill>
              <a:latin typeface="Urbanist"/>
              <a:ea typeface="Urbanist"/>
              <a:cs typeface="Urbanist"/>
              <a:sym typeface="Urbanist"/>
            </a:endParaRPr>
          </a:p>
        </p:txBody>
      </p:sp>
      <p:sp>
        <p:nvSpPr>
          <p:cNvPr id="1391" name="Google Shape;1391;p61"/>
          <p:cNvSpPr/>
          <p:nvPr/>
        </p:nvSpPr>
        <p:spPr>
          <a:xfrm rot="-5400000">
            <a:off x="285800" y="3262925"/>
            <a:ext cx="1265700" cy="1368300"/>
          </a:xfrm>
          <a:prstGeom prst="round2SameRect">
            <a:avLst>
              <a:gd fmla="val 14314" name="adj1"/>
              <a:gd fmla="val 400" name="adj2"/>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392" name="Google Shape;1392;p61"/>
          <p:cNvSpPr txBox="1"/>
          <p:nvPr/>
        </p:nvSpPr>
        <p:spPr>
          <a:xfrm>
            <a:off x="412650" y="3621824"/>
            <a:ext cx="1047600" cy="43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Field Activities</a:t>
            </a:r>
            <a:endParaRPr b="1" sz="1100">
              <a:solidFill>
                <a:schemeClr val="lt1"/>
              </a:solidFill>
              <a:latin typeface="Urbanist"/>
              <a:ea typeface="Urbanist"/>
              <a:cs typeface="Urbanist"/>
              <a:sym typeface="Urbanist"/>
            </a:endParaRPr>
          </a:p>
        </p:txBody>
      </p:sp>
      <p:sp>
        <p:nvSpPr>
          <p:cNvPr id="1393" name="Google Shape;1393;p61"/>
          <p:cNvSpPr/>
          <p:nvPr/>
        </p:nvSpPr>
        <p:spPr>
          <a:xfrm>
            <a:off x="1610275" y="1278276"/>
            <a:ext cx="1855200" cy="3342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Urbanist"/>
                <a:ea typeface="Urbanist"/>
                <a:cs typeface="Urbanist"/>
                <a:sym typeface="Urbanist"/>
              </a:rPr>
              <a:t>Propeller </a:t>
            </a:r>
            <a:r>
              <a:rPr b="1" i="1" lang="en">
                <a:solidFill>
                  <a:schemeClr val="lt1"/>
                </a:solidFill>
                <a:latin typeface="Urbanist"/>
                <a:ea typeface="Urbanist"/>
                <a:cs typeface="Urbanist"/>
                <a:sym typeface="Urbanist"/>
              </a:rPr>
              <a:t>BOFU</a:t>
            </a:r>
            <a:endParaRPr b="1" i="1">
              <a:solidFill>
                <a:schemeClr val="lt1"/>
              </a:solidFill>
              <a:latin typeface="Urbanist"/>
              <a:ea typeface="Urbanist"/>
              <a:cs typeface="Urbanist"/>
              <a:sym typeface="Urbanist"/>
            </a:endParaRPr>
          </a:p>
        </p:txBody>
      </p:sp>
      <p:sp>
        <p:nvSpPr>
          <p:cNvPr id="1394" name="Google Shape;1394;p61"/>
          <p:cNvSpPr/>
          <p:nvPr/>
        </p:nvSpPr>
        <p:spPr>
          <a:xfrm>
            <a:off x="3469075" y="1695661"/>
            <a:ext cx="1855200" cy="334200"/>
          </a:xfrm>
          <a:prstGeom prst="rect">
            <a:avLst/>
          </a:prstGeom>
          <a:solidFill>
            <a:srgbClr val="0D5DD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Urbanist"/>
                <a:ea typeface="Urbanist"/>
                <a:cs typeface="Urbanist"/>
                <a:sym typeface="Urbanist"/>
              </a:rPr>
              <a:t>OpenSpace </a:t>
            </a:r>
            <a:endParaRPr b="1">
              <a:solidFill>
                <a:schemeClr val="lt1"/>
              </a:solidFill>
              <a:latin typeface="Urbanist"/>
              <a:ea typeface="Urbanist"/>
              <a:cs typeface="Urbanist"/>
              <a:sym typeface="Urbanist"/>
            </a:endParaRPr>
          </a:p>
        </p:txBody>
      </p:sp>
      <p:sp>
        <p:nvSpPr>
          <p:cNvPr id="1395" name="Google Shape;1395;p61"/>
          <p:cNvSpPr/>
          <p:nvPr/>
        </p:nvSpPr>
        <p:spPr>
          <a:xfrm>
            <a:off x="4707025" y="1286890"/>
            <a:ext cx="2475900" cy="3342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Urbanist"/>
                <a:ea typeface="Urbanist"/>
                <a:cs typeface="Urbanist"/>
                <a:sym typeface="Urbanist"/>
              </a:rPr>
              <a:t>Propeller </a:t>
            </a:r>
            <a:r>
              <a:rPr b="1" i="1" lang="en">
                <a:solidFill>
                  <a:schemeClr val="lt1"/>
                </a:solidFill>
                <a:latin typeface="Urbanist"/>
                <a:ea typeface="Urbanist"/>
                <a:cs typeface="Urbanist"/>
                <a:sym typeface="Urbanist"/>
              </a:rPr>
              <a:t>MOFU</a:t>
            </a:r>
            <a:endParaRPr b="1" i="1">
              <a:solidFill>
                <a:schemeClr val="lt1"/>
              </a:solidFill>
              <a:latin typeface="Urbanist"/>
              <a:ea typeface="Urbanist"/>
              <a:cs typeface="Urbanist"/>
              <a:sym typeface="Urbanist"/>
            </a:endParaRPr>
          </a:p>
        </p:txBody>
      </p:sp>
      <p:sp>
        <p:nvSpPr>
          <p:cNvPr id="1396" name="Google Shape;1396;p61"/>
          <p:cNvSpPr/>
          <p:nvPr/>
        </p:nvSpPr>
        <p:spPr>
          <a:xfrm>
            <a:off x="6565675" y="1690845"/>
            <a:ext cx="2032200" cy="334200"/>
          </a:xfrm>
          <a:prstGeom prst="rect">
            <a:avLst/>
          </a:prstGeom>
          <a:solidFill>
            <a:srgbClr val="0D5DD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Urbanist"/>
                <a:ea typeface="Urbanist"/>
                <a:cs typeface="Urbanist"/>
                <a:sym typeface="Urbanist"/>
              </a:rPr>
              <a:t>OpenSpace </a:t>
            </a:r>
            <a:endParaRPr b="1" sz="1300">
              <a:solidFill>
                <a:schemeClr val="lt1"/>
              </a:solidFill>
              <a:latin typeface="Urbanist"/>
              <a:ea typeface="Urbanist"/>
              <a:cs typeface="Urbanist"/>
              <a:sym typeface="Urbanist"/>
            </a:endParaRPr>
          </a:p>
        </p:txBody>
      </p:sp>
      <p:sp>
        <p:nvSpPr>
          <p:cNvPr id="1397" name="Google Shape;1397;p61"/>
          <p:cNvSpPr/>
          <p:nvPr/>
        </p:nvSpPr>
        <p:spPr>
          <a:xfrm>
            <a:off x="5381100" y="543301"/>
            <a:ext cx="3671700" cy="204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700">
                <a:solidFill>
                  <a:schemeClr val="lt1"/>
                </a:solidFill>
                <a:latin typeface="Urbanist ExtraBold"/>
                <a:ea typeface="Urbanist ExtraBold"/>
                <a:cs typeface="Urbanist ExtraBold"/>
                <a:sym typeface="Urbanist ExtraBold"/>
              </a:rPr>
              <a:t>STATE OF REALITY CAPTURE/AUTOMATED</a:t>
            </a:r>
            <a:endParaRPr sz="700">
              <a:solidFill>
                <a:schemeClr val="lt1"/>
              </a:solidFill>
              <a:latin typeface="Urbanist ExtraBold"/>
              <a:ea typeface="Urbanist ExtraBold"/>
              <a:cs typeface="Urbanist ExtraBold"/>
              <a:sym typeface="Urbanist ExtraBold"/>
            </a:endParaRPr>
          </a:p>
        </p:txBody>
      </p:sp>
      <p:sp>
        <p:nvSpPr>
          <p:cNvPr id="1398" name="Google Shape;1398;p61"/>
          <p:cNvSpPr/>
          <p:nvPr/>
        </p:nvSpPr>
        <p:spPr>
          <a:xfrm>
            <a:off x="1610275" y="2829397"/>
            <a:ext cx="1855200" cy="117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Urbanist"/>
                <a:ea typeface="Urbanist"/>
                <a:cs typeface="Urbanist"/>
                <a:sym typeface="Urbanist"/>
              </a:rPr>
              <a:t>AG</a:t>
            </a:r>
            <a:endParaRPr b="1" sz="800">
              <a:solidFill>
                <a:schemeClr val="lt1"/>
              </a:solidFill>
              <a:latin typeface="Urbanist"/>
              <a:ea typeface="Urbanist"/>
              <a:cs typeface="Urbanist"/>
              <a:sym typeface="Urbanist"/>
            </a:endParaRPr>
          </a:p>
        </p:txBody>
      </p:sp>
      <p:sp>
        <p:nvSpPr>
          <p:cNvPr id="1399" name="Google Shape;1399;p61"/>
          <p:cNvSpPr/>
          <p:nvPr/>
        </p:nvSpPr>
        <p:spPr>
          <a:xfrm>
            <a:off x="3465400" y="3020724"/>
            <a:ext cx="1855200" cy="117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Urbanist"/>
                <a:ea typeface="Urbanist"/>
                <a:cs typeface="Urbanist"/>
                <a:sym typeface="Urbanist"/>
              </a:rPr>
              <a:t>OIL &amp; GAS</a:t>
            </a:r>
            <a:endParaRPr b="1" sz="800">
              <a:solidFill>
                <a:schemeClr val="lt1"/>
              </a:solidFill>
              <a:latin typeface="Urbanist"/>
              <a:ea typeface="Urbanist"/>
              <a:cs typeface="Urbanist"/>
              <a:sym typeface="Urbanist"/>
            </a:endParaRPr>
          </a:p>
        </p:txBody>
      </p:sp>
      <p:sp>
        <p:nvSpPr>
          <p:cNvPr id="1400" name="Google Shape;1400;p61"/>
          <p:cNvSpPr/>
          <p:nvPr/>
        </p:nvSpPr>
        <p:spPr>
          <a:xfrm>
            <a:off x="5328150" y="3196097"/>
            <a:ext cx="1855200" cy="117000"/>
          </a:xfrm>
          <a:prstGeom prst="rect">
            <a:avLst/>
          </a:prstGeom>
          <a:solidFill>
            <a:srgbClr val="00A1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chemeClr val="lt1"/>
                </a:solidFill>
                <a:latin typeface="Urbanist"/>
                <a:ea typeface="Urbanist"/>
                <a:cs typeface="Urbanist"/>
                <a:sym typeface="Urbanist"/>
              </a:rPr>
              <a:t>            UTILITY  SOLAR</a:t>
            </a:r>
            <a:endParaRPr b="1" sz="800">
              <a:solidFill>
                <a:schemeClr val="lt1"/>
              </a:solidFill>
              <a:latin typeface="Urbanist"/>
              <a:ea typeface="Urbanist"/>
              <a:cs typeface="Urbanist"/>
              <a:sym typeface="Urbanist"/>
            </a:endParaRPr>
          </a:p>
        </p:txBody>
      </p:sp>
      <p:sp>
        <p:nvSpPr>
          <p:cNvPr id="1401" name="Google Shape;1401;p61"/>
          <p:cNvSpPr/>
          <p:nvPr/>
        </p:nvSpPr>
        <p:spPr>
          <a:xfrm>
            <a:off x="1592300" y="1054881"/>
            <a:ext cx="6985800" cy="162300"/>
          </a:xfrm>
          <a:prstGeom prst="rect">
            <a:avLst/>
          </a:prstGeom>
          <a:solidFill>
            <a:srgbClr val="DA0D8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$100K + </a:t>
            </a:r>
            <a:r>
              <a:rPr b="1" lang="en" sz="1100">
                <a:solidFill>
                  <a:schemeClr val="lt1"/>
                </a:solidFill>
                <a:latin typeface="Urbanist"/>
                <a:ea typeface="Urbanist"/>
                <a:cs typeface="Urbanist"/>
                <a:sym typeface="Urbanist"/>
              </a:rPr>
              <a:t>CUSTOMERS</a:t>
            </a:r>
            <a:r>
              <a:rPr b="1" lang="en" sz="1100">
                <a:solidFill>
                  <a:schemeClr val="lt1"/>
                </a:solidFill>
                <a:latin typeface="Urbanist"/>
                <a:ea typeface="Urbanist"/>
                <a:cs typeface="Urbanist"/>
                <a:sym typeface="Urbanist"/>
              </a:rPr>
              <a:t> </a:t>
            </a:r>
            <a:endParaRPr b="1" sz="1100">
              <a:solidFill>
                <a:schemeClr val="lt1"/>
              </a:solidFill>
              <a:latin typeface="Urbanist"/>
              <a:ea typeface="Urbanist"/>
              <a:cs typeface="Urbanist"/>
              <a:sym typeface="Urbanist"/>
            </a:endParaRPr>
          </a:p>
        </p:txBody>
      </p:sp>
      <p:sp>
        <p:nvSpPr>
          <p:cNvPr id="1402" name="Google Shape;1402;p61"/>
          <p:cNvSpPr/>
          <p:nvPr/>
        </p:nvSpPr>
        <p:spPr>
          <a:xfrm rot="-5400000">
            <a:off x="687200" y="4135648"/>
            <a:ext cx="462900" cy="1368300"/>
          </a:xfrm>
          <a:prstGeom prst="round2SameRect">
            <a:avLst>
              <a:gd fmla="val 14314" name="adj1"/>
              <a:gd fmla="val 400" name="adj2"/>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3" name="Google Shape;1403;p61"/>
          <p:cNvSpPr txBox="1"/>
          <p:nvPr/>
        </p:nvSpPr>
        <p:spPr>
          <a:xfrm>
            <a:off x="427875" y="4629573"/>
            <a:ext cx="1047600" cy="2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Urbanist"/>
                <a:ea typeface="Urbanist"/>
                <a:cs typeface="Urbanist"/>
                <a:sym typeface="Urbanist"/>
              </a:rPr>
              <a:t>Tier 1 Launch</a:t>
            </a:r>
            <a:endParaRPr b="1" sz="1100">
              <a:solidFill>
                <a:schemeClr val="lt1"/>
              </a:solidFill>
              <a:latin typeface="Urbanist"/>
              <a:ea typeface="Urbanist"/>
              <a:cs typeface="Urbanist"/>
              <a:sym typeface="Urbanist"/>
            </a:endParaRPr>
          </a:p>
        </p:txBody>
      </p:sp>
      <p:sp>
        <p:nvSpPr>
          <p:cNvPr id="1404" name="Google Shape;1404;p61"/>
          <p:cNvSpPr/>
          <p:nvPr/>
        </p:nvSpPr>
        <p:spPr>
          <a:xfrm>
            <a:off x="3465475" y="4668850"/>
            <a:ext cx="620700" cy="371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latin typeface="Urbanist"/>
                <a:ea typeface="Urbanist"/>
                <a:cs typeface="Urbanist"/>
                <a:sym typeface="Urbanist"/>
              </a:rPr>
              <a:t>Earthwork AI</a:t>
            </a:r>
            <a:endParaRPr b="1" sz="600">
              <a:solidFill>
                <a:schemeClr val="lt1"/>
              </a:solidFill>
              <a:latin typeface="Urbanist"/>
              <a:ea typeface="Urbanist"/>
              <a:cs typeface="Urbanist"/>
              <a:sym typeface="Urbanist"/>
            </a:endParaRPr>
          </a:p>
          <a:p>
            <a:pPr indent="0" lvl="0" marL="0" rtl="0" algn="ctr">
              <a:spcBef>
                <a:spcPts val="0"/>
              </a:spcBef>
              <a:spcAft>
                <a:spcPts val="0"/>
              </a:spcAft>
              <a:buNone/>
            </a:pPr>
            <a:r>
              <a:rPr b="1" lang="en" sz="600">
                <a:solidFill>
                  <a:schemeClr val="lt1"/>
                </a:solidFill>
                <a:latin typeface="Urbanist"/>
                <a:ea typeface="Urbanist"/>
                <a:cs typeface="Urbanist"/>
                <a:sym typeface="Urbanist"/>
              </a:rPr>
              <a:t>M3E for Ag</a:t>
            </a:r>
            <a:endParaRPr b="1" sz="600">
              <a:solidFill>
                <a:schemeClr val="lt1"/>
              </a:solidFill>
              <a:latin typeface="Urbanist"/>
              <a:ea typeface="Urbanist"/>
              <a:cs typeface="Urbanist"/>
              <a:sym typeface="Urbanist"/>
            </a:endParaRPr>
          </a:p>
        </p:txBody>
      </p:sp>
      <p:sp>
        <p:nvSpPr>
          <p:cNvPr id="1405" name="Google Shape;1405;p61"/>
          <p:cNvSpPr/>
          <p:nvPr/>
        </p:nvSpPr>
        <p:spPr>
          <a:xfrm>
            <a:off x="5321425" y="4666658"/>
            <a:ext cx="620700" cy="371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latin typeface="Urbanist"/>
                <a:ea typeface="Urbanist"/>
                <a:cs typeface="Urbanist"/>
                <a:sym typeface="Urbanist"/>
              </a:rPr>
              <a:t>Work Detection</a:t>
            </a:r>
            <a:endParaRPr b="1" sz="600">
              <a:solidFill>
                <a:schemeClr val="lt1"/>
              </a:solidFill>
              <a:latin typeface="Urbanist"/>
              <a:ea typeface="Urbanist"/>
              <a:cs typeface="Urbanist"/>
              <a:sym typeface="Urbanist"/>
            </a:endParaRPr>
          </a:p>
          <a:p>
            <a:pPr indent="0" lvl="0" marL="0" rtl="0" algn="ctr">
              <a:spcBef>
                <a:spcPts val="0"/>
              </a:spcBef>
              <a:spcAft>
                <a:spcPts val="0"/>
              </a:spcAft>
              <a:buNone/>
            </a:pPr>
            <a:r>
              <a:rPr b="1" lang="en" sz="600">
                <a:solidFill>
                  <a:schemeClr val="lt1"/>
                </a:solidFill>
                <a:latin typeface="Urbanist"/>
                <a:ea typeface="Urbanist"/>
                <a:cs typeface="Urbanist"/>
                <a:sym typeface="Urbanist"/>
              </a:rPr>
              <a:t>Dock 2</a:t>
            </a:r>
            <a:endParaRPr b="1" sz="600">
              <a:solidFill>
                <a:schemeClr val="lt1"/>
              </a:solidFill>
              <a:latin typeface="Urbanist"/>
              <a:ea typeface="Urbanist"/>
              <a:cs typeface="Urbanist"/>
              <a:sym typeface="Urbanist"/>
            </a:endParaRPr>
          </a:p>
        </p:txBody>
      </p:sp>
      <p:sp>
        <p:nvSpPr>
          <p:cNvPr id="1406" name="Google Shape;1406;p61"/>
          <p:cNvSpPr/>
          <p:nvPr/>
        </p:nvSpPr>
        <p:spPr>
          <a:xfrm>
            <a:off x="1603075" y="4666658"/>
            <a:ext cx="620700" cy="371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latin typeface="Urbanist"/>
                <a:ea typeface="Urbanist"/>
                <a:cs typeface="Urbanist"/>
                <a:sym typeface="Urbanist"/>
              </a:rPr>
              <a:t>Magic Annotations</a:t>
            </a:r>
            <a:endParaRPr b="1" sz="600">
              <a:solidFill>
                <a:schemeClr val="lt1"/>
              </a:solidFill>
              <a:latin typeface="Urbanist"/>
              <a:ea typeface="Urbanist"/>
              <a:cs typeface="Urbanist"/>
              <a:sym typeface="Urbanist"/>
            </a:endParaRPr>
          </a:p>
          <a:p>
            <a:pPr indent="0" lvl="0" marL="0" rtl="0" algn="ctr">
              <a:spcBef>
                <a:spcPts val="0"/>
              </a:spcBef>
              <a:spcAft>
                <a:spcPts val="0"/>
              </a:spcAft>
              <a:buNone/>
            </a:pPr>
            <a:r>
              <a:rPr b="1" lang="en" sz="600">
                <a:solidFill>
                  <a:schemeClr val="lt1"/>
                </a:solidFill>
                <a:latin typeface="Urbanist"/>
                <a:ea typeface="Urbanist"/>
                <a:cs typeface="Urbanist"/>
                <a:sym typeface="Urbanist"/>
              </a:rPr>
              <a:t>Dock 1</a:t>
            </a:r>
            <a:endParaRPr b="1" sz="600">
              <a:solidFill>
                <a:schemeClr val="lt1"/>
              </a:solidFill>
              <a:latin typeface="Urbanist"/>
              <a:ea typeface="Urbanist"/>
              <a:cs typeface="Urbanist"/>
              <a:sym typeface="Urbanist"/>
            </a:endParaRPr>
          </a:p>
        </p:txBody>
      </p:sp>
      <p:sp>
        <p:nvSpPr>
          <p:cNvPr id="1407" name="Google Shape;1407;p61"/>
          <p:cNvSpPr/>
          <p:nvPr/>
        </p:nvSpPr>
        <p:spPr>
          <a:xfrm>
            <a:off x="7190550" y="4666658"/>
            <a:ext cx="620700" cy="371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solidFill>
                  <a:schemeClr val="lt1"/>
                </a:solidFill>
                <a:latin typeface="Urbanist"/>
                <a:ea typeface="Urbanist"/>
                <a:cs typeface="Urbanist"/>
                <a:sym typeface="Urbanist"/>
              </a:rPr>
              <a:t>TBD</a:t>
            </a:r>
            <a:endParaRPr b="1" sz="700">
              <a:solidFill>
                <a:schemeClr val="lt1"/>
              </a:solidFill>
              <a:latin typeface="Urbanist"/>
              <a:ea typeface="Urbanist"/>
              <a:cs typeface="Urbanist"/>
              <a:sym typeface="Urbanist"/>
            </a:endParaRPr>
          </a:p>
        </p:txBody>
      </p:sp>
      <p:sp>
        <p:nvSpPr>
          <p:cNvPr id="1408" name="Google Shape;1408;p61"/>
          <p:cNvSpPr/>
          <p:nvPr/>
        </p:nvSpPr>
        <p:spPr>
          <a:xfrm>
            <a:off x="1600375" y="543324"/>
            <a:ext cx="3671700" cy="204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1"/>
                </a:solidFill>
                <a:latin typeface="Urbanist ExtraBold"/>
                <a:ea typeface="Urbanist ExtraBold"/>
                <a:cs typeface="Urbanist ExtraBold"/>
                <a:sym typeface="Urbanist ExtraBold"/>
              </a:rPr>
              <a:t>STATE OF REALITY CAPTURE/INTELLIGENT</a:t>
            </a:r>
            <a:endParaRPr sz="700">
              <a:solidFill>
                <a:schemeClr val="lt1"/>
              </a:solidFill>
              <a:latin typeface="Urbanist ExtraBold"/>
              <a:ea typeface="Urbanist ExtraBold"/>
              <a:cs typeface="Urbanist ExtraBold"/>
              <a:sym typeface="Urbanist ExtraBold"/>
            </a:endParaRPr>
          </a:p>
        </p:txBody>
      </p:sp>
      <p:sp>
        <p:nvSpPr>
          <p:cNvPr id="1409" name="Google Shape;1409;p61"/>
          <p:cNvSpPr/>
          <p:nvPr/>
        </p:nvSpPr>
        <p:spPr>
          <a:xfrm>
            <a:off x="3469150" y="1283540"/>
            <a:ext cx="1234200" cy="3342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BABABA"/>
                </a:solidFill>
                <a:latin typeface="Urbanist"/>
                <a:ea typeface="Urbanist"/>
                <a:cs typeface="Urbanist"/>
                <a:sym typeface="Urbanist"/>
              </a:rPr>
              <a:t>PREP</a:t>
            </a:r>
            <a:endParaRPr b="1">
              <a:solidFill>
                <a:srgbClr val="BABABA"/>
              </a:solidFill>
              <a:latin typeface="Urbanist"/>
              <a:ea typeface="Urbanist"/>
              <a:cs typeface="Urbanist"/>
              <a:sym typeface="Urbanist"/>
            </a:endParaRPr>
          </a:p>
        </p:txBody>
      </p:sp>
      <p:sp>
        <p:nvSpPr>
          <p:cNvPr id="1410" name="Google Shape;1410;p61"/>
          <p:cNvSpPr/>
          <p:nvPr/>
        </p:nvSpPr>
        <p:spPr>
          <a:xfrm>
            <a:off x="1610275" y="1692635"/>
            <a:ext cx="1855200" cy="3342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BABABA"/>
                </a:solidFill>
                <a:latin typeface="Urbanist"/>
                <a:ea typeface="Urbanist"/>
                <a:cs typeface="Urbanist"/>
                <a:sym typeface="Urbanist"/>
              </a:rPr>
              <a:t>PREP</a:t>
            </a:r>
            <a:endParaRPr b="1">
              <a:solidFill>
                <a:srgbClr val="BABABA"/>
              </a:solidFill>
              <a:latin typeface="Urbanist"/>
              <a:ea typeface="Urbanist"/>
              <a:cs typeface="Urbanist"/>
              <a:sym typeface="Urbanist"/>
            </a:endParaRPr>
          </a:p>
        </p:txBody>
      </p:sp>
      <p:sp>
        <p:nvSpPr>
          <p:cNvPr id="1411" name="Google Shape;1411;p61"/>
          <p:cNvSpPr/>
          <p:nvPr/>
        </p:nvSpPr>
        <p:spPr>
          <a:xfrm>
            <a:off x="5327875" y="1692386"/>
            <a:ext cx="1234200" cy="3342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BABABA"/>
                </a:solidFill>
                <a:latin typeface="Urbanist"/>
                <a:ea typeface="Urbanist"/>
                <a:cs typeface="Urbanist"/>
                <a:sym typeface="Urbanist"/>
              </a:rPr>
              <a:t>PREP</a:t>
            </a:r>
            <a:endParaRPr b="1">
              <a:solidFill>
                <a:srgbClr val="BABABA"/>
              </a:solidFill>
              <a:latin typeface="Urbanist"/>
              <a:ea typeface="Urbanist"/>
              <a:cs typeface="Urbanist"/>
              <a:sym typeface="Urbanist"/>
            </a:endParaRPr>
          </a:p>
        </p:txBody>
      </p:sp>
      <p:sp>
        <p:nvSpPr>
          <p:cNvPr id="1412" name="Google Shape;1412;p61"/>
          <p:cNvSpPr/>
          <p:nvPr/>
        </p:nvSpPr>
        <p:spPr>
          <a:xfrm>
            <a:off x="7190350" y="1286865"/>
            <a:ext cx="1649700" cy="3342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BABABA"/>
                </a:solidFill>
                <a:latin typeface="Urbanist"/>
                <a:ea typeface="Urbanist"/>
                <a:cs typeface="Urbanist"/>
                <a:sym typeface="Urbanist"/>
              </a:rPr>
              <a:t>PREP</a:t>
            </a:r>
            <a:endParaRPr b="1">
              <a:solidFill>
                <a:srgbClr val="BABABA"/>
              </a:solidFill>
              <a:latin typeface="Urbanist"/>
              <a:ea typeface="Urbanist"/>
              <a:cs typeface="Urbanist"/>
              <a:sym typeface="Urbanist"/>
            </a:endParaRPr>
          </a:p>
        </p:txBody>
      </p:sp>
      <p:sp>
        <p:nvSpPr>
          <p:cNvPr id="1413" name="Google Shape;1413;p61"/>
          <p:cNvSpPr/>
          <p:nvPr/>
        </p:nvSpPr>
        <p:spPr>
          <a:xfrm>
            <a:off x="7274854" y="3279968"/>
            <a:ext cx="398700" cy="371400"/>
          </a:xfrm>
          <a:prstGeom prst="ellipse">
            <a:avLst/>
          </a:prstGeom>
          <a:solidFill>
            <a:schemeClr val="lt2"/>
          </a:solidFill>
          <a:ln cap="flat" cmpd="sng" w="38100">
            <a:solidFill>
              <a:srgbClr val="3F48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latin typeface="Urbanist"/>
                <a:ea typeface="Urbanist"/>
                <a:cs typeface="Urbanist"/>
                <a:sym typeface="Urbanist"/>
              </a:rPr>
              <a:t>DDC</a:t>
            </a:r>
            <a:endParaRPr b="1" sz="700">
              <a:latin typeface="Urbanist"/>
              <a:ea typeface="Urbanist"/>
              <a:cs typeface="Urbanist"/>
              <a:sym typeface="Urbanist"/>
            </a:endParaRPr>
          </a:p>
        </p:txBody>
      </p:sp>
      <p:grpSp>
        <p:nvGrpSpPr>
          <p:cNvPr id="1414" name="Google Shape;1414;p61"/>
          <p:cNvGrpSpPr/>
          <p:nvPr/>
        </p:nvGrpSpPr>
        <p:grpSpPr>
          <a:xfrm>
            <a:off x="1118876" y="3386888"/>
            <a:ext cx="480924" cy="1015138"/>
            <a:chOff x="1070751" y="3894750"/>
            <a:chExt cx="480924" cy="1015138"/>
          </a:xfrm>
        </p:grpSpPr>
        <p:sp>
          <p:nvSpPr>
            <p:cNvPr id="1415" name="Google Shape;1415;p61"/>
            <p:cNvSpPr txBox="1"/>
            <p:nvPr/>
          </p:nvSpPr>
          <p:spPr>
            <a:xfrm>
              <a:off x="1080975" y="4472188"/>
              <a:ext cx="4707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500">
                <a:solidFill>
                  <a:schemeClr val="lt1"/>
                </a:solidFill>
                <a:latin typeface="Hanken Grotesk Black"/>
                <a:ea typeface="Hanken Grotesk Black"/>
                <a:cs typeface="Hanken Grotesk Black"/>
                <a:sym typeface="Hanken Grotesk Black"/>
              </a:endParaRPr>
            </a:p>
            <a:p>
              <a:pPr indent="0" lvl="0" marL="0" rtl="0" algn="l">
                <a:spcBef>
                  <a:spcPts val="0"/>
                </a:spcBef>
                <a:spcAft>
                  <a:spcPts val="0"/>
                </a:spcAft>
                <a:buNone/>
              </a:pPr>
              <a:r>
                <a:t/>
              </a:r>
              <a:endParaRPr sz="500">
                <a:solidFill>
                  <a:schemeClr val="lt1"/>
                </a:solidFill>
                <a:latin typeface="Hanken Grotesk Black"/>
                <a:ea typeface="Hanken Grotesk Black"/>
                <a:cs typeface="Hanken Grotesk Black"/>
                <a:sym typeface="Hanken Grotesk Black"/>
              </a:endParaRPr>
            </a:p>
            <a:p>
              <a:pPr indent="0" lvl="0" marL="0" rtl="0" algn="l">
                <a:spcBef>
                  <a:spcPts val="0"/>
                </a:spcBef>
                <a:spcAft>
                  <a:spcPts val="0"/>
                </a:spcAft>
                <a:buNone/>
              </a:pPr>
              <a:r>
                <a:rPr lang="en" sz="500">
                  <a:solidFill>
                    <a:schemeClr val="lt1"/>
                  </a:solidFill>
                  <a:latin typeface="Hanken Grotesk Black"/>
                  <a:ea typeface="Hanken Grotesk Black"/>
                  <a:cs typeface="Hanken Grotesk Black"/>
                  <a:sym typeface="Hanken Grotesk Black"/>
                </a:rPr>
                <a:t>TRADE</a:t>
              </a:r>
              <a:endParaRPr sz="500">
                <a:solidFill>
                  <a:schemeClr val="lt1"/>
                </a:solidFill>
                <a:latin typeface="Hanken Grotesk Black"/>
                <a:ea typeface="Hanken Grotesk Black"/>
                <a:cs typeface="Hanken Grotesk Black"/>
                <a:sym typeface="Hanken Grotesk Black"/>
              </a:endParaRPr>
            </a:p>
          </p:txBody>
        </p:sp>
        <p:sp>
          <p:nvSpPr>
            <p:cNvPr id="1416" name="Google Shape;1416;p61"/>
            <p:cNvSpPr txBox="1"/>
            <p:nvPr/>
          </p:nvSpPr>
          <p:spPr>
            <a:xfrm>
              <a:off x="1070751" y="3894750"/>
              <a:ext cx="470700" cy="2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solidFill>
                    <a:schemeClr val="lt1"/>
                  </a:solidFill>
                  <a:latin typeface="Hanken Grotesk Black"/>
                  <a:ea typeface="Hanken Grotesk Black"/>
                  <a:cs typeface="Hanken Grotesk Black"/>
                  <a:sym typeface="Hanken Grotesk Black"/>
                </a:rPr>
                <a:t>OWNED</a:t>
              </a:r>
              <a:endParaRPr sz="500">
                <a:solidFill>
                  <a:schemeClr val="lt1"/>
                </a:solidFill>
                <a:latin typeface="Hanken Grotesk Black"/>
                <a:ea typeface="Hanken Grotesk Black"/>
                <a:cs typeface="Hanken Grotesk Black"/>
                <a:sym typeface="Hanken Grotesk Black"/>
              </a:endParaRPr>
            </a:p>
          </p:txBody>
        </p:sp>
      </p:grpSp>
      <p:pic>
        <p:nvPicPr>
          <p:cNvPr id="1417" name="Google Shape;1417;p61"/>
          <p:cNvPicPr preferRelativeResize="0"/>
          <p:nvPr/>
        </p:nvPicPr>
        <p:blipFill>
          <a:blip r:embed="rId3">
            <a:alphaModFix/>
          </a:blip>
          <a:stretch>
            <a:fillRect/>
          </a:stretch>
        </p:blipFill>
        <p:spPr>
          <a:xfrm rot="-1399050">
            <a:off x="3629927" y="1084168"/>
            <a:ext cx="243520" cy="125538"/>
          </a:xfrm>
          <a:prstGeom prst="rect">
            <a:avLst/>
          </a:prstGeom>
          <a:noFill/>
          <a:ln>
            <a:noFill/>
          </a:ln>
        </p:spPr>
      </p:pic>
      <p:sp>
        <p:nvSpPr>
          <p:cNvPr id="1418" name="Google Shape;1418;p61"/>
          <p:cNvSpPr txBox="1"/>
          <p:nvPr/>
        </p:nvSpPr>
        <p:spPr>
          <a:xfrm>
            <a:off x="0" y="0"/>
            <a:ext cx="1047600" cy="3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chemeClr val="dk2"/>
                </a:solidFill>
                <a:latin typeface="Hanken Grotesk Black"/>
                <a:ea typeface="Hanken Grotesk Black"/>
                <a:cs typeface="Hanken Grotesk Black"/>
                <a:sym typeface="Hanken Grotesk Black"/>
              </a:rPr>
              <a:t>2024</a:t>
            </a:r>
            <a:endParaRPr sz="1900">
              <a:solidFill>
                <a:schemeClr val="dk2"/>
              </a:solidFill>
              <a:latin typeface="Hanken Grotesk Black"/>
              <a:ea typeface="Hanken Grotesk Black"/>
              <a:cs typeface="Hanken Grotesk Black"/>
              <a:sym typeface="Hanken Grotesk Black"/>
            </a:endParaRPr>
          </a:p>
        </p:txBody>
      </p:sp>
      <p:sp>
        <p:nvSpPr>
          <p:cNvPr id="1419" name="Google Shape;1419;p61"/>
          <p:cNvSpPr/>
          <p:nvPr/>
        </p:nvSpPr>
        <p:spPr>
          <a:xfrm>
            <a:off x="2856525" y="4419399"/>
            <a:ext cx="620700" cy="162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chemeClr val="dk1"/>
                </a:solidFill>
              </a:rPr>
              <a:t>AOG Energy</a:t>
            </a:r>
            <a:endParaRPr sz="600">
              <a:solidFill>
                <a:schemeClr val="dk1"/>
              </a:solidFill>
            </a:endParaRPr>
          </a:p>
        </p:txBody>
      </p:sp>
      <p:sp>
        <p:nvSpPr>
          <p:cNvPr id="1420" name="Google Shape;1420;p61"/>
          <p:cNvSpPr/>
          <p:nvPr/>
        </p:nvSpPr>
        <p:spPr>
          <a:xfrm>
            <a:off x="3066200" y="4235387"/>
            <a:ext cx="470700" cy="1623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RevUp</a:t>
            </a:r>
            <a:endParaRPr b="1" sz="600">
              <a:solidFill>
                <a:schemeClr val="lt1"/>
              </a:solidFill>
            </a:endParaRPr>
          </a:p>
        </p:txBody>
      </p:sp>
      <p:sp>
        <p:nvSpPr>
          <p:cNvPr id="1421" name="Google Shape;1421;p61"/>
          <p:cNvSpPr/>
          <p:nvPr/>
        </p:nvSpPr>
        <p:spPr>
          <a:xfrm>
            <a:off x="3536900" y="4040111"/>
            <a:ext cx="535200" cy="1623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AUVSI</a:t>
            </a:r>
            <a:endParaRPr b="1" sz="600">
              <a:solidFill>
                <a:schemeClr val="lt1"/>
              </a:solidFill>
            </a:endParaRPr>
          </a:p>
        </p:txBody>
      </p:sp>
      <p:sp>
        <p:nvSpPr>
          <p:cNvPr id="1422" name="Google Shape;1422;p61"/>
          <p:cNvSpPr/>
          <p:nvPr/>
        </p:nvSpPr>
        <p:spPr>
          <a:xfrm>
            <a:off x="4091175" y="4435103"/>
            <a:ext cx="620700" cy="162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chemeClr val="dk1"/>
                </a:solidFill>
              </a:rPr>
              <a:t>FCON-TBD</a:t>
            </a:r>
            <a:endParaRPr sz="600">
              <a:solidFill>
                <a:schemeClr val="dk1"/>
              </a:solidFill>
            </a:endParaRPr>
          </a:p>
        </p:txBody>
      </p:sp>
      <p:sp>
        <p:nvSpPr>
          <p:cNvPr id="1423" name="Google Shape;1423;p61"/>
          <p:cNvSpPr/>
          <p:nvPr/>
        </p:nvSpPr>
        <p:spPr>
          <a:xfrm>
            <a:off x="4740175" y="4233454"/>
            <a:ext cx="535200" cy="162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dk1"/>
                </a:solidFill>
              </a:rPr>
              <a:t>DCW</a:t>
            </a:r>
            <a:endParaRPr b="1" sz="600">
              <a:solidFill>
                <a:schemeClr val="dk1"/>
              </a:solidFill>
            </a:endParaRPr>
          </a:p>
        </p:txBody>
      </p:sp>
      <p:sp>
        <p:nvSpPr>
          <p:cNvPr id="1424" name="Google Shape;1424;p61"/>
          <p:cNvSpPr/>
          <p:nvPr/>
        </p:nvSpPr>
        <p:spPr>
          <a:xfrm>
            <a:off x="3508225" y="3607125"/>
            <a:ext cx="535200" cy="1623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US CAC</a:t>
            </a:r>
            <a:endParaRPr b="1" sz="600">
              <a:solidFill>
                <a:schemeClr val="lt1"/>
              </a:solidFill>
            </a:endParaRPr>
          </a:p>
        </p:txBody>
      </p:sp>
      <p:sp>
        <p:nvSpPr>
          <p:cNvPr id="1425" name="Google Shape;1425;p61"/>
          <p:cNvSpPr/>
          <p:nvPr/>
        </p:nvSpPr>
        <p:spPr>
          <a:xfrm>
            <a:off x="4730952" y="3604372"/>
            <a:ext cx="535200" cy="1623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ENR FT</a:t>
            </a:r>
            <a:endParaRPr b="1" sz="600">
              <a:solidFill>
                <a:schemeClr val="lt1"/>
              </a:solidFill>
            </a:endParaRPr>
          </a:p>
        </p:txBody>
      </p:sp>
      <p:sp>
        <p:nvSpPr>
          <p:cNvPr id="1426" name="Google Shape;1426;p61"/>
          <p:cNvSpPr/>
          <p:nvPr/>
        </p:nvSpPr>
        <p:spPr>
          <a:xfrm>
            <a:off x="5959695" y="4042157"/>
            <a:ext cx="535200" cy="1623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Adv CT</a:t>
            </a:r>
            <a:endParaRPr b="1" sz="600">
              <a:solidFill>
                <a:schemeClr val="lt1"/>
              </a:solidFill>
            </a:endParaRPr>
          </a:p>
        </p:txBody>
      </p:sp>
      <p:sp>
        <p:nvSpPr>
          <p:cNvPr id="1427" name="Google Shape;1427;p61"/>
          <p:cNvSpPr/>
          <p:nvPr/>
        </p:nvSpPr>
        <p:spPr>
          <a:xfrm>
            <a:off x="4108771" y="3614629"/>
            <a:ext cx="582600" cy="1623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APAC CAC</a:t>
            </a:r>
            <a:endParaRPr b="1" sz="600">
              <a:solidFill>
                <a:schemeClr val="lt1"/>
              </a:solidFill>
            </a:endParaRPr>
          </a:p>
        </p:txBody>
      </p:sp>
      <p:sp>
        <p:nvSpPr>
          <p:cNvPr id="1428" name="Google Shape;1428;p61"/>
          <p:cNvSpPr/>
          <p:nvPr/>
        </p:nvSpPr>
        <p:spPr>
          <a:xfrm>
            <a:off x="7811175" y="4037749"/>
            <a:ext cx="582600" cy="1623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Groundbrk</a:t>
            </a:r>
            <a:endParaRPr b="1" sz="600">
              <a:solidFill>
                <a:schemeClr val="lt1"/>
              </a:solidFill>
            </a:endParaRPr>
          </a:p>
        </p:txBody>
      </p:sp>
      <p:sp>
        <p:nvSpPr>
          <p:cNvPr id="1429" name="Google Shape;1429;p61"/>
          <p:cNvSpPr/>
          <p:nvPr/>
        </p:nvSpPr>
        <p:spPr>
          <a:xfrm>
            <a:off x="7820402" y="4234896"/>
            <a:ext cx="582600" cy="1623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AU</a:t>
            </a:r>
            <a:endParaRPr b="1" sz="600">
              <a:solidFill>
                <a:schemeClr val="lt1"/>
              </a:solidFill>
            </a:endParaRPr>
          </a:p>
        </p:txBody>
      </p:sp>
      <p:sp>
        <p:nvSpPr>
          <p:cNvPr id="1430" name="Google Shape;1430;p61"/>
          <p:cNvSpPr/>
          <p:nvPr/>
        </p:nvSpPr>
        <p:spPr>
          <a:xfrm>
            <a:off x="2842999" y="3618162"/>
            <a:ext cx="620700" cy="1623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EMEA  CAC</a:t>
            </a:r>
            <a:endParaRPr b="1" sz="600">
              <a:solidFill>
                <a:schemeClr val="lt1"/>
              </a:solidFill>
            </a:endParaRPr>
          </a:p>
        </p:txBody>
      </p:sp>
      <p:sp>
        <p:nvSpPr>
          <p:cNvPr id="1431" name="Google Shape;1431;p61"/>
          <p:cNvSpPr/>
          <p:nvPr/>
        </p:nvSpPr>
        <p:spPr>
          <a:xfrm>
            <a:off x="6579807" y="4240789"/>
            <a:ext cx="535200" cy="1623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Sprint</a:t>
            </a:r>
            <a:endParaRPr b="1" sz="600">
              <a:solidFill>
                <a:schemeClr val="lt1"/>
              </a:solidFill>
            </a:endParaRPr>
          </a:p>
        </p:txBody>
      </p:sp>
      <p:sp>
        <p:nvSpPr>
          <p:cNvPr id="1432" name="Google Shape;1432;p61"/>
          <p:cNvSpPr/>
          <p:nvPr/>
        </p:nvSpPr>
        <p:spPr>
          <a:xfrm>
            <a:off x="5954763" y="4442748"/>
            <a:ext cx="620700" cy="162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chemeClr val="dk1"/>
                </a:solidFill>
              </a:rPr>
              <a:t>ACA-TBD</a:t>
            </a:r>
            <a:endParaRPr sz="600">
              <a:solidFill>
                <a:schemeClr val="dk1"/>
              </a:solidFill>
            </a:endParaRPr>
          </a:p>
        </p:txBody>
      </p:sp>
      <p:sp>
        <p:nvSpPr>
          <p:cNvPr id="1433" name="Google Shape;1433;p61"/>
          <p:cNvSpPr/>
          <p:nvPr/>
        </p:nvSpPr>
        <p:spPr>
          <a:xfrm>
            <a:off x="4718966" y="4429304"/>
            <a:ext cx="620700" cy="162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chemeClr val="dk1"/>
                </a:solidFill>
              </a:rPr>
              <a:t>FOM-Perth</a:t>
            </a:r>
            <a:endParaRPr sz="600">
              <a:solidFill>
                <a:schemeClr val="dk1"/>
              </a:solidFill>
            </a:endParaRPr>
          </a:p>
        </p:txBody>
      </p:sp>
      <p:sp>
        <p:nvSpPr>
          <p:cNvPr id="1434" name="Google Shape;1434;p61"/>
          <p:cNvSpPr/>
          <p:nvPr/>
        </p:nvSpPr>
        <p:spPr>
          <a:xfrm>
            <a:off x="7189394" y="4060769"/>
            <a:ext cx="535200" cy="1623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RCN</a:t>
            </a:r>
            <a:endParaRPr b="1" sz="600">
              <a:solidFill>
                <a:schemeClr val="lt1"/>
              </a:solidFill>
            </a:endParaRPr>
          </a:p>
        </p:txBody>
      </p:sp>
      <p:sp>
        <p:nvSpPr>
          <p:cNvPr id="1435" name="Google Shape;1435;p61"/>
          <p:cNvSpPr/>
          <p:nvPr/>
        </p:nvSpPr>
        <p:spPr>
          <a:xfrm>
            <a:off x="7796775" y="4435717"/>
            <a:ext cx="620700" cy="162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dk1"/>
                </a:solidFill>
              </a:rPr>
              <a:t>NO-Lon Bld</a:t>
            </a:r>
            <a:endParaRPr b="1" sz="600">
              <a:solidFill>
                <a:schemeClr val="dk1"/>
              </a:solidFill>
            </a:endParaRPr>
          </a:p>
        </p:txBody>
      </p:sp>
      <p:sp>
        <p:nvSpPr>
          <p:cNvPr id="1436" name="Google Shape;1436;p61"/>
          <p:cNvSpPr txBox="1"/>
          <p:nvPr/>
        </p:nvSpPr>
        <p:spPr>
          <a:xfrm>
            <a:off x="-867425" y="3866275"/>
            <a:ext cx="1305000" cy="633300"/>
          </a:xfrm>
          <a:prstGeom prst="rect">
            <a:avLst/>
          </a:prstGeom>
          <a:noFill/>
          <a:ln>
            <a:noFill/>
          </a:ln>
        </p:spPr>
        <p:txBody>
          <a:bodyPr anchorCtr="0" anchor="t" bIns="91425" lIns="91425" spcFirstLastPara="1" rIns="91425" wrap="square" tIns="91425">
            <a:noAutofit/>
          </a:bodyPr>
          <a:lstStyle/>
          <a:p>
            <a:pPr indent="0" lvl="0" marL="190500" marR="190500" rtl="0" algn="r">
              <a:lnSpc>
                <a:spcPct val="146668"/>
              </a:lnSpc>
              <a:spcBef>
                <a:spcPts val="0"/>
              </a:spcBef>
              <a:spcAft>
                <a:spcPts val="0"/>
              </a:spcAft>
              <a:buClr>
                <a:schemeClr val="dk1"/>
              </a:buClr>
              <a:buSzPts val="1100"/>
              <a:buFont typeface="Arial"/>
              <a:buNone/>
            </a:pPr>
            <a:r>
              <a:rPr b="1" lang="en" sz="650">
                <a:solidFill>
                  <a:srgbClr val="1D1C1D"/>
                </a:solidFill>
                <a:latin typeface="Hanken Grotesk"/>
                <a:ea typeface="Hanken Grotesk"/>
                <a:cs typeface="Hanken Grotesk"/>
                <a:sym typeface="Hanken Grotesk"/>
              </a:rPr>
              <a:t>Trade Shows:</a:t>
            </a:r>
            <a:endParaRPr b="1" sz="650">
              <a:solidFill>
                <a:srgbClr val="1D1C1D"/>
              </a:solidFill>
              <a:latin typeface="Hanken Grotesk"/>
              <a:ea typeface="Hanken Grotesk"/>
              <a:cs typeface="Hanken Grotesk"/>
              <a:sym typeface="Hanken Grotesk"/>
            </a:endParaRPr>
          </a:p>
          <a:p>
            <a:pPr indent="0" lvl="0" marL="190500" marR="190500" rtl="0" algn="r">
              <a:lnSpc>
                <a:spcPct val="146668"/>
              </a:lnSpc>
              <a:spcBef>
                <a:spcPts val="0"/>
              </a:spcBef>
              <a:spcAft>
                <a:spcPts val="0"/>
              </a:spcAft>
              <a:buClr>
                <a:schemeClr val="dk1"/>
              </a:buClr>
              <a:buSzPts val="1100"/>
              <a:buFont typeface="Arial"/>
              <a:buNone/>
            </a:pPr>
            <a:r>
              <a:rPr b="1" lang="en" sz="650">
                <a:solidFill>
                  <a:srgbClr val="1D1C1D"/>
                </a:solidFill>
                <a:latin typeface="Hanken Grotesk"/>
                <a:ea typeface="Hanken Grotesk"/>
                <a:cs typeface="Hanken Grotesk"/>
                <a:sym typeface="Hanken Grotesk"/>
              </a:rPr>
              <a:t>Dark Gray = NA</a:t>
            </a:r>
            <a:endParaRPr b="1" sz="650">
              <a:solidFill>
                <a:srgbClr val="1D1C1D"/>
              </a:solidFill>
              <a:latin typeface="Hanken Grotesk"/>
              <a:ea typeface="Hanken Grotesk"/>
              <a:cs typeface="Hanken Grotesk"/>
              <a:sym typeface="Hanken Grotesk"/>
            </a:endParaRPr>
          </a:p>
          <a:p>
            <a:pPr indent="0" lvl="0" marL="190500" marR="190500" rtl="0" algn="r">
              <a:lnSpc>
                <a:spcPct val="146668"/>
              </a:lnSpc>
              <a:spcBef>
                <a:spcPts val="0"/>
              </a:spcBef>
              <a:spcAft>
                <a:spcPts val="0"/>
              </a:spcAft>
              <a:buClr>
                <a:schemeClr val="dk1"/>
              </a:buClr>
              <a:buSzPts val="1100"/>
              <a:buFont typeface="Arial"/>
              <a:buNone/>
            </a:pPr>
            <a:r>
              <a:rPr b="1" lang="en" sz="650">
                <a:solidFill>
                  <a:srgbClr val="1D1C1D"/>
                </a:solidFill>
                <a:latin typeface="Hanken Grotesk"/>
                <a:ea typeface="Hanken Grotesk"/>
                <a:cs typeface="Hanken Grotesk"/>
                <a:sym typeface="Hanken Grotesk"/>
              </a:rPr>
              <a:t>Light Gray = APAC</a:t>
            </a:r>
            <a:endParaRPr b="1" sz="400">
              <a:solidFill>
                <a:schemeClr val="hlink"/>
              </a:solidFill>
              <a:latin typeface="Hanken Grotesk"/>
              <a:ea typeface="Hanken Grotesk"/>
              <a:cs typeface="Hanken Grotesk"/>
              <a:sym typeface="Hanken Grotesk"/>
            </a:endParaRPr>
          </a:p>
          <a:p>
            <a:pPr indent="0" lvl="0" marL="190500" marR="190500" rtl="0" algn="r">
              <a:lnSpc>
                <a:spcPct val="146668"/>
              </a:lnSpc>
              <a:spcBef>
                <a:spcPts val="0"/>
              </a:spcBef>
              <a:spcAft>
                <a:spcPts val="0"/>
              </a:spcAft>
              <a:buClr>
                <a:schemeClr val="dk1"/>
              </a:buClr>
              <a:buSzPts val="1100"/>
              <a:buFont typeface="Arial"/>
              <a:buNone/>
            </a:pPr>
            <a:r>
              <a:rPr b="1" lang="en" sz="650">
                <a:solidFill>
                  <a:srgbClr val="1D1C1D"/>
                </a:solidFill>
                <a:latin typeface="Hanken Grotesk"/>
                <a:ea typeface="Hanken Grotesk"/>
                <a:cs typeface="Hanken Grotesk"/>
                <a:sym typeface="Hanken Grotesk"/>
              </a:rPr>
              <a:t>White = EMEA</a:t>
            </a:r>
            <a:endParaRPr b="1" sz="650">
              <a:solidFill>
                <a:srgbClr val="1D1C1D"/>
              </a:solidFill>
              <a:latin typeface="Hanken Grotesk"/>
              <a:ea typeface="Hanken Grotesk"/>
              <a:cs typeface="Hanken Grotesk"/>
              <a:sym typeface="Hanken Grotesk"/>
            </a:endParaRPr>
          </a:p>
          <a:p>
            <a:pPr indent="0" lvl="0" marL="0" rtl="0" algn="l">
              <a:spcBef>
                <a:spcPts val="0"/>
              </a:spcBef>
              <a:spcAft>
                <a:spcPts val="0"/>
              </a:spcAft>
              <a:buNone/>
            </a:pPr>
            <a:r>
              <a:t/>
            </a:r>
            <a:endParaRPr b="1" sz="200">
              <a:solidFill>
                <a:schemeClr val="dk2"/>
              </a:solidFill>
              <a:latin typeface="Hanken Grotesk"/>
              <a:ea typeface="Hanken Grotesk"/>
              <a:cs typeface="Hanken Grotesk"/>
              <a:sym typeface="Hanken Grotesk"/>
            </a:endParaRPr>
          </a:p>
        </p:txBody>
      </p:sp>
      <p:sp>
        <p:nvSpPr>
          <p:cNvPr id="1437" name="Google Shape;1437;p61"/>
          <p:cNvSpPr/>
          <p:nvPr/>
        </p:nvSpPr>
        <p:spPr>
          <a:xfrm>
            <a:off x="1610275" y="3363213"/>
            <a:ext cx="5657100" cy="2049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BABABA"/>
                </a:solidFill>
                <a:latin typeface="Urbanist"/>
                <a:ea typeface="Urbanist"/>
                <a:cs typeface="Urbanist"/>
                <a:sym typeface="Urbanist"/>
              </a:rPr>
              <a:t>PREP</a:t>
            </a:r>
            <a:endParaRPr b="1">
              <a:solidFill>
                <a:srgbClr val="BABABA"/>
              </a:solidFill>
              <a:latin typeface="Urbanist"/>
              <a:ea typeface="Urbanist"/>
              <a:cs typeface="Urbanist"/>
              <a:sym typeface="Urbanist"/>
            </a:endParaRPr>
          </a:p>
        </p:txBody>
      </p:sp>
      <p:sp>
        <p:nvSpPr>
          <p:cNvPr id="1438" name="Google Shape;1438;p61"/>
          <p:cNvSpPr/>
          <p:nvPr/>
        </p:nvSpPr>
        <p:spPr>
          <a:xfrm>
            <a:off x="2520340" y="3022915"/>
            <a:ext cx="935100" cy="1170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ABABA"/>
                </a:solidFill>
                <a:latin typeface="Urbanist"/>
                <a:ea typeface="Urbanist"/>
                <a:cs typeface="Urbanist"/>
                <a:sym typeface="Urbanist"/>
              </a:rPr>
              <a:t>PREP</a:t>
            </a:r>
            <a:endParaRPr b="1" sz="800">
              <a:solidFill>
                <a:srgbClr val="BABABA"/>
              </a:solidFill>
              <a:latin typeface="Urbanist"/>
              <a:ea typeface="Urbanist"/>
              <a:cs typeface="Urbanist"/>
              <a:sym typeface="Urbanist"/>
            </a:endParaRPr>
          </a:p>
        </p:txBody>
      </p:sp>
      <p:sp>
        <p:nvSpPr>
          <p:cNvPr id="1439" name="Google Shape;1439;p61"/>
          <p:cNvSpPr/>
          <p:nvPr/>
        </p:nvSpPr>
        <p:spPr>
          <a:xfrm>
            <a:off x="4385033" y="3195633"/>
            <a:ext cx="935100" cy="1170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ABABA"/>
                </a:solidFill>
                <a:latin typeface="Urbanist"/>
                <a:ea typeface="Urbanist"/>
                <a:cs typeface="Urbanist"/>
                <a:sym typeface="Urbanist"/>
              </a:rPr>
              <a:t>PREP</a:t>
            </a:r>
            <a:endParaRPr b="1" sz="800">
              <a:solidFill>
                <a:srgbClr val="BABABA"/>
              </a:solidFill>
              <a:latin typeface="Urbanist"/>
              <a:ea typeface="Urbanist"/>
              <a:cs typeface="Urbanist"/>
              <a:sym typeface="Urbanist"/>
            </a:endParaRPr>
          </a:p>
        </p:txBody>
      </p:sp>
      <p:sp>
        <p:nvSpPr>
          <p:cNvPr id="1440" name="Google Shape;1440;p61"/>
          <p:cNvSpPr/>
          <p:nvPr/>
        </p:nvSpPr>
        <p:spPr>
          <a:xfrm>
            <a:off x="2770875" y="2801000"/>
            <a:ext cx="535200" cy="162300"/>
          </a:xfrm>
          <a:prstGeom prst="bevel">
            <a:avLst>
              <a:gd fmla="val 125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rPr>
              <a:t>Cmmd</a:t>
            </a:r>
            <a:endParaRPr sz="800">
              <a:solidFill>
                <a:schemeClr val="lt1"/>
              </a:solidFill>
            </a:endParaRPr>
          </a:p>
        </p:txBody>
      </p:sp>
      <p:sp>
        <p:nvSpPr>
          <p:cNvPr id="1441" name="Google Shape;1441;p61"/>
          <p:cNvSpPr/>
          <p:nvPr/>
        </p:nvSpPr>
        <p:spPr>
          <a:xfrm>
            <a:off x="4740175" y="2999203"/>
            <a:ext cx="535200" cy="162300"/>
          </a:xfrm>
          <a:prstGeom prst="bevel">
            <a:avLst>
              <a:gd fmla="val 125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rPr>
              <a:t>ED&amp;R</a:t>
            </a:r>
            <a:endParaRPr sz="800">
              <a:solidFill>
                <a:schemeClr val="lt1"/>
              </a:solidFill>
            </a:endParaRPr>
          </a:p>
        </p:txBody>
      </p:sp>
      <p:sp>
        <p:nvSpPr>
          <p:cNvPr id="1442" name="Google Shape;1442;p61"/>
          <p:cNvSpPr/>
          <p:nvPr/>
        </p:nvSpPr>
        <p:spPr>
          <a:xfrm>
            <a:off x="6579800" y="3172967"/>
            <a:ext cx="535200" cy="162300"/>
          </a:xfrm>
          <a:prstGeom prst="bevel">
            <a:avLst>
              <a:gd fmla="val 125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rPr>
              <a:t>RE+</a:t>
            </a:r>
            <a:endParaRPr sz="800">
              <a:solidFill>
                <a:schemeClr val="lt1"/>
              </a:solidFill>
            </a:endParaRPr>
          </a:p>
        </p:txBody>
      </p:sp>
      <p:sp>
        <p:nvSpPr>
          <p:cNvPr id="1443" name="Google Shape;1443;p61"/>
          <p:cNvSpPr/>
          <p:nvPr/>
        </p:nvSpPr>
        <p:spPr>
          <a:xfrm>
            <a:off x="6574550" y="4053441"/>
            <a:ext cx="535200" cy="162300"/>
          </a:xfrm>
          <a:prstGeom prst="bevel">
            <a:avLst>
              <a:gd fmla="val 125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rPr>
              <a:t>RE+</a:t>
            </a:r>
            <a:endParaRPr sz="800">
              <a:solidFill>
                <a:schemeClr val="lt1"/>
              </a:solidFill>
            </a:endParaRPr>
          </a:p>
        </p:txBody>
      </p:sp>
      <p:sp>
        <p:nvSpPr>
          <p:cNvPr id="1444" name="Google Shape;1444;p61"/>
          <p:cNvSpPr/>
          <p:nvPr/>
        </p:nvSpPr>
        <p:spPr>
          <a:xfrm>
            <a:off x="2813625" y="4045050"/>
            <a:ext cx="535200" cy="162300"/>
          </a:xfrm>
          <a:prstGeom prst="bevel">
            <a:avLst>
              <a:gd fmla="val 125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1"/>
                </a:solidFill>
              </a:rPr>
              <a:t>Commd</a:t>
            </a:r>
            <a:endParaRPr sz="700">
              <a:solidFill>
                <a:schemeClr val="lt1"/>
              </a:solidFill>
            </a:endParaRPr>
          </a:p>
        </p:txBody>
      </p:sp>
      <p:sp>
        <p:nvSpPr>
          <p:cNvPr id="1445" name="Google Shape;1445;p61"/>
          <p:cNvSpPr/>
          <p:nvPr/>
        </p:nvSpPr>
        <p:spPr>
          <a:xfrm>
            <a:off x="8110340" y="2823654"/>
            <a:ext cx="935100" cy="1170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ABABA"/>
                </a:solidFill>
                <a:latin typeface="Urbanist"/>
                <a:ea typeface="Urbanist"/>
                <a:cs typeface="Urbanist"/>
                <a:sym typeface="Urbanist"/>
              </a:rPr>
              <a:t>AG PREP</a:t>
            </a:r>
            <a:endParaRPr b="1" sz="800">
              <a:solidFill>
                <a:srgbClr val="BABABA"/>
              </a:solidFill>
              <a:latin typeface="Urbanist"/>
              <a:ea typeface="Urbanist"/>
              <a:cs typeface="Urbanist"/>
              <a:sym typeface="Urbanist"/>
            </a:endParaRPr>
          </a:p>
        </p:txBody>
      </p:sp>
      <p:sp>
        <p:nvSpPr>
          <p:cNvPr id="1446" name="Google Shape;1446;p61"/>
          <p:cNvSpPr/>
          <p:nvPr/>
        </p:nvSpPr>
        <p:spPr>
          <a:xfrm>
            <a:off x="4710950" y="4037800"/>
            <a:ext cx="535200" cy="162300"/>
          </a:xfrm>
          <a:prstGeom prst="bevel">
            <a:avLst>
              <a:gd fmla="val 125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rPr>
              <a:t>ED&amp;R</a:t>
            </a:r>
            <a:endParaRPr sz="800">
              <a:solidFill>
                <a:schemeClr val="lt1"/>
              </a:solidFill>
            </a:endParaRPr>
          </a:p>
        </p:txBody>
      </p:sp>
      <p:sp>
        <p:nvSpPr>
          <p:cNvPr id="1447" name="Google Shape;1447;p61"/>
          <p:cNvSpPr/>
          <p:nvPr/>
        </p:nvSpPr>
        <p:spPr>
          <a:xfrm>
            <a:off x="2867950" y="876025"/>
            <a:ext cx="2429100" cy="117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500">
                <a:solidFill>
                  <a:schemeClr val="lt1"/>
                </a:solidFill>
                <a:latin typeface="Urbanist"/>
                <a:ea typeface="Urbanist"/>
                <a:cs typeface="Urbanist"/>
                <a:sym typeface="Urbanist"/>
              </a:rPr>
              <a:t>BUILT DIFFERENT</a:t>
            </a:r>
            <a:endParaRPr b="1" sz="500">
              <a:solidFill>
                <a:schemeClr val="lt1"/>
              </a:solidFill>
              <a:latin typeface="Urbanist"/>
              <a:ea typeface="Urbanist"/>
              <a:cs typeface="Urbanist"/>
              <a:sym typeface="Urbanist"/>
            </a:endParaRPr>
          </a:p>
        </p:txBody>
      </p:sp>
      <p:sp>
        <p:nvSpPr>
          <p:cNvPr id="1448" name="Google Shape;1448;p61"/>
          <p:cNvSpPr/>
          <p:nvPr/>
        </p:nvSpPr>
        <p:spPr>
          <a:xfrm>
            <a:off x="5948700" y="875988"/>
            <a:ext cx="2429100" cy="117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500">
                <a:solidFill>
                  <a:schemeClr val="lt1"/>
                </a:solidFill>
                <a:latin typeface="Urbanist"/>
                <a:ea typeface="Urbanist"/>
                <a:cs typeface="Urbanist"/>
                <a:sym typeface="Urbanist"/>
              </a:rPr>
              <a:t>BUILT DIFFERENT</a:t>
            </a:r>
            <a:endParaRPr b="1" sz="500">
              <a:solidFill>
                <a:schemeClr val="lt1"/>
              </a:solidFill>
              <a:latin typeface="Urbanist"/>
              <a:ea typeface="Urbanist"/>
              <a:cs typeface="Urbanist"/>
              <a:sym typeface="Urbanist"/>
            </a:endParaRPr>
          </a:p>
        </p:txBody>
      </p:sp>
      <p:sp>
        <p:nvSpPr>
          <p:cNvPr id="1449" name="Google Shape;1449;p61"/>
          <p:cNvSpPr/>
          <p:nvPr/>
        </p:nvSpPr>
        <p:spPr>
          <a:xfrm>
            <a:off x="1610275" y="765900"/>
            <a:ext cx="7435200" cy="93900"/>
          </a:xfrm>
          <a:prstGeom prst="rect">
            <a:avLst/>
          </a:prstGeom>
          <a:solidFill>
            <a:srgbClr val="0D5DD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500">
                <a:solidFill>
                  <a:schemeClr val="lt1"/>
                </a:solidFill>
                <a:latin typeface="Urbanist"/>
                <a:ea typeface="Urbanist"/>
                <a:cs typeface="Urbanist"/>
                <a:sym typeface="Urbanist"/>
              </a:rPr>
              <a:t>REALITY CAPTURE LIVE</a:t>
            </a:r>
            <a:endParaRPr b="1" sz="500">
              <a:solidFill>
                <a:schemeClr val="lt1"/>
              </a:solidFill>
              <a:latin typeface="Urbanist"/>
              <a:ea typeface="Urbanist"/>
              <a:cs typeface="Urbanist"/>
              <a:sym typeface="Urbanist"/>
            </a:endParaRPr>
          </a:p>
        </p:txBody>
      </p:sp>
      <p:sp>
        <p:nvSpPr>
          <p:cNvPr id="1450" name="Google Shape;1450;p61"/>
          <p:cNvSpPr/>
          <p:nvPr/>
        </p:nvSpPr>
        <p:spPr>
          <a:xfrm>
            <a:off x="2943274" y="3763650"/>
            <a:ext cx="295800" cy="250200"/>
          </a:xfrm>
          <a:prstGeom prst="ellipse">
            <a:avLst/>
          </a:prstGeom>
          <a:solidFill>
            <a:srgbClr val="FF31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DD</a:t>
            </a:r>
            <a:endParaRPr b="1" sz="600">
              <a:solidFill>
                <a:schemeClr val="lt1"/>
              </a:solidFill>
            </a:endParaRPr>
          </a:p>
        </p:txBody>
      </p:sp>
      <p:sp>
        <p:nvSpPr>
          <p:cNvPr id="1451" name="Google Shape;1451;p61"/>
          <p:cNvSpPr/>
          <p:nvPr/>
        </p:nvSpPr>
        <p:spPr>
          <a:xfrm rot="-5400000">
            <a:off x="846400" y="466148"/>
            <a:ext cx="173100" cy="1347300"/>
          </a:xfrm>
          <a:prstGeom prst="round2SameRect">
            <a:avLst>
              <a:gd fmla="val 20841" name="adj1"/>
              <a:gd fmla="val 4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452" name="Google Shape;1452;p61"/>
          <p:cNvSpPr txBox="1"/>
          <p:nvPr/>
        </p:nvSpPr>
        <p:spPr>
          <a:xfrm>
            <a:off x="495150" y="967889"/>
            <a:ext cx="1047600" cy="33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Urbanist"/>
                <a:ea typeface="Urbanist"/>
                <a:cs typeface="Urbanist"/>
                <a:sym typeface="Urbanist"/>
              </a:rPr>
              <a:t>All Campaigns</a:t>
            </a:r>
            <a:endParaRPr b="1" sz="1000">
              <a:solidFill>
                <a:schemeClr val="lt1"/>
              </a:solidFill>
              <a:latin typeface="Urbanist"/>
              <a:ea typeface="Urbanist"/>
              <a:cs typeface="Urbanist"/>
              <a:sym typeface="Urbanist"/>
            </a:endParaRPr>
          </a:p>
        </p:txBody>
      </p:sp>
      <p:sp>
        <p:nvSpPr>
          <p:cNvPr id="1453" name="Google Shape;1453;p61"/>
          <p:cNvSpPr/>
          <p:nvPr/>
        </p:nvSpPr>
        <p:spPr>
          <a:xfrm>
            <a:off x="1610275" y="2121997"/>
            <a:ext cx="1855200" cy="117000"/>
          </a:xfrm>
          <a:prstGeom prst="rect">
            <a:avLst/>
          </a:prstGeom>
          <a:solidFill>
            <a:srgbClr val="0D5DD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Urbanist"/>
                <a:ea typeface="Urbanist"/>
                <a:cs typeface="Urbanist"/>
                <a:sym typeface="Urbanist"/>
              </a:rPr>
              <a:t>Cross-sell G2A</a:t>
            </a:r>
            <a:endParaRPr b="1" sz="800">
              <a:solidFill>
                <a:schemeClr val="lt1"/>
              </a:solidFill>
              <a:latin typeface="Urbanist"/>
              <a:ea typeface="Urbanist"/>
              <a:cs typeface="Urbanist"/>
              <a:sym typeface="Urbanist"/>
            </a:endParaRPr>
          </a:p>
        </p:txBody>
      </p:sp>
      <p:sp>
        <p:nvSpPr>
          <p:cNvPr id="1454" name="Google Shape;1454;p61"/>
          <p:cNvSpPr/>
          <p:nvPr/>
        </p:nvSpPr>
        <p:spPr>
          <a:xfrm>
            <a:off x="1610275" y="2274397"/>
            <a:ext cx="1855200" cy="117000"/>
          </a:xfrm>
          <a:prstGeom prst="rect">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Urbanist"/>
                <a:ea typeface="Urbanist"/>
                <a:cs typeface="Urbanist"/>
                <a:sym typeface="Urbanist"/>
              </a:rPr>
              <a:t>Cross-sell A2G</a:t>
            </a:r>
            <a:endParaRPr b="1" sz="800">
              <a:solidFill>
                <a:schemeClr val="lt1"/>
              </a:solidFill>
              <a:latin typeface="Urbanist"/>
              <a:ea typeface="Urbanist"/>
              <a:cs typeface="Urbanist"/>
              <a:sym typeface="Urbanist"/>
            </a:endParaRPr>
          </a:p>
        </p:txBody>
      </p:sp>
      <p:sp>
        <p:nvSpPr>
          <p:cNvPr id="1455" name="Google Shape;1455;p61"/>
          <p:cNvSpPr/>
          <p:nvPr/>
        </p:nvSpPr>
        <p:spPr>
          <a:xfrm rot="-5400000">
            <a:off x="586850" y="1732550"/>
            <a:ext cx="663600" cy="1368300"/>
          </a:xfrm>
          <a:prstGeom prst="round2SameRect">
            <a:avLst>
              <a:gd fmla="val 14314" name="adj1"/>
              <a:gd fmla="val 400" name="adj2"/>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456" name="Google Shape;1456;p61"/>
          <p:cNvSpPr txBox="1"/>
          <p:nvPr/>
        </p:nvSpPr>
        <p:spPr>
          <a:xfrm>
            <a:off x="447450" y="2124032"/>
            <a:ext cx="1047600" cy="43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Urbanist"/>
                <a:ea typeface="Urbanist"/>
                <a:cs typeface="Urbanist"/>
                <a:sym typeface="Urbanist"/>
              </a:rPr>
              <a:t>Cross-sell</a:t>
            </a:r>
            <a:endParaRPr b="1" sz="1100">
              <a:solidFill>
                <a:schemeClr val="lt1"/>
              </a:solidFill>
              <a:latin typeface="Urbanist"/>
              <a:ea typeface="Urbanist"/>
              <a:cs typeface="Urbanist"/>
              <a:sym typeface="Urbanist"/>
            </a:endParaRPr>
          </a:p>
          <a:p>
            <a:pPr indent="0" lvl="0" marL="0" rtl="0" algn="ctr">
              <a:spcBef>
                <a:spcPts val="0"/>
              </a:spcBef>
              <a:spcAft>
                <a:spcPts val="0"/>
              </a:spcAft>
              <a:buNone/>
            </a:pPr>
            <a:r>
              <a:rPr b="1" lang="en" sz="1300">
                <a:solidFill>
                  <a:schemeClr val="lt1"/>
                </a:solidFill>
                <a:latin typeface="Urbanist"/>
                <a:ea typeface="Urbanist"/>
                <a:cs typeface="Urbanist"/>
                <a:sym typeface="Urbanist"/>
              </a:rPr>
              <a:t>10%</a:t>
            </a:r>
            <a:endParaRPr b="1" sz="1300">
              <a:solidFill>
                <a:schemeClr val="lt1"/>
              </a:solidFill>
              <a:latin typeface="Urbanist"/>
              <a:ea typeface="Urbanist"/>
              <a:cs typeface="Urbanist"/>
              <a:sym typeface="Urbanist"/>
            </a:endParaRPr>
          </a:p>
          <a:p>
            <a:pPr indent="0" lvl="0" marL="0" rtl="0" algn="ctr">
              <a:spcBef>
                <a:spcPts val="0"/>
              </a:spcBef>
              <a:spcAft>
                <a:spcPts val="0"/>
              </a:spcAft>
              <a:buNone/>
            </a:pPr>
            <a:r>
              <a:rPr b="1" i="1" lang="en" sz="800">
                <a:solidFill>
                  <a:schemeClr val="lt1"/>
                </a:solidFill>
                <a:latin typeface="Urbanist"/>
                <a:ea typeface="Urbanist"/>
                <a:cs typeface="Urbanist"/>
                <a:sym typeface="Urbanist"/>
              </a:rPr>
              <a:t>Always On</a:t>
            </a:r>
            <a:endParaRPr b="1" i="1" sz="800">
              <a:solidFill>
                <a:schemeClr val="lt1"/>
              </a:solidFill>
              <a:latin typeface="Urbanist"/>
              <a:ea typeface="Urbanist"/>
              <a:cs typeface="Urbanist"/>
              <a:sym typeface="Urbanist"/>
            </a:endParaRPr>
          </a:p>
        </p:txBody>
      </p:sp>
      <p:sp>
        <p:nvSpPr>
          <p:cNvPr id="1457" name="Google Shape;1457;p61"/>
          <p:cNvSpPr/>
          <p:nvPr/>
        </p:nvSpPr>
        <p:spPr>
          <a:xfrm>
            <a:off x="5117648" y="3768474"/>
            <a:ext cx="295800" cy="250200"/>
          </a:xfrm>
          <a:prstGeom prst="ellipse">
            <a:avLst/>
          </a:prstGeom>
          <a:solidFill>
            <a:srgbClr val="FF31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DD</a:t>
            </a:r>
            <a:endParaRPr b="1" sz="600">
              <a:solidFill>
                <a:schemeClr val="lt1"/>
              </a:solidFill>
            </a:endParaRPr>
          </a:p>
        </p:txBody>
      </p:sp>
      <p:sp>
        <p:nvSpPr>
          <p:cNvPr id="1458" name="Google Shape;1458;p61"/>
          <p:cNvSpPr/>
          <p:nvPr/>
        </p:nvSpPr>
        <p:spPr>
          <a:xfrm>
            <a:off x="5640090" y="3763650"/>
            <a:ext cx="295800" cy="250200"/>
          </a:xfrm>
          <a:prstGeom prst="ellipse">
            <a:avLst/>
          </a:prstGeom>
          <a:solidFill>
            <a:srgbClr val="FF31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DD</a:t>
            </a:r>
            <a:endParaRPr b="1" sz="600">
              <a:solidFill>
                <a:schemeClr val="lt1"/>
              </a:solidFill>
            </a:endParaRPr>
          </a:p>
        </p:txBody>
      </p:sp>
      <p:sp>
        <p:nvSpPr>
          <p:cNvPr id="1459" name="Google Shape;1459;p61"/>
          <p:cNvSpPr/>
          <p:nvPr/>
        </p:nvSpPr>
        <p:spPr>
          <a:xfrm>
            <a:off x="6182910" y="3763650"/>
            <a:ext cx="295800" cy="250200"/>
          </a:xfrm>
          <a:prstGeom prst="ellipse">
            <a:avLst/>
          </a:prstGeom>
          <a:solidFill>
            <a:srgbClr val="FF31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DD</a:t>
            </a:r>
            <a:endParaRPr b="1" sz="600">
              <a:solidFill>
                <a:schemeClr val="lt1"/>
              </a:solidFill>
            </a:endParaRPr>
          </a:p>
        </p:txBody>
      </p:sp>
      <p:sp>
        <p:nvSpPr>
          <p:cNvPr id="1460" name="Google Shape;1460;p61"/>
          <p:cNvSpPr/>
          <p:nvPr/>
        </p:nvSpPr>
        <p:spPr>
          <a:xfrm>
            <a:off x="6884631" y="3766175"/>
            <a:ext cx="295800" cy="250200"/>
          </a:xfrm>
          <a:prstGeom prst="ellipse">
            <a:avLst/>
          </a:prstGeom>
          <a:solidFill>
            <a:srgbClr val="FF31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DD</a:t>
            </a:r>
            <a:endParaRPr b="1" sz="600">
              <a:solidFill>
                <a:schemeClr val="lt1"/>
              </a:solidFill>
            </a:endParaRPr>
          </a:p>
        </p:txBody>
      </p:sp>
      <p:sp>
        <p:nvSpPr>
          <p:cNvPr id="1461" name="Google Shape;1461;p61"/>
          <p:cNvSpPr/>
          <p:nvPr/>
        </p:nvSpPr>
        <p:spPr>
          <a:xfrm>
            <a:off x="3827339" y="3763650"/>
            <a:ext cx="295800" cy="250200"/>
          </a:xfrm>
          <a:prstGeom prst="ellipse">
            <a:avLst/>
          </a:prstGeom>
          <a:solidFill>
            <a:srgbClr val="FF31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DD</a:t>
            </a:r>
            <a:endParaRPr b="1" sz="600">
              <a:solidFill>
                <a:schemeClr val="lt1"/>
              </a:solidFill>
            </a:endParaRPr>
          </a:p>
        </p:txBody>
      </p:sp>
      <p:sp>
        <p:nvSpPr>
          <p:cNvPr id="1462" name="Google Shape;1462;p61"/>
          <p:cNvSpPr/>
          <p:nvPr/>
        </p:nvSpPr>
        <p:spPr>
          <a:xfrm>
            <a:off x="4472508" y="3777125"/>
            <a:ext cx="295800" cy="250200"/>
          </a:xfrm>
          <a:prstGeom prst="ellipse">
            <a:avLst/>
          </a:prstGeom>
          <a:solidFill>
            <a:srgbClr val="FF31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a:solidFill>
                  <a:schemeClr val="lt1"/>
                </a:solidFill>
              </a:rPr>
              <a:t>DD</a:t>
            </a:r>
            <a:endParaRPr b="1" sz="600">
              <a:solidFill>
                <a:schemeClr val="lt1"/>
              </a:solidFill>
            </a:endParaRPr>
          </a:p>
        </p:txBody>
      </p:sp>
      <p:sp>
        <p:nvSpPr>
          <p:cNvPr id="1463" name="Google Shape;1463;p61"/>
          <p:cNvSpPr/>
          <p:nvPr/>
        </p:nvSpPr>
        <p:spPr>
          <a:xfrm>
            <a:off x="-650190" y="3616475"/>
            <a:ext cx="295800" cy="250200"/>
          </a:xfrm>
          <a:prstGeom prst="ellipse">
            <a:avLst/>
          </a:prstGeom>
          <a:solidFill>
            <a:srgbClr val="FF31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600">
                <a:solidFill>
                  <a:schemeClr val="lt1"/>
                </a:solidFill>
              </a:rPr>
              <a:t>DD</a:t>
            </a:r>
            <a:endParaRPr b="1" sz="600">
              <a:solidFill>
                <a:schemeClr val="lt1"/>
              </a:solidFill>
            </a:endParaRPr>
          </a:p>
        </p:txBody>
      </p:sp>
      <p:sp>
        <p:nvSpPr>
          <p:cNvPr id="1464" name="Google Shape;1464;p61"/>
          <p:cNvSpPr/>
          <p:nvPr/>
        </p:nvSpPr>
        <p:spPr>
          <a:xfrm>
            <a:off x="3465733" y="2119625"/>
            <a:ext cx="620700" cy="1170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ABABA"/>
                </a:solidFill>
                <a:latin typeface="Urbanist"/>
                <a:ea typeface="Urbanist"/>
                <a:cs typeface="Urbanist"/>
                <a:sym typeface="Urbanist"/>
              </a:rPr>
              <a:t>PREP</a:t>
            </a:r>
            <a:endParaRPr b="1" sz="800">
              <a:solidFill>
                <a:srgbClr val="BABABA"/>
              </a:solidFill>
              <a:latin typeface="Urbanist"/>
              <a:ea typeface="Urbanist"/>
              <a:cs typeface="Urbanist"/>
              <a:sym typeface="Urbanist"/>
            </a:endParaRPr>
          </a:p>
        </p:txBody>
      </p:sp>
      <p:sp>
        <p:nvSpPr>
          <p:cNvPr id="1465" name="Google Shape;1465;p61"/>
          <p:cNvSpPr/>
          <p:nvPr/>
        </p:nvSpPr>
        <p:spPr>
          <a:xfrm>
            <a:off x="3465733" y="2269340"/>
            <a:ext cx="620700" cy="1170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ABABA"/>
                </a:solidFill>
                <a:latin typeface="Urbanist"/>
                <a:ea typeface="Urbanist"/>
                <a:cs typeface="Urbanist"/>
                <a:sym typeface="Urbanist"/>
              </a:rPr>
              <a:t>PREP</a:t>
            </a:r>
            <a:endParaRPr b="1" sz="800">
              <a:solidFill>
                <a:srgbClr val="BABABA"/>
              </a:solidFill>
              <a:latin typeface="Urbanist"/>
              <a:ea typeface="Urbanist"/>
              <a:cs typeface="Urbanist"/>
              <a:sym typeface="Urbanist"/>
            </a:endParaRPr>
          </a:p>
        </p:txBody>
      </p:sp>
      <p:sp>
        <p:nvSpPr>
          <p:cNvPr id="1466" name="Google Shape;1466;p61"/>
          <p:cNvSpPr/>
          <p:nvPr/>
        </p:nvSpPr>
        <p:spPr>
          <a:xfrm>
            <a:off x="3465733" y="2439201"/>
            <a:ext cx="620700" cy="1170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ABABA"/>
                </a:solidFill>
                <a:latin typeface="Urbanist"/>
                <a:ea typeface="Urbanist"/>
                <a:cs typeface="Urbanist"/>
                <a:sym typeface="Urbanist"/>
              </a:rPr>
              <a:t>PREP</a:t>
            </a:r>
            <a:endParaRPr b="1" sz="800">
              <a:solidFill>
                <a:srgbClr val="BABABA"/>
              </a:solidFill>
              <a:latin typeface="Urbanist"/>
              <a:ea typeface="Urbanist"/>
              <a:cs typeface="Urbanist"/>
              <a:sym typeface="Urbanist"/>
            </a:endParaRPr>
          </a:p>
        </p:txBody>
      </p:sp>
      <p:sp>
        <p:nvSpPr>
          <p:cNvPr id="1467" name="Google Shape;1467;p61"/>
          <p:cNvSpPr/>
          <p:nvPr/>
        </p:nvSpPr>
        <p:spPr>
          <a:xfrm>
            <a:off x="3465733" y="2584603"/>
            <a:ext cx="620700" cy="1170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ABABA"/>
                </a:solidFill>
                <a:latin typeface="Urbanist"/>
                <a:ea typeface="Urbanist"/>
                <a:cs typeface="Urbanist"/>
                <a:sym typeface="Urbanist"/>
              </a:rPr>
              <a:t>PREP</a:t>
            </a:r>
            <a:endParaRPr b="1" sz="800">
              <a:solidFill>
                <a:srgbClr val="BABABA"/>
              </a:solidFill>
              <a:latin typeface="Urbanist"/>
              <a:ea typeface="Urbanist"/>
              <a:cs typeface="Urbanist"/>
              <a:sym typeface="Urbanist"/>
            </a:endParaRPr>
          </a:p>
        </p:txBody>
      </p:sp>
      <p:sp>
        <p:nvSpPr>
          <p:cNvPr id="1468" name="Google Shape;1468;p61"/>
          <p:cNvSpPr txBox="1"/>
          <p:nvPr/>
        </p:nvSpPr>
        <p:spPr>
          <a:xfrm>
            <a:off x="-614142" y="3603575"/>
            <a:ext cx="1159800" cy="276000"/>
          </a:xfrm>
          <a:prstGeom prst="rect">
            <a:avLst/>
          </a:prstGeom>
          <a:noFill/>
          <a:ln>
            <a:noFill/>
          </a:ln>
        </p:spPr>
        <p:txBody>
          <a:bodyPr anchorCtr="0" anchor="t" bIns="91425" lIns="91425" spcFirstLastPara="1" rIns="91425" wrap="square" tIns="91425">
            <a:noAutofit/>
          </a:bodyPr>
          <a:lstStyle/>
          <a:p>
            <a:pPr indent="0" lvl="0" marL="190500" marR="190500" rtl="0" algn="l">
              <a:lnSpc>
                <a:spcPct val="146668"/>
              </a:lnSpc>
              <a:spcBef>
                <a:spcPts val="0"/>
              </a:spcBef>
              <a:spcAft>
                <a:spcPts val="0"/>
              </a:spcAft>
              <a:buClr>
                <a:schemeClr val="dk1"/>
              </a:buClr>
              <a:buSzPts val="1100"/>
              <a:buFont typeface="Arial"/>
              <a:buNone/>
            </a:pPr>
            <a:r>
              <a:rPr b="1" lang="en" sz="650">
                <a:solidFill>
                  <a:srgbClr val="1D1C1D"/>
                </a:solidFill>
                <a:latin typeface="Hanken Grotesk"/>
                <a:ea typeface="Hanken Grotesk"/>
                <a:cs typeface="Hanken Grotesk"/>
                <a:sym typeface="Hanken Grotesk"/>
              </a:rPr>
              <a:t>= Deploy Day</a:t>
            </a:r>
            <a:endParaRPr b="1" sz="650">
              <a:solidFill>
                <a:srgbClr val="1D1C1D"/>
              </a:solidFill>
              <a:latin typeface="Hanken Grotesk"/>
              <a:ea typeface="Hanken Grotesk"/>
              <a:cs typeface="Hanken Grotesk"/>
              <a:sym typeface="Hanken Grotesk"/>
            </a:endParaRPr>
          </a:p>
          <a:p>
            <a:pPr indent="0" lvl="0" marL="0" rtl="0" algn="l">
              <a:spcBef>
                <a:spcPts val="0"/>
              </a:spcBef>
              <a:spcAft>
                <a:spcPts val="0"/>
              </a:spcAft>
              <a:buNone/>
            </a:pPr>
            <a:r>
              <a:t/>
            </a:r>
            <a:endParaRPr b="1" sz="200">
              <a:solidFill>
                <a:schemeClr val="dk2"/>
              </a:solidFill>
              <a:latin typeface="Hanken Grotesk"/>
              <a:ea typeface="Hanken Grotesk"/>
              <a:cs typeface="Hanken Grotesk"/>
              <a:sym typeface="Hanken Grotesk"/>
            </a:endParaRPr>
          </a:p>
        </p:txBody>
      </p:sp>
      <p:sp>
        <p:nvSpPr>
          <p:cNvPr id="1469" name="Google Shape;1469;p61"/>
          <p:cNvSpPr/>
          <p:nvPr/>
        </p:nvSpPr>
        <p:spPr>
          <a:xfrm>
            <a:off x="4086675" y="2113950"/>
            <a:ext cx="3724500" cy="117000"/>
          </a:xfrm>
          <a:prstGeom prst="rect">
            <a:avLst/>
          </a:prstGeom>
          <a:solidFill>
            <a:srgbClr val="0D5DD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Urbanist"/>
                <a:ea typeface="Urbanist"/>
                <a:cs typeface="Urbanist"/>
                <a:sym typeface="Urbanist"/>
              </a:rPr>
              <a:t>Cross-sell G2A</a:t>
            </a:r>
            <a:endParaRPr b="1" sz="800">
              <a:solidFill>
                <a:schemeClr val="lt1"/>
              </a:solidFill>
              <a:latin typeface="Urbanist"/>
              <a:ea typeface="Urbanist"/>
              <a:cs typeface="Urbanist"/>
              <a:sym typeface="Urbanist"/>
            </a:endParaRPr>
          </a:p>
        </p:txBody>
      </p:sp>
      <p:sp>
        <p:nvSpPr>
          <p:cNvPr id="1470" name="Google Shape;1470;p61"/>
          <p:cNvSpPr/>
          <p:nvPr/>
        </p:nvSpPr>
        <p:spPr>
          <a:xfrm>
            <a:off x="4086675" y="2266350"/>
            <a:ext cx="3724500" cy="117000"/>
          </a:xfrm>
          <a:prstGeom prst="rect">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Urbanist"/>
                <a:ea typeface="Urbanist"/>
                <a:cs typeface="Urbanist"/>
                <a:sym typeface="Urbanist"/>
              </a:rPr>
              <a:t>Cross-sell A2G</a:t>
            </a:r>
            <a:endParaRPr b="1" sz="800">
              <a:solidFill>
                <a:schemeClr val="lt1"/>
              </a:solidFill>
              <a:latin typeface="Urbanist"/>
              <a:ea typeface="Urbanist"/>
              <a:cs typeface="Urbanist"/>
              <a:sym typeface="Urbanist"/>
            </a:endParaRPr>
          </a:p>
        </p:txBody>
      </p:sp>
      <p:sp>
        <p:nvSpPr>
          <p:cNvPr id="1471" name="Google Shape;1471;p61"/>
          <p:cNvSpPr/>
          <p:nvPr/>
        </p:nvSpPr>
        <p:spPr>
          <a:xfrm>
            <a:off x="4086675" y="2433178"/>
            <a:ext cx="3724500" cy="117000"/>
          </a:xfrm>
          <a:prstGeom prst="rect">
            <a:avLst/>
          </a:prstGeom>
          <a:solidFill>
            <a:srgbClr val="FFEA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2"/>
                </a:solidFill>
                <a:latin typeface="Urbanist"/>
                <a:ea typeface="Urbanist"/>
                <a:cs typeface="Urbanist"/>
                <a:sym typeface="Urbanist"/>
              </a:rPr>
              <a:t>Cross-sell Reports</a:t>
            </a:r>
            <a:endParaRPr b="1" sz="800">
              <a:solidFill>
                <a:schemeClr val="dk2"/>
              </a:solidFill>
              <a:latin typeface="Urbanist"/>
              <a:ea typeface="Urbanist"/>
              <a:cs typeface="Urbanist"/>
              <a:sym typeface="Urbanist"/>
            </a:endParaRPr>
          </a:p>
        </p:txBody>
      </p:sp>
      <p:sp>
        <p:nvSpPr>
          <p:cNvPr id="1472" name="Google Shape;1472;p61"/>
          <p:cNvSpPr/>
          <p:nvPr/>
        </p:nvSpPr>
        <p:spPr>
          <a:xfrm>
            <a:off x="4086675" y="2582425"/>
            <a:ext cx="3724500" cy="117000"/>
          </a:xfrm>
          <a:prstGeom prst="rect">
            <a:avLst/>
          </a:prstGeom>
          <a:solidFill>
            <a:srgbClr val="BABAB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Urbanist"/>
                <a:ea typeface="Urbanist"/>
                <a:cs typeface="Urbanist"/>
                <a:sym typeface="Urbanist"/>
              </a:rPr>
              <a:t>Cross-sell Autonomy</a:t>
            </a:r>
            <a:endParaRPr b="1" sz="800">
              <a:solidFill>
                <a:schemeClr val="dk1"/>
              </a:solidFill>
              <a:latin typeface="Urbanist"/>
              <a:ea typeface="Urbanist"/>
              <a:cs typeface="Urbanist"/>
              <a:sym typeface="Urbanist"/>
            </a:endParaRPr>
          </a:p>
        </p:txBody>
      </p:sp>
      <p:sp>
        <p:nvSpPr>
          <p:cNvPr id="1473" name="Google Shape;1473;p61"/>
          <p:cNvSpPr/>
          <p:nvPr/>
        </p:nvSpPr>
        <p:spPr>
          <a:xfrm>
            <a:off x="7820393" y="2116425"/>
            <a:ext cx="1234200" cy="1170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ABABA"/>
                </a:solidFill>
                <a:latin typeface="Urbanist"/>
                <a:ea typeface="Urbanist"/>
                <a:cs typeface="Urbanist"/>
                <a:sym typeface="Urbanist"/>
              </a:rPr>
              <a:t>PREP</a:t>
            </a:r>
            <a:endParaRPr b="1" sz="800">
              <a:solidFill>
                <a:srgbClr val="BABABA"/>
              </a:solidFill>
              <a:latin typeface="Urbanist"/>
              <a:ea typeface="Urbanist"/>
              <a:cs typeface="Urbanist"/>
              <a:sym typeface="Urbanist"/>
            </a:endParaRPr>
          </a:p>
        </p:txBody>
      </p:sp>
      <p:sp>
        <p:nvSpPr>
          <p:cNvPr id="1474" name="Google Shape;1474;p61"/>
          <p:cNvSpPr/>
          <p:nvPr/>
        </p:nvSpPr>
        <p:spPr>
          <a:xfrm>
            <a:off x="7820393" y="2266140"/>
            <a:ext cx="1234200" cy="1170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ABABA"/>
                </a:solidFill>
                <a:latin typeface="Urbanist"/>
                <a:ea typeface="Urbanist"/>
                <a:cs typeface="Urbanist"/>
                <a:sym typeface="Urbanist"/>
              </a:rPr>
              <a:t>PREP</a:t>
            </a:r>
            <a:endParaRPr b="1" sz="800">
              <a:solidFill>
                <a:srgbClr val="BABABA"/>
              </a:solidFill>
              <a:latin typeface="Urbanist"/>
              <a:ea typeface="Urbanist"/>
              <a:cs typeface="Urbanist"/>
              <a:sym typeface="Urbanist"/>
            </a:endParaRPr>
          </a:p>
        </p:txBody>
      </p:sp>
      <p:sp>
        <p:nvSpPr>
          <p:cNvPr id="1475" name="Google Shape;1475;p61"/>
          <p:cNvSpPr/>
          <p:nvPr/>
        </p:nvSpPr>
        <p:spPr>
          <a:xfrm>
            <a:off x="7820393" y="2436000"/>
            <a:ext cx="1234200" cy="1170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ABABA"/>
                </a:solidFill>
                <a:latin typeface="Urbanist"/>
                <a:ea typeface="Urbanist"/>
                <a:cs typeface="Urbanist"/>
                <a:sym typeface="Urbanist"/>
              </a:rPr>
              <a:t>PREP</a:t>
            </a:r>
            <a:endParaRPr b="1" sz="800">
              <a:solidFill>
                <a:srgbClr val="BABABA"/>
              </a:solidFill>
              <a:latin typeface="Urbanist"/>
              <a:ea typeface="Urbanist"/>
              <a:cs typeface="Urbanist"/>
              <a:sym typeface="Urbanist"/>
            </a:endParaRPr>
          </a:p>
        </p:txBody>
      </p:sp>
      <p:sp>
        <p:nvSpPr>
          <p:cNvPr id="1476" name="Google Shape;1476;p61"/>
          <p:cNvSpPr/>
          <p:nvPr/>
        </p:nvSpPr>
        <p:spPr>
          <a:xfrm>
            <a:off x="7820393" y="2581401"/>
            <a:ext cx="1234200" cy="117000"/>
          </a:xfrm>
          <a:prstGeom prst="rect">
            <a:avLst/>
          </a:prstGeom>
          <a:solidFill>
            <a:srgbClr val="FFEF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ABABA"/>
                </a:solidFill>
                <a:latin typeface="Urbanist"/>
                <a:ea typeface="Urbanist"/>
                <a:cs typeface="Urbanist"/>
                <a:sym typeface="Urbanist"/>
              </a:rPr>
              <a:t>PREP</a:t>
            </a:r>
            <a:endParaRPr b="1" sz="800">
              <a:solidFill>
                <a:srgbClr val="BABABA"/>
              </a:solidFill>
              <a:latin typeface="Urbanist"/>
              <a:ea typeface="Urbanist"/>
              <a:cs typeface="Urbanist"/>
              <a:sym typeface="Urbanis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8" name="Shape 1138"/>
        <p:cNvGrpSpPr/>
        <p:nvPr/>
      </p:nvGrpSpPr>
      <p:grpSpPr>
        <a:xfrm>
          <a:off x="0" y="0"/>
          <a:ext cx="0" cy="0"/>
          <a:chOff x="0" y="0"/>
          <a:chExt cx="0" cy="0"/>
        </a:xfrm>
      </p:grpSpPr>
      <p:sp>
        <p:nvSpPr>
          <p:cNvPr id="1139" name="Google Shape;1139;p44"/>
          <p:cNvSpPr txBox="1"/>
          <p:nvPr>
            <p:ph type="title"/>
          </p:nvPr>
        </p:nvSpPr>
        <p:spPr>
          <a:xfrm>
            <a:off x="304391" y="337161"/>
            <a:ext cx="7886700" cy="403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solidFill>
                  <a:schemeClr val="dk1"/>
                </a:solidFill>
              </a:rPr>
              <a:t>Today’s Product Marketing Council leaders</a:t>
            </a:r>
            <a:endParaRPr>
              <a:solidFill>
                <a:schemeClr val="dk1"/>
              </a:solidFill>
            </a:endParaRPr>
          </a:p>
        </p:txBody>
      </p:sp>
      <p:sp>
        <p:nvSpPr>
          <p:cNvPr id="1140" name="Google Shape;1140;p44"/>
          <p:cNvSpPr txBox="1"/>
          <p:nvPr>
            <p:ph idx="1" type="body"/>
          </p:nvPr>
        </p:nvSpPr>
        <p:spPr>
          <a:xfrm>
            <a:off x="3482325" y="3678325"/>
            <a:ext cx="2826000" cy="961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400">
                <a:solidFill>
                  <a:schemeClr val="dk1"/>
                </a:solidFill>
              </a:rPr>
              <a:t>Maria Pergolino</a:t>
            </a:r>
            <a:endParaRPr b="1" sz="1400">
              <a:solidFill>
                <a:schemeClr val="dk1"/>
              </a:solidFill>
            </a:endParaRPr>
          </a:p>
          <a:p>
            <a:pPr indent="0" lvl="0" marL="0" rtl="0" algn="l">
              <a:spcBef>
                <a:spcPts val="800"/>
              </a:spcBef>
              <a:spcAft>
                <a:spcPts val="0"/>
              </a:spcAft>
              <a:buNone/>
            </a:pPr>
            <a:r>
              <a:rPr lang="en" sz="1400">
                <a:solidFill>
                  <a:schemeClr val="dk1"/>
                </a:solidFill>
              </a:rPr>
              <a:t>CMO Executive-in-Residence</a:t>
            </a:r>
            <a:endParaRPr sz="1400">
              <a:solidFill>
                <a:schemeClr val="dk1"/>
              </a:solidFill>
            </a:endParaRPr>
          </a:p>
          <a:p>
            <a:pPr indent="0" lvl="0" marL="0" rtl="0" algn="l">
              <a:spcBef>
                <a:spcPts val="800"/>
              </a:spcBef>
              <a:spcAft>
                <a:spcPts val="0"/>
              </a:spcAft>
              <a:buNone/>
            </a:pPr>
            <a:r>
              <a:rPr lang="en" sz="1400">
                <a:solidFill>
                  <a:schemeClr val="dk1"/>
                </a:solidFill>
              </a:rPr>
              <a:t>Scale Venture </a:t>
            </a:r>
            <a:r>
              <a:rPr lang="en" sz="1400">
                <a:solidFill>
                  <a:schemeClr val="dk1"/>
                </a:solidFill>
              </a:rPr>
              <a:t>Partners</a:t>
            </a:r>
            <a:endParaRPr sz="1400">
              <a:solidFill>
                <a:schemeClr val="dk1"/>
              </a:solidFill>
            </a:endParaRPr>
          </a:p>
        </p:txBody>
      </p:sp>
      <p:pic>
        <p:nvPicPr>
          <p:cNvPr id="1141" name="Google Shape;1141;p44"/>
          <p:cNvPicPr preferRelativeResize="0"/>
          <p:nvPr/>
        </p:nvPicPr>
        <p:blipFill rotWithShape="1">
          <a:blip r:embed="rId3">
            <a:alphaModFix/>
          </a:blip>
          <a:srcRect b="0" l="0" r="0" t="0"/>
          <a:stretch/>
        </p:blipFill>
        <p:spPr>
          <a:xfrm>
            <a:off x="3294297" y="1000225"/>
            <a:ext cx="2473500" cy="2473500"/>
          </a:xfrm>
          <a:prstGeom prst="ellipse">
            <a:avLst/>
          </a:prstGeom>
          <a:noFill/>
          <a:ln>
            <a:noFill/>
          </a:ln>
        </p:spPr>
      </p:pic>
      <p:pic>
        <p:nvPicPr>
          <p:cNvPr id="1142" name="Google Shape;1142;p44"/>
          <p:cNvPicPr preferRelativeResize="0"/>
          <p:nvPr/>
        </p:nvPicPr>
        <p:blipFill rotWithShape="1">
          <a:blip r:embed="rId4">
            <a:alphaModFix/>
          </a:blip>
          <a:srcRect b="0" l="258" r="248" t="0"/>
          <a:stretch/>
        </p:blipFill>
        <p:spPr>
          <a:xfrm>
            <a:off x="6364050" y="1000225"/>
            <a:ext cx="2555400" cy="2555700"/>
          </a:xfrm>
          <a:prstGeom prst="ellipse">
            <a:avLst/>
          </a:prstGeom>
          <a:noFill/>
          <a:ln>
            <a:noFill/>
          </a:ln>
        </p:spPr>
      </p:pic>
      <p:sp>
        <p:nvSpPr>
          <p:cNvPr id="1143" name="Google Shape;1143;p44"/>
          <p:cNvSpPr txBox="1"/>
          <p:nvPr>
            <p:ph idx="1" type="body"/>
          </p:nvPr>
        </p:nvSpPr>
        <p:spPr>
          <a:xfrm>
            <a:off x="6641250" y="3678325"/>
            <a:ext cx="2555400" cy="961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400">
                <a:solidFill>
                  <a:schemeClr val="dk1"/>
                </a:solidFill>
              </a:rPr>
              <a:t>Tricia Gellman</a:t>
            </a:r>
            <a:endParaRPr b="1" sz="1400">
              <a:solidFill>
                <a:schemeClr val="dk1"/>
              </a:solidFill>
            </a:endParaRPr>
          </a:p>
          <a:p>
            <a:pPr indent="0" lvl="0" marL="0" rtl="0" algn="l">
              <a:spcBef>
                <a:spcPts val="800"/>
              </a:spcBef>
              <a:spcAft>
                <a:spcPts val="0"/>
              </a:spcAft>
              <a:buNone/>
            </a:pPr>
            <a:r>
              <a:rPr lang="en" sz="1400">
                <a:solidFill>
                  <a:schemeClr val="dk1"/>
                </a:solidFill>
              </a:rPr>
              <a:t>CMO Executive-in-Residence</a:t>
            </a:r>
            <a:endParaRPr sz="1400">
              <a:solidFill>
                <a:schemeClr val="dk1"/>
              </a:solidFill>
            </a:endParaRPr>
          </a:p>
          <a:p>
            <a:pPr indent="0" lvl="0" marL="0" rtl="0" algn="l">
              <a:spcBef>
                <a:spcPts val="800"/>
              </a:spcBef>
              <a:spcAft>
                <a:spcPts val="0"/>
              </a:spcAft>
              <a:buNone/>
            </a:pPr>
            <a:r>
              <a:rPr lang="en" sz="1400">
                <a:solidFill>
                  <a:schemeClr val="dk1"/>
                </a:solidFill>
              </a:rPr>
              <a:t>Scale Venture Partners</a:t>
            </a:r>
            <a:endParaRPr sz="1400">
              <a:solidFill>
                <a:schemeClr val="dk1"/>
              </a:solidFill>
            </a:endParaRPr>
          </a:p>
          <a:p>
            <a:pPr indent="0" lvl="0" marL="0" rtl="0" algn="l">
              <a:spcBef>
                <a:spcPts val="800"/>
              </a:spcBef>
              <a:spcAft>
                <a:spcPts val="0"/>
              </a:spcAft>
              <a:buNone/>
            </a:pPr>
            <a:r>
              <a:t/>
            </a:r>
            <a:endParaRPr b="1" sz="1400">
              <a:solidFill>
                <a:schemeClr val="dk1"/>
              </a:solidFill>
            </a:endParaRPr>
          </a:p>
          <a:p>
            <a:pPr indent="0" lvl="0" marL="0" rtl="0" algn="l">
              <a:spcBef>
                <a:spcPts val="800"/>
              </a:spcBef>
              <a:spcAft>
                <a:spcPts val="0"/>
              </a:spcAft>
              <a:buNone/>
            </a:pPr>
            <a:r>
              <a:t/>
            </a:r>
            <a:endParaRPr sz="1400">
              <a:solidFill>
                <a:schemeClr val="dk1"/>
              </a:solidFill>
            </a:endParaRPr>
          </a:p>
          <a:p>
            <a:pPr indent="0" lvl="0" marL="0" rtl="0" algn="l">
              <a:spcBef>
                <a:spcPts val="800"/>
              </a:spcBef>
              <a:spcAft>
                <a:spcPts val="0"/>
              </a:spcAft>
              <a:buNone/>
            </a:pPr>
            <a:r>
              <a:t/>
            </a:r>
            <a:endParaRPr sz="1400">
              <a:solidFill>
                <a:schemeClr val="dk1"/>
              </a:solidFill>
            </a:endParaRPr>
          </a:p>
        </p:txBody>
      </p:sp>
      <p:sp>
        <p:nvSpPr>
          <p:cNvPr id="1144" name="Google Shape;1144;p44"/>
          <p:cNvSpPr txBox="1"/>
          <p:nvPr>
            <p:ph idx="1" type="body"/>
          </p:nvPr>
        </p:nvSpPr>
        <p:spPr>
          <a:xfrm>
            <a:off x="412575" y="3678325"/>
            <a:ext cx="2927700" cy="1699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400">
                <a:solidFill>
                  <a:schemeClr val="dk1"/>
                </a:solidFill>
              </a:rPr>
              <a:t>Jarrod Krug</a:t>
            </a:r>
            <a:endParaRPr b="1" sz="1400">
              <a:solidFill>
                <a:schemeClr val="dk1"/>
              </a:solidFill>
            </a:endParaRPr>
          </a:p>
          <a:p>
            <a:pPr indent="0" lvl="0" marL="0" rtl="0" algn="l">
              <a:spcBef>
                <a:spcPts val="800"/>
              </a:spcBef>
              <a:spcAft>
                <a:spcPts val="0"/>
              </a:spcAft>
              <a:buNone/>
            </a:pPr>
            <a:r>
              <a:rPr lang="en" sz="1400">
                <a:solidFill>
                  <a:schemeClr val="dk1"/>
                </a:solidFill>
              </a:rPr>
              <a:t>Director of Product Marketing</a:t>
            </a:r>
            <a:endParaRPr sz="1400">
              <a:solidFill>
                <a:schemeClr val="dk1"/>
              </a:solidFill>
            </a:endParaRPr>
          </a:p>
          <a:p>
            <a:pPr indent="0" lvl="0" marL="0" rtl="0" algn="l">
              <a:spcBef>
                <a:spcPts val="800"/>
              </a:spcBef>
              <a:spcAft>
                <a:spcPts val="0"/>
              </a:spcAft>
              <a:buNone/>
            </a:pPr>
            <a:r>
              <a:rPr lang="en" sz="1400">
                <a:solidFill>
                  <a:schemeClr val="dk1"/>
                </a:solidFill>
              </a:rPr>
              <a:t>DroneDeploy</a:t>
            </a:r>
            <a:endParaRPr sz="1400">
              <a:solidFill>
                <a:schemeClr val="dk1"/>
              </a:solidFill>
            </a:endParaRPr>
          </a:p>
        </p:txBody>
      </p:sp>
      <p:pic>
        <p:nvPicPr>
          <p:cNvPr id="1145" name="Google Shape;1145;p44"/>
          <p:cNvPicPr preferRelativeResize="0"/>
          <p:nvPr/>
        </p:nvPicPr>
        <p:blipFill rotWithShape="1">
          <a:blip r:embed="rId5">
            <a:alphaModFix/>
          </a:blip>
          <a:srcRect b="0" l="0" r="0" t="0"/>
          <a:stretch/>
        </p:blipFill>
        <p:spPr>
          <a:xfrm>
            <a:off x="224547" y="1000225"/>
            <a:ext cx="2473500" cy="24735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62"/>
          <p:cNvSpPr/>
          <p:nvPr/>
        </p:nvSpPr>
        <p:spPr>
          <a:xfrm flipH="1" rot="10800000">
            <a:off x="1785551" y="807588"/>
            <a:ext cx="5613000" cy="545700"/>
          </a:xfrm>
          <a:prstGeom prst="trapezoid">
            <a:avLst>
              <a:gd fmla="val 54341" name="adj"/>
            </a:avLst>
          </a:prstGeom>
          <a:no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483" name="Google Shape;1483;p62"/>
          <p:cNvSpPr/>
          <p:nvPr/>
        </p:nvSpPr>
        <p:spPr>
          <a:xfrm flipH="1" rot="10800000">
            <a:off x="3256851" y="3589970"/>
            <a:ext cx="2686800" cy="1247700"/>
          </a:xfrm>
          <a:prstGeom prst="trapezoid">
            <a:avLst>
              <a:gd fmla="val 48114" name="adj"/>
            </a:avLst>
          </a:prstGeom>
          <a:no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484" name="Google Shape;1484;p62"/>
          <p:cNvSpPr/>
          <p:nvPr/>
        </p:nvSpPr>
        <p:spPr>
          <a:xfrm flipH="1" rot="10800000">
            <a:off x="2127412" y="1478438"/>
            <a:ext cx="4929300" cy="888000"/>
          </a:xfrm>
          <a:prstGeom prst="trapezoid">
            <a:avLst>
              <a:gd fmla="val 56246" name="adj"/>
            </a:avLst>
          </a:prstGeom>
          <a:noFill/>
          <a:ln cap="flat" cmpd="sng" w="1905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485" name="Google Shape;1485;p62"/>
          <p:cNvSpPr txBox="1"/>
          <p:nvPr/>
        </p:nvSpPr>
        <p:spPr>
          <a:xfrm>
            <a:off x="144148" y="628044"/>
            <a:ext cx="10416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accent1"/>
                </a:solidFill>
                <a:latin typeface="Urbanist"/>
                <a:ea typeface="Urbanist"/>
                <a:cs typeface="Urbanist"/>
                <a:sym typeface="Urbanist"/>
              </a:rPr>
              <a:t>Campaign</a:t>
            </a:r>
            <a:endParaRPr b="1" i="0" sz="1400" u="none" cap="none" strike="noStrike">
              <a:solidFill>
                <a:srgbClr val="000000"/>
              </a:solidFill>
              <a:latin typeface="Urbanist"/>
              <a:ea typeface="Urbanist"/>
              <a:cs typeface="Urbanist"/>
              <a:sym typeface="Urbanist"/>
            </a:endParaRPr>
          </a:p>
        </p:txBody>
      </p:sp>
      <p:sp>
        <p:nvSpPr>
          <p:cNvPr id="1486" name="Google Shape;1486;p62"/>
          <p:cNvSpPr txBox="1"/>
          <p:nvPr/>
        </p:nvSpPr>
        <p:spPr>
          <a:xfrm>
            <a:off x="7611773" y="628044"/>
            <a:ext cx="1385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1"/>
                </a:solidFill>
                <a:latin typeface="Urbanist"/>
                <a:ea typeface="Urbanist"/>
                <a:cs typeface="Urbanist"/>
                <a:sym typeface="Urbanist"/>
              </a:rPr>
              <a:t>Topic / Content</a:t>
            </a:r>
            <a:endParaRPr b="1" i="0" sz="1400" u="none" cap="none" strike="noStrike">
              <a:solidFill>
                <a:srgbClr val="000000"/>
              </a:solidFill>
              <a:latin typeface="Urbanist"/>
              <a:ea typeface="Urbanist"/>
              <a:cs typeface="Urbanist"/>
              <a:sym typeface="Urbanist"/>
            </a:endParaRPr>
          </a:p>
        </p:txBody>
      </p:sp>
      <p:sp>
        <p:nvSpPr>
          <p:cNvPr id="1487" name="Google Shape;1487;p62"/>
          <p:cNvSpPr txBox="1"/>
          <p:nvPr/>
        </p:nvSpPr>
        <p:spPr>
          <a:xfrm>
            <a:off x="1185751" y="1012896"/>
            <a:ext cx="8040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75"/>
              <a:buFont typeface="Arial"/>
              <a:buNone/>
            </a:pPr>
            <a:r>
              <a:rPr b="1" i="0" lang="en" sz="750" u="none" cap="none" strike="noStrike">
                <a:solidFill>
                  <a:schemeClr val="accent2"/>
                </a:solidFill>
              </a:rPr>
              <a:t>Engaged and Interested</a:t>
            </a:r>
            <a:endParaRPr b="1" i="0" sz="750" u="none" cap="none" strike="noStrike">
              <a:solidFill>
                <a:srgbClr val="000000"/>
              </a:solidFill>
            </a:endParaRPr>
          </a:p>
        </p:txBody>
      </p:sp>
      <p:sp>
        <p:nvSpPr>
          <p:cNvPr id="1488" name="Google Shape;1488;p62"/>
          <p:cNvSpPr txBox="1"/>
          <p:nvPr/>
        </p:nvSpPr>
        <p:spPr>
          <a:xfrm>
            <a:off x="234797" y="197347"/>
            <a:ext cx="8205300" cy="545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cxnSp>
        <p:nvCxnSpPr>
          <p:cNvPr id="1489" name="Google Shape;1489;p62"/>
          <p:cNvCxnSpPr/>
          <p:nvPr/>
        </p:nvCxnSpPr>
        <p:spPr>
          <a:xfrm>
            <a:off x="2328110" y="1790546"/>
            <a:ext cx="978900" cy="1857600"/>
          </a:xfrm>
          <a:prstGeom prst="straightConnector1">
            <a:avLst/>
          </a:prstGeom>
          <a:noFill/>
          <a:ln cap="flat" cmpd="sng" w="25400">
            <a:solidFill>
              <a:schemeClr val="lt2"/>
            </a:solidFill>
            <a:prstDash val="dot"/>
            <a:round/>
            <a:headEnd len="sm" w="sm" type="none"/>
            <a:tailEnd len="sm" w="sm" type="none"/>
          </a:ln>
          <a:effectLst>
            <a:outerShdw blurRad="40000" rotWithShape="0" dir="5400000" dist="20000">
              <a:srgbClr val="000000">
                <a:alpha val="36860"/>
              </a:srgbClr>
            </a:outerShdw>
          </a:effectLst>
        </p:spPr>
      </p:cxnSp>
      <p:cxnSp>
        <p:nvCxnSpPr>
          <p:cNvPr id="1490" name="Google Shape;1490;p62"/>
          <p:cNvCxnSpPr/>
          <p:nvPr/>
        </p:nvCxnSpPr>
        <p:spPr>
          <a:xfrm>
            <a:off x="3312433" y="3648165"/>
            <a:ext cx="570300" cy="1189500"/>
          </a:xfrm>
          <a:prstGeom prst="straightConnector1">
            <a:avLst/>
          </a:prstGeom>
          <a:noFill/>
          <a:ln cap="flat" cmpd="sng" w="25400">
            <a:solidFill>
              <a:schemeClr val="lt2"/>
            </a:solidFill>
            <a:prstDash val="solid"/>
            <a:round/>
            <a:headEnd len="sm" w="sm" type="none"/>
            <a:tailEnd len="sm" w="sm" type="none"/>
          </a:ln>
        </p:spPr>
      </p:cxnSp>
      <p:cxnSp>
        <p:nvCxnSpPr>
          <p:cNvPr id="1491" name="Google Shape;1491;p62"/>
          <p:cNvCxnSpPr/>
          <p:nvPr/>
        </p:nvCxnSpPr>
        <p:spPr>
          <a:xfrm flipH="1" rot="10800000">
            <a:off x="5890072" y="1790563"/>
            <a:ext cx="970800" cy="1836600"/>
          </a:xfrm>
          <a:prstGeom prst="straightConnector1">
            <a:avLst/>
          </a:prstGeom>
          <a:noFill/>
          <a:ln cap="flat" cmpd="sng" w="25400">
            <a:solidFill>
              <a:schemeClr val="lt2"/>
            </a:solidFill>
            <a:prstDash val="dot"/>
            <a:round/>
            <a:headEnd len="sm" w="sm" type="none"/>
            <a:tailEnd len="sm" w="sm" type="none"/>
          </a:ln>
          <a:effectLst>
            <a:outerShdw blurRad="40000" rotWithShape="0" dir="5400000" dist="20000">
              <a:srgbClr val="000000">
                <a:alpha val="36860"/>
              </a:srgbClr>
            </a:outerShdw>
          </a:effectLst>
        </p:spPr>
      </p:cxnSp>
      <p:cxnSp>
        <p:nvCxnSpPr>
          <p:cNvPr id="1492" name="Google Shape;1492;p62"/>
          <p:cNvCxnSpPr/>
          <p:nvPr/>
        </p:nvCxnSpPr>
        <p:spPr>
          <a:xfrm flipH="1" rot="10800000">
            <a:off x="5321066" y="3648250"/>
            <a:ext cx="556500" cy="1178700"/>
          </a:xfrm>
          <a:prstGeom prst="straightConnector1">
            <a:avLst/>
          </a:prstGeom>
          <a:noFill/>
          <a:ln cap="flat" cmpd="sng" w="25400">
            <a:solidFill>
              <a:schemeClr val="lt2"/>
            </a:solidFill>
            <a:prstDash val="solid"/>
            <a:round/>
            <a:headEnd len="sm" w="sm" type="none"/>
            <a:tailEnd len="sm" w="sm" type="none"/>
          </a:ln>
        </p:spPr>
      </p:cxnSp>
      <p:sp>
        <p:nvSpPr>
          <p:cNvPr id="1493" name="Google Shape;1493;p62"/>
          <p:cNvSpPr txBox="1"/>
          <p:nvPr/>
        </p:nvSpPr>
        <p:spPr>
          <a:xfrm>
            <a:off x="4013843" y="-764334"/>
            <a:ext cx="4745400" cy="78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If you are able to store every relevant data point about your business (which could grow to massive volumes), and have the ability to analyze all of that data in different ways and distill the data down to insights for your business, it will fuel innovation in your organization which can lead to a competitive advantage. </a:t>
            </a:r>
            <a:endParaRPr b="0" i="0" sz="1400" u="none" cap="none" strike="noStrike">
              <a:solidFill>
                <a:srgbClr val="000000"/>
              </a:solidFill>
              <a:latin typeface="Arial"/>
              <a:ea typeface="Arial"/>
              <a:cs typeface="Arial"/>
              <a:sym typeface="Arial"/>
            </a:endParaRPr>
          </a:p>
          <a:p>
            <a:pPr indent="-200025" lvl="0" marL="257175" marR="0" rtl="0" algn="l">
              <a:lnSpc>
                <a:spcPct val="100000"/>
              </a:lnSpc>
              <a:spcBef>
                <a:spcPts val="0"/>
              </a:spcBef>
              <a:spcAft>
                <a:spcPts val="0"/>
              </a:spcAft>
              <a:buClr>
                <a:schemeClr val="dk1"/>
              </a:buClr>
              <a:buSzPts val="900"/>
              <a:buFont typeface="Arial"/>
              <a:buNone/>
            </a:pPr>
            <a:r>
              <a:t/>
            </a:r>
            <a:endParaRPr b="1" i="0" sz="900" u="none" cap="none" strike="noStrike">
              <a:solidFill>
                <a:schemeClr val="lt2"/>
              </a:solidFill>
              <a:latin typeface="Arial"/>
              <a:ea typeface="Arial"/>
              <a:cs typeface="Arial"/>
              <a:sym typeface="Arial"/>
            </a:endParaRPr>
          </a:p>
        </p:txBody>
      </p:sp>
      <p:sp>
        <p:nvSpPr>
          <p:cNvPr id="1494" name="Google Shape;1494;p62"/>
          <p:cNvSpPr txBox="1"/>
          <p:nvPr/>
        </p:nvSpPr>
        <p:spPr>
          <a:xfrm rot="-3736112">
            <a:off x="6698425" y="1168370"/>
            <a:ext cx="1034754" cy="21926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25"/>
              <a:buFont typeface="Arial"/>
              <a:buNone/>
            </a:pPr>
            <a:r>
              <a:rPr b="0" i="0" lang="en" sz="825" u="none" cap="none" strike="noStrike">
                <a:solidFill>
                  <a:schemeClr val="accent2"/>
                </a:solidFill>
                <a:latin typeface="Arial"/>
                <a:ea typeface="Arial"/>
                <a:cs typeface="Arial"/>
                <a:sym typeface="Arial"/>
              </a:rPr>
              <a:t>Less technical</a:t>
            </a:r>
            <a:endParaRPr b="0" i="0" sz="1400" u="none" cap="none" strike="noStrike">
              <a:solidFill>
                <a:srgbClr val="000000"/>
              </a:solidFill>
              <a:latin typeface="Arial"/>
              <a:ea typeface="Arial"/>
              <a:cs typeface="Arial"/>
              <a:sym typeface="Arial"/>
            </a:endParaRPr>
          </a:p>
        </p:txBody>
      </p:sp>
      <p:sp>
        <p:nvSpPr>
          <p:cNvPr id="1495" name="Google Shape;1495;p62"/>
          <p:cNvSpPr txBox="1"/>
          <p:nvPr/>
        </p:nvSpPr>
        <p:spPr>
          <a:xfrm rot="-3805207">
            <a:off x="5014360" y="4465686"/>
            <a:ext cx="1036552" cy="21935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25"/>
              <a:buFont typeface="Arial"/>
              <a:buNone/>
            </a:pPr>
            <a:r>
              <a:rPr b="0" i="0" lang="en" sz="825" u="none" cap="none" strike="noStrike">
                <a:solidFill>
                  <a:schemeClr val="accent2"/>
                </a:solidFill>
                <a:latin typeface="Arial"/>
                <a:ea typeface="Arial"/>
                <a:cs typeface="Arial"/>
                <a:sym typeface="Arial"/>
              </a:rPr>
              <a:t>More technical</a:t>
            </a:r>
            <a:endParaRPr b="0" i="0" sz="1400" u="none" cap="none" strike="noStrike">
              <a:solidFill>
                <a:srgbClr val="000000"/>
              </a:solidFill>
              <a:latin typeface="Arial"/>
              <a:ea typeface="Arial"/>
              <a:cs typeface="Arial"/>
              <a:sym typeface="Arial"/>
            </a:endParaRPr>
          </a:p>
        </p:txBody>
      </p:sp>
      <p:sp>
        <p:nvSpPr>
          <p:cNvPr id="1496" name="Google Shape;1496;p62"/>
          <p:cNvSpPr/>
          <p:nvPr/>
        </p:nvSpPr>
        <p:spPr>
          <a:xfrm flipH="1" rot="-7384241">
            <a:off x="1701165" y="1446931"/>
            <a:ext cx="428106" cy="144775"/>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7" name="Google Shape;1497;p62"/>
          <p:cNvSpPr/>
          <p:nvPr/>
        </p:nvSpPr>
        <p:spPr>
          <a:xfrm flipH="1" rot="-7421404">
            <a:off x="2203823" y="2404434"/>
            <a:ext cx="481302" cy="132933"/>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498" name="Google Shape;1498;p62"/>
          <p:cNvCxnSpPr/>
          <p:nvPr/>
        </p:nvCxnSpPr>
        <p:spPr>
          <a:xfrm flipH="1">
            <a:off x="5515240" y="1012911"/>
            <a:ext cx="1974600" cy="3845400"/>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6860"/>
              </a:srgbClr>
            </a:outerShdw>
          </a:effectLst>
        </p:spPr>
      </p:cxnSp>
      <p:sp>
        <p:nvSpPr>
          <p:cNvPr id="1499" name="Google Shape;1499;p62"/>
          <p:cNvSpPr/>
          <p:nvPr/>
        </p:nvSpPr>
        <p:spPr>
          <a:xfrm flipH="1" rot="-9541590">
            <a:off x="2097973" y="2528379"/>
            <a:ext cx="536103" cy="73487"/>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0" name="Google Shape;1500;p62"/>
          <p:cNvSpPr/>
          <p:nvPr/>
        </p:nvSpPr>
        <p:spPr>
          <a:xfrm flipH="1" rot="10800000">
            <a:off x="2662291" y="2491603"/>
            <a:ext cx="3852600" cy="888000"/>
          </a:xfrm>
          <a:prstGeom prst="trapezoid">
            <a:avLst>
              <a:gd fmla="val 53073" name="adj"/>
            </a:avLst>
          </a:prstGeom>
          <a:noFill/>
          <a:ln cap="flat" cmpd="sng" w="1905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501" name="Google Shape;1501;p62"/>
          <p:cNvSpPr/>
          <p:nvPr/>
        </p:nvSpPr>
        <p:spPr>
          <a:xfrm flipH="1" rot="-9541590">
            <a:off x="1558180" y="1565616"/>
            <a:ext cx="536103" cy="73487"/>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2" name="Google Shape;1502;p62"/>
          <p:cNvSpPr/>
          <p:nvPr/>
        </p:nvSpPr>
        <p:spPr>
          <a:xfrm flipH="1" rot="-7421404">
            <a:off x="2811443" y="3576559"/>
            <a:ext cx="481302" cy="132933"/>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3" name="Google Shape;1503;p62"/>
          <p:cNvSpPr/>
          <p:nvPr/>
        </p:nvSpPr>
        <p:spPr>
          <a:xfrm flipH="1" rot="-9541590">
            <a:off x="2705593" y="3700504"/>
            <a:ext cx="536103" cy="73487"/>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4" name="Google Shape;1504;p62"/>
          <p:cNvSpPr txBox="1"/>
          <p:nvPr>
            <p:ph type="title"/>
          </p:nvPr>
        </p:nvSpPr>
        <p:spPr>
          <a:xfrm>
            <a:off x="311700" y="64025"/>
            <a:ext cx="8520600" cy="57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800"/>
              <a:buFont typeface="Arial"/>
              <a:buNone/>
            </a:pPr>
            <a:r>
              <a:rPr lang="en" sz="2500">
                <a:latin typeface="Urbanist SemiBold"/>
                <a:ea typeface="Urbanist SemiBold"/>
                <a:cs typeface="Urbanist SemiBold"/>
                <a:sym typeface="Urbanist SemiBold"/>
              </a:rPr>
              <a:t>H1 - Funnel Mapping</a:t>
            </a:r>
            <a:endParaRPr sz="2500">
              <a:latin typeface="Urbanist SemiBold"/>
              <a:ea typeface="Urbanist SemiBold"/>
              <a:cs typeface="Urbanist SemiBold"/>
              <a:sym typeface="Urbanist SemiBold"/>
            </a:endParaRPr>
          </a:p>
        </p:txBody>
      </p:sp>
      <p:sp>
        <p:nvSpPr>
          <p:cNvPr id="1505" name="Google Shape;1505;p62"/>
          <p:cNvSpPr txBox="1"/>
          <p:nvPr/>
        </p:nvSpPr>
        <p:spPr>
          <a:xfrm>
            <a:off x="3072000" y="3304075"/>
            <a:ext cx="3000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solidFill>
                  <a:schemeClr val="accent1"/>
                </a:solidFill>
                <a:latin typeface="Hanken Grotesk"/>
                <a:ea typeface="Hanken Grotesk"/>
                <a:cs typeface="Hanken Grotesk"/>
                <a:sym typeface="Hanken Grotesk"/>
              </a:rPr>
              <a:t>Behavioral qualified leads</a:t>
            </a:r>
            <a:endParaRPr b="1">
              <a:solidFill>
                <a:schemeClr val="dk1"/>
              </a:solidFill>
              <a:latin typeface="Hanken Grotesk"/>
              <a:ea typeface="Hanken Grotesk"/>
              <a:cs typeface="Hanken Grotesk"/>
              <a:sym typeface="Hanken Grotesk"/>
            </a:endParaRPr>
          </a:p>
        </p:txBody>
      </p:sp>
      <p:sp>
        <p:nvSpPr>
          <p:cNvPr id="1506" name="Google Shape;1506;p62"/>
          <p:cNvSpPr txBox="1"/>
          <p:nvPr/>
        </p:nvSpPr>
        <p:spPr>
          <a:xfrm>
            <a:off x="3909350" y="4826950"/>
            <a:ext cx="13851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solidFill>
                  <a:schemeClr val="accent1"/>
                </a:solidFill>
                <a:latin typeface="Urbanist"/>
                <a:ea typeface="Urbanist"/>
                <a:cs typeface="Urbanist"/>
                <a:sym typeface="Urbanist"/>
              </a:rPr>
              <a:t>Product adoption</a:t>
            </a:r>
            <a:endParaRPr b="1">
              <a:solidFill>
                <a:schemeClr val="dk1"/>
              </a:solidFill>
              <a:latin typeface="Urbanist"/>
              <a:ea typeface="Urbanist"/>
              <a:cs typeface="Urbanist"/>
              <a:sym typeface="Urbanist"/>
            </a:endParaRPr>
          </a:p>
        </p:txBody>
      </p:sp>
      <p:sp>
        <p:nvSpPr>
          <p:cNvPr id="1507" name="Google Shape;1507;p62"/>
          <p:cNvSpPr txBox="1"/>
          <p:nvPr/>
        </p:nvSpPr>
        <p:spPr>
          <a:xfrm>
            <a:off x="2404300" y="3119400"/>
            <a:ext cx="630300" cy="4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75">
                <a:solidFill>
                  <a:schemeClr val="accent2"/>
                </a:solidFill>
              </a:rPr>
              <a:t>Use case Intent </a:t>
            </a:r>
            <a:endParaRPr b="1" sz="1500">
              <a:solidFill>
                <a:schemeClr val="dk1"/>
              </a:solidFill>
            </a:endParaRPr>
          </a:p>
        </p:txBody>
      </p:sp>
      <p:sp>
        <p:nvSpPr>
          <p:cNvPr id="1508" name="Google Shape;1508;p62"/>
          <p:cNvSpPr txBox="1"/>
          <p:nvPr/>
        </p:nvSpPr>
        <p:spPr>
          <a:xfrm>
            <a:off x="1577200" y="2028600"/>
            <a:ext cx="8676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50">
                <a:solidFill>
                  <a:schemeClr val="accent2"/>
                </a:solidFill>
              </a:rPr>
              <a:t>Solution Level Intent </a:t>
            </a:r>
            <a:endParaRPr b="1" sz="750">
              <a:solidFill>
                <a:schemeClr val="dk1"/>
              </a:solidFill>
            </a:endParaRPr>
          </a:p>
        </p:txBody>
      </p:sp>
      <p:sp>
        <p:nvSpPr>
          <p:cNvPr id="1509" name="Google Shape;1509;p62"/>
          <p:cNvSpPr txBox="1"/>
          <p:nvPr/>
        </p:nvSpPr>
        <p:spPr>
          <a:xfrm>
            <a:off x="7950" y="835800"/>
            <a:ext cx="1517100" cy="6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Thought Leadership </a:t>
            </a:r>
            <a:r>
              <a:rPr b="0" i="0" lang="en" sz="750" u="none" cap="none" strike="noStrike">
                <a:solidFill>
                  <a:schemeClr val="dk2"/>
                </a:solidFill>
                <a:latin typeface="Arial"/>
                <a:ea typeface="Arial"/>
                <a:cs typeface="Arial"/>
                <a:sym typeface="Arial"/>
              </a:rPr>
              <a:t>– </a:t>
            </a:r>
            <a:r>
              <a:rPr b="0" i="0" lang="en" sz="675" u="none" cap="none" strike="noStrike">
                <a:solidFill>
                  <a:schemeClr val="dk2"/>
                </a:solidFill>
                <a:latin typeface="Arial"/>
                <a:ea typeface="Arial"/>
                <a:cs typeface="Arial"/>
                <a:sym typeface="Arial"/>
              </a:rPr>
              <a:t>Highlighting what’s possible though </a:t>
            </a:r>
            <a:r>
              <a:rPr lang="en" sz="675">
                <a:solidFill>
                  <a:schemeClr val="dk2"/>
                </a:solidFill>
              </a:rPr>
              <a:t>_________</a:t>
            </a:r>
            <a:r>
              <a:rPr b="0" i="0" lang="en" sz="675" u="none" cap="none" strike="noStrike">
                <a:solidFill>
                  <a:schemeClr val="dk2"/>
                </a:solidFill>
                <a:latin typeface="Arial"/>
                <a:ea typeface="Arial"/>
                <a:cs typeface="Arial"/>
                <a:sym typeface="Arial"/>
              </a:rPr>
              <a:t> with </a:t>
            </a:r>
            <a:r>
              <a:rPr lang="en" sz="675">
                <a:solidFill>
                  <a:schemeClr val="dk2"/>
                </a:solidFill>
              </a:rPr>
              <a:t>DroneDeploy</a:t>
            </a:r>
            <a:r>
              <a:rPr b="0" i="0" lang="en" sz="675" u="none" cap="none" strike="noStrike">
                <a:solidFill>
                  <a:schemeClr val="dk2"/>
                </a:solidFill>
                <a:latin typeface="Arial"/>
                <a:ea typeface="Arial"/>
                <a:cs typeface="Arial"/>
                <a:sym typeface="Arial"/>
              </a:rPr>
              <a:t> to the widest possible targeted global audience. </a:t>
            </a:r>
            <a:endParaRPr b="0" i="0" sz="750" u="none" cap="none" strike="noStrike">
              <a:solidFill>
                <a:schemeClr val="dk2"/>
              </a:solidFill>
              <a:latin typeface="Arial"/>
              <a:ea typeface="Arial"/>
              <a:cs typeface="Arial"/>
              <a:sym typeface="Arial"/>
            </a:endParaRPr>
          </a:p>
        </p:txBody>
      </p:sp>
      <p:sp>
        <p:nvSpPr>
          <p:cNvPr id="1510" name="Google Shape;1510;p62"/>
          <p:cNvSpPr txBox="1"/>
          <p:nvPr/>
        </p:nvSpPr>
        <p:spPr>
          <a:xfrm>
            <a:off x="7956" y="1701501"/>
            <a:ext cx="1314000" cy="72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1 </a:t>
            </a:r>
            <a:r>
              <a:rPr b="0" i="0" lang="en" sz="750" u="none" cap="none" strike="noStrike">
                <a:solidFill>
                  <a:schemeClr val="dk2"/>
                </a:solidFill>
                <a:latin typeface="Arial"/>
                <a:ea typeface="Arial"/>
                <a:cs typeface="Arial"/>
                <a:sym typeface="Arial"/>
              </a:rPr>
              <a:t>– </a:t>
            </a:r>
            <a:r>
              <a:rPr b="0" i="0" lang="en" sz="675" u="none" cap="none" strike="noStrike">
                <a:solidFill>
                  <a:schemeClr val="dk2"/>
                </a:solidFill>
                <a:latin typeface="Arial"/>
                <a:ea typeface="Arial"/>
                <a:cs typeface="Arial"/>
                <a:sym typeface="Arial"/>
              </a:rPr>
              <a:t>Bridge the gap between what’s possible and creating a strategy for your own organization.  An organizational view of a “how-to.” </a:t>
            </a:r>
            <a:endParaRPr b="0" i="0" sz="750" u="none" cap="none" strike="noStrike">
              <a:solidFill>
                <a:schemeClr val="dk2"/>
              </a:solidFill>
              <a:latin typeface="Arial"/>
              <a:ea typeface="Arial"/>
              <a:cs typeface="Arial"/>
              <a:sym typeface="Arial"/>
            </a:endParaRPr>
          </a:p>
        </p:txBody>
      </p:sp>
      <p:sp>
        <p:nvSpPr>
          <p:cNvPr id="1511" name="Google Shape;1511;p62"/>
          <p:cNvSpPr txBox="1"/>
          <p:nvPr/>
        </p:nvSpPr>
        <p:spPr>
          <a:xfrm>
            <a:off x="9472" y="2571756"/>
            <a:ext cx="1371600" cy="6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2 </a:t>
            </a:r>
            <a:r>
              <a:rPr b="0" i="0" lang="en" sz="750" u="none" cap="none" strike="noStrike">
                <a:solidFill>
                  <a:schemeClr val="dk2"/>
                </a:solidFill>
                <a:latin typeface="Arial"/>
                <a:ea typeface="Arial"/>
                <a:cs typeface="Arial"/>
                <a:sym typeface="Arial"/>
              </a:rPr>
              <a:t>– </a:t>
            </a:r>
            <a:r>
              <a:rPr b="0" i="0" lang="en" sz="675" u="none" cap="none" strike="noStrike">
                <a:solidFill>
                  <a:schemeClr val="dk2"/>
                </a:solidFill>
                <a:latin typeface="Arial"/>
                <a:ea typeface="Arial"/>
                <a:cs typeface="Arial"/>
                <a:sym typeface="Arial"/>
              </a:rPr>
              <a:t>Always-on capture points and nurture for qualified audiences who want to turn “theory” into practice, or “strategies” into “projects.”</a:t>
            </a:r>
            <a:endParaRPr b="0" i="0" sz="788" u="none" cap="none" strike="noStrike">
              <a:solidFill>
                <a:schemeClr val="dk2"/>
              </a:solidFill>
              <a:latin typeface="Arial"/>
              <a:ea typeface="Arial"/>
              <a:cs typeface="Arial"/>
              <a:sym typeface="Arial"/>
            </a:endParaRPr>
          </a:p>
        </p:txBody>
      </p:sp>
      <p:sp>
        <p:nvSpPr>
          <p:cNvPr id="1512" name="Google Shape;1512;p62"/>
          <p:cNvSpPr txBox="1"/>
          <p:nvPr/>
        </p:nvSpPr>
        <p:spPr>
          <a:xfrm>
            <a:off x="9473" y="3627163"/>
            <a:ext cx="15540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3 </a:t>
            </a:r>
            <a:r>
              <a:rPr b="0" i="0" lang="en" sz="750" u="none" cap="none" strike="noStrike">
                <a:solidFill>
                  <a:schemeClr val="dk2"/>
                </a:solidFill>
                <a:latin typeface="Arial"/>
                <a:ea typeface="Arial"/>
                <a:cs typeface="Arial"/>
                <a:sym typeface="Arial"/>
              </a:rPr>
              <a:t>– </a:t>
            </a:r>
            <a:r>
              <a:rPr lang="en" sz="675">
                <a:solidFill>
                  <a:schemeClr val="dk2"/>
                </a:solidFill>
              </a:rPr>
              <a:t>Product</a:t>
            </a:r>
            <a:r>
              <a:rPr b="0" i="0" lang="en" sz="675" u="none" cap="none" strike="noStrike">
                <a:solidFill>
                  <a:schemeClr val="dk2"/>
                </a:solidFill>
                <a:latin typeface="Arial"/>
                <a:ea typeface="Arial"/>
                <a:cs typeface="Arial"/>
                <a:sym typeface="Arial"/>
              </a:rPr>
              <a:t> level awareness and adoption programs + Field and Sales initiatives.</a:t>
            </a:r>
            <a:endParaRPr b="0" i="0" sz="788" u="none" cap="none" strike="noStrike">
              <a:solidFill>
                <a:schemeClr val="dk2"/>
              </a:solidFill>
              <a:latin typeface="Arial"/>
              <a:ea typeface="Arial"/>
              <a:cs typeface="Arial"/>
              <a:sym typeface="Arial"/>
            </a:endParaRPr>
          </a:p>
        </p:txBody>
      </p:sp>
      <p:sp>
        <p:nvSpPr>
          <p:cNvPr id="1513" name="Google Shape;1513;p62"/>
          <p:cNvSpPr txBox="1"/>
          <p:nvPr/>
        </p:nvSpPr>
        <p:spPr>
          <a:xfrm>
            <a:off x="2141150" y="723088"/>
            <a:ext cx="4921500" cy="41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Urbanist SemiBold"/>
                <a:ea typeface="Urbanist SemiBold"/>
                <a:cs typeface="Urbanist SemiBold"/>
                <a:sym typeface="Urbanist SemiBold"/>
              </a:rPr>
              <a:t>Successful companies are leveraging reality capture and AI to quickly capture &amp; document site conditions and uncover deviations before they impact profitability</a:t>
            </a:r>
            <a:endParaRPr sz="1100">
              <a:solidFill>
                <a:schemeClr val="dk2"/>
              </a:solidFill>
              <a:latin typeface="Urbanist SemiBold"/>
              <a:ea typeface="Urbanist SemiBold"/>
              <a:cs typeface="Urbanist SemiBold"/>
              <a:sym typeface="Urbanist SemiBold"/>
            </a:endParaRPr>
          </a:p>
        </p:txBody>
      </p:sp>
      <p:sp>
        <p:nvSpPr>
          <p:cNvPr id="1514" name="Google Shape;1514;p62"/>
          <p:cNvSpPr txBox="1"/>
          <p:nvPr/>
        </p:nvSpPr>
        <p:spPr>
          <a:xfrm>
            <a:off x="2641600" y="1689476"/>
            <a:ext cx="1748700" cy="62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highlight>
                  <a:srgbClr val="FFFFFF"/>
                </a:highlight>
                <a:latin typeface="Urbanist SemiBold"/>
                <a:ea typeface="Urbanist SemiBold"/>
                <a:cs typeface="Urbanist SemiBold"/>
                <a:sym typeface="Urbanist SemiBold"/>
              </a:rPr>
              <a:t>Accuracy or Simplicity. Why choose between them?</a:t>
            </a:r>
            <a:endParaRPr sz="1200">
              <a:solidFill>
                <a:schemeClr val="dk2"/>
              </a:solidFill>
              <a:latin typeface="Urbanist SemiBold"/>
              <a:ea typeface="Urbanist SemiBold"/>
              <a:cs typeface="Urbanist SemiBold"/>
              <a:sym typeface="Urbanist SemiBold"/>
            </a:endParaRPr>
          </a:p>
        </p:txBody>
      </p:sp>
      <p:sp>
        <p:nvSpPr>
          <p:cNvPr id="1515" name="Google Shape;1515;p62"/>
          <p:cNvSpPr txBox="1"/>
          <p:nvPr/>
        </p:nvSpPr>
        <p:spPr>
          <a:xfrm>
            <a:off x="4727949" y="1686662"/>
            <a:ext cx="1863600" cy="62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rbanist SemiBold"/>
                <a:ea typeface="Urbanist SemiBold"/>
                <a:cs typeface="Urbanist SemiBold"/>
                <a:sym typeface="Urbanist SemiBold"/>
              </a:rPr>
              <a:t>Consolidate &amp; Simplify. </a:t>
            </a:r>
            <a:endParaRPr sz="1200">
              <a:solidFill>
                <a:schemeClr val="dk2"/>
              </a:solidFill>
              <a:latin typeface="Urbanist SemiBold"/>
              <a:ea typeface="Urbanist SemiBold"/>
              <a:cs typeface="Urbanist SemiBold"/>
              <a:sym typeface="Urbanist SemiBold"/>
            </a:endParaRPr>
          </a:p>
          <a:p>
            <a:pPr indent="0" lvl="0" marL="0" rtl="0" algn="ctr">
              <a:spcBef>
                <a:spcPts val="0"/>
              </a:spcBef>
              <a:spcAft>
                <a:spcPts val="0"/>
              </a:spcAft>
              <a:buNone/>
            </a:pPr>
            <a:r>
              <a:rPr lang="en" sz="1200">
                <a:solidFill>
                  <a:schemeClr val="dk2"/>
                </a:solidFill>
                <a:latin typeface="Urbanist SemiBold"/>
                <a:ea typeface="Urbanist SemiBold"/>
                <a:cs typeface="Urbanist SemiBold"/>
                <a:sym typeface="Urbanist SemiBold"/>
              </a:rPr>
              <a:t>Aerial &amp; Ground RC data in one platform</a:t>
            </a:r>
            <a:endParaRPr sz="1200">
              <a:solidFill>
                <a:schemeClr val="dk2"/>
              </a:solidFill>
              <a:latin typeface="Urbanist SemiBold"/>
              <a:ea typeface="Urbanist SemiBold"/>
              <a:cs typeface="Urbanist SemiBold"/>
              <a:sym typeface="Urbanist SemiBold"/>
            </a:endParaRPr>
          </a:p>
        </p:txBody>
      </p:sp>
      <p:sp>
        <p:nvSpPr>
          <p:cNvPr id="1516" name="Google Shape;1516;p62"/>
          <p:cNvSpPr txBox="1"/>
          <p:nvPr/>
        </p:nvSpPr>
        <p:spPr>
          <a:xfrm>
            <a:off x="2622575" y="1433850"/>
            <a:ext cx="3897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Urbanist SemiBold"/>
                <a:ea typeface="Urbanist SemiBold"/>
                <a:cs typeface="Urbanist SemiBold"/>
                <a:sym typeface="Urbanist SemiBold"/>
              </a:rPr>
              <a:t>Leverage Data on Demand to make proactive/informed decisions</a:t>
            </a:r>
            <a:endParaRPr sz="1000"/>
          </a:p>
        </p:txBody>
      </p:sp>
      <p:cxnSp>
        <p:nvCxnSpPr>
          <p:cNvPr id="1517" name="Google Shape;1517;p62"/>
          <p:cNvCxnSpPr/>
          <p:nvPr/>
        </p:nvCxnSpPr>
        <p:spPr>
          <a:xfrm flipH="1">
            <a:off x="4592125" y="1727525"/>
            <a:ext cx="4200" cy="639000"/>
          </a:xfrm>
          <a:prstGeom prst="straightConnector1">
            <a:avLst/>
          </a:prstGeom>
          <a:noFill/>
          <a:ln cap="flat" cmpd="sng" w="9525">
            <a:solidFill>
              <a:schemeClr val="dk2"/>
            </a:solidFill>
            <a:prstDash val="dash"/>
            <a:round/>
            <a:headEnd len="med" w="med" type="none"/>
            <a:tailEnd len="med" w="med" type="none"/>
          </a:ln>
        </p:spPr>
      </p:cxnSp>
      <p:sp>
        <p:nvSpPr>
          <p:cNvPr id="1518" name="Google Shape;1518;p62"/>
          <p:cNvSpPr txBox="1"/>
          <p:nvPr/>
        </p:nvSpPr>
        <p:spPr>
          <a:xfrm>
            <a:off x="7685081" y="854687"/>
            <a:ext cx="13140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lang="en" sz="750">
                <a:solidFill>
                  <a:schemeClr val="dk2"/>
                </a:solidFill>
              </a:rPr>
              <a:t>Thought Leadership </a:t>
            </a:r>
            <a:r>
              <a:rPr b="0" i="0" lang="en" sz="750" u="none" cap="none" strike="noStrike">
                <a:solidFill>
                  <a:schemeClr val="dk2"/>
                </a:solidFill>
                <a:latin typeface="Arial"/>
                <a:ea typeface="Arial"/>
                <a:cs typeface="Arial"/>
                <a:sym typeface="Arial"/>
              </a:rPr>
              <a:t>– </a:t>
            </a:r>
            <a:r>
              <a:rPr lang="en" sz="675">
                <a:solidFill>
                  <a:schemeClr val="dk2"/>
                </a:solidFill>
              </a:rPr>
              <a:t>HIghlight customer innovators</a:t>
            </a:r>
            <a:endParaRPr b="0" i="0" sz="750" u="none" cap="none" strike="noStrike">
              <a:solidFill>
                <a:schemeClr val="dk2"/>
              </a:solidFill>
              <a:latin typeface="Arial"/>
              <a:ea typeface="Arial"/>
              <a:cs typeface="Arial"/>
              <a:sym typeface="Arial"/>
            </a:endParaRPr>
          </a:p>
        </p:txBody>
      </p:sp>
      <p:sp>
        <p:nvSpPr>
          <p:cNvPr id="1519" name="Google Shape;1519;p62"/>
          <p:cNvSpPr txBox="1"/>
          <p:nvPr/>
        </p:nvSpPr>
        <p:spPr>
          <a:xfrm>
            <a:off x="7678647" y="2419356"/>
            <a:ext cx="1371600" cy="12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2 </a:t>
            </a:r>
            <a:r>
              <a:rPr b="0" i="0" lang="en" sz="750" u="none" cap="none" strike="noStrike">
                <a:solidFill>
                  <a:schemeClr val="dk2"/>
                </a:solidFill>
                <a:latin typeface="Arial"/>
                <a:ea typeface="Arial"/>
                <a:cs typeface="Arial"/>
                <a:sym typeface="Arial"/>
              </a:rPr>
              <a:t>– </a:t>
            </a:r>
            <a:r>
              <a:rPr lang="en" sz="675">
                <a:solidFill>
                  <a:schemeClr val="dk2"/>
                </a:solidFill>
              </a:rPr>
              <a:t>Sales Plays</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b="1" lang="en" sz="675">
                <a:solidFill>
                  <a:schemeClr val="dk2"/>
                </a:solidFill>
              </a:rPr>
              <a:t>Propeller Takeout</a:t>
            </a:r>
            <a:endParaRPr b="1" sz="675">
              <a:solidFill>
                <a:schemeClr val="dk2"/>
              </a:solidFill>
            </a:endParaRPr>
          </a:p>
          <a:p>
            <a:pPr indent="0" lvl="0" marL="0" marR="0" rtl="0" algn="l">
              <a:lnSpc>
                <a:spcPct val="100000"/>
              </a:lnSpc>
              <a:spcBef>
                <a:spcPts val="0"/>
              </a:spcBef>
              <a:spcAft>
                <a:spcPts val="0"/>
              </a:spcAft>
              <a:buNone/>
            </a:pPr>
            <a:r>
              <a:rPr lang="en" sz="675">
                <a:solidFill>
                  <a:schemeClr val="dk2"/>
                </a:solidFill>
              </a:rPr>
              <a:t>1. High Touch:</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2. Broad Reach: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b="1" lang="en" sz="675">
                <a:solidFill>
                  <a:schemeClr val="dk2"/>
                </a:solidFill>
              </a:rPr>
              <a:t>OpenSpace Takeout</a:t>
            </a:r>
            <a:endParaRPr b="1" sz="675">
              <a:solidFill>
                <a:schemeClr val="dk2"/>
              </a:solidFill>
            </a:endParaRPr>
          </a:p>
          <a:p>
            <a:pPr indent="0" lvl="0" marL="0" marR="0" rtl="0" algn="l">
              <a:lnSpc>
                <a:spcPct val="100000"/>
              </a:lnSpc>
              <a:spcBef>
                <a:spcPts val="0"/>
              </a:spcBef>
              <a:spcAft>
                <a:spcPts val="0"/>
              </a:spcAft>
              <a:buNone/>
            </a:pPr>
            <a:r>
              <a:rPr lang="en" sz="675">
                <a:solidFill>
                  <a:schemeClr val="dk2"/>
                </a:solidFill>
              </a:rPr>
              <a:t>3. High Touch:</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4. Broad Reach:</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t/>
            </a:r>
            <a:endParaRPr sz="675">
              <a:solidFill>
                <a:schemeClr val="dk2"/>
              </a:solidFill>
            </a:endParaRPr>
          </a:p>
        </p:txBody>
      </p:sp>
      <p:cxnSp>
        <p:nvCxnSpPr>
          <p:cNvPr id="1520" name="Google Shape;1520;p62"/>
          <p:cNvCxnSpPr/>
          <p:nvPr/>
        </p:nvCxnSpPr>
        <p:spPr>
          <a:xfrm>
            <a:off x="3376900" y="2485775"/>
            <a:ext cx="367200" cy="867600"/>
          </a:xfrm>
          <a:prstGeom prst="straightConnector1">
            <a:avLst/>
          </a:prstGeom>
          <a:noFill/>
          <a:ln cap="flat" cmpd="sng" w="9525">
            <a:solidFill>
              <a:schemeClr val="dk2"/>
            </a:solidFill>
            <a:prstDash val="solid"/>
            <a:round/>
            <a:headEnd len="med" w="med" type="none"/>
            <a:tailEnd len="med" w="med" type="none"/>
          </a:ln>
        </p:spPr>
      </p:cxnSp>
      <p:cxnSp>
        <p:nvCxnSpPr>
          <p:cNvPr id="1521" name="Google Shape;1521;p62"/>
          <p:cNvCxnSpPr/>
          <p:nvPr/>
        </p:nvCxnSpPr>
        <p:spPr>
          <a:xfrm>
            <a:off x="4013850" y="2507234"/>
            <a:ext cx="336000" cy="820800"/>
          </a:xfrm>
          <a:prstGeom prst="straightConnector1">
            <a:avLst/>
          </a:prstGeom>
          <a:noFill/>
          <a:ln cap="flat" cmpd="sng" w="9525">
            <a:solidFill>
              <a:schemeClr val="dk2"/>
            </a:solidFill>
            <a:prstDash val="solid"/>
            <a:round/>
            <a:headEnd len="med" w="med" type="none"/>
            <a:tailEnd len="med" w="med" type="none"/>
          </a:ln>
        </p:spPr>
      </p:cxnSp>
      <p:cxnSp>
        <p:nvCxnSpPr>
          <p:cNvPr id="1522" name="Google Shape;1522;p62"/>
          <p:cNvCxnSpPr>
            <a:stCxn id="1500" idx="2"/>
          </p:cNvCxnSpPr>
          <p:nvPr/>
        </p:nvCxnSpPr>
        <p:spPr>
          <a:xfrm>
            <a:off x="4588591" y="2491603"/>
            <a:ext cx="7800" cy="810600"/>
          </a:xfrm>
          <a:prstGeom prst="straightConnector1">
            <a:avLst/>
          </a:prstGeom>
          <a:noFill/>
          <a:ln cap="flat" cmpd="sng" w="9525">
            <a:solidFill>
              <a:schemeClr val="dk2"/>
            </a:solidFill>
            <a:prstDash val="dash"/>
            <a:round/>
            <a:headEnd len="med" w="med" type="none"/>
            <a:tailEnd len="med" w="med" type="none"/>
          </a:ln>
        </p:spPr>
      </p:cxnSp>
      <p:cxnSp>
        <p:nvCxnSpPr>
          <p:cNvPr id="1523" name="Google Shape;1523;p62"/>
          <p:cNvCxnSpPr/>
          <p:nvPr/>
        </p:nvCxnSpPr>
        <p:spPr>
          <a:xfrm flipH="1">
            <a:off x="5515250" y="2498713"/>
            <a:ext cx="386400" cy="873600"/>
          </a:xfrm>
          <a:prstGeom prst="straightConnector1">
            <a:avLst/>
          </a:prstGeom>
          <a:noFill/>
          <a:ln cap="flat" cmpd="sng" w="9525">
            <a:solidFill>
              <a:schemeClr val="dk2"/>
            </a:solidFill>
            <a:prstDash val="solid"/>
            <a:round/>
            <a:headEnd len="med" w="med" type="none"/>
            <a:tailEnd len="med" w="med" type="none"/>
          </a:ln>
        </p:spPr>
      </p:cxnSp>
      <p:cxnSp>
        <p:nvCxnSpPr>
          <p:cNvPr id="1524" name="Google Shape;1524;p62"/>
          <p:cNvCxnSpPr/>
          <p:nvPr/>
        </p:nvCxnSpPr>
        <p:spPr>
          <a:xfrm flipH="1">
            <a:off x="5026150" y="2548300"/>
            <a:ext cx="234600" cy="774000"/>
          </a:xfrm>
          <a:prstGeom prst="straightConnector1">
            <a:avLst/>
          </a:prstGeom>
          <a:noFill/>
          <a:ln cap="flat" cmpd="sng" w="9525">
            <a:solidFill>
              <a:schemeClr val="dk2"/>
            </a:solidFill>
            <a:prstDash val="solid"/>
            <a:round/>
            <a:headEnd len="med" w="med" type="none"/>
            <a:tailEnd len="med" w="med" type="none"/>
          </a:ln>
        </p:spPr>
      </p:cxnSp>
      <p:sp>
        <p:nvSpPr>
          <p:cNvPr id="1525" name="Google Shape;1525;p62"/>
          <p:cNvSpPr txBox="1"/>
          <p:nvPr/>
        </p:nvSpPr>
        <p:spPr>
          <a:xfrm>
            <a:off x="3151850" y="2790650"/>
            <a:ext cx="453300" cy="1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Urbanist"/>
                <a:ea typeface="Urbanist"/>
                <a:cs typeface="Urbanist"/>
                <a:sym typeface="Urbanist"/>
              </a:rPr>
              <a:t>1.</a:t>
            </a:r>
            <a:endParaRPr b="1" sz="1300">
              <a:solidFill>
                <a:schemeClr val="dk2"/>
              </a:solidFill>
              <a:latin typeface="Urbanist"/>
              <a:ea typeface="Urbanist"/>
              <a:cs typeface="Urbanist"/>
              <a:sym typeface="Urbanist"/>
            </a:endParaRPr>
          </a:p>
        </p:txBody>
      </p:sp>
      <p:sp>
        <p:nvSpPr>
          <p:cNvPr id="1526" name="Google Shape;1526;p62"/>
          <p:cNvSpPr txBox="1"/>
          <p:nvPr/>
        </p:nvSpPr>
        <p:spPr>
          <a:xfrm>
            <a:off x="3726368" y="2777406"/>
            <a:ext cx="453300" cy="1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Urbanist"/>
                <a:ea typeface="Urbanist"/>
                <a:cs typeface="Urbanist"/>
                <a:sym typeface="Urbanist"/>
              </a:rPr>
              <a:t>2.</a:t>
            </a:r>
            <a:endParaRPr b="1" sz="1300">
              <a:solidFill>
                <a:schemeClr val="dk2"/>
              </a:solidFill>
              <a:latin typeface="Urbanist"/>
              <a:ea typeface="Urbanist"/>
              <a:cs typeface="Urbanist"/>
              <a:sym typeface="Urbanist"/>
            </a:endParaRPr>
          </a:p>
        </p:txBody>
      </p:sp>
      <p:sp>
        <p:nvSpPr>
          <p:cNvPr id="1527" name="Google Shape;1527;p62"/>
          <p:cNvSpPr txBox="1"/>
          <p:nvPr/>
        </p:nvSpPr>
        <p:spPr>
          <a:xfrm>
            <a:off x="5787603" y="2780749"/>
            <a:ext cx="453300" cy="1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Urbanist"/>
                <a:ea typeface="Urbanist"/>
                <a:cs typeface="Urbanist"/>
                <a:sym typeface="Urbanist"/>
              </a:rPr>
              <a:t>4.</a:t>
            </a:r>
            <a:endParaRPr b="1" sz="1300">
              <a:solidFill>
                <a:schemeClr val="dk2"/>
              </a:solidFill>
              <a:latin typeface="Urbanist"/>
              <a:ea typeface="Urbanist"/>
              <a:cs typeface="Urbanist"/>
              <a:sym typeface="Urbanist"/>
            </a:endParaRPr>
          </a:p>
        </p:txBody>
      </p:sp>
      <p:sp>
        <p:nvSpPr>
          <p:cNvPr id="1528" name="Google Shape;1528;p62"/>
          <p:cNvSpPr txBox="1"/>
          <p:nvPr/>
        </p:nvSpPr>
        <p:spPr>
          <a:xfrm>
            <a:off x="5258361" y="2777134"/>
            <a:ext cx="453300" cy="1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Urbanist"/>
                <a:ea typeface="Urbanist"/>
                <a:cs typeface="Urbanist"/>
                <a:sym typeface="Urbanist"/>
              </a:rPr>
              <a:t>3.</a:t>
            </a:r>
            <a:endParaRPr b="1" sz="1300">
              <a:solidFill>
                <a:schemeClr val="dk2"/>
              </a:solidFill>
              <a:latin typeface="Urbanist"/>
              <a:ea typeface="Urbanist"/>
              <a:cs typeface="Urbanist"/>
              <a:sym typeface="Urbanist"/>
            </a:endParaRPr>
          </a:p>
        </p:txBody>
      </p:sp>
      <p:sp>
        <p:nvSpPr>
          <p:cNvPr id="1529" name="Google Shape;1529;p62"/>
          <p:cNvSpPr txBox="1"/>
          <p:nvPr/>
        </p:nvSpPr>
        <p:spPr>
          <a:xfrm>
            <a:off x="3096050" y="556350"/>
            <a:ext cx="3000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solidFill>
                  <a:schemeClr val="accent1"/>
                </a:solidFill>
                <a:latin typeface="Hanken Grotesk"/>
                <a:ea typeface="Hanken Grotesk"/>
                <a:cs typeface="Hanken Grotesk"/>
                <a:sym typeface="Hanken Grotesk"/>
              </a:rPr>
              <a:t>Innovation Stories</a:t>
            </a:r>
            <a:endParaRPr b="1">
              <a:solidFill>
                <a:schemeClr val="dk1"/>
              </a:solidFill>
              <a:latin typeface="Hanken Grotesk"/>
              <a:ea typeface="Hanken Grotesk"/>
              <a:cs typeface="Hanken Grotesk"/>
              <a:sym typeface="Hanken Grotesk"/>
            </a:endParaRPr>
          </a:p>
        </p:txBody>
      </p:sp>
      <p:sp>
        <p:nvSpPr>
          <p:cNvPr id="1530" name="Google Shape;1530;p62"/>
          <p:cNvSpPr txBox="1"/>
          <p:nvPr/>
        </p:nvSpPr>
        <p:spPr>
          <a:xfrm>
            <a:off x="7682881" y="1475501"/>
            <a:ext cx="1314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1 </a:t>
            </a:r>
            <a:r>
              <a:rPr b="0" i="0" lang="en" sz="750" u="none" cap="none" strike="noStrike">
                <a:solidFill>
                  <a:schemeClr val="dk2"/>
                </a:solidFill>
                <a:latin typeface="Arial"/>
                <a:ea typeface="Arial"/>
                <a:cs typeface="Arial"/>
                <a:sym typeface="Arial"/>
              </a:rPr>
              <a:t>– </a:t>
            </a:r>
            <a:r>
              <a:rPr lang="en" sz="675">
                <a:solidFill>
                  <a:schemeClr val="dk2"/>
                </a:solidFill>
              </a:rPr>
              <a:t>Showcase customer stories and quotes; High touch interface to existing/lost customer with competitive offers.  Broad reach; build affinity through RCL, Build Different Podcast.</a:t>
            </a:r>
            <a:endParaRPr b="0" i="0" sz="750" u="none" cap="none" strike="noStrike">
              <a:solidFill>
                <a:schemeClr val="dk2"/>
              </a:solidFill>
              <a:latin typeface="Arial"/>
              <a:ea typeface="Arial"/>
              <a:cs typeface="Arial"/>
              <a:sym typeface="Arial"/>
            </a:endParaRPr>
          </a:p>
        </p:txBody>
      </p:sp>
      <p:cxnSp>
        <p:nvCxnSpPr>
          <p:cNvPr id="1531" name="Google Shape;1531;p62"/>
          <p:cNvCxnSpPr>
            <a:endCxn id="1506" idx="0"/>
          </p:cNvCxnSpPr>
          <p:nvPr/>
        </p:nvCxnSpPr>
        <p:spPr>
          <a:xfrm>
            <a:off x="4598000" y="3590050"/>
            <a:ext cx="3900" cy="1236900"/>
          </a:xfrm>
          <a:prstGeom prst="straightConnector1">
            <a:avLst/>
          </a:prstGeom>
          <a:noFill/>
          <a:ln cap="flat" cmpd="sng" w="9525">
            <a:solidFill>
              <a:schemeClr val="dk2"/>
            </a:solidFill>
            <a:prstDash val="dash"/>
            <a:round/>
            <a:headEnd len="med" w="med" type="none"/>
            <a:tailEnd len="med" w="med" type="none"/>
          </a:ln>
        </p:spPr>
      </p:cxnSp>
      <p:cxnSp>
        <p:nvCxnSpPr>
          <p:cNvPr id="1532" name="Google Shape;1532;p62"/>
          <p:cNvCxnSpPr/>
          <p:nvPr/>
        </p:nvCxnSpPr>
        <p:spPr>
          <a:xfrm>
            <a:off x="3558775" y="3627184"/>
            <a:ext cx="518400" cy="1214400"/>
          </a:xfrm>
          <a:prstGeom prst="straightConnector1">
            <a:avLst/>
          </a:prstGeom>
          <a:noFill/>
          <a:ln cap="flat" cmpd="sng" w="9525">
            <a:solidFill>
              <a:schemeClr val="dk2"/>
            </a:solidFill>
            <a:prstDash val="solid"/>
            <a:round/>
            <a:headEnd len="med" w="med" type="none"/>
            <a:tailEnd len="med" w="med" type="none"/>
          </a:ln>
        </p:spPr>
      </p:cxnSp>
      <p:cxnSp>
        <p:nvCxnSpPr>
          <p:cNvPr id="1533" name="Google Shape;1533;p62"/>
          <p:cNvCxnSpPr/>
          <p:nvPr/>
        </p:nvCxnSpPr>
        <p:spPr>
          <a:xfrm>
            <a:off x="3831450" y="3606634"/>
            <a:ext cx="518400" cy="1214400"/>
          </a:xfrm>
          <a:prstGeom prst="straightConnector1">
            <a:avLst/>
          </a:prstGeom>
          <a:noFill/>
          <a:ln cap="flat" cmpd="sng" w="9525">
            <a:solidFill>
              <a:schemeClr val="dk2"/>
            </a:solidFill>
            <a:prstDash val="solid"/>
            <a:round/>
            <a:headEnd len="med" w="med" type="none"/>
            <a:tailEnd len="med" w="med" type="none"/>
          </a:ln>
        </p:spPr>
      </p:cxnSp>
      <p:cxnSp>
        <p:nvCxnSpPr>
          <p:cNvPr id="1534" name="Google Shape;1534;p62"/>
          <p:cNvCxnSpPr/>
          <p:nvPr/>
        </p:nvCxnSpPr>
        <p:spPr>
          <a:xfrm>
            <a:off x="4083500" y="3629059"/>
            <a:ext cx="518400" cy="1214400"/>
          </a:xfrm>
          <a:prstGeom prst="straightConnector1">
            <a:avLst/>
          </a:prstGeom>
          <a:noFill/>
          <a:ln cap="flat" cmpd="sng" w="9525">
            <a:solidFill>
              <a:schemeClr val="dk2"/>
            </a:solidFill>
            <a:prstDash val="solid"/>
            <a:round/>
            <a:headEnd len="med" w="med" type="none"/>
            <a:tailEnd len="med" w="med" type="none"/>
          </a:ln>
        </p:spPr>
      </p:cxnSp>
      <p:sp>
        <p:nvSpPr>
          <p:cNvPr id="1535" name="Google Shape;1535;p62"/>
          <p:cNvSpPr txBox="1"/>
          <p:nvPr/>
        </p:nvSpPr>
        <p:spPr>
          <a:xfrm>
            <a:off x="7674211" y="3655598"/>
            <a:ext cx="1314000" cy="12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3 </a:t>
            </a:r>
            <a:r>
              <a:rPr b="0" i="0" lang="en" sz="750" u="none" cap="none" strike="noStrike">
                <a:solidFill>
                  <a:schemeClr val="dk2"/>
                </a:solidFill>
                <a:latin typeface="Arial"/>
                <a:ea typeface="Arial"/>
                <a:cs typeface="Arial"/>
                <a:sym typeface="Arial"/>
              </a:rPr>
              <a:t>– </a:t>
            </a:r>
            <a:r>
              <a:rPr lang="en" sz="675">
                <a:solidFill>
                  <a:schemeClr val="dk2"/>
                </a:solidFill>
              </a:rPr>
              <a:t>Use Case to Product (differentiation)</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A. Horizontal &amp; Vertical together</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B. Magic Annotations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C. AI reports</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D.  Vertical Facade inspection</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E.  AI reports</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F.  Work Tracking</a:t>
            </a:r>
            <a:endParaRPr sz="675">
              <a:solidFill>
                <a:schemeClr val="dk2"/>
              </a:solidFill>
            </a:endParaRPr>
          </a:p>
        </p:txBody>
      </p:sp>
      <p:sp>
        <p:nvSpPr>
          <p:cNvPr id="1536" name="Google Shape;1536;p62"/>
          <p:cNvSpPr txBox="1"/>
          <p:nvPr/>
        </p:nvSpPr>
        <p:spPr>
          <a:xfrm>
            <a:off x="3495638" y="3879475"/>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a</a:t>
            </a:r>
            <a:endParaRPr b="1" sz="1200">
              <a:solidFill>
                <a:schemeClr val="dk2"/>
              </a:solidFill>
              <a:latin typeface="Urbanist"/>
              <a:ea typeface="Urbanist"/>
              <a:cs typeface="Urbanist"/>
              <a:sym typeface="Urbanist"/>
            </a:endParaRPr>
          </a:p>
        </p:txBody>
      </p:sp>
      <p:sp>
        <p:nvSpPr>
          <p:cNvPr id="1537" name="Google Shape;1537;p62"/>
          <p:cNvSpPr txBox="1"/>
          <p:nvPr/>
        </p:nvSpPr>
        <p:spPr>
          <a:xfrm>
            <a:off x="3780165" y="3871436"/>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b</a:t>
            </a:r>
            <a:endParaRPr b="1" sz="1200">
              <a:solidFill>
                <a:schemeClr val="dk2"/>
              </a:solidFill>
              <a:latin typeface="Urbanist"/>
              <a:ea typeface="Urbanist"/>
              <a:cs typeface="Urbanist"/>
              <a:sym typeface="Urbanist"/>
            </a:endParaRPr>
          </a:p>
        </p:txBody>
      </p:sp>
      <p:sp>
        <p:nvSpPr>
          <p:cNvPr id="1538" name="Google Shape;1538;p62"/>
          <p:cNvSpPr txBox="1"/>
          <p:nvPr/>
        </p:nvSpPr>
        <p:spPr>
          <a:xfrm>
            <a:off x="4036379" y="3871436"/>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c</a:t>
            </a:r>
            <a:endParaRPr b="1" sz="1200">
              <a:solidFill>
                <a:schemeClr val="dk2"/>
              </a:solidFill>
              <a:latin typeface="Urbanist"/>
              <a:ea typeface="Urbanist"/>
              <a:cs typeface="Urbanist"/>
              <a:sym typeface="Urbanist"/>
            </a:endParaRPr>
          </a:p>
        </p:txBody>
      </p:sp>
      <p:cxnSp>
        <p:nvCxnSpPr>
          <p:cNvPr id="1539" name="Google Shape;1539;p62"/>
          <p:cNvCxnSpPr/>
          <p:nvPr/>
        </p:nvCxnSpPr>
        <p:spPr>
          <a:xfrm flipH="1">
            <a:off x="4670200" y="3624050"/>
            <a:ext cx="520500" cy="1192500"/>
          </a:xfrm>
          <a:prstGeom prst="straightConnector1">
            <a:avLst/>
          </a:prstGeom>
          <a:noFill/>
          <a:ln cap="flat" cmpd="sng" w="9525">
            <a:solidFill>
              <a:schemeClr val="dk2"/>
            </a:solidFill>
            <a:prstDash val="solid"/>
            <a:round/>
            <a:headEnd len="med" w="med" type="none"/>
            <a:tailEnd len="med" w="med" type="none"/>
          </a:ln>
        </p:spPr>
      </p:cxnSp>
      <p:cxnSp>
        <p:nvCxnSpPr>
          <p:cNvPr id="1540" name="Google Shape;1540;p62"/>
          <p:cNvCxnSpPr/>
          <p:nvPr/>
        </p:nvCxnSpPr>
        <p:spPr>
          <a:xfrm flipH="1">
            <a:off x="5026150" y="3646675"/>
            <a:ext cx="520500" cy="1192500"/>
          </a:xfrm>
          <a:prstGeom prst="straightConnector1">
            <a:avLst/>
          </a:prstGeom>
          <a:noFill/>
          <a:ln cap="flat" cmpd="sng" w="9525">
            <a:solidFill>
              <a:schemeClr val="dk2"/>
            </a:solidFill>
            <a:prstDash val="solid"/>
            <a:round/>
            <a:headEnd len="med" w="med" type="none"/>
            <a:tailEnd len="med" w="med" type="none"/>
          </a:ln>
        </p:spPr>
      </p:cxnSp>
      <p:sp>
        <p:nvSpPr>
          <p:cNvPr id="1541" name="Google Shape;1541;p62"/>
          <p:cNvSpPr txBox="1"/>
          <p:nvPr/>
        </p:nvSpPr>
        <p:spPr>
          <a:xfrm>
            <a:off x="4705076" y="3875885"/>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d</a:t>
            </a:r>
            <a:endParaRPr b="1" sz="1200">
              <a:solidFill>
                <a:schemeClr val="dk2"/>
              </a:solidFill>
              <a:latin typeface="Urbanist"/>
              <a:ea typeface="Urbanist"/>
              <a:cs typeface="Urbanist"/>
              <a:sym typeface="Urbanist"/>
            </a:endParaRPr>
          </a:p>
        </p:txBody>
      </p:sp>
      <p:sp>
        <p:nvSpPr>
          <p:cNvPr id="1542" name="Google Shape;1542;p62"/>
          <p:cNvSpPr txBox="1"/>
          <p:nvPr/>
        </p:nvSpPr>
        <p:spPr>
          <a:xfrm>
            <a:off x="4989602" y="3867846"/>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e</a:t>
            </a:r>
            <a:endParaRPr b="1" sz="1200">
              <a:solidFill>
                <a:schemeClr val="dk2"/>
              </a:solidFill>
              <a:latin typeface="Urbanist"/>
              <a:ea typeface="Urbanist"/>
              <a:cs typeface="Urbanist"/>
              <a:sym typeface="Urbanist"/>
            </a:endParaRPr>
          </a:p>
        </p:txBody>
      </p:sp>
      <p:sp>
        <p:nvSpPr>
          <p:cNvPr id="1543" name="Google Shape;1543;p62"/>
          <p:cNvSpPr txBox="1"/>
          <p:nvPr/>
        </p:nvSpPr>
        <p:spPr>
          <a:xfrm>
            <a:off x="5359068" y="3867846"/>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f</a:t>
            </a:r>
            <a:endParaRPr b="1" sz="1200">
              <a:solidFill>
                <a:schemeClr val="dk2"/>
              </a:solidFill>
              <a:latin typeface="Urbanist"/>
              <a:ea typeface="Urbanist"/>
              <a:cs typeface="Urbanist"/>
              <a:sym typeface="Urbanist"/>
            </a:endParaRPr>
          </a:p>
        </p:txBody>
      </p:sp>
      <p:cxnSp>
        <p:nvCxnSpPr>
          <p:cNvPr id="1544" name="Google Shape;1544;p62"/>
          <p:cNvCxnSpPr/>
          <p:nvPr/>
        </p:nvCxnSpPr>
        <p:spPr>
          <a:xfrm flipH="1" rot="10800000">
            <a:off x="119850" y="1431876"/>
            <a:ext cx="8855400" cy="5400"/>
          </a:xfrm>
          <a:prstGeom prst="straightConnector1">
            <a:avLst/>
          </a:prstGeom>
          <a:noFill/>
          <a:ln cap="flat" cmpd="sng" w="9525">
            <a:solidFill>
              <a:schemeClr val="dk2"/>
            </a:solidFill>
            <a:prstDash val="dash"/>
            <a:round/>
            <a:headEnd len="med" w="med" type="none"/>
            <a:tailEnd len="med" w="med" type="none"/>
          </a:ln>
        </p:spPr>
      </p:cxnSp>
      <p:cxnSp>
        <p:nvCxnSpPr>
          <p:cNvPr id="1545" name="Google Shape;1545;p62"/>
          <p:cNvCxnSpPr/>
          <p:nvPr/>
        </p:nvCxnSpPr>
        <p:spPr>
          <a:xfrm flipH="1" rot="10800000">
            <a:off x="92935" y="2422476"/>
            <a:ext cx="8855400" cy="5400"/>
          </a:xfrm>
          <a:prstGeom prst="straightConnector1">
            <a:avLst/>
          </a:prstGeom>
          <a:noFill/>
          <a:ln cap="flat" cmpd="sng" w="9525">
            <a:solidFill>
              <a:schemeClr val="dk2"/>
            </a:solidFill>
            <a:prstDash val="dash"/>
            <a:round/>
            <a:headEnd len="med" w="med" type="none"/>
            <a:tailEnd len="med" w="med" type="none"/>
          </a:ln>
        </p:spPr>
      </p:cxnSp>
      <p:cxnSp>
        <p:nvCxnSpPr>
          <p:cNvPr id="1546" name="Google Shape;1546;p62"/>
          <p:cNvCxnSpPr/>
          <p:nvPr/>
        </p:nvCxnSpPr>
        <p:spPr>
          <a:xfrm flipH="1" rot="10800000">
            <a:off x="94333" y="3546950"/>
            <a:ext cx="8855400" cy="5400"/>
          </a:xfrm>
          <a:prstGeom prst="straightConnector1">
            <a:avLst/>
          </a:prstGeom>
          <a:noFill/>
          <a:ln cap="flat" cmpd="sng" w="9525">
            <a:solidFill>
              <a:schemeClr val="dk2"/>
            </a:solidFill>
            <a:prstDash val="dash"/>
            <a:round/>
            <a:headEnd len="med" w="med" type="none"/>
            <a:tailEnd len="med" w="med"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63"/>
          <p:cNvSpPr/>
          <p:nvPr/>
        </p:nvSpPr>
        <p:spPr>
          <a:xfrm flipH="1" rot="10800000">
            <a:off x="1785551" y="807588"/>
            <a:ext cx="5613000" cy="545700"/>
          </a:xfrm>
          <a:prstGeom prst="trapezoid">
            <a:avLst>
              <a:gd fmla="val 54341" name="adj"/>
            </a:avLst>
          </a:prstGeom>
          <a:no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553" name="Google Shape;1553;p63"/>
          <p:cNvSpPr/>
          <p:nvPr/>
        </p:nvSpPr>
        <p:spPr>
          <a:xfrm flipH="1" rot="10800000">
            <a:off x="3256851" y="3589970"/>
            <a:ext cx="2686800" cy="1247700"/>
          </a:xfrm>
          <a:prstGeom prst="trapezoid">
            <a:avLst>
              <a:gd fmla="val 48114" name="adj"/>
            </a:avLst>
          </a:prstGeom>
          <a:no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554" name="Google Shape;1554;p63"/>
          <p:cNvSpPr/>
          <p:nvPr/>
        </p:nvSpPr>
        <p:spPr>
          <a:xfrm flipH="1" rot="10800000">
            <a:off x="2127412" y="1478438"/>
            <a:ext cx="4929300" cy="888000"/>
          </a:xfrm>
          <a:prstGeom prst="trapezoid">
            <a:avLst>
              <a:gd fmla="val 56246" name="adj"/>
            </a:avLst>
          </a:prstGeom>
          <a:noFill/>
          <a:ln cap="flat" cmpd="sng" w="1905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555" name="Google Shape;1555;p63"/>
          <p:cNvSpPr txBox="1"/>
          <p:nvPr/>
        </p:nvSpPr>
        <p:spPr>
          <a:xfrm>
            <a:off x="144148" y="628044"/>
            <a:ext cx="10416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accent1"/>
                </a:solidFill>
                <a:latin typeface="Urbanist"/>
                <a:ea typeface="Urbanist"/>
                <a:cs typeface="Urbanist"/>
                <a:sym typeface="Urbanist"/>
              </a:rPr>
              <a:t>Campaign</a:t>
            </a:r>
            <a:endParaRPr b="1" i="0" sz="1400" u="none" cap="none" strike="noStrike">
              <a:solidFill>
                <a:srgbClr val="000000"/>
              </a:solidFill>
              <a:latin typeface="Urbanist"/>
              <a:ea typeface="Urbanist"/>
              <a:cs typeface="Urbanist"/>
              <a:sym typeface="Urbanist"/>
            </a:endParaRPr>
          </a:p>
        </p:txBody>
      </p:sp>
      <p:sp>
        <p:nvSpPr>
          <p:cNvPr id="1556" name="Google Shape;1556;p63"/>
          <p:cNvSpPr txBox="1"/>
          <p:nvPr/>
        </p:nvSpPr>
        <p:spPr>
          <a:xfrm>
            <a:off x="7611773" y="628044"/>
            <a:ext cx="1385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1"/>
                </a:solidFill>
                <a:latin typeface="Urbanist"/>
                <a:ea typeface="Urbanist"/>
                <a:cs typeface="Urbanist"/>
                <a:sym typeface="Urbanist"/>
              </a:rPr>
              <a:t>Topic / Content</a:t>
            </a:r>
            <a:endParaRPr b="1" i="0" sz="1400" u="none" cap="none" strike="noStrike">
              <a:solidFill>
                <a:srgbClr val="000000"/>
              </a:solidFill>
              <a:latin typeface="Urbanist"/>
              <a:ea typeface="Urbanist"/>
              <a:cs typeface="Urbanist"/>
              <a:sym typeface="Urbanist"/>
            </a:endParaRPr>
          </a:p>
        </p:txBody>
      </p:sp>
      <p:sp>
        <p:nvSpPr>
          <p:cNvPr id="1557" name="Google Shape;1557;p63"/>
          <p:cNvSpPr txBox="1"/>
          <p:nvPr/>
        </p:nvSpPr>
        <p:spPr>
          <a:xfrm>
            <a:off x="1185751" y="1012896"/>
            <a:ext cx="8040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75"/>
              <a:buFont typeface="Arial"/>
              <a:buNone/>
            </a:pPr>
            <a:r>
              <a:rPr b="1" i="0" lang="en" sz="750" u="none" cap="none" strike="noStrike">
                <a:solidFill>
                  <a:schemeClr val="accent2"/>
                </a:solidFill>
              </a:rPr>
              <a:t>Engaged and Interested</a:t>
            </a:r>
            <a:endParaRPr b="1" i="0" sz="750" u="none" cap="none" strike="noStrike">
              <a:solidFill>
                <a:srgbClr val="000000"/>
              </a:solidFill>
            </a:endParaRPr>
          </a:p>
        </p:txBody>
      </p:sp>
      <p:sp>
        <p:nvSpPr>
          <p:cNvPr id="1558" name="Google Shape;1558;p63"/>
          <p:cNvSpPr txBox="1"/>
          <p:nvPr/>
        </p:nvSpPr>
        <p:spPr>
          <a:xfrm>
            <a:off x="234797" y="197347"/>
            <a:ext cx="8205300" cy="545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cxnSp>
        <p:nvCxnSpPr>
          <p:cNvPr id="1559" name="Google Shape;1559;p63"/>
          <p:cNvCxnSpPr/>
          <p:nvPr/>
        </p:nvCxnSpPr>
        <p:spPr>
          <a:xfrm>
            <a:off x="2328110" y="1790546"/>
            <a:ext cx="978900" cy="1857600"/>
          </a:xfrm>
          <a:prstGeom prst="straightConnector1">
            <a:avLst/>
          </a:prstGeom>
          <a:noFill/>
          <a:ln cap="flat" cmpd="sng" w="25400">
            <a:solidFill>
              <a:schemeClr val="lt2"/>
            </a:solidFill>
            <a:prstDash val="dot"/>
            <a:round/>
            <a:headEnd len="sm" w="sm" type="none"/>
            <a:tailEnd len="sm" w="sm" type="none"/>
          </a:ln>
          <a:effectLst>
            <a:outerShdw blurRad="40000" rotWithShape="0" dir="5400000" dist="20000">
              <a:srgbClr val="000000">
                <a:alpha val="36860"/>
              </a:srgbClr>
            </a:outerShdw>
          </a:effectLst>
        </p:spPr>
      </p:cxnSp>
      <p:cxnSp>
        <p:nvCxnSpPr>
          <p:cNvPr id="1560" name="Google Shape;1560;p63"/>
          <p:cNvCxnSpPr/>
          <p:nvPr/>
        </p:nvCxnSpPr>
        <p:spPr>
          <a:xfrm>
            <a:off x="3312433" y="3648165"/>
            <a:ext cx="570300" cy="1189500"/>
          </a:xfrm>
          <a:prstGeom prst="straightConnector1">
            <a:avLst/>
          </a:prstGeom>
          <a:noFill/>
          <a:ln cap="flat" cmpd="sng" w="25400">
            <a:solidFill>
              <a:schemeClr val="lt2"/>
            </a:solidFill>
            <a:prstDash val="solid"/>
            <a:round/>
            <a:headEnd len="sm" w="sm" type="none"/>
            <a:tailEnd len="sm" w="sm" type="none"/>
          </a:ln>
        </p:spPr>
      </p:cxnSp>
      <p:cxnSp>
        <p:nvCxnSpPr>
          <p:cNvPr id="1561" name="Google Shape;1561;p63"/>
          <p:cNvCxnSpPr/>
          <p:nvPr/>
        </p:nvCxnSpPr>
        <p:spPr>
          <a:xfrm flipH="1" rot="10800000">
            <a:off x="5890072" y="1790563"/>
            <a:ext cx="970800" cy="1836600"/>
          </a:xfrm>
          <a:prstGeom prst="straightConnector1">
            <a:avLst/>
          </a:prstGeom>
          <a:noFill/>
          <a:ln cap="flat" cmpd="sng" w="25400">
            <a:solidFill>
              <a:schemeClr val="lt2"/>
            </a:solidFill>
            <a:prstDash val="dot"/>
            <a:round/>
            <a:headEnd len="sm" w="sm" type="none"/>
            <a:tailEnd len="sm" w="sm" type="none"/>
          </a:ln>
          <a:effectLst>
            <a:outerShdw blurRad="40000" rotWithShape="0" dir="5400000" dist="20000">
              <a:srgbClr val="000000">
                <a:alpha val="36860"/>
              </a:srgbClr>
            </a:outerShdw>
          </a:effectLst>
        </p:spPr>
      </p:cxnSp>
      <p:cxnSp>
        <p:nvCxnSpPr>
          <p:cNvPr id="1562" name="Google Shape;1562;p63"/>
          <p:cNvCxnSpPr/>
          <p:nvPr/>
        </p:nvCxnSpPr>
        <p:spPr>
          <a:xfrm flipH="1" rot="10800000">
            <a:off x="5321066" y="3648250"/>
            <a:ext cx="556500" cy="1178700"/>
          </a:xfrm>
          <a:prstGeom prst="straightConnector1">
            <a:avLst/>
          </a:prstGeom>
          <a:noFill/>
          <a:ln cap="flat" cmpd="sng" w="25400">
            <a:solidFill>
              <a:schemeClr val="lt2"/>
            </a:solidFill>
            <a:prstDash val="solid"/>
            <a:round/>
            <a:headEnd len="sm" w="sm" type="none"/>
            <a:tailEnd len="sm" w="sm" type="none"/>
          </a:ln>
        </p:spPr>
      </p:cxnSp>
      <p:sp>
        <p:nvSpPr>
          <p:cNvPr id="1563" name="Google Shape;1563;p63"/>
          <p:cNvSpPr txBox="1"/>
          <p:nvPr/>
        </p:nvSpPr>
        <p:spPr>
          <a:xfrm>
            <a:off x="4013843" y="-764334"/>
            <a:ext cx="4745400" cy="78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If you are able to store every relevant data point about your business (which could grow to massive volumes), and have the ability to analyze all of that data in different ways and distill the data down to insights for your business, it will fuel innovation in your organization which can lead to a competitive advantage. </a:t>
            </a:r>
            <a:endParaRPr b="0" i="0" sz="1400" u="none" cap="none" strike="noStrike">
              <a:solidFill>
                <a:srgbClr val="000000"/>
              </a:solidFill>
              <a:latin typeface="Arial"/>
              <a:ea typeface="Arial"/>
              <a:cs typeface="Arial"/>
              <a:sym typeface="Arial"/>
            </a:endParaRPr>
          </a:p>
          <a:p>
            <a:pPr indent="-200025" lvl="0" marL="257175" marR="0" rtl="0" algn="l">
              <a:lnSpc>
                <a:spcPct val="100000"/>
              </a:lnSpc>
              <a:spcBef>
                <a:spcPts val="0"/>
              </a:spcBef>
              <a:spcAft>
                <a:spcPts val="0"/>
              </a:spcAft>
              <a:buClr>
                <a:schemeClr val="dk1"/>
              </a:buClr>
              <a:buSzPts val="900"/>
              <a:buFont typeface="Arial"/>
              <a:buNone/>
            </a:pPr>
            <a:r>
              <a:t/>
            </a:r>
            <a:endParaRPr b="1" i="0" sz="900" u="none" cap="none" strike="noStrike">
              <a:solidFill>
                <a:schemeClr val="lt2"/>
              </a:solidFill>
              <a:latin typeface="Arial"/>
              <a:ea typeface="Arial"/>
              <a:cs typeface="Arial"/>
              <a:sym typeface="Arial"/>
            </a:endParaRPr>
          </a:p>
        </p:txBody>
      </p:sp>
      <p:sp>
        <p:nvSpPr>
          <p:cNvPr id="1564" name="Google Shape;1564;p63"/>
          <p:cNvSpPr txBox="1"/>
          <p:nvPr/>
        </p:nvSpPr>
        <p:spPr>
          <a:xfrm rot="-3736112">
            <a:off x="6698425" y="1168370"/>
            <a:ext cx="1034754" cy="21926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25"/>
              <a:buFont typeface="Arial"/>
              <a:buNone/>
            </a:pPr>
            <a:r>
              <a:rPr b="0" i="0" lang="en" sz="825" u="none" cap="none" strike="noStrike">
                <a:solidFill>
                  <a:schemeClr val="accent2"/>
                </a:solidFill>
                <a:latin typeface="Arial"/>
                <a:ea typeface="Arial"/>
                <a:cs typeface="Arial"/>
                <a:sym typeface="Arial"/>
              </a:rPr>
              <a:t>Less technical</a:t>
            </a:r>
            <a:endParaRPr b="0" i="0" sz="1400" u="none" cap="none" strike="noStrike">
              <a:solidFill>
                <a:srgbClr val="000000"/>
              </a:solidFill>
              <a:latin typeface="Arial"/>
              <a:ea typeface="Arial"/>
              <a:cs typeface="Arial"/>
              <a:sym typeface="Arial"/>
            </a:endParaRPr>
          </a:p>
        </p:txBody>
      </p:sp>
      <p:sp>
        <p:nvSpPr>
          <p:cNvPr id="1565" name="Google Shape;1565;p63"/>
          <p:cNvSpPr txBox="1"/>
          <p:nvPr/>
        </p:nvSpPr>
        <p:spPr>
          <a:xfrm rot="-3805207">
            <a:off x="5014360" y="4465686"/>
            <a:ext cx="1036552" cy="21935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25"/>
              <a:buFont typeface="Arial"/>
              <a:buNone/>
            </a:pPr>
            <a:r>
              <a:rPr b="0" i="0" lang="en" sz="825" u="none" cap="none" strike="noStrike">
                <a:solidFill>
                  <a:schemeClr val="accent2"/>
                </a:solidFill>
                <a:latin typeface="Arial"/>
                <a:ea typeface="Arial"/>
                <a:cs typeface="Arial"/>
                <a:sym typeface="Arial"/>
              </a:rPr>
              <a:t>More technical</a:t>
            </a:r>
            <a:endParaRPr b="0" i="0" sz="1400" u="none" cap="none" strike="noStrike">
              <a:solidFill>
                <a:srgbClr val="000000"/>
              </a:solidFill>
              <a:latin typeface="Arial"/>
              <a:ea typeface="Arial"/>
              <a:cs typeface="Arial"/>
              <a:sym typeface="Arial"/>
            </a:endParaRPr>
          </a:p>
        </p:txBody>
      </p:sp>
      <p:sp>
        <p:nvSpPr>
          <p:cNvPr id="1566" name="Google Shape;1566;p63"/>
          <p:cNvSpPr/>
          <p:nvPr/>
        </p:nvSpPr>
        <p:spPr>
          <a:xfrm flipH="1" rot="-7384241">
            <a:off x="1701165" y="1446931"/>
            <a:ext cx="428106" cy="144775"/>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7" name="Google Shape;1567;p63"/>
          <p:cNvSpPr/>
          <p:nvPr/>
        </p:nvSpPr>
        <p:spPr>
          <a:xfrm flipH="1" rot="-7421404">
            <a:off x="2203823" y="2404434"/>
            <a:ext cx="481302" cy="132933"/>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568" name="Google Shape;1568;p63"/>
          <p:cNvCxnSpPr/>
          <p:nvPr/>
        </p:nvCxnSpPr>
        <p:spPr>
          <a:xfrm flipH="1">
            <a:off x="5515240" y="1012911"/>
            <a:ext cx="1974600" cy="3845400"/>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6860"/>
              </a:srgbClr>
            </a:outerShdw>
          </a:effectLst>
        </p:spPr>
      </p:cxnSp>
      <p:sp>
        <p:nvSpPr>
          <p:cNvPr id="1569" name="Google Shape;1569;p63"/>
          <p:cNvSpPr/>
          <p:nvPr/>
        </p:nvSpPr>
        <p:spPr>
          <a:xfrm flipH="1" rot="-9541590">
            <a:off x="2097973" y="2528379"/>
            <a:ext cx="536103" cy="73487"/>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0" name="Google Shape;1570;p63"/>
          <p:cNvSpPr/>
          <p:nvPr/>
        </p:nvSpPr>
        <p:spPr>
          <a:xfrm flipH="1" rot="10800000">
            <a:off x="2662291" y="2491603"/>
            <a:ext cx="3852600" cy="888000"/>
          </a:xfrm>
          <a:prstGeom prst="trapezoid">
            <a:avLst>
              <a:gd fmla="val 53073" name="adj"/>
            </a:avLst>
          </a:prstGeom>
          <a:noFill/>
          <a:ln cap="flat" cmpd="sng" w="1905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571" name="Google Shape;1571;p63"/>
          <p:cNvSpPr/>
          <p:nvPr/>
        </p:nvSpPr>
        <p:spPr>
          <a:xfrm flipH="1" rot="-9541590">
            <a:off x="1558180" y="1565616"/>
            <a:ext cx="536103" cy="73487"/>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2" name="Google Shape;1572;p63"/>
          <p:cNvSpPr/>
          <p:nvPr/>
        </p:nvSpPr>
        <p:spPr>
          <a:xfrm flipH="1" rot="-7421404">
            <a:off x="2811443" y="3576559"/>
            <a:ext cx="481302" cy="132933"/>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3" name="Google Shape;1573;p63"/>
          <p:cNvSpPr/>
          <p:nvPr/>
        </p:nvSpPr>
        <p:spPr>
          <a:xfrm flipH="1" rot="-9541590">
            <a:off x="2705593" y="3700504"/>
            <a:ext cx="536103" cy="73487"/>
          </a:xfrm>
          <a:custGeom>
            <a:rect b="b" l="l" r="r" t="t"/>
            <a:pathLst>
              <a:path extrusionOk="0" h="743045" w="3337226">
                <a:moveTo>
                  <a:pt x="0" y="662951"/>
                </a:moveTo>
                <a:cubicBezTo>
                  <a:pt x="211358" y="451037"/>
                  <a:pt x="482786" y="285845"/>
                  <a:pt x="734190" y="175716"/>
                </a:cubicBezTo>
                <a:cubicBezTo>
                  <a:pt x="985594" y="65587"/>
                  <a:pt x="1238111" y="14416"/>
                  <a:pt x="1508426" y="2180"/>
                </a:cubicBezTo>
                <a:cubicBezTo>
                  <a:pt x="1778741" y="-10056"/>
                  <a:pt x="2104677" y="29990"/>
                  <a:pt x="2356082" y="102297"/>
                </a:cubicBezTo>
                <a:cubicBezTo>
                  <a:pt x="2607487" y="174604"/>
                  <a:pt x="2877803" y="348140"/>
                  <a:pt x="3016854" y="436020"/>
                </a:cubicBezTo>
                <a:cubicBezTo>
                  <a:pt x="3155905" y="523900"/>
                  <a:pt x="3260470" y="660726"/>
                  <a:pt x="3310528" y="709672"/>
                </a:cubicBezTo>
                <a:cubicBezTo>
                  <a:pt x="3360586" y="758618"/>
                  <a:pt x="3312753" y="724134"/>
                  <a:pt x="3317203" y="729696"/>
                </a:cubicBezTo>
                <a:cubicBezTo>
                  <a:pt x="3321653" y="735258"/>
                  <a:pt x="3329439" y="739151"/>
                  <a:pt x="3337226" y="743045"/>
                </a:cubicBezTo>
              </a:path>
            </a:pathLst>
          </a:custGeom>
          <a:noFill/>
          <a:ln cap="rnd"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4" name="Google Shape;1574;p63"/>
          <p:cNvSpPr txBox="1"/>
          <p:nvPr>
            <p:ph type="title"/>
          </p:nvPr>
        </p:nvSpPr>
        <p:spPr>
          <a:xfrm>
            <a:off x="311700" y="64025"/>
            <a:ext cx="8520600" cy="57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800"/>
              <a:buFont typeface="Arial"/>
              <a:buNone/>
            </a:pPr>
            <a:r>
              <a:rPr lang="en" sz="2500">
                <a:latin typeface="Urbanist SemiBold"/>
                <a:ea typeface="Urbanist SemiBold"/>
                <a:cs typeface="Urbanist SemiBold"/>
                <a:sym typeface="Urbanist SemiBold"/>
              </a:rPr>
              <a:t>H2 - Funnel Mapping</a:t>
            </a:r>
            <a:endParaRPr sz="2500">
              <a:latin typeface="Urbanist SemiBold"/>
              <a:ea typeface="Urbanist SemiBold"/>
              <a:cs typeface="Urbanist SemiBold"/>
              <a:sym typeface="Urbanist SemiBold"/>
            </a:endParaRPr>
          </a:p>
        </p:txBody>
      </p:sp>
      <p:sp>
        <p:nvSpPr>
          <p:cNvPr id="1575" name="Google Shape;1575;p63"/>
          <p:cNvSpPr txBox="1"/>
          <p:nvPr/>
        </p:nvSpPr>
        <p:spPr>
          <a:xfrm>
            <a:off x="3072000" y="3304075"/>
            <a:ext cx="3000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solidFill>
                  <a:schemeClr val="accent1"/>
                </a:solidFill>
                <a:latin typeface="Hanken Grotesk"/>
                <a:ea typeface="Hanken Grotesk"/>
                <a:cs typeface="Hanken Grotesk"/>
                <a:sym typeface="Hanken Grotesk"/>
              </a:rPr>
              <a:t>Behavioral qualified leads</a:t>
            </a:r>
            <a:endParaRPr b="1">
              <a:solidFill>
                <a:schemeClr val="dk1"/>
              </a:solidFill>
              <a:latin typeface="Hanken Grotesk"/>
              <a:ea typeface="Hanken Grotesk"/>
              <a:cs typeface="Hanken Grotesk"/>
              <a:sym typeface="Hanken Grotesk"/>
            </a:endParaRPr>
          </a:p>
        </p:txBody>
      </p:sp>
      <p:sp>
        <p:nvSpPr>
          <p:cNvPr id="1576" name="Google Shape;1576;p63"/>
          <p:cNvSpPr txBox="1"/>
          <p:nvPr/>
        </p:nvSpPr>
        <p:spPr>
          <a:xfrm>
            <a:off x="3909350" y="4826950"/>
            <a:ext cx="13851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solidFill>
                  <a:schemeClr val="accent1"/>
                </a:solidFill>
                <a:latin typeface="Urbanist"/>
                <a:ea typeface="Urbanist"/>
                <a:cs typeface="Urbanist"/>
                <a:sym typeface="Urbanist"/>
              </a:rPr>
              <a:t>Product adoption</a:t>
            </a:r>
            <a:endParaRPr b="1">
              <a:solidFill>
                <a:schemeClr val="dk1"/>
              </a:solidFill>
              <a:latin typeface="Urbanist"/>
              <a:ea typeface="Urbanist"/>
              <a:cs typeface="Urbanist"/>
              <a:sym typeface="Urbanist"/>
            </a:endParaRPr>
          </a:p>
        </p:txBody>
      </p:sp>
      <p:sp>
        <p:nvSpPr>
          <p:cNvPr id="1577" name="Google Shape;1577;p63"/>
          <p:cNvSpPr txBox="1"/>
          <p:nvPr/>
        </p:nvSpPr>
        <p:spPr>
          <a:xfrm>
            <a:off x="2404300" y="3119400"/>
            <a:ext cx="630300" cy="4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75">
                <a:solidFill>
                  <a:schemeClr val="accent2"/>
                </a:solidFill>
              </a:rPr>
              <a:t>Use case Intent </a:t>
            </a:r>
            <a:endParaRPr b="1" sz="1500">
              <a:solidFill>
                <a:schemeClr val="dk1"/>
              </a:solidFill>
            </a:endParaRPr>
          </a:p>
        </p:txBody>
      </p:sp>
      <p:sp>
        <p:nvSpPr>
          <p:cNvPr id="1578" name="Google Shape;1578;p63"/>
          <p:cNvSpPr txBox="1"/>
          <p:nvPr/>
        </p:nvSpPr>
        <p:spPr>
          <a:xfrm>
            <a:off x="1577200" y="2028600"/>
            <a:ext cx="8676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50">
                <a:solidFill>
                  <a:schemeClr val="accent2"/>
                </a:solidFill>
              </a:rPr>
              <a:t>Solution Level Intent </a:t>
            </a:r>
            <a:endParaRPr b="1" sz="750">
              <a:solidFill>
                <a:schemeClr val="dk1"/>
              </a:solidFill>
            </a:endParaRPr>
          </a:p>
        </p:txBody>
      </p:sp>
      <p:sp>
        <p:nvSpPr>
          <p:cNvPr id="1579" name="Google Shape;1579;p63"/>
          <p:cNvSpPr txBox="1"/>
          <p:nvPr/>
        </p:nvSpPr>
        <p:spPr>
          <a:xfrm>
            <a:off x="7950" y="835800"/>
            <a:ext cx="1517100" cy="6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Thought Leadership </a:t>
            </a:r>
            <a:r>
              <a:rPr b="0" i="0" lang="en" sz="750" u="none" cap="none" strike="noStrike">
                <a:solidFill>
                  <a:schemeClr val="dk2"/>
                </a:solidFill>
                <a:latin typeface="Arial"/>
                <a:ea typeface="Arial"/>
                <a:cs typeface="Arial"/>
                <a:sym typeface="Arial"/>
              </a:rPr>
              <a:t>– </a:t>
            </a:r>
            <a:r>
              <a:rPr b="0" i="0" lang="en" sz="675" u="none" cap="none" strike="noStrike">
                <a:solidFill>
                  <a:schemeClr val="dk2"/>
                </a:solidFill>
                <a:latin typeface="Arial"/>
                <a:ea typeface="Arial"/>
                <a:cs typeface="Arial"/>
                <a:sym typeface="Arial"/>
              </a:rPr>
              <a:t>Highlighting what’s possible though </a:t>
            </a:r>
            <a:r>
              <a:rPr lang="en" sz="675">
                <a:solidFill>
                  <a:schemeClr val="dk2"/>
                </a:solidFill>
              </a:rPr>
              <a:t>_________</a:t>
            </a:r>
            <a:r>
              <a:rPr b="0" i="0" lang="en" sz="675" u="none" cap="none" strike="noStrike">
                <a:solidFill>
                  <a:schemeClr val="dk2"/>
                </a:solidFill>
                <a:latin typeface="Arial"/>
                <a:ea typeface="Arial"/>
                <a:cs typeface="Arial"/>
                <a:sym typeface="Arial"/>
              </a:rPr>
              <a:t> with </a:t>
            </a:r>
            <a:r>
              <a:rPr lang="en" sz="675">
                <a:solidFill>
                  <a:schemeClr val="dk2"/>
                </a:solidFill>
              </a:rPr>
              <a:t>DroneDeploy</a:t>
            </a:r>
            <a:r>
              <a:rPr b="0" i="0" lang="en" sz="675" u="none" cap="none" strike="noStrike">
                <a:solidFill>
                  <a:schemeClr val="dk2"/>
                </a:solidFill>
                <a:latin typeface="Arial"/>
                <a:ea typeface="Arial"/>
                <a:cs typeface="Arial"/>
                <a:sym typeface="Arial"/>
              </a:rPr>
              <a:t> to the widest possible targeted global audience. </a:t>
            </a:r>
            <a:endParaRPr b="0" i="0" sz="750" u="none" cap="none" strike="noStrike">
              <a:solidFill>
                <a:schemeClr val="dk2"/>
              </a:solidFill>
              <a:latin typeface="Arial"/>
              <a:ea typeface="Arial"/>
              <a:cs typeface="Arial"/>
              <a:sym typeface="Arial"/>
            </a:endParaRPr>
          </a:p>
        </p:txBody>
      </p:sp>
      <p:sp>
        <p:nvSpPr>
          <p:cNvPr id="1580" name="Google Shape;1580;p63"/>
          <p:cNvSpPr txBox="1"/>
          <p:nvPr/>
        </p:nvSpPr>
        <p:spPr>
          <a:xfrm>
            <a:off x="7956" y="1701501"/>
            <a:ext cx="1314000" cy="72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1 </a:t>
            </a:r>
            <a:r>
              <a:rPr b="0" i="0" lang="en" sz="750" u="none" cap="none" strike="noStrike">
                <a:solidFill>
                  <a:schemeClr val="dk2"/>
                </a:solidFill>
                <a:latin typeface="Arial"/>
                <a:ea typeface="Arial"/>
                <a:cs typeface="Arial"/>
                <a:sym typeface="Arial"/>
              </a:rPr>
              <a:t>– </a:t>
            </a:r>
            <a:r>
              <a:rPr b="0" i="0" lang="en" sz="675" u="none" cap="none" strike="noStrike">
                <a:solidFill>
                  <a:schemeClr val="dk2"/>
                </a:solidFill>
                <a:latin typeface="Arial"/>
                <a:ea typeface="Arial"/>
                <a:cs typeface="Arial"/>
                <a:sym typeface="Arial"/>
              </a:rPr>
              <a:t>Bridge the gap between what’s possible and creating a strategy for your own organization.  An organizational view of a “how-to.” </a:t>
            </a:r>
            <a:endParaRPr b="0" i="0" sz="750" u="none" cap="none" strike="noStrike">
              <a:solidFill>
                <a:schemeClr val="dk2"/>
              </a:solidFill>
              <a:latin typeface="Arial"/>
              <a:ea typeface="Arial"/>
              <a:cs typeface="Arial"/>
              <a:sym typeface="Arial"/>
            </a:endParaRPr>
          </a:p>
        </p:txBody>
      </p:sp>
      <p:sp>
        <p:nvSpPr>
          <p:cNvPr id="1581" name="Google Shape;1581;p63"/>
          <p:cNvSpPr txBox="1"/>
          <p:nvPr/>
        </p:nvSpPr>
        <p:spPr>
          <a:xfrm>
            <a:off x="9472" y="2571756"/>
            <a:ext cx="1371600" cy="6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2 </a:t>
            </a:r>
            <a:r>
              <a:rPr b="0" i="0" lang="en" sz="750" u="none" cap="none" strike="noStrike">
                <a:solidFill>
                  <a:schemeClr val="dk2"/>
                </a:solidFill>
                <a:latin typeface="Arial"/>
                <a:ea typeface="Arial"/>
                <a:cs typeface="Arial"/>
                <a:sym typeface="Arial"/>
              </a:rPr>
              <a:t>– </a:t>
            </a:r>
            <a:r>
              <a:rPr b="0" i="0" lang="en" sz="675" u="none" cap="none" strike="noStrike">
                <a:solidFill>
                  <a:schemeClr val="dk2"/>
                </a:solidFill>
                <a:latin typeface="Arial"/>
                <a:ea typeface="Arial"/>
                <a:cs typeface="Arial"/>
                <a:sym typeface="Arial"/>
              </a:rPr>
              <a:t>Always-on capture points and nurture for qualified audiences who want to turn “theory” into practice, or “strategies” into “projects.”</a:t>
            </a:r>
            <a:endParaRPr b="0" i="0" sz="788" u="none" cap="none" strike="noStrike">
              <a:solidFill>
                <a:schemeClr val="dk2"/>
              </a:solidFill>
              <a:latin typeface="Arial"/>
              <a:ea typeface="Arial"/>
              <a:cs typeface="Arial"/>
              <a:sym typeface="Arial"/>
            </a:endParaRPr>
          </a:p>
        </p:txBody>
      </p:sp>
      <p:sp>
        <p:nvSpPr>
          <p:cNvPr id="1582" name="Google Shape;1582;p63"/>
          <p:cNvSpPr txBox="1"/>
          <p:nvPr/>
        </p:nvSpPr>
        <p:spPr>
          <a:xfrm>
            <a:off x="9473" y="3627163"/>
            <a:ext cx="15540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3 </a:t>
            </a:r>
            <a:r>
              <a:rPr b="0" i="0" lang="en" sz="750" u="none" cap="none" strike="noStrike">
                <a:solidFill>
                  <a:schemeClr val="dk2"/>
                </a:solidFill>
                <a:latin typeface="Arial"/>
                <a:ea typeface="Arial"/>
                <a:cs typeface="Arial"/>
                <a:sym typeface="Arial"/>
              </a:rPr>
              <a:t>– </a:t>
            </a:r>
            <a:r>
              <a:rPr lang="en" sz="675">
                <a:solidFill>
                  <a:schemeClr val="dk2"/>
                </a:solidFill>
              </a:rPr>
              <a:t>Product</a:t>
            </a:r>
            <a:r>
              <a:rPr b="0" i="0" lang="en" sz="675" u="none" cap="none" strike="noStrike">
                <a:solidFill>
                  <a:schemeClr val="dk2"/>
                </a:solidFill>
                <a:latin typeface="Arial"/>
                <a:ea typeface="Arial"/>
                <a:cs typeface="Arial"/>
                <a:sym typeface="Arial"/>
              </a:rPr>
              <a:t> level awareness and adoption programs + Field and Sales initiatives.</a:t>
            </a:r>
            <a:endParaRPr b="0" i="0" sz="788" u="none" cap="none" strike="noStrike">
              <a:solidFill>
                <a:schemeClr val="dk2"/>
              </a:solidFill>
              <a:latin typeface="Arial"/>
              <a:ea typeface="Arial"/>
              <a:cs typeface="Arial"/>
              <a:sym typeface="Arial"/>
            </a:endParaRPr>
          </a:p>
        </p:txBody>
      </p:sp>
      <p:sp>
        <p:nvSpPr>
          <p:cNvPr id="1583" name="Google Shape;1583;p63"/>
          <p:cNvSpPr txBox="1"/>
          <p:nvPr/>
        </p:nvSpPr>
        <p:spPr>
          <a:xfrm>
            <a:off x="1915825" y="723100"/>
            <a:ext cx="5290500" cy="41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Urbanist SemiBold"/>
                <a:ea typeface="Urbanist SemiBold"/>
                <a:cs typeface="Urbanist SemiBold"/>
                <a:sym typeface="Urbanist SemiBold"/>
              </a:rPr>
              <a:t>Automating the collection of reality capture data through routine inspections can significantly reduce operational overhead costs while streamlining the delivery of valuable insights</a:t>
            </a:r>
            <a:endParaRPr sz="1100">
              <a:solidFill>
                <a:schemeClr val="dk2"/>
              </a:solidFill>
              <a:latin typeface="Urbanist SemiBold"/>
              <a:ea typeface="Urbanist SemiBold"/>
              <a:cs typeface="Urbanist SemiBold"/>
              <a:sym typeface="Urbanist SemiBold"/>
            </a:endParaRPr>
          </a:p>
        </p:txBody>
      </p:sp>
      <p:sp>
        <p:nvSpPr>
          <p:cNvPr id="1584" name="Google Shape;1584;p63"/>
          <p:cNvSpPr txBox="1"/>
          <p:nvPr/>
        </p:nvSpPr>
        <p:spPr>
          <a:xfrm>
            <a:off x="2641600" y="1689476"/>
            <a:ext cx="1748700" cy="62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highlight>
                  <a:srgbClr val="FFFFFF"/>
                </a:highlight>
                <a:latin typeface="Urbanist SemiBold"/>
                <a:ea typeface="Urbanist SemiBold"/>
                <a:cs typeface="Urbanist SemiBold"/>
                <a:sym typeface="Urbanist SemiBold"/>
              </a:rPr>
              <a:t>Accuracy or Simplicity. Why choose between them?</a:t>
            </a:r>
            <a:endParaRPr sz="1200">
              <a:solidFill>
                <a:schemeClr val="dk2"/>
              </a:solidFill>
              <a:latin typeface="Urbanist SemiBold"/>
              <a:ea typeface="Urbanist SemiBold"/>
              <a:cs typeface="Urbanist SemiBold"/>
              <a:sym typeface="Urbanist SemiBold"/>
            </a:endParaRPr>
          </a:p>
        </p:txBody>
      </p:sp>
      <p:sp>
        <p:nvSpPr>
          <p:cNvPr id="1585" name="Google Shape;1585;p63"/>
          <p:cNvSpPr txBox="1"/>
          <p:nvPr/>
        </p:nvSpPr>
        <p:spPr>
          <a:xfrm>
            <a:off x="4727949" y="1686662"/>
            <a:ext cx="1863600" cy="62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rbanist SemiBold"/>
                <a:ea typeface="Urbanist SemiBold"/>
                <a:cs typeface="Urbanist SemiBold"/>
                <a:sym typeface="Urbanist SemiBold"/>
              </a:rPr>
              <a:t>Consolidate &amp; Simplify. </a:t>
            </a:r>
            <a:endParaRPr sz="1200">
              <a:solidFill>
                <a:schemeClr val="dk2"/>
              </a:solidFill>
              <a:latin typeface="Urbanist SemiBold"/>
              <a:ea typeface="Urbanist SemiBold"/>
              <a:cs typeface="Urbanist SemiBold"/>
              <a:sym typeface="Urbanist SemiBold"/>
            </a:endParaRPr>
          </a:p>
          <a:p>
            <a:pPr indent="0" lvl="0" marL="0" rtl="0" algn="ctr">
              <a:spcBef>
                <a:spcPts val="0"/>
              </a:spcBef>
              <a:spcAft>
                <a:spcPts val="0"/>
              </a:spcAft>
              <a:buNone/>
            </a:pPr>
            <a:r>
              <a:rPr lang="en" sz="1200">
                <a:solidFill>
                  <a:schemeClr val="dk2"/>
                </a:solidFill>
                <a:latin typeface="Urbanist SemiBold"/>
                <a:ea typeface="Urbanist SemiBold"/>
                <a:cs typeface="Urbanist SemiBold"/>
                <a:sym typeface="Urbanist SemiBold"/>
              </a:rPr>
              <a:t>Aerial &amp; Ground RC data in one platform</a:t>
            </a:r>
            <a:endParaRPr sz="1200">
              <a:solidFill>
                <a:schemeClr val="dk2"/>
              </a:solidFill>
              <a:latin typeface="Urbanist SemiBold"/>
              <a:ea typeface="Urbanist SemiBold"/>
              <a:cs typeface="Urbanist SemiBold"/>
              <a:sym typeface="Urbanist SemiBold"/>
            </a:endParaRPr>
          </a:p>
        </p:txBody>
      </p:sp>
      <p:sp>
        <p:nvSpPr>
          <p:cNvPr id="1586" name="Google Shape;1586;p63"/>
          <p:cNvSpPr txBox="1"/>
          <p:nvPr/>
        </p:nvSpPr>
        <p:spPr>
          <a:xfrm>
            <a:off x="2622575" y="1433850"/>
            <a:ext cx="3897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Urbanist SemiBold"/>
                <a:ea typeface="Urbanist SemiBold"/>
                <a:cs typeface="Urbanist SemiBold"/>
                <a:sym typeface="Urbanist SemiBold"/>
              </a:rPr>
              <a:t>Leverage Data on Demand to make proactive/informed decisions</a:t>
            </a:r>
            <a:endParaRPr sz="1000"/>
          </a:p>
        </p:txBody>
      </p:sp>
      <p:cxnSp>
        <p:nvCxnSpPr>
          <p:cNvPr id="1587" name="Google Shape;1587;p63"/>
          <p:cNvCxnSpPr/>
          <p:nvPr/>
        </p:nvCxnSpPr>
        <p:spPr>
          <a:xfrm flipH="1">
            <a:off x="4592125" y="1727525"/>
            <a:ext cx="4200" cy="639000"/>
          </a:xfrm>
          <a:prstGeom prst="straightConnector1">
            <a:avLst/>
          </a:prstGeom>
          <a:noFill/>
          <a:ln cap="flat" cmpd="sng" w="9525">
            <a:solidFill>
              <a:schemeClr val="dk2"/>
            </a:solidFill>
            <a:prstDash val="dash"/>
            <a:round/>
            <a:headEnd len="med" w="med" type="none"/>
            <a:tailEnd len="med" w="med" type="none"/>
          </a:ln>
        </p:spPr>
      </p:cxnSp>
      <p:sp>
        <p:nvSpPr>
          <p:cNvPr id="1588" name="Google Shape;1588;p63"/>
          <p:cNvSpPr txBox="1"/>
          <p:nvPr/>
        </p:nvSpPr>
        <p:spPr>
          <a:xfrm>
            <a:off x="7685081" y="854687"/>
            <a:ext cx="13140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lang="en" sz="750">
                <a:solidFill>
                  <a:schemeClr val="dk2"/>
                </a:solidFill>
              </a:rPr>
              <a:t>Thought Leadership </a:t>
            </a:r>
            <a:r>
              <a:rPr b="0" i="0" lang="en" sz="750" u="none" cap="none" strike="noStrike">
                <a:solidFill>
                  <a:schemeClr val="dk2"/>
                </a:solidFill>
                <a:latin typeface="Arial"/>
                <a:ea typeface="Arial"/>
                <a:cs typeface="Arial"/>
                <a:sym typeface="Arial"/>
              </a:rPr>
              <a:t>– </a:t>
            </a:r>
            <a:r>
              <a:rPr lang="en" sz="675">
                <a:solidFill>
                  <a:schemeClr val="dk2"/>
                </a:solidFill>
              </a:rPr>
              <a:t>HIghlight customer innovators</a:t>
            </a:r>
            <a:endParaRPr b="0" i="0" sz="750" u="none" cap="none" strike="noStrike">
              <a:solidFill>
                <a:schemeClr val="dk2"/>
              </a:solidFill>
              <a:latin typeface="Arial"/>
              <a:ea typeface="Arial"/>
              <a:cs typeface="Arial"/>
              <a:sym typeface="Arial"/>
            </a:endParaRPr>
          </a:p>
        </p:txBody>
      </p:sp>
      <p:sp>
        <p:nvSpPr>
          <p:cNvPr id="1589" name="Google Shape;1589;p63"/>
          <p:cNvSpPr txBox="1"/>
          <p:nvPr/>
        </p:nvSpPr>
        <p:spPr>
          <a:xfrm>
            <a:off x="7678647" y="2419356"/>
            <a:ext cx="1371600" cy="12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2 </a:t>
            </a:r>
            <a:r>
              <a:rPr b="0" i="0" lang="en" sz="750" u="none" cap="none" strike="noStrike">
                <a:solidFill>
                  <a:schemeClr val="dk2"/>
                </a:solidFill>
                <a:latin typeface="Arial"/>
                <a:ea typeface="Arial"/>
                <a:cs typeface="Arial"/>
                <a:sym typeface="Arial"/>
              </a:rPr>
              <a:t>– </a:t>
            </a:r>
            <a:r>
              <a:rPr lang="en" sz="675">
                <a:solidFill>
                  <a:schemeClr val="dk2"/>
                </a:solidFill>
              </a:rPr>
              <a:t>Sales Plays</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b="1" lang="en" sz="675">
                <a:solidFill>
                  <a:schemeClr val="dk2"/>
                </a:solidFill>
              </a:rPr>
              <a:t>Propeller Takeout</a:t>
            </a:r>
            <a:endParaRPr b="1" sz="675">
              <a:solidFill>
                <a:schemeClr val="dk2"/>
              </a:solidFill>
            </a:endParaRPr>
          </a:p>
          <a:p>
            <a:pPr indent="0" lvl="0" marL="0" marR="0" rtl="0" algn="l">
              <a:lnSpc>
                <a:spcPct val="100000"/>
              </a:lnSpc>
              <a:spcBef>
                <a:spcPts val="0"/>
              </a:spcBef>
              <a:spcAft>
                <a:spcPts val="0"/>
              </a:spcAft>
              <a:buNone/>
            </a:pPr>
            <a:r>
              <a:rPr lang="en" sz="675">
                <a:solidFill>
                  <a:schemeClr val="dk2"/>
                </a:solidFill>
              </a:rPr>
              <a:t>1. High Touch:</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2. Broad Reach: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b="1" lang="en" sz="675">
                <a:solidFill>
                  <a:schemeClr val="dk2"/>
                </a:solidFill>
              </a:rPr>
              <a:t>OpenSpace Takeout</a:t>
            </a:r>
            <a:endParaRPr b="1" sz="675">
              <a:solidFill>
                <a:schemeClr val="dk2"/>
              </a:solidFill>
            </a:endParaRPr>
          </a:p>
          <a:p>
            <a:pPr indent="0" lvl="0" marL="0" marR="0" rtl="0" algn="l">
              <a:lnSpc>
                <a:spcPct val="100000"/>
              </a:lnSpc>
              <a:spcBef>
                <a:spcPts val="0"/>
              </a:spcBef>
              <a:spcAft>
                <a:spcPts val="0"/>
              </a:spcAft>
              <a:buNone/>
            </a:pPr>
            <a:r>
              <a:rPr lang="en" sz="675">
                <a:solidFill>
                  <a:schemeClr val="dk2"/>
                </a:solidFill>
              </a:rPr>
              <a:t>3. High Touch:</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4. Broad Reach:</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t/>
            </a:r>
            <a:endParaRPr sz="675">
              <a:solidFill>
                <a:schemeClr val="dk2"/>
              </a:solidFill>
            </a:endParaRPr>
          </a:p>
        </p:txBody>
      </p:sp>
      <p:cxnSp>
        <p:nvCxnSpPr>
          <p:cNvPr id="1590" name="Google Shape;1590;p63"/>
          <p:cNvCxnSpPr/>
          <p:nvPr/>
        </p:nvCxnSpPr>
        <p:spPr>
          <a:xfrm>
            <a:off x="3376900" y="2485775"/>
            <a:ext cx="367200" cy="867600"/>
          </a:xfrm>
          <a:prstGeom prst="straightConnector1">
            <a:avLst/>
          </a:prstGeom>
          <a:noFill/>
          <a:ln cap="flat" cmpd="sng" w="9525">
            <a:solidFill>
              <a:schemeClr val="dk2"/>
            </a:solidFill>
            <a:prstDash val="solid"/>
            <a:round/>
            <a:headEnd len="med" w="med" type="none"/>
            <a:tailEnd len="med" w="med" type="none"/>
          </a:ln>
        </p:spPr>
      </p:cxnSp>
      <p:cxnSp>
        <p:nvCxnSpPr>
          <p:cNvPr id="1591" name="Google Shape;1591;p63"/>
          <p:cNvCxnSpPr/>
          <p:nvPr/>
        </p:nvCxnSpPr>
        <p:spPr>
          <a:xfrm>
            <a:off x="4013850" y="2507234"/>
            <a:ext cx="336000" cy="820800"/>
          </a:xfrm>
          <a:prstGeom prst="straightConnector1">
            <a:avLst/>
          </a:prstGeom>
          <a:noFill/>
          <a:ln cap="flat" cmpd="sng" w="9525">
            <a:solidFill>
              <a:schemeClr val="dk2"/>
            </a:solidFill>
            <a:prstDash val="solid"/>
            <a:round/>
            <a:headEnd len="med" w="med" type="none"/>
            <a:tailEnd len="med" w="med" type="none"/>
          </a:ln>
        </p:spPr>
      </p:cxnSp>
      <p:cxnSp>
        <p:nvCxnSpPr>
          <p:cNvPr id="1592" name="Google Shape;1592;p63"/>
          <p:cNvCxnSpPr>
            <a:stCxn id="1570" idx="2"/>
          </p:cNvCxnSpPr>
          <p:nvPr/>
        </p:nvCxnSpPr>
        <p:spPr>
          <a:xfrm>
            <a:off x="4588591" y="2491603"/>
            <a:ext cx="7800" cy="810600"/>
          </a:xfrm>
          <a:prstGeom prst="straightConnector1">
            <a:avLst/>
          </a:prstGeom>
          <a:noFill/>
          <a:ln cap="flat" cmpd="sng" w="9525">
            <a:solidFill>
              <a:schemeClr val="dk2"/>
            </a:solidFill>
            <a:prstDash val="dash"/>
            <a:round/>
            <a:headEnd len="med" w="med" type="none"/>
            <a:tailEnd len="med" w="med" type="none"/>
          </a:ln>
        </p:spPr>
      </p:cxnSp>
      <p:cxnSp>
        <p:nvCxnSpPr>
          <p:cNvPr id="1593" name="Google Shape;1593;p63"/>
          <p:cNvCxnSpPr/>
          <p:nvPr/>
        </p:nvCxnSpPr>
        <p:spPr>
          <a:xfrm flipH="1">
            <a:off x="5515250" y="2498713"/>
            <a:ext cx="386400" cy="873600"/>
          </a:xfrm>
          <a:prstGeom prst="straightConnector1">
            <a:avLst/>
          </a:prstGeom>
          <a:noFill/>
          <a:ln cap="flat" cmpd="sng" w="9525">
            <a:solidFill>
              <a:schemeClr val="dk2"/>
            </a:solidFill>
            <a:prstDash val="solid"/>
            <a:round/>
            <a:headEnd len="med" w="med" type="none"/>
            <a:tailEnd len="med" w="med" type="none"/>
          </a:ln>
        </p:spPr>
      </p:cxnSp>
      <p:cxnSp>
        <p:nvCxnSpPr>
          <p:cNvPr id="1594" name="Google Shape;1594;p63"/>
          <p:cNvCxnSpPr/>
          <p:nvPr/>
        </p:nvCxnSpPr>
        <p:spPr>
          <a:xfrm flipH="1">
            <a:off x="5026150" y="2548300"/>
            <a:ext cx="234600" cy="774000"/>
          </a:xfrm>
          <a:prstGeom prst="straightConnector1">
            <a:avLst/>
          </a:prstGeom>
          <a:noFill/>
          <a:ln cap="flat" cmpd="sng" w="9525">
            <a:solidFill>
              <a:schemeClr val="dk2"/>
            </a:solidFill>
            <a:prstDash val="solid"/>
            <a:round/>
            <a:headEnd len="med" w="med" type="none"/>
            <a:tailEnd len="med" w="med" type="none"/>
          </a:ln>
        </p:spPr>
      </p:cxnSp>
      <p:sp>
        <p:nvSpPr>
          <p:cNvPr id="1595" name="Google Shape;1595;p63"/>
          <p:cNvSpPr txBox="1"/>
          <p:nvPr/>
        </p:nvSpPr>
        <p:spPr>
          <a:xfrm>
            <a:off x="3151850" y="2790650"/>
            <a:ext cx="453300" cy="1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Urbanist"/>
                <a:ea typeface="Urbanist"/>
                <a:cs typeface="Urbanist"/>
                <a:sym typeface="Urbanist"/>
              </a:rPr>
              <a:t>1.</a:t>
            </a:r>
            <a:endParaRPr b="1" sz="1300">
              <a:solidFill>
                <a:schemeClr val="dk2"/>
              </a:solidFill>
              <a:latin typeface="Urbanist"/>
              <a:ea typeface="Urbanist"/>
              <a:cs typeface="Urbanist"/>
              <a:sym typeface="Urbanist"/>
            </a:endParaRPr>
          </a:p>
        </p:txBody>
      </p:sp>
      <p:sp>
        <p:nvSpPr>
          <p:cNvPr id="1596" name="Google Shape;1596;p63"/>
          <p:cNvSpPr txBox="1"/>
          <p:nvPr/>
        </p:nvSpPr>
        <p:spPr>
          <a:xfrm>
            <a:off x="3726368" y="2777406"/>
            <a:ext cx="453300" cy="1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Urbanist"/>
                <a:ea typeface="Urbanist"/>
                <a:cs typeface="Urbanist"/>
                <a:sym typeface="Urbanist"/>
              </a:rPr>
              <a:t>2.</a:t>
            </a:r>
            <a:endParaRPr b="1" sz="1300">
              <a:solidFill>
                <a:schemeClr val="dk2"/>
              </a:solidFill>
              <a:latin typeface="Urbanist"/>
              <a:ea typeface="Urbanist"/>
              <a:cs typeface="Urbanist"/>
              <a:sym typeface="Urbanist"/>
            </a:endParaRPr>
          </a:p>
        </p:txBody>
      </p:sp>
      <p:sp>
        <p:nvSpPr>
          <p:cNvPr id="1597" name="Google Shape;1597;p63"/>
          <p:cNvSpPr txBox="1"/>
          <p:nvPr/>
        </p:nvSpPr>
        <p:spPr>
          <a:xfrm>
            <a:off x="5787603" y="2780749"/>
            <a:ext cx="453300" cy="1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Urbanist"/>
                <a:ea typeface="Urbanist"/>
                <a:cs typeface="Urbanist"/>
                <a:sym typeface="Urbanist"/>
              </a:rPr>
              <a:t>4.</a:t>
            </a:r>
            <a:endParaRPr b="1" sz="1300">
              <a:solidFill>
                <a:schemeClr val="dk2"/>
              </a:solidFill>
              <a:latin typeface="Urbanist"/>
              <a:ea typeface="Urbanist"/>
              <a:cs typeface="Urbanist"/>
              <a:sym typeface="Urbanist"/>
            </a:endParaRPr>
          </a:p>
        </p:txBody>
      </p:sp>
      <p:sp>
        <p:nvSpPr>
          <p:cNvPr id="1598" name="Google Shape;1598;p63"/>
          <p:cNvSpPr txBox="1"/>
          <p:nvPr/>
        </p:nvSpPr>
        <p:spPr>
          <a:xfrm>
            <a:off x="5258361" y="2777134"/>
            <a:ext cx="453300" cy="1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Urbanist"/>
                <a:ea typeface="Urbanist"/>
                <a:cs typeface="Urbanist"/>
                <a:sym typeface="Urbanist"/>
              </a:rPr>
              <a:t>3.</a:t>
            </a:r>
            <a:endParaRPr b="1" sz="1300">
              <a:solidFill>
                <a:schemeClr val="dk2"/>
              </a:solidFill>
              <a:latin typeface="Urbanist"/>
              <a:ea typeface="Urbanist"/>
              <a:cs typeface="Urbanist"/>
              <a:sym typeface="Urbanist"/>
            </a:endParaRPr>
          </a:p>
        </p:txBody>
      </p:sp>
      <p:sp>
        <p:nvSpPr>
          <p:cNvPr id="1599" name="Google Shape;1599;p63"/>
          <p:cNvSpPr txBox="1"/>
          <p:nvPr/>
        </p:nvSpPr>
        <p:spPr>
          <a:xfrm>
            <a:off x="3096050" y="556350"/>
            <a:ext cx="3000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solidFill>
                  <a:schemeClr val="accent1"/>
                </a:solidFill>
                <a:latin typeface="Hanken Grotesk"/>
                <a:ea typeface="Hanken Grotesk"/>
                <a:cs typeface="Hanken Grotesk"/>
                <a:sym typeface="Hanken Grotesk"/>
              </a:rPr>
              <a:t>Innovation Stories</a:t>
            </a:r>
            <a:endParaRPr b="1">
              <a:solidFill>
                <a:schemeClr val="dk1"/>
              </a:solidFill>
              <a:latin typeface="Hanken Grotesk"/>
              <a:ea typeface="Hanken Grotesk"/>
              <a:cs typeface="Hanken Grotesk"/>
              <a:sym typeface="Hanken Grotesk"/>
            </a:endParaRPr>
          </a:p>
        </p:txBody>
      </p:sp>
      <p:sp>
        <p:nvSpPr>
          <p:cNvPr id="1600" name="Google Shape;1600;p63"/>
          <p:cNvSpPr txBox="1"/>
          <p:nvPr/>
        </p:nvSpPr>
        <p:spPr>
          <a:xfrm>
            <a:off x="7682881" y="1475501"/>
            <a:ext cx="1314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1 </a:t>
            </a:r>
            <a:r>
              <a:rPr b="0" i="0" lang="en" sz="750" u="none" cap="none" strike="noStrike">
                <a:solidFill>
                  <a:schemeClr val="dk2"/>
                </a:solidFill>
                <a:latin typeface="Arial"/>
                <a:ea typeface="Arial"/>
                <a:cs typeface="Arial"/>
                <a:sym typeface="Arial"/>
              </a:rPr>
              <a:t>– </a:t>
            </a:r>
            <a:r>
              <a:rPr lang="en" sz="675">
                <a:solidFill>
                  <a:schemeClr val="dk2"/>
                </a:solidFill>
              </a:rPr>
              <a:t>Showcase customer stories and quotes; High touch interface to existing/lost customer with competitive offers.  Broad reach; build affinity through RCL, Build Different Podcast.</a:t>
            </a:r>
            <a:endParaRPr b="0" i="0" sz="750" u="none" cap="none" strike="noStrike">
              <a:solidFill>
                <a:schemeClr val="dk2"/>
              </a:solidFill>
              <a:latin typeface="Arial"/>
              <a:ea typeface="Arial"/>
              <a:cs typeface="Arial"/>
              <a:sym typeface="Arial"/>
            </a:endParaRPr>
          </a:p>
        </p:txBody>
      </p:sp>
      <p:cxnSp>
        <p:nvCxnSpPr>
          <p:cNvPr id="1601" name="Google Shape;1601;p63"/>
          <p:cNvCxnSpPr>
            <a:endCxn id="1576" idx="0"/>
          </p:cNvCxnSpPr>
          <p:nvPr/>
        </p:nvCxnSpPr>
        <p:spPr>
          <a:xfrm>
            <a:off x="4598000" y="3590050"/>
            <a:ext cx="3900" cy="1236900"/>
          </a:xfrm>
          <a:prstGeom prst="straightConnector1">
            <a:avLst/>
          </a:prstGeom>
          <a:noFill/>
          <a:ln cap="flat" cmpd="sng" w="9525">
            <a:solidFill>
              <a:schemeClr val="dk2"/>
            </a:solidFill>
            <a:prstDash val="dash"/>
            <a:round/>
            <a:headEnd len="med" w="med" type="none"/>
            <a:tailEnd len="med" w="med" type="none"/>
          </a:ln>
        </p:spPr>
      </p:cxnSp>
      <p:cxnSp>
        <p:nvCxnSpPr>
          <p:cNvPr id="1602" name="Google Shape;1602;p63"/>
          <p:cNvCxnSpPr/>
          <p:nvPr/>
        </p:nvCxnSpPr>
        <p:spPr>
          <a:xfrm>
            <a:off x="3558775" y="3627184"/>
            <a:ext cx="518400" cy="1214400"/>
          </a:xfrm>
          <a:prstGeom prst="straightConnector1">
            <a:avLst/>
          </a:prstGeom>
          <a:noFill/>
          <a:ln cap="flat" cmpd="sng" w="9525">
            <a:solidFill>
              <a:schemeClr val="dk2"/>
            </a:solidFill>
            <a:prstDash val="solid"/>
            <a:round/>
            <a:headEnd len="med" w="med" type="none"/>
            <a:tailEnd len="med" w="med" type="none"/>
          </a:ln>
        </p:spPr>
      </p:cxnSp>
      <p:cxnSp>
        <p:nvCxnSpPr>
          <p:cNvPr id="1603" name="Google Shape;1603;p63"/>
          <p:cNvCxnSpPr/>
          <p:nvPr/>
        </p:nvCxnSpPr>
        <p:spPr>
          <a:xfrm>
            <a:off x="3831450" y="3606634"/>
            <a:ext cx="518400" cy="1214400"/>
          </a:xfrm>
          <a:prstGeom prst="straightConnector1">
            <a:avLst/>
          </a:prstGeom>
          <a:noFill/>
          <a:ln cap="flat" cmpd="sng" w="9525">
            <a:solidFill>
              <a:schemeClr val="dk2"/>
            </a:solidFill>
            <a:prstDash val="solid"/>
            <a:round/>
            <a:headEnd len="med" w="med" type="none"/>
            <a:tailEnd len="med" w="med" type="none"/>
          </a:ln>
        </p:spPr>
      </p:cxnSp>
      <p:cxnSp>
        <p:nvCxnSpPr>
          <p:cNvPr id="1604" name="Google Shape;1604;p63"/>
          <p:cNvCxnSpPr/>
          <p:nvPr/>
        </p:nvCxnSpPr>
        <p:spPr>
          <a:xfrm>
            <a:off x="4083500" y="3629059"/>
            <a:ext cx="518400" cy="1214400"/>
          </a:xfrm>
          <a:prstGeom prst="straightConnector1">
            <a:avLst/>
          </a:prstGeom>
          <a:noFill/>
          <a:ln cap="flat" cmpd="sng" w="9525">
            <a:solidFill>
              <a:schemeClr val="dk2"/>
            </a:solidFill>
            <a:prstDash val="solid"/>
            <a:round/>
            <a:headEnd len="med" w="med" type="none"/>
            <a:tailEnd len="med" w="med" type="none"/>
          </a:ln>
        </p:spPr>
      </p:cxnSp>
      <p:sp>
        <p:nvSpPr>
          <p:cNvPr id="1605" name="Google Shape;1605;p63"/>
          <p:cNvSpPr txBox="1"/>
          <p:nvPr/>
        </p:nvSpPr>
        <p:spPr>
          <a:xfrm>
            <a:off x="7674211" y="3655598"/>
            <a:ext cx="1314000" cy="12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1" i="0" lang="en" sz="750" u="none" cap="none" strike="noStrike">
                <a:solidFill>
                  <a:schemeClr val="dk2"/>
                </a:solidFill>
                <a:latin typeface="Arial"/>
                <a:ea typeface="Arial"/>
                <a:cs typeface="Arial"/>
                <a:sym typeface="Arial"/>
              </a:rPr>
              <a:t>Tier 3 </a:t>
            </a:r>
            <a:r>
              <a:rPr b="0" i="0" lang="en" sz="750" u="none" cap="none" strike="noStrike">
                <a:solidFill>
                  <a:schemeClr val="dk2"/>
                </a:solidFill>
                <a:latin typeface="Arial"/>
                <a:ea typeface="Arial"/>
                <a:cs typeface="Arial"/>
                <a:sym typeface="Arial"/>
              </a:rPr>
              <a:t>– </a:t>
            </a:r>
            <a:r>
              <a:rPr lang="en" sz="675">
                <a:solidFill>
                  <a:schemeClr val="dk2"/>
                </a:solidFill>
              </a:rPr>
              <a:t>Use Case to Product (differentiation)</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A. Horizontal &amp; Vertical together</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B. Magic Annotations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C. AI reports</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D.  Vertical Facade inspection</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E.  AI reports</a:t>
            </a:r>
            <a:endParaRPr sz="675">
              <a:solidFill>
                <a:schemeClr val="dk2"/>
              </a:solidFill>
            </a:endParaRPr>
          </a:p>
          <a:p>
            <a:pPr indent="0" lvl="0" marL="0" marR="0" rtl="0" algn="l">
              <a:lnSpc>
                <a:spcPct val="100000"/>
              </a:lnSpc>
              <a:spcBef>
                <a:spcPts val="0"/>
              </a:spcBef>
              <a:spcAft>
                <a:spcPts val="0"/>
              </a:spcAft>
              <a:buClr>
                <a:srgbClr val="000000"/>
              </a:buClr>
              <a:buSzPts val="750"/>
              <a:buFont typeface="Arial"/>
              <a:buNone/>
            </a:pPr>
            <a:r>
              <a:rPr lang="en" sz="675">
                <a:solidFill>
                  <a:schemeClr val="dk2"/>
                </a:solidFill>
              </a:rPr>
              <a:t>F.  Work Tracking</a:t>
            </a:r>
            <a:endParaRPr sz="675">
              <a:solidFill>
                <a:schemeClr val="dk2"/>
              </a:solidFill>
            </a:endParaRPr>
          </a:p>
        </p:txBody>
      </p:sp>
      <p:sp>
        <p:nvSpPr>
          <p:cNvPr id="1606" name="Google Shape;1606;p63"/>
          <p:cNvSpPr txBox="1"/>
          <p:nvPr/>
        </p:nvSpPr>
        <p:spPr>
          <a:xfrm>
            <a:off x="3495638" y="3879475"/>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a</a:t>
            </a:r>
            <a:endParaRPr b="1" sz="1200">
              <a:solidFill>
                <a:schemeClr val="dk2"/>
              </a:solidFill>
              <a:latin typeface="Urbanist"/>
              <a:ea typeface="Urbanist"/>
              <a:cs typeface="Urbanist"/>
              <a:sym typeface="Urbanist"/>
            </a:endParaRPr>
          </a:p>
        </p:txBody>
      </p:sp>
      <p:sp>
        <p:nvSpPr>
          <p:cNvPr id="1607" name="Google Shape;1607;p63"/>
          <p:cNvSpPr txBox="1"/>
          <p:nvPr/>
        </p:nvSpPr>
        <p:spPr>
          <a:xfrm>
            <a:off x="3780165" y="3871436"/>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b</a:t>
            </a:r>
            <a:endParaRPr b="1" sz="1200">
              <a:solidFill>
                <a:schemeClr val="dk2"/>
              </a:solidFill>
              <a:latin typeface="Urbanist"/>
              <a:ea typeface="Urbanist"/>
              <a:cs typeface="Urbanist"/>
              <a:sym typeface="Urbanist"/>
            </a:endParaRPr>
          </a:p>
        </p:txBody>
      </p:sp>
      <p:sp>
        <p:nvSpPr>
          <p:cNvPr id="1608" name="Google Shape;1608;p63"/>
          <p:cNvSpPr txBox="1"/>
          <p:nvPr/>
        </p:nvSpPr>
        <p:spPr>
          <a:xfrm>
            <a:off x="4036379" y="3871436"/>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c</a:t>
            </a:r>
            <a:endParaRPr b="1" sz="1200">
              <a:solidFill>
                <a:schemeClr val="dk2"/>
              </a:solidFill>
              <a:latin typeface="Urbanist"/>
              <a:ea typeface="Urbanist"/>
              <a:cs typeface="Urbanist"/>
              <a:sym typeface="Urbanist"/>
            </a:endParaRPr>
          </a:p>
        </p:txBody>
      </p:sp>
      <p:cxnSp>
        <p:nvCxnSpPr>
          <p:cNvPr id="1609" name="Google Shape;1609;p63"/>
          <p:cNvCxnSpPr/>
          <p:nvPr/>
        </p:nvCxnSpPr>
        <p:spPr>
          <a:xfrm flipH="1">
            <a:off x="4670200" y="3624050"/>
            <a:ext cx="520500" cy="1192500"/>
          </a:xfrm>
          <a:prstGeom prst="straightConnector1">
            <a:avLst/>
          </a:prstGeom>
          <a:noFill/>
          <a:ln cap="flat" cmpd="sng" w="9525">
            <a:solidFill>
              <a:schemeClr val="dk2"/>
            </a:solidFill>
            <a:prstDash val="solid"/>
            <a:round/>
            <a:headEnd len="med" w="med" type="none"/>
            <a:tailEnd len="med" w="med" type="none"/>
          </a:ln>
        </p:spPr>
      </p:cxnSp>
      <p:cxnSp>
        <p:nvCxnSpPr>
          <p:cNvPr id="1610" name="Google Shape;1610;p63"/>
          <p:cNvCxnSpPr/>
          <p:nvPr/>
        </p:nvCxnSpPr>
        <p:spPr>
          <a:xfrm flipH="1">
            <a:off x="5026150" y="3646675"/>
            <a:ext cx="520500" cy="1192500"/>
          </a:xfrm>
          <a:prstGeom prst="straightConnector1">
            <a:avLst/>
          </a:prstGeom>
          <a:noFill/>
          <a:ln cap="flat" cmpd="sng" w="9525">
            <a:solidFill>
              <a:schemeClr val="dk2"/>
            </a:solidFill>
            <a:prstDash val="solid"/>
            <a:round/>
            <a:headEnd len="med" w="med" type="none"/>
            <a:tailEnd len="med" w="med" type="none"/>
          </a:ln>
        </p:spPr>
      </p:cxnSp>
      <p:sp>
        <p:nvSpPr>
          <p:cNvPr id="1611" name="Google Shape;1611;p63"/>
          <p:cNvSpPr txBox="1"/>
          <p:nvPr/>
        </p:nvSpPr>
        <p:spPr>
          <a:xfrm>
            <a:off x="4705076" y="3875885"/>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d</a:t>
            </a:r>
            <a:endParaRPr b="1" sz="1200">
              <a:solidFill>
                <a:schemeClr val="dk2"/>
              </a:solidFill>
              <a:latin typeface="Urbanist"/>
              <a:ea typeface="Urbanist"/>
              <a:cs typeface="Urbanist"/>
              <a:sym typeface="Urbanist"/>
            </a:endParaRPr>
          </a:p>
        </p:txBody>
      </p:sp>
      <p:sp>
        <p:nvSpPr>
          <p:cNvPr id="1612" name="Google Shape;1612;p63"/>
          <p:cNvSpPr txBox="1"/>
          <p:nvPr/>
        </p:nvSpPr>
        <p:spPr>
          <a:xfrm>
            <a:off x="4989602" y="3867846"/>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e</a:t>
            </a:r>
            <a:endParaRPr b="1" sz="1200">
              <a:solidFill>
                <a:schemeClr val="dk2"/>
              </a:solidFill>
              <a:latin typeface="Urbanist"/>
              <a:ea typeface="Urbanist"/>
              <a:cs typeface="Urbanist"/>
              <a:sym typeface="Urbanist"/>
            </a:endParaRPr>
          </a:p>
        </p:txBody>
      </p:sp>
      <p:sp>
        <p:nvSpPr>
          <p:cNvPr id="1613" name="Google Shape;1613;p63"/>
          <p:cNvSpPr txBox="1"/>
          <p:nvPr/>
        </p:nvSpPr>
        <p:spPr>
          <a:xfrm>
            <a:off x="5359068" y="3867846"/>
            <a:ext cx="3360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Urbanist"/>
                <a:ea typeface="Urbanist"/>
                <a:cs typeface="Urbanist"/>
                <a:sym typeface="Urbanist"/>
              </a:rPr>
              <a:t>f</a:t>
            </a:r>
            <a:endParaRPr b="1" sz="1200">
              <a:solidFill>
                <a:schemeClr val="dk2"/>
              </a:solidFill>
              <a:latin typeface="Urbanist"/>
              <a:ea typeface="Urbanist"/>
              <a:cs typeface="Urbanist"/>
              <a:sym typeface="Urbanist"/>
            </a:endParaRPr>
          </a:p>
        </p:txBody>
      </p:sp>
      <p:cxnSp>
        <p:nvCxnSpPr>
          <p:cNvPr id="1614" name="Google Shape;1614;p63"/>
          <p:cNvCxnSpPr/>
          <p:nvPr/>
        </p:nvCxnSpPr>
        <p:spPr>
          <a:xfrm flipH="1" rot="10800000">
            <a:off x="119850" y="1431876"/>
            <a:ext cx="8855400" cy="5400"/>
          </a:xfrm>
          <a:prstGeom prst="straightConnector1">
            <a:avLst/>
          </a:prstGeom>
          <a:noFill/>
          <a:ln cap="flat" cmpd="sng" w="9525">
            <a:solidFill>
              <a:schemeClr val="dk2"/>
            </a:solidFill>
            <a:prstDash val="dash"/>
            <a:round/>
            <a:headEnd len="med" w="med" type="none"/>
            <a:tailEnd len="med" w="med" type="none"/>
          </a:ln>
        </p:spPr>
      </p:cxnSp>
      <p:cxnSp>
        <p:nvCxnSpPr>
          <p:cNvPr id="1615" name="Google Shape;1615;p63"/>
          <p:cNvCxnSpPr/>
          <p:nvPr/>
        </p:nvCxnSpPr>
        <p:spPr>
          <a:xfrm flipH="1" rot="10800000">
            <a:off x="92935" y="2422476"/>
            <a:ext cx="8855400" cy="5400"/>
          </a:xfrm>
          <a:prstGeom prst="straightConnector1">
            <a:avLst/>
          </a:prstGeom>
          <a:noFill/>
          <a:ln cap="flat" cmpd="sng" w="9525">
            <a:solidFill>
              <a:schemeClr val="dk2"/>
            </a:solidFill>
            <a:prstDash val="dash"/>
            <a:round/>
            <a:headEnd len="med" w="med" type="none"/>
            <a:tailEnd len="med" w="med" type="none"/>
          </a:ln>
        </p:spPr>
      </p:cxnSp>
      <p:cxnSp>
        <p:nvCxnSpPr>
          <p:cNvPr id="1616" name="Google Shape;1616;p63"/>
          <p:cNvCxnSpPr/>
          <p:nvPr/>
        </p:nvCxnSpPr>
        <p:spPr>
          <a:xfrm flipH="1" rot="10800000">
            <a:off x="94333" y="3546950"/>
            <a:ext cx="8855400" cy="5400"/>
          </a:xfrm>
          <a:prstGeom prst="straightConnector1">
            <a:avLst/>
          </a:prstGeom>
          <a:noFill/>
          <a:ln cap="flat" cmpd="sng" w="9525">
            <a:solidFill>
              <a:schemeClr val="dk2"/>
            </a:solidFill>
            <a:prstDash val="dash"/>
            <a:round/>
            <a:headEnd len="med" w="med" type="none"/>
            <a:tailEnd len="med" w="med"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0" name="Shape 1620"/>
        <p:cNvGrpSpPr/>
        <p:nvPr/>
      </p:nvGrpSpPr>
      <p:grpSpPr>
        <a:xfrm>
          <a:off x="0" y="0"/>
          <a:ext cx="0" cy="0"/>
          <a:chOff x="0" y="0"/>
          <a:chExt cx="0" cy="0"/>
        </a:xfrm>
      </p:grpSpPr>
      <p:sp>
        <p:nvSpPr>
          <p:cNvPr id="1621" name="Google Shape;1621;p64"/>
          <p:cNvSpPr txBox="1"/>
          <p:nvPr>
            <p:ph type="title"/>
          </p:nvPr>
        </p:nvSpPr>
        <p:spPr>
          <a:xfrm>
            <a:off x="683225" y="106725"/>
            <a:ext cx="8255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Audience Mapping:  Solution Campaigns</a:t>
            </a:r>
            <a:endParaRPr/>
          </a:p>
        </p:txBody>
      </p:sp>
      <p:graphicFrame>
        <p:nvGraphicFramePr>
          <p:cNvPr id="1622" name="Google Shape;1622;p64"/>
          <p:cNvGraphicFramePr/>
          <p:nvPr/>
        </p:nvGraphicFramePr>
        <p:xfrm>
          <a:off x="189411" y="733249"/>
          <a:ext cx="3000000" cy="3000000"/>
        </p:xfrm>
        <a:graphic>
          <a:graphicData uri="http://schemas.openxmlformats.org/drawingml/2006/table">
            <a:tbl>
              <a:tblPr bandRow="1" firstRow="1">
                <a:noFill/>
                <a:tableStyleId>{1107FE2C-8232-4A46-9AE9-425EBA6E249B}</a:tableStyleId>
              </a:tblPr>
              <a:tblGrid>
                <a:gridCol w="1800100"/>
                <a:gridCol w="2114200"/>
                <a:gridCol w="4850875"/>
              </a:tblGrid>
              <a:tr h="232200">
                <a:tc>
                  <a:txBody>
                    <a:bodyPr/>
                    <a:lstStyle/>
                    <a:p>
                      <a:pPr indent="0" lvl="0" marL="0" marR="0" rtl="0" algn="l">
                        <a:lnSpc>
                          <a:spcPct val="100000"/>
                        </a:lnSpc>
                        <a:spcBef>
                          <a:spcPts val="0"/>
                        </a:spcBef>
                        <a:spcAft>
                          <a:spcPts val="0"/>
                        </a:spcAft>
                        <a:buClr>
                          <a:srgbClr val="000000"/>
                        </a:buClr>
                        <a:buSzPts val="800"/>
                        <a:buFont typeface="Arial"/>
                        <a:buNone/>
                      </a:pPr>
                      <a:r>
                        <a:rPr lang="en" sz="1000" u="none" cap="none" strike="noStrike">
                          <a:latin typeface="Urbanist"/>
                          <a:ea typeface="Urbanist"/>
                          <a:cs typeface="Urbanist"/>
                          <a:sym typeface="Urbanist"/>
                        </a:rPr>
                        <a:t>Sales Play</a:t>
                      </a:r>
                      <a:endParaRPr sz="1600" u="none" cap="none" strike="noStrike">
                        <a:latin typeface="Urbanist"/>
                        <a:ea typeface="Urbanist"/>
                        <a:cs typeface="Urbanist"/>
                        <a:sym typeface="Urbanist"/>
                      </a:endParaRPr>
                    </a:p>
                  </a:txBody>
                  <a:tcPr marT="45725" marB="45725" marR="91450" marL="91450">
                    <a:solidFill>
                      <a:schemeClr val="accen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en" sz="1000" u="none" cap="none" strike="noStrike">
                          <a:latin typeface="Urbanist"/>
                          <a:ea typeface="Urbanist"/>
                          <a:cs typeface="Urbanist"/>
                          <a:sym typeface="Urbanist"/>
                        </a:rPr>
                        <a:t>Audience</a:t>
                      </a:r>
                      <a:endParaRPr sz="1600" u="none" cap="none" strike="noStrike">
                        <a:latin typeface="Urbanist"/>
                        <a:ea typeface="Urbanist"/>
                        <a:cs typeface="Urbanist"/>
                        <a:sym typeface="Urbanist"/>
                      </a:endParaRPr>
                    </a:p>
                  </a:txBody>
                  <a:tcPr marT="45725" marB="45725" marR="91450" marL="91450">
                    <a:solidFill>
                      <a:schemeClr val="accent1"/>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en" sz="1000" u="none" cap="none" strike="noStrike">
                          <a:latin typeface="Urbanist"/>
                          <a:ea typeface="Urbanist"/>
                          <a:cs typeface="Urbanist"/>
                          <a:sym typeface="Urbanist"/>
                        </a:rPr>
                        <a:t>Job Titles</a:t>
                      </a:r>
                      <a:endParaRPr sz="1600" u="none" cap="none" strike="noStrike">
                        <a:latin typeface="Urbanist"/>
                        <a:ea typeface="Urbanist"/>
                        <a:cs typeface="Urbanist"/>
                        <a:sym typeface="Urbanist"/>
                      </a:endParaRPr>
                    </a:p>
                  </a:txBody>
                  <a:tcPr marT="45725" marB="45725" marR="91450" marL="91450">
                    <a:solidFill>
                      <a:schemeClr val="accent1"/>
                    </a:solidFill>
                  </a:tcPr>
                </a:tc>
              </a:tr>
              <a:tr h="493425">
                <a:tc>
                  <a:txBody>
                    <a:bodyPr/>
                    <a:lstStyle/>
                    <a:p>
                      <a:pPr indent="0" lvl="0" marL="0" marR="0" rtl="0" algn="l">
                        <a:lnSpc>
                          <a:spcPct val="100000"/>
                        </a:lnSpc>
                        <a:spcBef>
                          <a:spcPts val="0"/>
                        </a:spcBef>
                        <a:spcAft>
                          <a:spcPts val="0"/>
                        </a:spcAft>
                        <a:buClr>
                          <a:srgbClr val="000000"/>
                        </a:buClr>
                        <a:buSzPts val="800"/>
                        <a:buFont typeface="Arial"/>
                        <a:buNone/>
                      </a:pPr>
                      <a:r>
                        <a:rPr b="1" lang="en" sz="800"/>
                        <a:t>Propeller Takeout - 1:few</a:t>
                      </a:r>
                      <a:endParaRPr b="1" sz="800" u="none" cap="none" strike="noStrike"/>
                    </a:p>
                  </a:txBody>
                  <a:tcPr marT="45725" marB="45725" marR="91450" marL="91450">
                    <a:solidFill>
                      <a:srgbClr val="C9DAF8"/>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a:t>Existing Customers Using Propeller and DroneDeploy; Lost Opp’s to Propeller (General Contractors, Engineering, Mining &amp; Aggregates)</a:t>
                      </a:r>
                      <a:endParaRPr b="1" sz="800" u="none" cap="none" strike="noStrike"/>
                    </a:p>
                  </a:txBody>
                  <a:tcPr marT="45725" marB="45725" marR="91450" marL="91450">
                    <a:solidFill>
                      <a:srgbClr val="C9DAF8"/>
                    </a:solidFill>
                  </a:tcPr>
                </a:tc>
                <a:tc>
                  <a:txBody>
                    <a:bodyPr/>
                    <a:lstStyle/>
                    <a:p>
                      <a:pPr indent="0" lvl="0" marL="0" marR="0" rtl="0" algn="l">
                        <a:lnSpc>
                          <a:spcPct val="100000"/>
                        </a:lnSpc>
                        <a:spcBef>
                          <a:spcPts val="0"/>
                        </a:spcBef>
                        <a:spcAft>
                          <a:spcPts val="0"/>
                        </a:spcAft>
                        <a:buClr>
                          <a:srgbClr val="1D516C"/>
                        </a:buClr>
                        <a:buSzPts val="800"/>
                        <a:buFont typeface="Arial"/>
                        <a:buNone/>
                      </a:pPr>
                      <a:r>
                        <a:rPr b="1" lang="en" sz="800">
                          <a:solidFill>
                            <a:schemeClr val="dk2"/>
                          </a:solidFill>
                        </a:rPr>
                        <a:t>Primary:  </a:t>
                      </a:r>
                      <a:endParaRPr b="1" sz="800">
                        <a:solidFill>
                          <a:schemeClr val="dk2"/>
                        </a:solidFill>
                      </a:endParaRPr>
                    </a:p>
                    <a:p>
                      <a:pPr indent="0" lvl="0" marL="0" marR="0" rtl="0" algn="l">
                        <a:lnSpc>
                          <a:spcPct val="100000"/>
                        </a:lnSpc>
                        <a:spcBef>
                          <a:spcPts val="0"/>
                        </a:spcBef>
                        <a:spcAft>
                          <a:spcPts val="0"/>
                        </a:spcAft>
                        <a:buClr>
                          <a:srgbClr val="1D516C"/>
                        </a:buClr>
                        <a:buSzPts val="800"/>
                        <a:buFont typeface="Arial"/>
                        <a:buNone/>
                      </a:pPr>
                      <a:r>
                        <a:t/>
                      </a:r>
                      <a:endParaRPr b="1" sz="800">
                        <a:solidFill>
                          <a:schemeClr val="dk2"/>
                        </a:solidFill>
                      </a:endParaRPr>
                    </a:p>
                    <a:p>
                      <a:pPr indent="0" lvl="0" marL="0" marR="0" rtl="0" algn="l">
                        <a:lnSpc>
                          <a:spcPct val="100000"/>
                        </a:lnSpc>
                        <a:spcBef>
                          <a:spcPts val="0"/>
                        </a:spcBef>
                        <a:spcAft>
                          <a:spcPts val="0"/>
                        </a:spcAft>
                        <a:buClr>
                          <a:srgbClr val="1D516C"/>
                        </a:buClr>
                        <a:buSzPts val="800"/>
                        <a:buFont typeface="Arial"/>
                        <a:buNone/>
                      </a:pPr>
                      <a:r>
                        <a:rPr b="1" lang="en" sz="800">
                          <a:solidFill>
                            <a:schemeClr val="dk2"/>
                          </a:solidFill>
                        </a:rPr>
                        <a:t>Secondary:</a:t>
                      </a:r>
                      <a:endParaRPr b="1" sz="800">
                        <a:solidFill>
                          <a:schemeClr val="dk2"/>
                        </a:solidFill>
                      </a:endParaRPr>
                    </a:p>
                  </a:txBody>
                  <a:tcPr marT="45725" marB="45725" marR="91450" marL="91450">
                    <a:solidFill>
                      <a:srgbClr val="C9DAF8"/>
                    </a:solidFill>
                  </a:tcPr>
                </a:tc>
              </a:tr>
              <a:tr h="532050">
                <a:tc>
                  <a:txBody>
                    <a:bodyPr/>
                    <a:lstStyle/>
                    <a:p>
                      <a:pPr indent="0" lvl="0" marL="0" rtl="0" algn="l">
                        <a:spcBef>
                          <a:spcPts val="0"/>
                        </a:spcBef>
                        <a:spcAft>
                          <a:spcPts val="0"/>
                        </a:spcAft>
                        <a:buClr>
                          <a:schemeClr val="dk1"/>
                        </a:buClr>
                        <a:buSzPts val="800"/>
                        <a:buFont typeface="Arial"/>
                        <a:buNone/>
                      </a:pPr>
                      <a:r>
                        <a:rPr b="1" lang="en" sz="800"/>
                        <a:t>Propeller Takeout - 1:many</a:t>
                      </a:r>
                      <a:endParaRPr b="1" sz="800"/>
                    </a:p>
                    <a:p>
                      <a:pPr indent="0" lvl="0" marL="0" marR="0" rtl="0" algn="l">
                        <a:lnSpc>
                          <a:spcPct val="100000"/>
                        </a:lnSpc>
                        <a:spcBef>
                          <a:spcPts val="0"/>
                        </a:spcBef>
                        <a:spcAft>
                          <a:spcPts val="0"/>
                        </a:spcAft>
                        <a:buClr>
                          <a:srgbClr val="000000"/>
                        </a:buClr>
                        <a:buSzPts val="800"/>
                        <a:buFont typeface="Arial"/>
                        <a:buNone/>
                      </a:pPr>
                      <a:r>
                        <a:t/>
                      </a:r>
                      <a:endParaRPr sz="800"/>
                    </a:p>
                  </a:txBody>
                  <a:tcPr marT="45725" marB="45725" marR="91450" marL="91450">
                    <a:solidFill>
                      <a:schemeClr val="lt2"/>
                    </a:solidFill>
                  </a:tcPr>
                </a:tc>
                <a:tc>
                  <a:txBody>
                    <a:bodyPr/>
                    <a:lstStyle/>
                    <a:p>
                      <a:pPr indent="0" lvl="0" marL="0" rtl="0" algn="l">
                        <a:spcBef>
                          <a:spcPts val="0"/>
                        </a:spcBef>
                        <a:spcAft>
                          <a:spcPts val="0"/>
                        </a:spcAft>
                        <a:buClr>
                          <a:schemeClr val="dk1"/>
                        </a:buClr>
                        <a:buSzPts val="800"/>
                        <a:buFont typeface="Arial"/>
                        <a:buNone/>
                      </a:pPr>
                      <a:r>
                        <a:rPr b="1" lang="en" sz="800"/>
                        <a:t>Existing Customers Using Propeller and DroneDeploy; Lost Opp’s to Propeller (General Contractors, Engineering, Mining &amp; Aggregates)</a:t>
                      </a:r>
                      <a:endParaRPr sz="8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1D516C"/>
                        </a:buClr>
                        <a:buSzPts val="800"/>
                        <a:buFont typeface="Arial"/>
                        <a:buNone/>
                      </a:pPr>
                      <a:r>
                        <a:rPr b="1" lang="en" sz="800">
                          <a:solidFill>
                            <a:schemeClr val="dk2"/>
                          </a:solidFill>
                        </a:rPr>
                        <a:t>Primary:</a:t>
                      </a:r>
                      <a:endParaRPr b="1" sz="800">
                        <a:solidFill>
                          <a:schemeClr val="dk2"/>
                        </a:solidFill>
                      </a:endParaRPr>
                    </a:p>
                    <a:p>
                      <a:pPr indent="0" lvl="0" marL="0" marR="0" rtl="0" algn="l">
                        <a:lnSpc>
                          <a:spcPct val="100000"/>
                        </a:lnSpc>
                        <a:spcBef>
                          <a:spcPts val="0"/>
                        </a:spcBef>
                        <a:spcAft>
                          <a:spcPts val="0"/>
                        </a:spcAft>
                        <a:buClr>
                          <a:srgbClr val="1D516C"/>
                        </a:buClr>
                        <a:buSzPts val="800"/>
                        <a:buFont typeface="Arial"/>
                        <a:buNone/>
                      </a:pPr>
                      <a:r>
                        <a:t/>
                      </a:r>
                      <a:endParaRPr b="1" sz="800">
                        <a:solidFill>
                          <a:schemeClr val="dk2"/>
                        </a:solidFill>
                      </a:endParaRPr>
                    </a:p>
                    <a:p>
                      <a:pPr indent="0" lvl="0" marL="0" marR="0" rtl="0" algn="l">
                        <a:lnSpc>
                          <a:spcPct val="100000"/>
                        </a:lnSpc>
                        <a:spcBef>
                          <a:spcPts val="0"/>
                        </a:spcBef>
                        <a:spcAft>
                          <a:spcPts val="0"/>
                        </a:spcAft>
                        <a:buClr>
                          <a:srgbClr val="1D516C"/>
                        </a:buClr>
                        <a:buSzPts val="800"/>
                        <a:buFont typeface="Arial"/>
                        <a:buNone/>
                      </a:pPr>
                      <a:r>
                        <a:rPr b="1" lang="en" sz="800">
                          <a:solidFill>
                            <a:schemeClr val="dk2"/>
                          </a:solidFill>
                        </a:rPr>
                        <a:t>Secondary:</a:t>
                      </a:r>
                      <a:endParaRPr b="1" sz="800">
                        <a:solidFill>
                          <a:schemeClr val="dk2"/>
                        </a:solidFill>
                      </a:endParaRPr>
                    </a:p>
                  </a:txBody>
                  <a:tcPr marT="45725" marB="45725" marR="91450" marL="91450">
                    <a:solidFill>
                      <a:schemeClr val="lt2"/>
                    </a:solidFill>
                  </a:tcPr>
                </a:tc>
              </a:tr>
              <a:tr h="546500">
                <a:tc>
                  <a:txBody>
                    <a:bodyPr/>
                    <a:lstStyle/>
                    <a:p>
                      <a:pPr indent="0" lvl="0" marL="0" marR="0" rtl="0" algn="l">
                        <a:lnSpc>
                          <a:spcPct val="100000"/>
                        </a:lnSpc>
                        <a:spcBef>
                          <a:spcPts val="0"/>
                        </a:spcBef>
                        <a:spcAft>
                          <a:spcPts val="0"/>
                        </a:spcAft>
                        <a:buClr>
                          <a:srgbClr val="1D516C"/>
                        </a:buClr>
                        <a:buSzPts val="800"/>
                        <a:buFont typeface="Arial"/>
                        <a:buNone/>
                      </a:pPr>
                      <a:r>
                        <a:rPr b="1" lang="en" sz="800"/>
                        <a:t>OpenSpace Takeout - 1:few</a:t>
                      </a:r>
                      <a:endParaRPr b="1" sz="800" u="none" cap="none" strike="noStrike"/>
                    </a:p>
                  </a:txBody>
                  <a:tcPr marT="45725" marB="45725" marR="91450" marL="91450">
                    <a:solidFill>
                      <a:srgbClr val="C9DAF8"/>
                    </a:solidFill>
                  </a:tcPr>
                </a:tc>
                <a:tc>
                  <a:txBody>
                    <a:bodyPr/>
                    <a:lstStyle/>
                    <a:p>
                      <a:pPr indent="0" lvl="0" marL="0" rtl="0" algn="l">
                        <a:spcBef>
                          <a:spcPts val="0"/>
                        </a:spcBef>
                        <a:spcAft>
                          <a:spcPts val="0"/>
                        </a:spcAft>
                        <a:buClr>
                          <a:schemeClr val="dk1"/>
                        </a:buClr>
                        <a:buSzPts val="800"/>
                        <a:buFont typeface="Arial"/>
                        <a:buNone/>
                      </a:pPr>
                      <a:r>
                        <a:rPr b="1" lang="en" sz="800"/>
                        <a:t>Existing Customers Using OpenSpace and DroneDeploy; Lost Opp’s to OpenSpace</a:t>
                      </a:r>
                      <a:endParaRPr sz="800" u="none" cap="none" strike="noStrike"/>
                    </a:p>
                  </a:txBody>
                  <a:tcPr marT="45725" marB="45725" marR="91450" marL="91450">
                    <a:solidFill>
                      <a:srgbClr val="C9DAF8"/>
                    </a:solidFill>
                  </a:tcPr>
                </a:tc>
                <a:tc>
                  <a:txBody>
                    <a:bodyPr/>
                    <a:lstStyle/>
                    <a:p>
                      <a:pPr indent="0" lvl="0" marL="0" marR="0" rtl="0" algn="l">
                        <a:lnSpc>
                          <a:spcPct val="100000"/>
                        </a:lnSpc>
                        <a:spcBef>
                          <a:spcPts val="0"/>
                        </a:spcBef>
                        <a:spcAft>
                          <a:spcPts val="0"/>
                        </a:spcAft>
                        <a:buClr>
                          <a:srgbClr val="1D516C"/>
                        </a:buClr>
                        <a:buSzPts val="800"/>
                        <a:buFont typeface="Arial"/>
                        <a:buNone/>
                      </a:pPr>
                      <a:r>
                        <a:rPr b="1" lang="en" sz="800">
                          <a:solidFill>
                            <a:schemeClr val="dk2"/>
                          </a:solidFill>
                        </a:rPr>
                        <a:t>Primary:</a:t>
                      </a:r>
                      <a:endParaRPr b="1" sz="800">
                        <a:solidFill>
                          <a:schemeClr val="dk2"/>
                        </a:solidFill>
                      </a:endParaRPr>
                    </a:p>
                    <a:p>
                      <a:pPr indent="0" lvl="0" marL="0" marR="0" rtl="0" algn="l">
                        <a:lnSpc>
                          <a:spcPct val="100000"/>
                        </a:lnSpc>
                        <a:spcBef>
                          <a:spcPts val="0"/>
                        </a:spcBef>
                        <a:spcAft>
                          <a:spcPts val="0"/>
                        </a:spcAft>
                        <a:buClr>
                          <a:srgbClr val="1D516C"/>
                        </a:buClr>
                        <a:buSzPts val="800"/>
                        <a:buFont typeface="Arial"/>
                        <a:buNone/>
                      </a:pPr>
                      <a:r>
                        <a:t/>
                      </a:r>
                      <a:endParaRPr b="1" sz="800">
                        <a:solidFill>
                          <a:schemeClr val="dk2"/>
                        </a:solidFill>
                      </a:endParaRPr>
                    </a:p>
                    <a:p>
                      <a:pPr indent="0" lvl="0" marL="0" marR="0" rtl="0" algn="l">
                        <a:lnSpc>
                          <a:spcPct val="100000"/>
                        </a:lnSpc>
                        <a:spcBef>
                          <a:spcPts val="0"/>
                        </a:spcBef>
                        <a:spcAft>
                          <a:spcPts val="0"/>
                        </a:spcAft>
                        <a:buClr>
                          <a:srgbClr val="1D516C"/>
                        </a:buClr>
                        <a:buSzPts val="800"/>
                        <a:buFont typeface="Arial"/>
                        <a:buNone/>
                      </a:pPr>
                      <a:r>
                        <a:rPr b="1" lang="en" sz="800">
                          <a:solidFill>
                            <a:schemeClr val="dk2"/>
                          </a:solidFill>
                        </a:rPr>
                        <a:t>Secondary:</a:t>
                      </a:r>
                      <a:endParaRPr b="1" sz="800">
                        <a:solidFill>
                          <a:schemeClr val="dk2"/>
                        </a:solidFill>
                      </a:endParaRPr>
                    </a:p>
                  </a:txBody>
                  <a:tcPr marT="45725" marB="45725" marR="91450" marL="91450">
                    <a:solidFill>
                      <a:srgbClr val="C9DAF8"/>
                    </a:solidFill>
                  </a:tcPr>
                </a:tc>
              </a:tr>
              <a:tr h="512725">
                <a:tc>
                  <a:txBody>
                    <a:bodyPr/>
                    <a:lstStyle/>
                    <a:p>
                      <a:pPr indent="0" lvl="0" marL="0" marR="0" rtl="0" algn="l">
                        <a:lnSpc>
                          <a:spcPct val="100000"/>
                        </a:lnSpc>
                        <a:spcBef>
                          <a:spcPts val="0"/>
                        </a:spcBef>
                        <a:spcAft>
                          <a:spcPts val="0"/>
                        </a:spcAft>
                        <a:buClr>
                          <a:srgbClr val="000000"/>
                        </a:buClr>
                        <a:buSzPts val="800"/>
                        <a:buFont typeface="Arial"/>
                        <a:buNone/>
                      </a:pPr>
                      <a:r>
                        <a:rPr b="1" lang="en" sz="800"/>
                        <a:t>OpenSpace Takeout - 1:many</a:t>
                      </a:r>
                      <a:endParaRPr b="1" sz="800" u="none" cap="none" strike="noStrike"/>
                    </a:p>
                  </a:txBody>
                  <a:tcPr marT="45725" marB="45725" marR="91450" marL="91450">
                    <a:solidFill>
                      <a:schemeClr val="lt2"/>
                    </a:solidFill>
                  </a:tcPr>
                </a:tc>
                <a:tc>
                  <a:txBody>
                    <a:bodyPr/>
                    <a:lstStyle/>
                    <a:p>
                      <a:pPr indent="0" lvl="0" marL="0" rtl="0" algn="l">
                        <a:spcBef>
                          <a:spcPts val="0"/>
                        </a:spcBef>
                        <a:spcAft>
                          <a:spcPts val="0"/>
                        </a:spcAft>
                        <a:buClr>
                          <a:schemeClr val="dk1"/>
                        </a:buClr>
                        <a:buSzPts val="800"/>
                        <a:buFont typeface="Arial"/>
                        <a:buNone/>
                      </a:pPr>
                      <a:r>
                        <a:rPr b="1" lang="en" sz="800"/>
                        <a:t>Existing Customers Using OpenSpace and DroneDeploy; Lost Opp’s to OpenSpace</a:t>
                      </a:r>
                      <a:endParaRPr sz="8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1D516C"/>
                        </a:buClr>
                        <a:buSzPts val="800"/>
                        <a:buFont typeface="Arial"/>
                        <a:buNone/>
                      </a:pPr>
                      <a:r>
                        <a:rPr b="1" lang="en" sz="800">
                          <a:solidFill>
                            <a:schemeClr val="dk2"/>
                          </a:solidFill>
                        </a:rPr>
                        <a:t>Primary:</a:t>
                      </a:r>
                      <a:endParaRPr b="1" sz="800">
                        <a:solidFill>
                          <a:schemeClr val="dk2"/>
                        </a:solidFill>
                      </a:endParaRPr>
                    </a:p>
                    <a:p>
                      <a:pPr indent="0" lvl="0" marL="0" marR="0" rtl="0" algn="l">
                        <a:lnSpc>
                          <a:spcPct val="100000"/>
                        </a:lnSpc>
                        <a:spcBef>
                          <a:spcPts val="0"/>
                        </a:spcBef>
                        <a:spcAft>
                          <a:spcPts val="0"/>
                        </a:spcAft>
                        <a:buClr>
                          <a:srgbClr val="1D516C"/>
                        </a:buClr>
                        <a:buSzPts val="800"/>
                        <a:buFont typeface="Arial"/>
                        <a:buNone/>
                      </a:pPr>
                      <a:r>
                        <a:t/>
                      </a:r>
                      <a:endParaRPr b="1" sz="800">
                        <a:solidFill>
                          <a:schemeClr val="dk2"/>
                        </a:solidFill>
                      </a:endParaRPr>
                    </a:p>
                    <a:p>
                      <a:pPr indent="0" lvl="0" marL="0" marR="0" rtl="0" algn="l">
                        <a:lnSpc>
                          <a:spcPct val="100000"/>
                        </a:lnSpc>
                        <a:spcBef>
                          <a:spcPts val="0"/>
                        </a:spcBef>
                        <a:spcAft>
                          <a:spcPts val="0"/>
                        </a:spcAft>
                        <a:buClr>
                          <a:srgbClr val="1D516C"/>
                        </a:buClr>
                        <a:buSzPts val="800"/>
                        <a:buFont typeface="Arial"/>
                        <a:buNone/>
                      </a:pPr>
                      <a:r>
                        <a:rPr b="1" lang="en" sz="800">
                          <a:solidFill>
                            <a:schemeClr val="dk2"/>
                          </a:solidFill>
                        </a:rPr>
                        <a:t>Secondary:</a:t>
                      </a:r>
                      <a:endParaRPr b="1" sz="800">
                        <a:solidFill>
                          <a:schemeClr val="dk2"/>
                        </a:solidFill>
                      </a:endParaRPr>
                    </a:p>
                  </a:txBody>
                  <a:tcPr marT="45725" marB="45725" marR="91450" marL="91450">
                    <a:solidFill>
                      <a:schemeClr val="lt2"/>
                    </a:solidFill>
                  </a:tcPr>
                </a:tc>
              </a:tr>
              <a:tr h="558875">
                <a:tc>
                  <a:txBody>
                    <a:bodyPr/>
                    <a:lstStyle/>
                    <a:p>
                      <a:pPr indent="0" lvl="0" marL="0" marR="0" rtl="0" algn="l">
                        <a:lnSpc>
                          <a:spcPct val="100000"/>
                        </a:lnSpc>
                        <a:spcBef>
                          <a:spcPts val="0"/>
                        </a:spcBef>
                        <a:spcAft>
                          <a:spcPts val="0"/>
                        </a:spcAft>
                        <a:buClr>
                          <a:srgbClr val="000000"/>
                        </a:buClr>
                        <a:buSzPts val="800"/>
                        <a:buFont typeface="Arial"/>
                        <a:buNone/>
                      </a:pPr>
                      <a:r>
                        <a:rPr b="1" lang="en" sz="800"/>
                        <a:t>$100K Plus Customer:  Data on Demand</a:t>
                      </a:r>
                      <a:endParaRPr b="1" sz="800" u="none" cap="none" strike="noStrike"/>
                    </a:p>
                  </a:txBody>
                  <a:tcPr marT="45725" marB="45725" marR="91450" marL="91450">
                    <a:solidFill>
                      <a:srgbClr val="C9DAF8"/>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a:t>Existing AEC Customers (General Contractors, Mining &amp; Aggregates, Heavy/Civil Contractors)</a:t>
                      </a:r>
                      <a:endParaRPr b="1" sz="800" u="none" cap="none" strike="noStrike"/>
                    </a:p>
                  </a:txBody>
                  <a:tcPr marT="45725" marB="45725" marR="91450" marL="91450">
                    <a:solidFill>
                      <a:srgbClr val="C9DAF8"/>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a:solidFill>
                            <a:schemeClr val="dk2"/>
                          </a:solidFill>
                        </a:rPr>
                        <a:t>Primary:</a:t>
                      </a:r>
                      <a:endParaRPr b="1" sz="800">
                        <a:solidFill>
                          <a:schemeClr val="dk2"/>
                        </a:solidFill>
                      </a:endParaRPr>
                    </a:p>
                    <a:p>
                      <a:pPr indent="0" lvl="0" marL="0" marR="0" rtl="0" algn="l">
                        <a:lnSpc>
                          <a:spcPct val="100000"/>
                        </a:lnSpc>
                        <a:spcBef>
                          <a:spcPts val="0"/>
                        </a:spcBef>
                        <a:spcAft>
                          <a:spcPts val="0"/>
                        </a:spcAft>
                        <a:buClr>
                          <a:srgbClr val="000000"/>
                        </a:buClr>
                        <a:buSzPts val="800"/>
                        <a:buFont typeface="Arial"/>
                        <a:buNone/>
                      </a:pPr>
                      <a:r>
                        <a:t/>
                      </a:r>
                      <a:endParaRPr b="1" sz="800">
                        <a:solidFill>
                          <a:schemeClr val="dk2"/>
                        </a:solidFill>
                      </a:endParaRPr>
                    </a:p>
                    <a:p>
                      <a:pPr indent="0" lvl="0" marL="0" marR="0" rtl="0" algn="l">
                        <a:lnSpc>
                          <a:spcPct val="100000"/>
                        </a:lnSpc>
                        <a:spcBef>
                          <a:spcPts val="0"/>
                        </a:spcBef>
                        <a:spcAft>
                          <a:spcPts val="0"/>
                        </a:spcAft>
                        <a:buClr>
                          <a:srgbClr val="000000"/>
                        </a:buClr>
                        <a:buSzPts val="800"/>
                        <a:buFont typeface="Arial"/>
                        <a:buNone/>
                      </a:pPr>
                      <a:r>
                        <a:rPr b="1" lang="en" sz="800">
                          <a:solidFill>
                            <a:schemeClr val="dk2"/>
                          </a:solidFill>
                        </a:rPr>
                        <a:t>Secondary:</a:t>
                      </a:r>
                      <a:endParaRPr b="1" sz="800">
                        <a:solidFill>
                          <a:schemeClr val="dk2"/>
                        </a:solidFill>
                      </a:endParaRPr>
                    </a:p>
                  </a:txBody>
                  <a:tcPr marT="45725" marB="45725" marR="91450" marL="91450">
                    <a:solidFill>
                      <a:srgbClr val="C9DAF8"/>
                    </a:solidFill>
                  </a:tcPr>
                </a:tc>
              </a:tr>
              <a:tr h="535800">
                <a:tc>
                  <a:txBody>
                    <a:bodyPr/>
                    <a:lstStyle/>
                    <a:p>
                      <a:pPr indent="0" lvl="0" marL="0" rtl="0" algn="l">
                        <a:spcBef>
                          <a:spcPts val="0"/>
                        </a:spcBef>
                        <a:spcAft>
                          <a:spcPts val="0"/>
                        </a:spcAft>
                        <a:buClr>
                          <a:schemeClr val="dk1"/>
                        </a:buClr>
                        <a:buSzPts val="800"/>
                        <a:buFont typeface="Arial"/>
                        <a:buNone/>
                      </a:pPr>
                      <a:r>
                        <a:rPr b="1" lang="en" sz="800"/>
                        <a:t>$100K Plus Customer:  Data on Demand</a:t>
                      </a:r>
                      <a:endParaRPr sz="8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1D516C"/>
                        </a:buClr>
                        <a:buSzPts val="800"/>
                        <a:buFont typeface="Arial"/>
                        <a:buNone/>
                      </a:pPr>
                      <a:r>
                        <a:rPr b="1" lang="en" sz="800"/>
                        <a:t>Existing Oil &amp; Gas Customers</a:t>
                      </a:r>
                      <a:endParaRPr b="1" sz="8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1D516C"/>
                        </a:buClr>
                        <a:buSzPts val="800"/>
                        <a:buFont typeface="Arial"/>
                        <a:buNone/>
                      </a:pPr>
                      <a:r>
                        <a:rPr b="1" lang="en" sz="800">
                          <a:solidFill>
                            <a:schemeClr val="dk2"/>
                          </a:solidFill>
                        </a:rPr>
                        <a:t>Primary:</a:t>
                      </a:r>
                      <a:endParaRPr b="1" sz="800">
                        <a:solidFill>
                          <a:schemeClr val="dk2"/>
                        </a:solidFill>
                      </a:endParaRPr>
                    </a:p>
                    <a:p>
                      <a:pPr indent="0" lvl="0" marL="0" marR="0" rtl="0" algn="l">
                        <a:lnSpc>
                          <a:spcPct val="100000"/>
                        </a:lnSpc>
                        <a:spcBef>
                          <a:spcPts val="0"/>
                        </a:spcBef>
                        <a:spcAft>
                          <a:spcPts val="0"/>
                        </a:spcAft>
                        <a:buClr>
                          <a:srgbClr val="1D516C"/>
                        </a:buClr>
                        <a:buSzPts val="800"/>
                        <a:buFont typeface="Arial"/>
                        <a:buNone/>
                      </a:pPr>
                      <a:r>
                        <a:t/>
                      </a:r>
                      <a:endParaRPr b="1" sz="800">
                        <a:solidFill>
                          <a:schemeClr val="dk2"/>
                        </a:solidFill>
                      </a:endParaRPr>
                    </a:p>
                    <a:p>
                      <a:pPr indent="0" lvl="0" marL="0" marR="0" rtl="0" algn="l">
                        <a:lnSpc>
                          <a:spcPct val="100000"/>
                        </a:lnSpc>
                        <a:spcBef>
                          <a:spcPts val="0"/>
                        </a:spcBef>
                        <a:spcAft>
                          <a:spcPts val="0"/>
                        </a:spcAft>
                        <a:buClr>
                          <a:srgbClr val="1D516C"/>
                        </a:buClr>
                        <a:buSzPts val="800"/>
                        <a:buFont typeface="Arial"/>
                        <a:buNone/>
                      </a:pPr>
                      <a:r>
                        <a:t/>
                      </a:r>
                      <a:endParaRPr b="1" sz="800">
                        <a:solidFill>
                          <a:schemeClr val="dk2"/>
                        </a:solidFill>
                      </a:endParaRPr>
                    </a:p>
                    <a:p>
                      <a:pPr indent="0" lvl="0" marL="0" marR="0" rtl="0" algn="l">
                        <a:lnSpc>
                          <a:spcPct val="100000"/>
                        </a:lnSpc>
                        <a:spcBef>
                          <a:spcPts val="0"/>
                        </a:spcBef>
                        <a:spcAft>
                          <a:spcPts val="0"/>
                        </a:spcAft>
                        <a:buClr>
                          <a:srgbClr val="1D516C"/>
                        </a:buClr>
                        <a:buSzPts val="800"/>
                        <a:buFont typeface="Arial"/>
                        <a:buNone/>
                      </a:pPr>
                      <a:r>
                        <a:rPr b="1" lang="en" sz="800">
                          <a:solidFill>
                            <a:schemeClr val="dk2"/>
                          </a:solidFill>
                        </a:rPr>
                        <a:t>Secondary:</a:t>
                      </a:r>
                      <a:endParaRPr b="1" sz="800">
                        <a:solidFill>
                          <a:schemeClr val="dk2"/>
                        </a:solidFill>
                      </a:endParaRPr>
                    </a:p>
                  </a:txBody>
                  <a:tcPr marT="45725" marB="45725" marR="91450" marL="91450">
                    <a:solidFill>
                      <a:schemeClr val="lt2"/>
                    </a:solidFill>
                  </a:tcPr>
                </a:tc>
              </a:tr>
              <a:tr h="597300">
                <a:tc>
                  <a:txBody>
                    <a:bodyPr/>
                    <a:lstStyle/>
                    <a:p>
                      <a:pPr indent="0" lvl="0" marL="0" rtl="0" algn="l">
                        <a:spcBef>
                          <a:spcPts val="0"/>
                        </a:spcBef>
                        <a:spcAft>
                          <a:spcPts val="0"/>
                        </a:spcAft>
                        <a:buClr>
                          <a:schemeClr val="dk1"/>
                        </a:buClr>
                        <a:buSzPts val="800"/>
                        <a:buFont typeface="Arial"/>
                        <a:buNone/>
                      </a:pPr>
                      <a:r>
                        <a:rPr b="1" lang="en" sz="800"/>
                        <a:t>$100K Plus Customer:  Data on Demand</a:t>
                      </a:r>
                      <a:endParaRPr sz="800" u="none" cap="none" strike="noStrike"/>
                    </a:p>
                  </a:txBody>
                  <a:tcPr marT="45725" marB="45725" marR="91450" marL="91450">
                    <a:solidFill>
                      <a:srgbClr val="C9DAF8"/>
                    </a:solidFill>
                  </a:tcPr>
                </a:tc>
                <a:tc>
                  <a:txBody>
                    <a:bodyPr/>
                    <a:lstStyle/>
                    <a:p>
                      <a:pPr indent="0" lvl="0" marL="0" marR="0" rtl="0" algn="l">
                        <a:lnSpc>
                          <a:spcPct val="100000"/>
                        </a:lnSpc>
                        <a:spcBef>
                          <a:spcPts val="0"/>
                        </a:spcBef>
                        <a:spcAft>
                          <a:spcPts val="0"/>
                        </a:spcAft>
                        <a:buNone/>
                      </a:pPr>
                      <a:r>
                        <a:rPr b="1" lang="en" sz="800"/>
                        <a:t>Existing Utility Scale Solar Customers</a:t>
                      </a:r>
                      <a:endParaRPr b="1" sz="800" u="none" cap="none" strike="noStrike"/>
                    </a:p>
                  </a:txBody>
                  <a:tcPr marT="45725" marB="45725" marR="91450" marL="91450">
                    <a:solidFill>
                      <a:srgbClr val="C9DAF8"/>
                    </a:solidFill>
                  </a:tcPr>
                </a:tc>
                <a:tc>
                  <a:txBody>
                    <a:bodyPr/>
                    <a:lstStyle/>
                    <a:p>
                      <a:pPr indent="0" lvl="0" marL="0" marR="0" rtl="0" algn="l">
                        <a:lnSpc>
                          <a:spcPct val="100000"/>
                        </a:lnSpc>
                        <a:spcBef>
                          <a:spcPts val="0"/>
                        </a:spcBef>
                        <a:spcAft>
                          <a:spcPts val="0"/>
                        </a:spcAft>
                        <a:buNone/>
                      </a:pPr>
                      <a:r>
                        <a:rPr b="1" lang="en" sz="800">
                          <a:solidFill>
                            <a:schemeClr val="dk2"/>
                          </a:solidFill>
                        </a:rPr>
                        <a:t>Primary:</a:t>
                      </a:r>
                      <a:endParaRPr b="1" sz="800">
                        <a:solidFill>
                          <a:schemeClr val="dk2"/>
                        </a:solidFill>
                      </a:endParaRPr>
                    </a:p>
                    <a:p>
                      <a:pPr indent="0" lvl="0" marL="0" marR="0" rtl="0" algn="l">
                        <a:lnSpc>
                          <a:spcPct val="100000"/>
                        </a:lnSpc>
                        <a:spcBef>
                          <a:spcPts val="0"/>
                        </a:spcBef>
                        <a:spcAft>
                          <a:spcPts val="0"/>
                        </a:spcAft>
                        <a:buNone/>
                      </a:pPr>
                      <a:r>
                        <a:t/>
                      </a:r>
                      <a:endParaRPr b="1" sz="800">
                        <a:solidFill>
                          <a:schemeClr val="dk2"/>
                        </a:solidFill>
                      </a:endParaRPr>
                    </a:p>
                    <a:p>
                      <a:pPr indent="0" lvl="0" marL="0" marR="0" rtl="0" algn="l">
                        <a:lnSpc>
                          <a:spcPct val="100000"/>
                        </a:lnSpc>
                        <a:spcBef>
                          <a:spcPts val="0"/>
                        </a:spcBef>
                        <a:spcAft>
                          <a:spcPts val="0"/>
                        </a:spcAft>
                        <a:buNone/>
                      </a:pPr>
                      <a:r>
                        <a:t/>
                      </a:r>
                      <a:endParaRPr b="1" sz="800">
                        <a:solidFill>
                          <a:schemeClr val="dk2"/>
                        </a:solidFill>
                      </a:endParaRPr>
                    </a:p>
                    <a:p>
                      <a:pPr indent="0" lvl="0" marL="0" marR="0" rtl="0" algn="l">
                        <a:lnSpc>
                          <a:spcPct val="100000"/>
                        </a:lnSpc>
                        <a:spcBef>
                          <a:spcPts val="0"/>
                        </a:spcBef>
                        <a:spcAft>
                          <a:spcPts val="0"/>
                        </a:spcAft>
                        <a:buNone/>
                      </a:pPr>
                      <a:r>
                        <a:rPr b="1" lang="en" sz="800">
                          <a:solidFill>
                            <a:schemeClr val="dk2"/>
                          </a:solidFill>
                        </a:rPr>
                        <a:t>Secondary:</a:t>
                      </a:r>
                      <a:endParaRPr b="1" sz="800">
                        <a:solidFill>
                          <a:schemeClr val="dk2"/>
                        </a:solidFill>
                      </a:endParaRPr>
                    </a:p>
                  </a:txBody>
                  <a:tcPr marT="45725" marB="45725" marR="91450" marL="91450">
                    <a:solidFill>
                      <a:srgbClr val="C9DAF8"/>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65"/>
          <p:cNvSpPr txBox="1"/>
          <p:nvPr>
            <p:ph type="title"/>
          </p:nvPr>
        </p:nvSpPr>
        <p:spPr>
          <a:xfrm>
            <a:off x="1046714" y="1392107"/>
            <a:ext cx="5460000" cy="2320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Thank</a:t>
            </a:r>
            <a:endParaRPr/>
          </a:p>
          <a:p>
            <a:pPr indent="0" lvl="0" marL="0" rtl="0" algn="l">
              <a:spcBef>
                <a:spcPts val="0"/>
              </a:spcBef>
              <a:spcAft>
                <a:spcPts val="0"/>
              </a:spcAft>
              <a:buNone/>
            </a:pPr>
            <a:r>
              <a:rPr lang="en"/>
              <a:t>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45"/>
          <p:cNvSpPr txBox="1"/>
          <p:nvPr>
            <p:ph type="title"/>
          </p:nvPr>
        </p:nvSpPr>
        <p:spPr>
          <a:xfrm>
            <a:off x="243418" y="2116044"/>
            <a:ext cx="2749500" cy="577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Today’s Agenda</a:t>
            </a:r>
            <a:endParaRPr/>
          </a:p>
        </p:txBody>
      </p:sp>
      <p:sp>
        <p:nvSpPr>
          <p:cNvPr id="1152" name="Google Shape;1152;p45"/>
          <p:cNvSpPr txBox="1"/>
          <p:nvPr>
            <p:ph idx="12" type="sldNum"/>
          </p:nvPr>
        </p:nvSpPr>
        <p:spPr>
          <a:xfrm>
            <a:off x="210586" y="4855930"/>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sp>
        <p:nvSpPr>
          <p:cNvPr id="1153" name="Google Shape;1153;p45"/>
          <p:cNvSpPr txBox="1"/>
          <p:nvPr>
            <p:ph idx="4294967295" type="body"/>
          </p:nvPr>
        </p:nvSpPr>
        <p:spPr>
          <a:xfrm>
            <a:off x="3492506" y="529163"/>
            <a:ext cx="5159400" cy="3879000"/>
          </a:xfrm>
          <a:prstGeom prst="rect">
            <a:avLst/>
          </a:prstGeom>
        </p:spPr>
        <p:txBody>
          <a:bodyPr anchorCtr="0" anchor="t" bIns="34275" lIns="68575" spcFirstLastPara="1" rIns="68575" wrap="square" tIns="34275">
            <a:normAutofit/>
          </a:bodyPr>
          <a:lstStyle/>
          <a:p>
            <a:pPr indent="-298450" lvl="0" marL="342900" rtl="0" algn="l">
              <a:spcBef>
                <a:spcPts val="800"/>
              </a:spcBef>
              <a:spcAft>
                <a:spcPts val="0"/>
              </a:spcAft>
              <a:buSzPts val="2100"/>
              <a:buChar char="•"/>
            </a:pPr>
            <a:r>
              <a:rPr lang="en"/>
              <a:t>Welcome and Introductions (20 min)</a:t>
            </a:r>
            <a:endParaRPr/>
          </a:p>
          <a:p>
            <a:pPr indent="0" lvl="0" marL="342900" rtl="0" algn="l">
              <a:spcBef>
                <a:spcPts val="800"/>
              </a:spcBef>
              <a:spcAft>
                <a:spcPts val="0"/>
              </a:spcAft>
              <a:buNone/>
            </a:pPr>
            <a:r>
              <a:t/>
            </a:r>
            <a:endParaRPr/>
          </a:p>
          <a:p>
            <a:pPr indent="-298450" lvl="0" marL="342900" rtl="0" algn="l">
              <a:spcBef>
                <a:spcPts val="800"/>
              </a:spcBef>
              <a:spcAft>
                <a:spcPts val="0"/>
              </a:spcAft>
              <a:buSzPts val="2100"/>
              <a:buChar char="•"/>
            </a:pPr>
            <a:r>
              <a:rPr lang="en"/>
              <a:t>Presentation - Product Marketing and 2024 Planning (40 min)</a:t>
            </a:r>
            <a:endParaRPr/>
          </a:p>
          <a:p>
            <a:pPr indent="0" lvl="0" marL="342900" rtl="0" algn="l">
              <a:spcBef>
                <a:spcPts val="800"/>
              </a:spcBef>
              <a:spcAft>
                <a:spcPts val="0"/>
              </a:spcAft>
              <a:buNone/>
            </a:pPr>
            <a:r>
              <a:t/>
            </a:r>
            <a:endParaRPr/>
          </a:p>
          <a:p>
            <a:pPr indent="-298450" lvl="0" marL="342900" rtl="0" algn="l">
              <a:spcBef>
                <a:spcPts val="800"/>
              </a:spcBef>
              <a:spcAft>
                <a:spcPts val="0"/>
              </a:spcAft>
              <a:buSzPts val="2100"/>
              <a:buChar char="•"/>
            </a:pPr>
            <a:r>
              <a:rPr lang="en"/>
              <a:t>Open Discussion (30 min)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58" name="Shape 1158"/>
        <p:cNvGrpSpPr/>
        <p:nvPr/>
      </p:nvGrpSpPr>
      <p:grpSpPr>
        <a:xfrm>
          <a:off x="0" y="0"/>
          <a:ext cx="0" cy="0"/>
          <a:chOff x="0" y="0"/>
          <a:chExt cx="0" cy="0"/>
        </a:xfrm>
      </p:grpSpPr>
      <p:sp>
        <p:nvSpPr>
          <p:cNvPr id="1159" name="Google Shape;1159;p46"/>
          <p:cNvSpPr/>
          <p:nvPr/>
        </p:nvSpPr>
        <p:spPr>
          <a:xfrm>
            <a:off x="1283138" y="3135281"/>
            <a:ext cx="4371900" cy="27600"/>
          </a:xfrm>
          <a:prstGeom prst="rect">
            <a:avLst/>
          </a:prstGeom>
          <a:solidFill>
            <a:srgbClr val="EFCB7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EFCB75"/>
              </a:solidFill>
            </a:endParaRPr>
          </a:p>
        </p:txBody>
      </p:sp>
      <p:sp>
        <p:nvSpPr>
          <p:cNvPr id="1160" name="Google Shape;1160;p46"/>
          <p:cNvSpPr/>
          <p:nvPr/>
        </p:nvSpPr>
        <p:spPr>
          <a:xfrm>
            <a:off x="1283138" y="2383913"/>
            <a:ext cx="1502700" cy="27600"/>
          </a:xfrm>
          <a:prstGeom prst="rect">
            <a:avLst/>
          </a:prstGeom>
          <a:solidFill>
            <a:srgbClr val="EFCB7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EFCB75"/>
              </a:solidFill>
            </a:endParaRPr>
          </a:p>
        </p:txBody>
      </p:sp>
      <p:sp>
        <p:nvSpPr>
          <p:cNvPr id="1161" name="Google Shape;1161;p46"/>
          <p:cNvSpPr txBox="1"/>
          <p:nvPr/>
        </p:nvSpPr>
        <p:spPr>
          <a:xfrm>
            <a:off x="1185244" y="906844"/>
            <a:ext cx="7279500" cy="31308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b="1" lang="en" sz="5400">
                <a:solidFill>
                  <a:schemeClr val="dk1"/>
                </a:solidFill>
                <a:latin typeface="Outfit"/>
                <a:ea typeface="Outfit"/>
                <a:cs typeface="Outfit"/>
                <a:sym typeface="Outfit"/>
              </a:rPr>
              <a:t>We help our portfolio build and optimize hyper-growth GTM machines</a:t>
            </a:r>
            <a:endParaRPr b="1" sz="5400">
              <a:solidFill>
                <a:schemeClr val="dk1"/>
              </a:solidFill>
              <a:latin typeface="Outfit"/>
              <a:ea typeface="Outfit"/>
              <a:cs typeface="Outfit"/>
              <a:sym typeface="Outfit"/>
            </a:endParaRPr>
          </a:p>
        </p:txBody>
      </p:sp>
      <p:cxnSp>
        <p:nvCxnSpPr>
          <p:cNvPr id="1162" name="Google Shape;1162;p46"/>
          <p:cNvCxnSpPr/>
          <p:nvPr/>
        </p:nvCxnSpPr>
        <p:spPr>
          <a:xfrm>
            <a:off x="772744" y="6825"/>
            <a:ext cx="0" cy="5143500"/>
          </a:xfrm>
          <a:prstGeom prst="straightConnector1">
            <a:avLst/>
          </a:prstGeom>
          <a:noFill/>
          <a:ln cap="flat" cmpd="sng" w="9525">
            <a:solidFill>
              <a:srgbClr val="528577"/>
            </a:solidFill>
            <a:prstDash val="solid"/>
            <a:round/>
            <a:headEnd len="med" w="med" type="none"/>
            <a:tailEnd len="med" w="med" type="none"/>
          </a:ln>
        </p:spPr>
      </p:cxnSp>
      <p:cxnSp>
        <p:nvCxnSpPr>
          <p:cNvPr id="1163" name="Google Shape;1163;p46"/>
          <p:cNvCxnSpPr/>
          <p:nvPr/>
        </p:nvCxnSpPr>
        <p:spPr>
          <a:xfrm rot="10800000">
            <a:off x="-32625" y="4842506"/>
            <a:ext cx="9209100" cy="0"/>
          </a:xfrm>
          <a:prstGeom prst="straightConnector1">
            <a:avLst/>
          </a:prstGeom>
          <a:noFill/>
          <a:ln cap="flat" cmpd="sng" w="9525">
            <a:solidFill>
              <a:srgbClr val="528577"/>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60"/>
                                        </p:tgtEl>
                                        <p:attrNameLst>
                                          <p:attrName>style.visibility</p:attrName>
                                        </p:attrNameLst>
                                      </p:cBhvr>
                                      <p:to>
                                        <p:strVal val="visible"/>
                                      </p:to>
                                    </p:set>
                                    <p:animEffect filter="fade" transition="in">
                                      <p:cBhvr>
                                        <p:cTn dur="600"/>
                                        <p:tgtEl>
                                          <p:spTgt spid="1160"/>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1159"/>
                                        </p:tgtEl>
                                        <p:attrNameLst>
                                          <p:attrName>style.visibility</p:attrName>
                                        </p:attrNameLst>
                                      </p:cBhvr>
                                      <p:to>
                                        <p:strVal val="visible"/>
                                      </p:to>
                                    </p:set>
                                    <p:animEffect filter="fade" transition="in">
                                      <p:cBhvr>
                                        <p:cTn dur="600"/>
                                        <p:tgtEl>
                                          <p:spTgt spid="1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8" name="Shape 1168"/>
        <p:cNvGrpSpPr/>
        <p:nvPr/>
      </p:nvGrpSpPr>
      <p:grpSpPr>
        <a:xfrm>
          <a:off x="0" y="0"/>
          <a:ext cx="0" cy="0"/>
          <a:chOff x="0" y="0"/>
          <a:chExt cx="0" cy="0"/>
        </a:xfrm>
      </p:grpSpPr>
      <p:grpSp>
        <p:nvGrpSpPr>
          <p:cNvPr id="1169" name="Google Shape;1169;p47"/>
          <p:cNvGrpSpPr/>
          <p:nvPr/>
        </p:nvGrpSpPr>
        <p:grpSpPr>
          <a:xfrm>
            <a:off x="-11156" y="553575"/>
            <a:ext cx="3053700" cy="4590075"/>
            <a:chOff x="-14875" y="738100"/>
            <a:chExt cx="4071600" cy="6120100"/>
          </a:xfrm>
        </p:grpSpPr>
        <p:sp>
          <p:nvSpPr>
            <p:cNvPr id="1170" name="Google Shape;1170;p47"/>
            <p:cNvSpPr/>
            <p:nvPr/>
          </p:nvSpPr>
          <p:spPr>
            <a:xfrm>
              <a:off x="-14875" y="1774700"/>
              <a:ext cx="4071600" cy="50835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2000">
                <a:latin typeface="Outfit"/>
                <a:ea typeface="Outfit"/>
                <a:cs typeface="Outfit"/>
                <a:sym typeface="Outfit"/>
              </a:endParaRPr>
            </a:p>
            <a:p>
              <a:pPr indent="0" lvl="0" marL="0" rtl="0" algn="l">
                <a:spcBef>
                  <a:spcPts val="2400"/>
                </a:spcBef>
                <a:spcAft>
                  <a:spcPts val="2400"/>
                </a:spcAft>
                <a:buNone/>
              </a:pPr>
              <a:r>
                <a:t/>
              </a:r>
              <a:endParaRPr sz="1100"/>
            </a:p>
          </p:txBody>
        </p:sp>
        <p:sp>
          <p:nvSpPr>
            <p:cNvPr id="1171" name="Google Shape;1171;p47"/>
            <p:cNvSpPr txBox="1"/>
            <p:nvPr/>
          </p:nvSpPr>
          <p:spPr>
            <a:xfrm>
              <a:off x="600616" y="738100"/>
              <a:ext cx="2732400" cy="435900"/>
            </a:xfrm>
            <a:prstGeom prst="rect">
              <a:avLst/>
            </a:prstGeom>
            <a:noFill/>
            <a:ln>
              <a:noFill/>
            </a:ln>
          </p:spPr>
          <p:txBody>
            <a:bodyPr anchorCtr="0" anchor="t" bIns="15575" lIns="31175" spcFirstLastPara="1" rIns="31175" wrap="square" tIns="15575">
              <a:spAutoFit/>
            </a:bodyPr>
            <a:lstStyle/>
            <a:p>
              <a:pPr indent="0" lvl="0" marL="0" marR="0" rtl="0" algn="l">
                <a:lnSpc>
                  <a:spcPct val="80000"/>
                </a:lnSpc>
                <a:spcBef>
                  <a:spcPts val="0"/>
                </a:spcBef>
                <a:spcAft>
                  <a:spcPts val="0"/>
                </a:spcAft>
                <a:buClr>
                  <a:srgbClr val="000000"/>
                </a:buClr>
                <a:buSzPts val="1100"/>
                <a:buFont typeface="Arial"/>
                <a:buNone/>
              </a:pPr>
              <a:r>
                <a:rPr b="1" i="0" lang="en" sz="2400" u="none" cap="none" strike="noStrike">
                  <a:solidFill>
                    <a:schemeClr val="dk1"/>
                  </a:solidFill>
                  <a:latin typeface="Outfit"/>
                  <a:ea typeface="Outfit"/>
                  <a:cs typeface="Outfit"/>
                  <a:sym typeface="Outfit"/>
                </a:rPr>
                <a:t>Advisory</a:t>
              </a:r>
              <a:endParaRPr b="1" i="0" sz="2400" u="none" cap="none" strike="noStrike">
                <a:solidFill>
                  <a:schemeClr val="dk1"/>
                </a:solidFill>
                <a:latin typeface="Outfit"/>
                <a:ea typeface="Outfit"/>
                <a:cs typeface="Outfit"/>
                <a:sym typeface="Outfit"/>
              </a:endParaRPr>
            </a:p>
          </p:txBody>
        </p:sp>
        <p:sp>
          <p:nvSpPr>
            <p:cNvPr id="1172" name="Google Shape;1172;p47"/>
            <p:cNvSpPr txBox="1"/>
            <p:nvPr/>
          </p:nvSpPr>
          <p:spPr>
            <a:xfrm>
              <a:off x="600624" y="5534875"/>
              <a:ext cx="2369100" cy="9297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Advising our portfolio companies with bespoke GTM consulting</a:t>
              </a:r>
              <a:endParaRPr sz="1200">
                <a:solidFill>
                  <a:srgbClr val="36443F"/>
                </a:solidFill>
                <a:latin typeface="Outfit"/>
                <a:ea typeface="Outfit"/>
                <a:cs typeface="Outfit"/>
                <a:sym typeface="Outfit"/>
              </a:endParaRPr>
            </a:p>
          </p:txBody>
        </p:sp>
        <p:cxnSp>
          <p:nvCxnSpPr>
            <p:cNvPr id="1173" name="Google Shape;1173;p47"/>
            <p:cNvCxnSpPr/>
            <p:nvPr/>
          </p:nvCxnSpPr>
          <p:spPr>
            <a:xfrm>
              <a:off x="383950" y="738100"/>
              <a:ext cx="0" cy="6120000"/>
            </a:xfrm>
            <a:prstGeom prst="straightConnector1">
              <a:avLst/>
            </a:prstGeom>
            <a:noFill/>
            <a:ln cap="flat" cmpd="sng" w="19050">
              <a:solidFill>
                <a:schemeClr val="accent4"/>
              </a:solidFill>
              <a:prstDash val="solid"/>
              <a:round/>
              <a:headEnd len="med" w="med" type="none"/>
              <a:tailEnd len="med" w="med" type="none"/>
            </a:ln>
          </p:spPr>
        </p:cxnSp>
        <p:grpSp>
          <p:nvGrpSpPr>
            <p:cNvPr id="1174" name="Google Shape;1174;p47"/>
            <p:cNvGrpSpPr/>
            <p:nvPr/>
          </p:nvGrpSpPr>
          <p:grpSpPr>
            <a:xfrm>
              <a:off x="671962" y="2109946"/>
              <a:ext cx="1138346" cy="1120854"/>
              <a:chOff x="1261675" y="348875"/>
              <a:chExt cx="5095550" cy="5017250"/>
            </a:xfrm>
          </p:grpSpPr>
          <p:sp>
            <p:nvSpPr>
              <p:cNvPr id="1175" name="Google Shape;1175;p47"/>
              <p:cNvSpPr/>
              <p:nvPr/>
            </p:nvSpPr>
            <p:spPr>
              <a:xfrm>
                <a:off x="2659175" y="1707250"/>
                <a:ext cx="2289325" cy="2289325"/>
              </a:xfrm>
              <a:custGeom>
                <a:rect b="b" l="l" r="r" t="t"/>
                <a:pathLst>
                  <a:path extrusionOk="0" h="91573" w="91573">
                    <a:moveTo>
                      <a:pt x="44578" y="0"/>
                    </a:moveTo>
                    <a:lnTo>
                      <a:pt x="43415" y="45"/>
                    </a:lnTo>
                    <a:lnTo>
                      <a:pt x="42251" y="135"/>
                    </a:lnTo>
                    <a:lnTo>
                      <a:pt x="41087" y="224"/>
                    </a:lnTo>
                    <a:lnTo>
                      <a:pt x="39924" y="358"/>
                    </a:lnTo>
                    <a:lnTo>
                      <a:pt x="38805" y="537"/>
                    </a:lnTo>
                    <a:lnTo>
                      <a:pt x="37641" y="716"/>
                    </a:lnTo>
                    <a:lnTo>
                      <a:pt x="36522" y="940"/>
                    </a:lnTo>
                    <a:lnTo>
                      <a:pt x="35448" y="1164"/>
                    </a:lnTo>
                    <a:lnTo>
                      <a:pt x="34329" y="1433"/>
                    </a:lnTo>
                    <a:lnTo>
                      <a:pt x="33255" y="1746"/>
                    </a:lnTo>
                    <a:lnTo>
                      <a:pt x="32136" y="2059"/>
                    </a:lnTo>
                    <a:lnTo>
                      <a:pt x="31062" y="2417"/>
                    </a:lnTo>
                    <a:lnTo>
                      <a:pt x="30033" y="2775"/>
                    </a:lnTo>
                    <a:lnTo>
                      <a:pt x="28958" y="3178"/>
                    </a:lnTo>
                    <a:lnTo>
                      <a:pt x="27929" y="3581"/>
                    </a:lnTo>
                    <a:lnTo>
                      <a:pt x="26944" y="4028"/>
                    </a:lnTo>
                    <a:lnTo>
                      <a:pt x="25915" y="4521"/>
                    </a:lnTo>
                    <a:lnTo>
                      <a:pt x="24930" y="5013"/>
                    </a:lnTo>
                    <a:lnTo>
                      <a:pt x="23946" y="5505"/>
                    </a:lnTo>
                    <a:lnTo>
                      <a:pt x="22021" y="6624"/>
                    </a:lnTo>
                    <a:lnTo>
                      <a:pt x="20186" y="7788"/>
                    </a:lnTo>
                    <a:lnTo>
                      <a:pt x="18351" y="9086"/>
                    </a:lnTo>
                    <a:lnTo>
                      <a:pt x="16650" y="10429"/>
                    </a:lnTo>
                    <a:lnTo>
                      <a:pt x="14994" y="11906"/>
                    </a:lnTo>
                    <a:lnTo>
                      <a:pt x="13383" y="13383"/>
                    </a:lnTo>
                    <a:lnTo>
                      <a:pt x="11861" y="14994"/>
                    </a:lnTo>
                    <a:lnTo>
                      <a:pt x="10429" y="16650"/>
                    </a:lnTo>
                    <a:lnTo>
                      <a:pt x="9087" y="18395"/>
                    </a:lnTo>
                    <a:lnTo>
                      <a:pt x="7789" y="20185"/>
                    </a:lnTo>
                    <a:lnTo>
                      <a:pt x="6625" y="22021"/>
                    </a:lnTo>
                    <a:lnTo>
                      <a:pt x="5506" y="23945"/>
                    </a:lnTo>
                    <a:lnTo>
                      <a:pt x="4969" y="24930"/>
                    </a:lnTo>
                    <a:lnTo>
                      <a:pt x="4477" y="25914"/>
                    </a:lnTo>
                    <a:lnTo>
                      <a:pt x="4029" y="26944"/>
                    </a:lnTo>
                    <a:lnTo>
                      <a:pt x="3581" y="27973"/>
                    </a:lnTo>
                    <a:lnTo>
                      <a:pt x="3179" y="29003"/>
                    </a:lnTo>
                    <a:lnTo>
                      <a:pt x="2776" y="30032"/>
                    </a:lnTo>
                    <a:lnTo>
                      <a:pt x="2373" y="31106"/>
                    </a:lnTo>
                    <a:lnTo>
                      <a:pt x="2060" y="32180"/>
                    </a:lnTo>
                    <a:lnTo>
                      <a:pt x="1702" y="33254"/>
                    </a:lnTo>
                    <a:lnTo>
                      <a:pt x="1433" y="34329"/>
                    </a:lnTo>
                    <a:lnTo>
                      <a:pt x="1165" y="35447"/>
                    </a:lnTo>
                    <a:lnTo>
                      <a:pt x="896" y="36566"/>
                    </a:lnTo>
                    <a:lnTo>
                      <a:pt x="717" y="37685"/>
                    </a:lnTo>
                    <a:lnTo>
                      <a:pt x="493" y="38804"/>
                    </a:lnTo>
                    <a:lnTo>
                      <a:pt x="359" y="39923"/>
                    </a:lnTo>
                    <a:lnTo>
                      <a:pt x="225" y="41087"/>
                    </a:lnTo>
                    <a:lnTo>
                      <a:pt x="135" y="42250"/>
                    </a:lnTo>
                    <a:lnTo>
                      <a:pt x="46" y="43414"/>
                    </a:lnTo>
                    <a:lnTo>
                      <a:pt x="1" y="44578"/>
                    </a:lnTo>
                    <a:lnTo>
                      <a:pt x="1" y="45786"/>
                    </a:lnTo>
                    <a:lnTo>
                      <a:pt x="1" y="46950"/>
                    </a:lnTo>
                    <a:lnTo>
                      <a:pt x="46" y="48114"/>
                    </a:lnTo>
                    <a:lnTo>
                      <a:pt x="135" y="49277"/>
                    </a:lnTo>
                    <a:lnTo>
                      <a:pt x="225" y="50441"/>
                    </a:lnTo>
                    <a:lnTo>
                      <a:pt x="359" y="51605"/>
                    </a:lnTo>
                    <a:lnTo>
                      <a:pt x="493" y="52768"/>
                    </a:lnTo>
                    <a:lnTo>
                      <a:pt x="717" y="53887"/>
                    </a:lnTo>
                    <a:lnTo>
                      <a:pt x="896" y="55006"/>
                    </a:lnTo>
                    <a:lnTo>
                      <a:pt x="1165" y="56125"/>
                    </a:lnTo>
                    <a:lnTo>
                      <a:pt x="1433" y="57199"/>
                    </a:lnTo>
                    <a:lnTo>
                      <a:pt x="1702" y="58318"/>
                    </a:lnTo>
                    <a:lnTo>
                      <a:pt x="2060" y="59392"/>
                    </a:lnTo>
                    <a:lnTo>
                      <a:pt x="2373" y="60466"/>
                    </a:lnTo>
                    <a:lnTo>
                      <a:pt x="2776" y="61541"/>
                    </a:lnTo>
                    <a:lnTo>
                      <a:pt x="3179" y="62570"/>
                    </a:lnTo>
                    <a:lnTo>
                      <a:pt x="3581" y="63599"/>
                    </a:lnTo>
                    <a:lnTo>
                      <a:pt x="4029" y="64629"/>
                    </a:lnTo>
                    <a:lnTo>
                      <a:pt x="4477" y="65613"/>
                    </a:lnTo>
                    <a:lnTo>
                      <a:pt x="4969" y="66643"/>
                    </a:lnTo>
                    <a:lnTo>
                      <a:pt x="5506" y="67583"/>
                    </a:lnTo>
                    <a:lnTo>
                      <a:pt x="6625" y="69507"/>
                    </a:lnTo>
                    <a:lnTo>
                      <a:pt x="7789" y="71387"/>
                    </a:lnTo>
                    <a:lnTo>
                      <a:pt x="9087" y="73177"/>
                    </a:lnTo>
                    <a:lnTo>
                      <a:pt x="10429" y="74923"/>
                    </a:lnTo>
                    <a:lnTo>
                      <a:pt x="11861" y="76579"/>
                    </a:lnTo>
                    <a:lnTo>
                      <a:pt x="13383" y="78145"/>
                    </a:lnTo>
                    <a:lnTo>
                      <a:pt x="14994" y="79667"/>
                    </a:lnTo>
                    <a:lnTo>
                      <a:pt x="16650" y="81099"/>
                    </a:lnTo>
                    <a:lnTo>
                      <a:pt x="18351" y="82487"/>
                    </a:lnTo>
                    <a:lnTo>
                      <a:pt x="20186" y="83740"/>
                    </a:lnTo>
                    <a:lnTo>
                      <a:pt x="22021" y="84948"/>
                    </a:lnTo>
                    <a:lnTo>
                      <a:pt x="23946" y="86022"/>
                    </a:lnTo>
                    <a:lnTo>
                      <a:pt x="24930" y="86559"/>
                    </a:lnTo>
                    <a:lnTo>
                      <a:pt x="25915" y="87052"/>
                    </a:lnTo>
                    <a:lnTo>
                      <a:pt x="26944" y="87499"/>
                    </a:lnTo>
                    <a:lnTo>
                      <a:pt x="27929" y="87947"/>
                    </a:lnTo>
                    <a:lnTo>
                      <a:pt x="28958" y="88394"/>
                    </a:lnTo>
                    <a:lnTo>
                      <a:pt x="30033" y="88797"/>
                    </a:lnTo>
                    <a:lnTo>
                      <a:pt x="31062" y="89155"/>
                    </a:lnTo>
                    <a:lnTo>
                      <a:pt x="32136" y="89513"/>
                    </a:lnTo>
                    <a:lnTo>
                      <a:pt x="33255" y="89827"/>
                    </a:lnTo>
                    <a:lnTo>
                      <a:pt x="34329" y="90140"/>
                    </a:lnTo>
                    <a:lnTo>
                      <a:pt x="35448" y="90408"/>
                    </a:lnTo>
                    <a:lnTo>
                      <a:pt x="36522" y="90632"/>
                    </a:lnTo>
                    <a:lnTo>
                      <a:pt x="37641" y="90856"/>
                    </a:lnTo>
                    <a:lnTo>
                      <a:pt x="38805" y="91035"/>
                    </a:lnTo>
                    <a:lnTo>
                      <a:pt x="39924" y="91214"/>
                    </a:lnTo>
                    <a:lnTo>
                      <a:pt x="41087" y="91348"/>
                    </a:lnTo>
                    <a:lnTo>
                      <a:pt x="42251" y="91438"/>
                    </a:lnTo>
                    <a:lnTo>
                      <a:pt x="43415" y="91483"/>
                    </a:lnTo>
                    <a:lnTo>
                      <a:pt x="44578" y="91527"/>
                    </a:lnTo>
                    <a:lnTo>
                      <a:pt x="45787" y="91572"/>
                    </a:lnTo>
                    <a:lnTo>
                      <a:pt x="46951" y="91527"/>
                    </a:lnTo>
                    <a:lnTo>
                      <a:pt x="48114" y="91483"/>
                    </a:lnTo>
                    <a:lnTo>
                      <a:pt x="49278" y="91438"/>
                    </a:lnTo>
                    <a:lnTo>
                      <a:pt x="50442" y="91348"/>
                    </a:lnTo>
                    <a:lnTo>
                      <a:pt x="51605" y="91214"/>
                    </a:lnTo>
                    <a:lnTo>
                      <a:pt x="52724" y="91035"/>
                    </a:lnTo>
                    <a:lnTo>
                      <a:pt x="53888" y="90856"/>
                    </a:lnTo>
                    <a:lnTo>
                      <a:pt x="55007" y="90632"/>
                    </a:lnTo>
                    <a:lnTo>
                      <a:pt x="56126" y="90408"/>
                    </a:lnTo>
                    <a:lnTo>
                      <a:pt x="57200" y="90140"/>
                    </a:lnTo>
                    <a:lnTo>
                      <a:pt x="58319" y="89827"/>
                    </a:lnTo>
                    <a:lnTo>
                      <a:pt x="59393" y="89513"/>
                    </a:lnTo>
                    <a:lnTo>
                      <a:pt x="60467" y="89155"/>
                    </a:lnTo>
                    <a:lnTo>
                      <a:pt x="61496" y="88797"/>
                    </a:lnTo>
                    <a:lnTo>
                      <a:pt x="62571" y="88394"/>
                    </a:lnTo>
                    <a:lnTo>
                      <a:pt x="63600" y="87947"/>
                    </a:lnTo>
                    <a:lnTo>
                      <a:pt x="64629" y="87499"/>
                    </a:lnTo>
                    <a:lnTo>
                      <a:pt x="65614" y="87052"/>
                    </a:lnTo>
                    <a:lnTo>
                      <a:pt x="66599" y="86559"/>
                    </a:lnTo>
                    <a:lnTo>
                      <a:pt x="67583" y="86022"/>
                    </a:lnTo>
                    <a:lnTo>
                      <a:pt x="69508" y="84948"/>
                    </a:lnTo>
                    <a:lnTo>
                      <a:pt x="71388" y="83740"/>
                    </a:lnTo>
                    <a:lnTo>
                      <a:pt x="73178" y="82487"/>
                    </a:lnTo>
                    <a:lnTo>
                      <a:pt x="74879" y="81099"/>
                    </a:lnTo>
                    <a:lnTo>
                      <a:pt x="76535" y="79667"/>
                    </a:lnTo>
                    <a:lnTo>
                      <a:pt x="78146" y="78145"/>
                    </a:lnTo>
                    <a:lnTo>
                      <a:pt x="79667" y="76579"/>
                    </a:lnTo>
                    <a:lnTo>
                      <a:pt x="81100" y="74923"/>
                    </a:lnTo>
                    <a:lnTo>
                      <a:pt x="82442" y="73177"/>
                    </a:lnTo>
                    <a:lnTo>
                      <a:pt x="83740" y="71387"/>
                    </a:lnTo>
                    <a:lnTo>
                      <a:pt x="84949" y="69507"/>
                    </a:lnTo>
                    <a:lnTo>
                      <a:pt x="86023" y="67583"/>
                    </a:lnTo>
                    <a:lnTo>
                      <a:pt x="86560" y="66643"/>
                    </a:lnTo>
                    <a:lnTo>
                      <a:pt x="87052" y="65613"/>
                    </a:lnTo>
                    <a:lnTo>
                      <a:pt x="87500" y="64629"/>
                    </a:lnTo>
                    <a:lnTo>
                      <a:pt x="87947" y="63599"/>
                    </a:lnTo>
                    <a:lnTo>
                      <a:pt x="88395" y="62570"/>
                    </a:lnTo>
                    <a:lnTo>
                      <a:pt x="88798" y="61541"/>
                    </a:lnTo>
                    <a:lnTo>
                      <a:pt x="89156" y="60466"/>
                    </a:lnTo>
                    <a:lnTo>
                      <a:pt x="89514" y="59392"/>
                    </a:lnTo>
                    <a:lnTo>
                      <a:pt x="89827" y="58318"/>
                    </a:lnTo>
                    <a:lnTo>
                      <a:pt x="90096" y="57199"/>
                    </a:lnTo>
                    <a:lnTo>
                      <a:pt x="90364" y="56125"/>
                    </a:lnTo>
                    <a:lnTo>
                      <a:pt x="90633" y="55006"/>
                    </a:lnTo>
                    <a:lnTo>
                      <a:pt x="90857" y="53887"/>
                    </a:lnTo>
                    <a:lnTo>
                      <a:pt x="91036" y="52768"/>
                    </a:lnTo>
                    <a:lnTo>
                      <a:pt x="91170" y="51605"/>
                    </a:lnTo>
                    <a:lnTo>
                      <a:pt x="91304" y="50441"/>
                    </a:lnTo>
                    <a:lnTo>
                      <a:pt x="91438" y="49277"/>
                    </a:lnTo>
                    <a:lnTo>
                      <a:pt x="91483" y="48114"/>
                    </a:lnTo>
                    <a:lnTo>
                      <a:pt x="91528" y="46950"/>
                    </a:lnTo>
                    <a:lnTo>
                      <a:pt x="91573" y="45786"/>
                    </a:lnTo>
                    <a:lnTo>
                      <a:pt x="91528" y="44578"/>
                    </a:lnTo>
                    <a:lnTo>
                      <a:pt x="91483" y="43414"/>
                    </a:lnTo>
                    <a:lnTo>
                      <a:pt x="91438" y="42250"/>
                    </a:lnTo>
                    <a:lnTo>
                      <a:pt x="91304" y="41087"/>
                    </a:lnTo>
                    <a:lnTo>
                      <a:pt x="91170" y="39923"/>
                    </a:lnTo>
                    <a:lnTo>
                      <a:pt x="91036" y="38804"/>
                    </a:lnTo>
                    <a:lnTo>
                      <a:pt x="90857" y="37685"/>
                    </a:lnTo>
                    <a:lnTo>
                      <a:pt x="90633" y="36566"/>
                    </a:lnTo>
                    <a:lnTo>
                      <a:pt x="90364" y="35447"/>
                    </a:lnTo>
                    <a:lnTo>
                      <a:pt x="90096" y="34329"/>
                    </a:lnTo>
                    <a:lnTo>
                      <a:pt x="89827" y="33254"/>
                    </a:lnTo>
                    <a:lnTo>
                      <a:pt x="89514" y="32180"/>
                    </a:lnTo>
                    <a:lnTo>
                      <a:pt x="89156" y="31106"/>
                    </a:lnTo>
                    <a:lnTo>
                      <a:pt x="88798" y="30032"/>
                    </a:lnTo>
                    <a:lnTo>
                      <a:pt x="88395" y="29003"/>
                    </a:lnTo>
                    <a:lnTo>
                      <a:pt x="87947" y="27973"/>
                    </a:lnTo>
                    <a:lnTo>
                      <a:pt x="87500" y="26944"/>
                    </a:lnTo>
                    <a:lnTo>
                      <a:pt x="87052" y="25914"/>
                    </a:lnTo>
                    <a:lnTo>
                      <a:pt x="86560" y="24930"/>
                    </a:lnTo>
                    <a:lnTo>
                      <a:pt x="86023" y="23945"/>
                    </a:lnTo>
                    <a:lnTo>
                      <a:pt x="84949" y="22021"/>
                    </a:lnTo>
                    <a:lnTo>
                      <a:pt x="83740" y="20185"/>
                    </a:lnTo>
                    <a:lnTo>
                      <a:pt x="82442" y="18395"/>
                    </a:lnTo>
                    <a:lnTo>
                      <a:pt x="81100" y="16650"/>
                    </a:lnTo>
                    <a:lnTo>
                      <a:pt x="79667" y="14994"/>
                    </a:lnTo>
                    <a:lnTo>
                      <a:pt x="78146" y="13383"/>
                    </a:lnTo>
                    <a:lnTo>
                      <a:pt x="76535" y="11906"/>
                    </a:lnTo>
                    <a:lnTo>
                      <a:pt x="74879" y="10429"/>
                    </a:lnTo>
                    <a:lnTo>
                      <a:pt x="73178" y="9086"/>
                    </a:lnTo>
                    <a:lnTo>
                      <a:pt x="71388" y="7788"/>
                    </a:lnTo>
                    <a:lnTo>
                      <a:pt x="69508" y="6624"/>
                    </a:lnTo>
                    <a:lnTo>
                      <a:pt x="67583" y="5505"/>
                    </a:lnTo>
                    <a:lnTo>
                      <a:pt x="66599" y="5013"/>
                    </a:lnTo>
                    <a:lnTo>
                      <a:pt x="65614" y="4521"/>
                    </a:lnTo>
                    <a:lnTo>
                      <a:pt x="64629" y="4028"/>
                    </a:lnTo>
                    <a:lnTo>
                      <a:pt x="63600" y="3581"/>
                    </a:lnTo>
                    <a:lnTo>
                      <a:pt x="62571" y="3178"/>
                    </a:lnTo>
                    <a:lnTo>
                      <a:pt x="61496" y="2775"/>
                    </a:lnTo>
                    <a:lnTo>
                      <a:pt x="60467" y="2417"/>
                    </a:lnTo>
                    <a:lnTo>
                      <a:pt x="59393" y="2059"/>
                    </a:lnTo>
                    <a:lnTo>
                      <a:pt x="58319" y="1746"/>
                    </a:lnTo>
                    <a:lnTo>
                      <a:pt x="57200" y="1433"/>
                    </a:lnTo>
                    <a:lnTo>
                      <a:pt x="56126" y="1164"/>
                    </a:lnTo>
                    <a:lnTo>
                      <a:pt x="55007" y="940"/>
                    </a:lnTo>
                    <a:lnTo>
                      <a:pt x="53888" y="716"/>
                    </a:lnTo>
                    <a:lnTo>
                      <a:pt x="52724" y="537"/>
                    </a:lnTo>
                    <a:lnTo>
                      <a:pt x="51605" y="358"/>
                    </a:lnTo>
                    <a:lnTo>
                      <a:pt x="50442" y="224"/>
                    </a:lnTo>
                    <a:lnTo>
                      <a:pt x="49278" y="135"/>
                    </a:lnTo>
                    <a:lnTo>
                      <a:pt x="48114" y="45"/>
                    </a:lnTo>
                    <a:lnTo>
                      <a:pt x="46951" y="0"/>
                    </a:lnTo>
                    <a:close/>
                  </a:path>
                </a:pathLst>
              </a:custGeom>
              <a:solidFill>
                <a:schemeClr val="accent6"/>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76" name="Google Shape;1176;p47"/>
              <p:cNvSpPr/>
              <p:nvPr/>
            </p:nvSpPr>
            <p:spPr>
              <a:xfrm>
                <a:off x="3406625" y="2275650"/>
                <a:ext cx="823550" cy="823550"/>
              </a:xfrm>
              <a:custGeom>
                <a:rect b="b" l="l" r="r" t="t"/>
                <a:pathLst>
                  <a:path extrusionOk="0" h="32942" w="32942">
                    <a:moveTo>
                      <a:pt x="15620" y="1"/>
                    </a:moveTo>
                    <a:lnTo>
                      <a:pt x="14815" y="90"/>
                    </a:lnTo>
                    <a:lnTo>
                      <a:pt x="13964" y="180"/>
                    </a:lnTo>
                    <a:lnTo>
                      <a:pt x="13159" y="314"/>
                    </a:lnTo>
                    <a:lnTo>
                      <a:pt x="12353" y="493"/>
                    </a:lnTo>
                    <a:lnTo>
                      <a:pt x="11592" y="717"/>
                    </a:lnTo>
                    <a:lnTo>
                      <a:pt x="10831" y="985"/>
                    </a:lnTo>
                    <a:lnTo>
                      <a:pt x="10071" y="1299"/>
                    </a:lnTo>
                    <a:lnTo>
                      <a:pt x="9354" y="1612"/>
                    </a:lnTo>
                    <a:lnTo>
                      <a:pt x="8638" y="1970"/>
                    </a:lnTo>
                    <a:lnTo>
                      <a:pt x="7922" y="2373"/>
                    </a:lnTo>
                    <a:lnTo>
                      <a:pt x="7251" y="2820"/>
                    </a:lnTo>
                    <a:lnTo>
                      <a:pt x="6624" y="3268"/>
                    </a:lnTo>
                    <a:lnTo>
                      <a:pt x="5998" y="3760"/>
                    </a:lnTo>
                    <a:lnTo>
                      <a:pt x="5416" y="4252"/>
                    </a:lnTo>
                    <a:lnTo>
                      <a:pt x="4834" y="4834"/>
                    </a:lnTo>
                    <a:lnTo>
                      <a:pt x="4297" y="5371"/>
                    </a:lnTo>
                    <a:lnTo>
                      <a:pt x="3760" y="5998"/>
                    </a:lnTo>
                    <a:lnTo>
                      <a:pt x="3268" y="6625"/>
                    </a:lnTo>
                    <a:lnTo>
                      <a:pt x="2820" y="7251"/>
                    </a:lnTo>
                    <a:lnTo>
                      <a:pt x="2372" y="7923"/>
                    </a:lnTo>
                    <a:lnTo>
                      <a:pt x="2014" y="8594"/>
                    </a:lnTo>
                    <a:lnTo>
                      <a:pt x="1612" y="9310"/>
                    </a:lnTo>
                    <a:lnTo>
                      <a:pt x="1298" y="10071"/>
                    </a:lnTo>
                    <a:lnTo>
                      <a:pt x="985" y="10787"/>
                    </a:lnTo>
                    <a:lnTo>
                      <a:pt x="761" y="11548"/>
                    </a:lnTo>
                    <a:lnTo>
                      <a:pt x="537" y="12353"/>
                    </a:lnTo>
                    <a:lnTo>
                      <a:pt x="358" y="13159"/>
                    </a:lnTo>
                    <a:lnTo>
                      <a:pt x="179" y="13965"/>
                    </a:lnTo>
                    <a:lnTo>
                      <a:pt x="90" y="14770"/>
                    </a:lnTo>
                    <a:lnTo>
                      <a:pt x="45" y="15621"/>
                    </a:lnTo>
                    <a:lnTo>
                      <a:pt x="0" y="16471"/>
                    </a:lnTo>
                    <a:lnTo>
                      <a:pt x="45" y="17321"/>
                    </a:lnTo>
                    <a:lnTo>
                      <a:pt x="90" y="18172"/>
                    </a:lnTo>
                    <a:lnTo>
                      <a:pt x="179" y="18977"/>
                    </a:lnTo>
                    <a:lnTo>
                      <a:pt x="358" y="19783"/>
                    </a:lnTo>
                    <a:lnTo>
                      <a:pt x="537" y="20589"/>
                    </a:lnTo>
                    <a:lnTo>
                      <a:pt x="761" y="21349"/>
                    </a:lnTo>
                    <a:lnTo>
                      <a:pt x="985" y="22155"/>
                    </a:lnTo>
                    <a:lnTo>
                      <a:pt x="1298" y="22871"/>
                    </a:lnTo>
                    <a:lnTo>
                      <a:pt x="1612" y="23632"/>
                    </a:lnTo>
                    <a:lnTo>
                      <a:pt x="2014" y="24303"/>
                    </a:lnTo>
                    <a:lnTo>
                      <a:pt x="2372" y="25020"/>
                    </a:lnTo>
                    <a:lnTo>
                      <a:pt x="2820" y="25691"/>
                    </a:lnTo>
                    <a:lnTo>
                      <a:pt x="3268" y="26317"/>
                    </a:lnTo>
                    <a:lnTo>
                      <a:pt x="3760" y="26944"/>
                    </a:lnTo>
                    <a:lnTo>
                      <a:pt x="4297" y="27526"/>
                    </a:lnTo>
                    <a:lnTo>
                      <a:pt x="4834" y="28108"/>
                    </a:lnTo>
                    <a:lnTo>
                      <a:pt x="5416" y="28645"/>
                    </a:lnTo>
                    <a:lnTo>
                      <a:pt x="5998" y="29182"/>
                    </a:lnTo>
                    <a:lnTo>
                      <a:pt x="6624" y="29674"/>
                    </a:lnTo>
                    <a:lnTo>
                      <a:pt x="7251" y="30122"/>
                    </a:lnTo>
                    <a:lnTo>
                      <a:pt x="7922" y="30569"/>
                    </a:lnTo>
                    <a:lnTo>
                      <a:pt x="8638" y="30972"/>
                    </a:lnTo>
                    <a:lnTo>
                      <a:pt x="9354" y="31330"/>
                    </a:lnTo>
                    <a:lnTo>
                      <a:pt x="10071" y="31643"/>
                    </a:lnTo>
                    <a:lnTo>
                      <a:pt x="10831" y="31957"/>
                    </a:lnTo>
                    <a:lnTo>
                      <a:pt x="11592" y="32225"/>
                    </a:lnTo>
                    <a:lnTo>
                      <a:pt x="12353" y="32449"/>
                    </a:lnTo>
                    <a:lnTo>
                      <a:pt x="13159" y="32628"/>
                    </a:lnTo>
                    <a:lnTo>
                      <a:pt x="13964" y="32762"/>
                    </a:lnTo>
                    <a:lnTo>
                      <a:pt x="14815" y="32852"/>
                    </a:lnTo>
                    <a:lnTo>
                      <a:pt x="15620" y="32941"/>
                    </a:lnTo>
                    <a:lnTo>
                      <a:pt x="17321" y="32941"/>
                    </a:lnTo>
                    <a:lnTo>
                      <a:pt x="18171" y="32852"/>
                    </a:lnTo>
                    <a:lnTo>
                      <a:pt x="18977" y="32762"/>
                    </a:lnTo>
                    <a:lnTo>
                      <a:pt x="19783" y="32628"/>
                    </a:lnTo>
                    <a:lnTo>
                      <a:pt x="20588" y="32449"/>
                    </a:lnTo>
                    <a:lnTo>
                      <a:pt x="21394" y="32225"/>
                    </a:lnTo>
                    <a:lnTo>
                      <a:pt x="22155" y="31957"/>
                    </a:lnTo>
                    <a:lnTo>
                      <a:pt x="22916" y="31643"/>
                    </a:lnTo>
                    <a:lnTo>
                      <a:pt x="23632" y="31330"/>
                    </a:lnTo>
                    <a:lnTo>
                      <a:pt x="24348" y="30972"/>
                    </a:lnTo>
                    <a:lnTo>
                      <a:pt x="25019" y="30569"/>
                    </a:lnTo>
                    <a:lnTo>
                      <a:pt x="25691" y="30122"/>
                    </a:lnTo>
                    <a:lnTo>
                      <a:pt x="26317" y="29674"/>
                    </a:lnTo>
                    <a:lnTo>
                      <a:pt x="26944" y="29182"/>
                    </a:lnTo>
                    <a:lnTo>
                      <a:pt x="27570" y="28645"/>
                    </a:lnTo>
                    <a:lnTo>
                      <a:pt x="28152" y="28108"/>
                    </a:lnTo>
                    <a:lnTo>
                      <a:pt x="28689" y="27526"/>
                    </a:lnTo>
                    <a:lnTo>
                      <a:pt x="29182" y="26944"/>
                    </a:lnTo>
                    <a:lnTo>
                      <a:pt x="29674" y="26317"/>
                    </a:lnTo>
                    <a:lnTo>
                      <a:pt x="30121" y="25691"/>
                    </a:lnTo>
                    <a:lnTo>
                      <a:pt x="30569" y="25020"/>
                    </a:lnTo>
                    <a:lnTo>
                      <a:pt x="30972" y="24303"/>
                    </a:lnTo>
                    <a:lnTo>
                      <a:pt x="31330" y="23632"/>
                    </a:lnTo>
                    <a:lnTo>
                      <a:pt x="31643" y="22871"/>
                    </a:lnTo>
                    <a:lnTo>
                      <a:pt x="31956" y="22155"/>
                    </a:lnTo>
                    <a:lnTo>
                      <a:pt x="32225" y="21349"/>
                    </a:lnTo>
                    <a:lnTo>
                      <a:pt x="32449" y="20589"/>
                    </a:lnTo>
                    <a:lnTo>
                      <a:pt x="32628" y="19783"/>
                    </a:lnTo>
                    <a:lnTo>
                      <a:pt x="32762" y="18977"/>
                    </a:lnTo>
                    <a:lnTo>
                      <a:pt x="32852" y="18172"/>
                    </a:lnTo>
                    <a:lnTo>
                      <a:pt x="32941" y="17321"/>
                    </a:lnTo>
                    <a:lnTo>
                      <a:pt x="32941" y="16471"/>
                    </a:lnTo>
                    <a:lnTo>
                      <a:pt x="32941" y="15621"/>
                    </a:lnTo>
                    <a:lnTo>
                      <a:pt x="32852" y="14770"/>
                    </a:lnTo>
                    <a:lnTo>
                      <a:pt x="32762" y="13965"/>
                    </a:lnTo>
                    <a:lnTo>
                      <a:pt x="32628" y="13159"/>
                    </a:lnTo>
                    <a:lnTo>
                      <a:pt x="32449" y="12353"/>
                    </a:lnTo>
                    <a:lnTo>
                      <a:pt x="32225" y="11548"/>
                    </a:lnTo>
                    <a:lnTo>
                      <a:pt x="31956" y="10787"/>
                    </a:lnTo>
                    <a:lnTo>
                      <a:pt x="31643" y="10071"/>
                    </a:lnTo>
                    <a:lnTo>
                      <a:pt x="31330" y="9310"/>
                    </a:lnTo>
                    <a:lnTo>
                      <a:pt x="30972" y="8594"/>
                    </a:lnTo>
                    <a:lnTo>
                      <a:pt x="30569" y="7923"/>
                    </a:lnTo>
                    <a:lnTo>
                      <a:pt x="30121" y="7251"/>
                    </a:lnTo>
                    <a:lnTo>
                      <a:pt x="29674" y="6625"/>
                    </a:lnTo>
                    <a:lnTo>
                      <a:pt x="29182" y="5998"/>
                    </a:lnTo>
                    <a:lnTo>
                      <a:pt x="28689" y="5371"/>
                    </a:lnTo>
                    <a:lnTo>
                      <a:pt x="28152" y="4834"/>
                    </a:lnTo>
                    <a:lnTo>
                      <a:pt x="27570" y="4252"/>
                    </a:lnTo>
                    <a:lnTo>
                      <a:pt x="26944" y="3760"/>
                    </a:lnTo>
                    <a:lnTo>
                      <a:pt x="26317" y="3268"/>
                    </a:lnTo>
                    <a:lnTo>
                      <a:pt x="25691" y="2820"/>
                    </a:lnTo>
                    <a:lnTo>
                      <a:pt x="25019" y="2373"/>
                    </a:lnTo>
                    <a:lnTo>
                      <a:pt x="24348" y="1970"/>
                    </a:lnTo>
                    <a:lnTo>
                      <a:pt x="23632" y="1612"/>
                    </a:lnTo>
                    <a:lnTo>
                      <a:pt x="22916" y="1299"/>
                    </a:lnTo>
                    <a:lnTo>
                      <a:pt x="22155" y="985"/>
                    </a:lnTo>
                    <a:lnTo>
                      <a:pt x="21394" y="717"/>
                    </a:lnTo>
                    <a:lnTo>
                      <a:pt x="20588" y="493"/>
                    </a:lnTo>
                    <a:lnTo>
                      <a:pt x="19783" y="314"/>
                    </a:lnTo>
                    <a:lnTo>
                      <a:pt x="18977" y="180"/>
                    </a:lnTo>
                    <a:lnTo>
                      <a:pt x="18171" y="90"/>
                    </a:lnTo>
                    <a:lnTo>
                      <a:pt x="17321" y="1"/>
                    </a:lnTo>
                    <a:close/>
                  </a:path>
                </a:pathLst>
              </a:custGeom>
              <a:solidFill>
                <a:srgbClr val="FFFFFF"/>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77" name="Google Shape;1177;p47"/>
              <p:cNvSpPr/>
              <p:nvPr/>
            </p:nvSpPr>
            <p:spPr>
              <a:xfrm>
                <a:off x="2962400" y="3099175"/>
                <a:ext cx="1691825" cy="897400"/>
              </a:xfrm>
              <a:custGeom>
                <a:rect b="b" l="l" r="r" t="t"/>
                <a:pathLst>
                  <a:path extrusionOk="0" h="35896" w="67673">
                    <a:moveTo>
                      <a:pt x="32315" y="0"/>
                    </a:moveTo>
                    <a:lnTo>
                      <a:pt x="30838" y="45"/>
                    </a:lnTo>
                    <a:lnTo>
                      <a:pt x="29361" y="135"/>
                    </a:lnTo>
                    <a:lnTo>
                      <a:pt x="27974" y="224"/>
                    </a:lnTo>
                    <a:lnTo>
                      <a:pt x="26586" y="358"/>
                    </a:lnTo>
                    <a:lnTo>
                      <a:pt x="25288" y="537"/>
                    </a:lnTo>
                    <a:lnTo>
                      <a:pt x="24035" y="717"/>
                    </a:lnTo>
                    <a:lnTo>
                      <a:pt x="22782" y="896"/>
                    </a:lnTo>
                    <a:lnTo>
                      <a:pt x="21618" y="1119"/>
                    </a:lnTo>
                    <a:lnTo>
                      <a:pt x="20455" y="1388"/>
                    </a:lnTo>
                    <a:lnTo>
                      <a:pt x="19381" y="1656"/>
                    </a:lnTo>
                    <a:lnTo>
                      <a:pt x="18306" y="1925"/>
                    </a:lnTo>
                    <a:lnTo>
                      <a:pt x="17277" y="2238"/>
                    </a:lnTo>
                    <a:lnTo>
                      <a:pt x="16292" y="2596"/>
                    </a:lnTo>
                    <a:lnTo>
                      <a:pt x="15352" y="2910"/>
                    </a:lnTo>
                    <a:lnTo>
                      <a:pt x="14457" y="3312"/>
                    </a:lnTo>
                    <a:lnTo>
                      <a:pt x="13562" y="3670"/>
                    </a:lnTo>
                    <a:lnTo>
                      <a:pt x="12757" y="4073"/>
                    </a:lnTo>
                    <a:lnTo>
                      <a:pt x="11951" y="4476"/>
                    </a:lnTo>
                    <a:lnTo>
                      <a:pt x="11190" y="4879"/>
                    </a:lnTo>
                    <a:lnTo>
                      <a:pt x="9758" y="5774"/>
                    </a:lnTo>
                    <a:lnTo>
                      <a:pt x="8460" y="6669"/>
                    </a:lnTo>
                    <a:lnTo>
                      <a:pt x="7252" y="7609"/>
                    </a:lnTo>
                    <a:lnTo>
                      <a:pt x="6177" y="8594"/>
                    </a:lnTo>
                    <a:lnTo>
                      <a:pt x="5237" y="9578"/>
                    </a:lnTo>
                    <a:lnTo>
                      <a:pt x="4387" y="10563"/>
                    </a:lnTo>
                    <a:lnTo>
                      <a:pt x="3626" y="11548"/>
                    </a:lnTo>
                    <a:lnTo>
                      <a:pt x="2955" y="12532"/>
                    </a:lnTo>
                    <a:lnTo>
                      <a:pt x="2373" y="13517"/>
                    </a:lnTo>
                    <a:lnTo>
                      <a:pt x="1881" y="14457"/>
                    </a:lnTo>
                    <a:lnTo>
                      <a:pt x="1478" y="15352"/>
                    </a:lnTo>
                    <a:lnTo>
                      <a:pt x="1120" y="16247"/>
                    </a:lnTo>
                    <a:lnTo>
                      <a:pt x="851" y="17097"/>
                    </a:lnTo>
                    <a:lnTo>
                      <a:pt x="583" y="17858"/>
                    </a:lnTo>
                    <a:lnTo>
                      <a:pt x="404" y="18574"/>
                    </a:lnTo>
                    <a:lnTo>
                      <a:pt x="270" y="19201"/>
                    </a:lnTo>
                    <a:lnTo>
                      <a:pt x="90" y="20230"/>
                    </a:lnTo>
                    <a:lnTo>
                      <a:pt x="46" y="20902"/>
                    </a:lnTo>
                    <a:lnTo>
                      <a:pt x="1" y="21170"/>
                    </a:lnTo>
                    <a:lnTo>
                      <a:pt x="583" y="21797"/>
                    </a:lnTo>
                    <a:lnTo>
                      <a:pt x="1254" y="22513"/>
                    </a:lnTo>
                    <a:lnTo>
                      <a:pt x="2239" y="23453"/>
                    </a:lnTo>
                    <a:lnTo>
                      <a:pt x="3447" y="24572"/>
                    </a:lnTo>
                    <a:lnTo>
                      <a:pt x="4924" y="25825"/>
                    </a:lnTo>
                    <a:lnTo>
                      <a:pt x="5775" y="26496"/>
                    </a:lnTo>
                    <a:lnTo>
                      <a:pt x="6670" y="27168"/>
                    </a:lnTo>
                    <a:lnTo>
                      <a:pt x="7654" y="27839"/>
                    </a:lnTo>
                    <a:lnTo>
                      <a:pt x="8684" y="28510"/>
                    </a:lnTo>
                    <a:lnTo>
                      <a:pt x="9803" y="29226"/>
                    </a:lnTo>
                    <a:lnTo>
                      <a:pt x="10966" y="29898"/>
                    </a:lnTo>
                    <a:lnTo>
                      <a:pt x="12175" y="30569"/>
                    </a:lnTo>
                    <a:lnTo>
                      <a:pt x="13473" y="31240"/>
                    </a:lnTo>
                    <a:lnTo>
                      <a:pt x="14815" y="31867"/>
                    </a:lnTo>
                    <a:lnTo>
                      <a:pt x="16248" y="32449"/>
                    </a:lnTo>
                    <a:lnTo>
                      <a:pt x="17725" y="33031"/>
                    </a:lnTo>
                    <a:lnTo>
                      <a:pt x="19246" y="33568"/>
                    </a:lnTo>
                    <a:lnTo>
                      <a:pt x="20813" y="34060"/>
                    </a:lnTo>
                    <a:lnTo>
                      <a:pt x="22469" y="34508"/>
                    </a:lnTo>
                    <a:lnTo>
                      <a:pt x="24214" y="34910"/>
                    </a:lnTo>
                    <a:lnTo>
                      <a:pt x="25960" y="35269"/>
                    </a:lnTo>
                    <a:lnTo>
                      <a:pt x="27795" y="35537"/>
                    </a:lnTo>
                    <a:lnTo>
                      <a:pt x="29675" y="35716"/>
                    </a:lnTo>
                    <a:lnTo>
                      <a:pt x="31644" y="35850"/>
                    </a:lnTo>
                    <a:lnTo>
                      <a:pt x="33658" y="35895"/>
                    </a:lnTo>
                    <a:lnTo>
                      <a:pt x="35672" y="35850"/>
                    </a:lnTo>
                    <a:lnTo>
                      <a:pt x="37596" y="35716"/>
                    </a:lnTo>
                    <a:lnTo>
                      <a:pt x="39521" y="35492"/>
                    </a:lnTo>
                    <a:lnTo>
                      <a:pt x="41356" y="35179"/>
                    </a:lnTo>
                    <a:lnTo>
                      <a:pt x="43101" y="34821"/>
                    </a:lnTo>
                    <a:lnTo>
                      <a:pt x="44847" y="34373"/>
                    </a:lnTo>
                    <a:lnTo>
                      <a:pt x="46503" y="33926"/>
                    </a:lnTo>
                    <a:lnTo>
                      <a:pt x="48114" y="33344"/>
                    </a:lnTo>
                    <a:lnTo>
                      <a:pt x="49681" y="32762"/>
                    </a:lnTo>
                    <a:lnTo>
                      <a:pt x="51158" y="32136"/>
                    </a:lnTo>
                    <a:lnTo>
                      <a:pt x="52590" y="31464"/>
                    </a:lnTo>
                    <a:lnTo>
                      <a:pt x="53933" y="30793"/>
                    </a:lnTo>
                    <a:lnTo>
                      <a:pt x="55230" y="30032"/>
                    </a:lnTo>
                    <a:lnTo>
                      <a:pt x="56484" y="29316"/>
                    </a:lnTo>
                    <a:lnTo>
                      <a:pt x="57692" y="28555"/>
                    </a:lnTo>
                    <a:lnTo>
                      <a:pt x="58766" y="27794"/>
                    </a:lnTo>
                    <a:lnTo>
                      <a:pt x="59840" y="27033"/>
                    </a:lnTo>
                    <a:lnTo>
                      <a:pt x="60825" y="26317"/>
                    </a:lnTo>
                    <a:lnTo>
                      <a:pt x="61765" y="25556"/>
                    </a:lnTo>
                    <a:lnTo>
                      <a:pt x="62615" y="24840"/>
                    </a:lnTo>
                    <a:lnTo>
                      <a:pt x="64137" y="23453"/>
                    </a:lnTo>
                    <a:lnTo>
                      <a:pt x="65390" y="22244"/>
                    </a:lnTo>
                    <a:lnTo>
                      <a:pt x="66375" y="21215"/>
                    </a:lnTo>
                    <a:lnTo>
                      <a:pt x="67091" y="20409"/>
                    </a:lnTo>
                    <a:lnTo>
                      <a:pt x="67673" y="19738"/>
                    </a:lnTo>
                    <a:lnTo>
                      <a:pt x="67628" y="19514"/>
                    </a:lnTo>
                    <a:lnTo>
                      <a:pt x="67583" y="18888"/>
                    </a:lnTo>
                    <a:lnTo>
                      <a:pt x="67404" y="17903"/>
                    </a:lnTo>
                    <a:lnTo>
                      <a:pt x="67225" y="17276"/>
                    </a:lnTo>
                    <a:lnTo>
                      <a:pt x="67046" y="16650"/>
                    </a:lnTo>
                    <a:lnTo>
                      <a:pt x="66822" y="15934"/>
                    </a:lnTo>
                    <a:lnTo>
                      <a:pt x="66509" y="15128"/>
                    </a:lnTo>
                    <a:lnTo>
                      <a:pt x="66151" y="14322"/>
                    </a:lnTo>
                    <a:lnTo>
                      <a:pt x="65703" y="13472"/>
                    </a:lnTo>
                    <a:lnTo>
                      <a:pt x="65211" y="12577"/>
                    </a:lnTo>
                    <a:lnTo>
                      <a:pt x="64629" y="11682"/>
                    </a:lnTo>
                    <a:lnTo>
                      <a:pt x="63958" y="10787"/>
                    </a:lnTo>
                    <a:lnTo>
                      <a:pt x="63197" y="9847"/>
                    </a:lnTo>
                    <a:lnTo>
                      <a:pt x="62347" y="8907"/>
                    </a:lnTo>
                    <a:lnTo>
                      <a:pt x="61407" y="8012"/>
                    </a:lnTo>
                    <a:lnTo>
                      <a:pt x="60333" y="7117"/>
                    </a:lnTo>
                    <a:lnTo>
                      <a:pt x="59169" y="6222"/>
                    </a:lnTo>
                    <a:lnTo>
                      <a:pt x="57826" y="5371"/>
                    </a:lnTo>
                    <a:lnTo>
                      <a:pt x="56394" y="4566"/>
                    </a:lnTo>
                    <a:lnTo>
                      <a:pt x="54872" y="3805"/>
                    </a:lnTo>
                    <a:lnTo>
                      <a:pt x="53172" y="3089"/>
                    </a:lnTo>
                    <a:lnTo>
                      <a:pt x="52232" y="2731"/>
                    </a:lnTo>
                    <a:lnTo>
                      <a:pt x="51292" y="2417"/>
                    </a:lnTo>
                    <a:lnTo>
                      <a:pt x="50307" y="2104"/>
                    </a:lnTo>
                    <a:lnTo>
                      <a:pt x="49323" y="1791"/>
                    </a:lnTo>
                    <a:lnTo>
                      <a:pt x="48248" y="1522"/>
                    </a:lnTo>
                    <a:lnTo>
                      <a:pt x="47174" y="1298"/>
                    </a:lnTo>
                    <a:lnTo>
                      <a:pt x="46011" y="1030"/>
                    </a:lnTo>
                    <a:lnTo>
                      <a:pt x="44847" y="851"/>
                    </a:lnTo>
                    <a:lnTo>
                      <a:pt x="43639" y="627"/>
                    </a:lnTo>
                    <a:lnTo>
                      <a:pt x="42385" y="493"/>
                    </a:lnTo>
                    <a:lnTo>
                      <a:pt x="41043" y="314"/>
                    </a:lnTo>
                    <a:lnTo>
                      <a:pt x="39700" y="224"/>
                    </a:lnTo>
                    <a:lnTo>
                      <a:pt x="38313" y="135"/>
                    </a:lnTo>
                    <a:lnTo>
                      <a:pt x="36880" y="45"/>
                    </a:lnTo>
                    <a:lnTo>
                      <a:pt x="35403" y="0"/>
                    </a:lnTo>
                    <a:close/>
                  </a:path>
                </a:pathLst>
              </a:custGeom>
              <a:solidFill>
                <a:srgbClr val="FFFFFF"/>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78" name="Google Shape;1178;p47"/>
              <p:cNvSpPr/>
              <p:nvPr/>
            </p:nvSpPr>
            <p:spPr>
              <a:xfrm>
                <a:off x="4888050" y="348875"/>
                <a:ext cx="1469175" cy="1469175"/>
              </a:xfrm>
              <a:custGeom>
                <a:rect b="b" l="l" r="r" t="t"/>
                <a:pathLst>
                  <a:path extrusionOk="0" fill="none" h="58767" w="58767">
                    <a:moveTo>
                      <a:pt x="29406" y="1"/>
                    </a:moveTo>
                    <a:lnTo>
                      <a:pt x="29406" y="1"/>
                    </a:lnTo>
                    <a:lnTo>
                      <a:pt x="30928" y="1"/>
                    </a:lnTo>
                    <a:lnTo>
                      <a:pt x="32405" y="135"/>
                    </a:lnTo>
                    <a:lnTo>
                      <a:pt x="33882" y="314"/>
                    </a:lnTo>
                    <a:lnTo>
                      <a:pt x="35314" y="583"/>
                    </a:lnTo>
                    <a:lnTo>
                      <a:pt x="36746" y="896"/>
                    </a:lnTo>
                    <a:lnTo>
                      <a:pt x="38133" y="1299"/>
                    </a:lnTo>
                    <a:lnTo>
                      <a:pt x="39521" y="1746"/>
                    </a:lnTo>
                    <a:lnTo>
                      <a:pt x="40819" y="2283"/>
                    </a:lnTo>
                    <a:lnTo>
                      <a:pt x="42161" y="2865"/>
                    </a:lnTo>
                    <a:lnTo>
                      <a:pt x="43415" y="3537"/>
                    </a:lnTo>
                    <a:lnTo>
                      <a:pt x="44623" y="4253"/>
                    </a:lnTo>
                    <a:lnTo>
                      <a:pt x="45831" y="5014"/>
                    </a:lnTo>
                    <a:lnTo>
                      <a:pt x="46995" y="5819"/>
                    </a:lnTo>
                    <a:lnTo>
                      <a:pt x="48069" y="6714"/>
                    </a:lnTo>
                    <a:lnTo>
                      <a:pt x="49143" y="7610"/>
                    </a:lnTo>
                    <a:lnTo>
                      <a:pt x="50173" y="8594"/>
                    </a:lnTo>
                    <a:lnTo>
                      <a:pt x="51158" y="9624"/>
                    </a:lnTo>
                    <a:lnTo>
                      <a:pt x="52053" y="10698"/>
                    </a:lnTo>
                    <a:lnTo>
                      <a:pt x="52948" y="11772"/>
                    </a:lnTo>
                    <a:lnTo>
                      <a:pt x="53753" y="12936"/>
                    </a:lnTo>
                    <a:lnTo>
                      <a:pt x="54514" y="14144"/>
                    </a:lnTo>
                    <a:lnTo>
                      <a:pt x="55230" y="15352"/>
                    </a:lnTo>
                    <a:lnTo>
                      <a:pt x="55902" y="16606"/>
                    </a:lnTo>
                    <a:lnTo>
                      <a:pt x="56484" y="17948"/>
                    </a:lnTo>
                    <a:lnTo>
                      <a:pt x="57021" y="19246"/>
                    </a:lnTo>
                    <a:lnTo>
                      <a:pt x="57468" y="20634"/>
                    </a:lnTo>
                    <a:lnTo>
                      <a:pt x="57871" y="22021"/>
                    </a:lnTo>
                    <a:lnTo>
                      <a:pt x="58184" y="23453"/>
                    </a:lnTo>
                    <a:lnTo>
                      <a:pt x="58453" y="24886"/>
                    </a:lnTo>
                    <a:lnTo>
                      <a:pt x="58632" y="26362"/>
                    </a:lnTo>
                    <a:lnTo>
                      <a:pt x="58766" y="27839"/>
                    </a:lnTo>
                    <a:lnTo>
                      <a:pt x="58766" y="29361"/>
                    </a:lnTo>
                    <a:lnTo>
                      <a:pt x="58766" y="29361"/>
                    </a:lnTo>
                    <a:lnTo>
                      <a:pt x="58766" y="30883"/>
                    </a:lnTo>
                    <a:lnTo>
                      <a:pt x="58632" y="32360"/>
                    </a:lnTo>
                    <a:lnTo>
                      <a:pt x="58453" y="33837"/>
                    </a:lnTo>
                    <a:lnTo>
                      <a:pt x="58184" y="35269"/>
                    </a:lnTo>
                    <a:lnTo>
                      <a:pt x="57871" y="36701"/>
                    </a:lnTo>
                    <a:lnTo>
                      <a:pt x="57468" y="38089"/>
                    </a:lnTo>
                    <a:lnTo>
                      <a:pt x="57021" y="39476"/>
                    </a:lnTo>
                    <a:lnTo>
                      <a:pt x="56484" y="40819"/>
                    </a:lnTo>
                    <a:lnTo>
                      <a:pt x="55902" y="42117"/>
                    </a:lnTo>
                    <a:lnTo>
                      <a:pt x="55230" y="43370"/>
                    </a:lnTo>
                    <a:lnTo>
                      <a:pt x="54514" y="44578"/>
                    </a:lnTo>
                    <a:lnTo>
                      <a:pt x="53753" y="45787"/>
                    </a:lnTo>
                    <a:lnTo>
                      <a:pt x="52948" y="46950"/>
                    </a:lnTo>
                    <a:lnTo>
                      <a:pt x="52053" y="48069"/>
                    </a:lnTo>
                    <a:lnTo>
                      <a:pt x="51158" y="49099"/>
                    </a:lnTo>
                    <a:lnTo>
                      <a:pt x="50173" y="50128"/>
                    </a:lnTo>
                    <a:lnTo>
                      <a:pt x="49143" y="51113"/>
                    </a:lnTo>
                    <a:lnTo>
                      <a:pt x="48069" y="52053"/>
                    </a:lnTo>
                    <a:lnTo>
                      <a:pt x="46995" y="52903"/>
                    </a:lnTo>
                    <a:lnTo>
                      <a:pt x="45831" y="53709"/>
                    </a:lnTo>
                    <a:lnTo>
                      <a:pt x="44623" y="54514"/>
                    </a:lnTo>
                    <a:lnTo>
                      <a:pt x="43415" y="55186"/>
                    </a:lnTo>
                    <a:lnTo>
                      <a:pt x="42161" y="55857"/>
                    </a:lnTo>
                    <a:lnTo>
                      <a:pt x="40819" y="56439"/>
                    </a:lnTo>
                    <a:lnTo>
                      <a:pt x="39521" y="56976"/>
                    </a:lnTo>
                    <a:lnTo>
                      <a:pt x="38133" y="57424"/>
                    </a:lnTo>
                    <a:lnTo>
                      <a:pt x="36746" y="57826"/>
                    </a:lnTo>
                    <a:lnTo>
                      <a:pt x="35314" y="58140"/>
                    </a:lnTo>
                    <a:lnTo>
                      <a:pt x="33882" y="58408"/>
                    </a:lnTo>
                    <a:lnTo>
                      <a:pt x="32405" y="58587"/>
                    </a:lnTo>
                    <a:lnTo>
                      <a:pt x="30928" y="58721"/>
                    </a:lnTo>
                    <a:lnTo>
                      <a:pt x="29406" y="58766"/>
                    </a:lnTo>
                    <a:lnTo>
                      <a:pt x="29406" y="58766"/>
                    </a:lnTo>
                    <a:lnTo>
                      <a:pt x="27884" y="58721"/>
                    </a:lnTo>
                    <a:lnTo>
                      <a:pt x="26407" y="58587"/>
                    </a:lnTo>
                    <a:lnTo>
                      <a:pt x="24930" y="58408"/>
                    </a:lnTo>
                    <a:lnTo>
                      <a:pt x="23498" y="58140"/>
                    </a:lnTo>
                    <a:lnTo>
                      <a:pt x="22066" y="57826"/>
                    </a:lnTo>
                    <a:lnTo>
                      <a:pt x="20678" y="57424"/>
                    </a:lnTo>
                    <a:lnTo>
                      <a:pt x="19291" y="56976"/>
                    </a:lnTo>
                    <a:lnTo>
                      <a:pt x="17948" y="56439"/>
                    </a:lnTo>
                    <a:lnTo>
                      <a:pt x="16650" y="55857"/>
                    </a:lnTo>
                    <a:lnTo>
                      <a:pt x="15397" y="55186"/>
                    </a:lnTo>
                    <a:lnTo>
                      <a:pt x="14189" y="54514"/>
                    </a:lnTo>
                    <a:lnTo>
                      <a:pt x="12980" y="53709"/>
                    </a:lnTo>
                    <a:lnTo>
                      <a:pt x="11817" y="52903"/>
                    </a:lnTo>
                    <a:lnTo>
                      <a:pt x="10698" y="52053"/>
                    </a:lnTo>
                    <a:lnTo>
                      <a:pt x="9668" y="51113"/>
                    </a:lnTo>
                    <a:lnTo>
                      <a:pt x="8639" y="50128"/>
                    </a:lnTo>
                    <a:lnTo>
                      <a:pt x="7654" y="49099"/>
                    </a:lnTo>
                    <a:lnTo>
                      <a:pt x="6714" y="48069"/>
                    </a:lnTo>
                    <a:lnTo>
                      <a:pt x="5864" y="46950"/>
                    </a:lnTo>
                    <a:lnTo>
                      <a:pt x="5058" y="45787"/>
                    </a:lnTo>
                    <a:lnTo>
                      <a:pt x="4253" y="44578"/>
                    </a:lnTo>
                    <a:lnTo>
                      <a:pt x="3581" y="43370"/>
                    </a:lnTo>
                    <a:lnTo>
                      <a:pt x="2910" y="42117"/>
                    </a:lnTo>
                    <a:lnTo>
                      <a:pt x="2328" y="40819"/>
                    </a:lnTo>
                    <a:lnTo>
                      <a:pt x="1791" y="39476"/>
                    </a:lnTo>
                    <a:lnTo>
                      <a:pt x="1344" y="38089"/>
                    </a:lnTo>
                    <a:lnTo>
                      <a:pt x="941" y="36701"/>
                    </a:lnTo>
                    <a:lnTo>
                      <a:pt x="627" y="35269"/>
                    </a:lnTo>
                    <a:lnTo>
                      <a:pt x="359" y="33837"/>
                    </a:lnTo>
                    <a:lnTo>
                      <a:pt x="180" y="32360"/>
                    </a:lnTo>
                    <a:lnTo>
                      <a:pt x="46" y="30883"/>
                    </a:lnTo>
                    <a:lnTo>
                      <a:pt x="1" y="29361"/>
                    </a:lnTo>
                    <a:lnTo>
                      <a:pt x="1" y="29361"/>
                    </a:lnTo>
                    <a:lnTo>
                      <a:pt x="46" y="27839"/>
                    </a:lnTo>
                    <a:lnTo>
                      <a:pt x="180" y="26362"/>
                    </a:lnTo>
                    <a:lnTo>
                      <a:pt x="359" y="24886"/>
                    </a:lnTo>
                    <a:lnTo>
                      <a:pt x="627" y="23453"/>
                    </a:lnTo>
                    <a:lnTo>
                      <a:pt x="941" y="22021"/>
                    </a:lnTo>
                    <a:lnTo>
                      <a:pt x="1344" y="20634"/>
                    </a:lnTo>
                    <a:lnTo>
                      <a:pt x="1791" y="19246"/>
                    </a:lnTo>
                    <a:lnTo>
                      <a:pt x="2328" y="17948"/>
                    </a:lnTo>
                    <a:lnTo>
                      <a:pt x="2910" y="16606"/>
                    </a:lnTo>
                    <a:lnTo>
                      <a:pt x="3581" y="15352"/>
                    </a:lnTo>
                    <a:lnTo>
                      <a:pt x="4253" y="14144"/>
                    </a:lnTo>
                    <a:lnTo>
                      <a:pt x="5058" y="12936"/>
                    </a:lnTo>
                    <a:lnTo>
                      <a:pt x="5864" y="11772"/>
                    </a:lnTo>
                    <a:lnTo>
                      <a:pt x="6714" y="10698"/>
                    </a:lnTo>
                    <a:lnTo>
                      <a:pt x="7654" y="9624"/>
                    </a:lnTo>
                    <a:lnTo>
                      <a:pt x="8639" y="8594"/>
                    </a:lnTo>
                    <a:lnTo>
                      <a:pt x="9668" y="7610"/>
                    </a:lnTo>
                    <a:lnTo>
                      <a:pt x="10698" y="6714"/>
                    </a:lnTo>
                    <a:lnTo>
                      <a:pt x="11817" y="5819"/>
                    </a:lnTo>
                    <a:lnTo>
                      <a:pt x="12980" y="5014"/>
                    </a:lnTo>
                    <a:lnTo>
                      <a:pt x="14189" y="4253"/>
                    </a:lnTo>
                    <a:lnTo>
                      <a:pt x="15397" y="3537"/>
                    </a:lnTo>
                    <a:lnTo>
                      <a:pt x="16650" y="2865"/>
                    </a:lnTo>
                    <a:lnTo>
                      <a:pt x="17948" y="2283"/>
                    </a:lnTo>
                    <a:lnTo>
                      <a:pt x="19291" y="1746"/>
                    </a:lnTo>
                    <a:lnTo>
                      <a:pt x="20678" y="1299"/>
                    </a:lnTo>
                    <a:lnTo>
                      <a:pt x="22066" y="896"/>
                    </a:lnTo>
                    <a:lnTo>
                      <a:pt x="23498" y="583"/>
                    </a:lnTo>
                    <a:lnTo>
                      <a:pt x="24930" y="314"/>
                    </a:lnTo>
                    <a:lnTo>
                      <a:pt x="26407" y="135"/>
                    </a:lnTo>
                    <a:lnTo>
                      <a:pt x="27884" y="1"/>
                    </a:lnTo>
                    <a:lnTo>
                      <a:pt x="29406" y="1"/>
                    </a:lnTo>
                    <a:lnTo>
                      <a:pt x="29406"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79" name="Google Shape;1179;p47"/>
              <p:cNvSpPr/>
              <p:nvPr/>
            </p:nvSpPr>
            <p:spPr>
              <a:xfrm>
                <a:off x="5368075" y="713650"/>
                <a:ext cx="529275" cy="528150"/>
              </a:xfrm>
              <a:custGeom>
                <a:rect b="b" l="l" r="r" t="t"/>
                <a:pathLst>
                  <a:path extrusionOk="0" fill="none" h="21126" w="21171">
                    <a:moveTo>
                      <a:pt x="10608" y="1"/>
                    </a:moveTo>
                    <a:lnTo>
                      <a:pt x="10608" y="1"/>
                    </a:lnTo>
                    <a:lnTo>
                      <a:pt x="11145" y="1"/>
                    </a:lnTo>
                    <a:lnTo>
                      <a:pt x="11682" y="45"/>
                    </a:lnTo>
                    <a:lnTo>
                      <a:pt x="12219" y="90"/>
                    </a:lnTo>
                    <a:lnTo>
                      <a:pt x="12711" y="180"/>
                    </a:lnTo>
                    <a:lnTo>
                      <a:pt x="13741" y="448"/>
                    </a:lnTo>
                    <a:lnTo>
                      <a:pt x="14725" y="806"/>
                    </a:lnTo>
                    <a:lnTo>
                      <a:pt x="15620" y="1254"/>
                    </a:lnTo>
                    <a:lnTo>
                      <a:pt x="16516" y="1791"/>
                    </a:lnTo>
                    <a:lnTo>
                      <a:pt x="17321" y="2417"/>
                    </a:lnTo>
                    <a:lnTo>
                      <a:pt x="18082" y="3089"/>
                    </a:lnTo>
                    <a:lnTo>
                      <a:pt x="18753" y="3850"/>
                    </a:lnTo>
                    <a:lnTo>
                      <a:pt x="19335" y="4655"/>
                    </a:lnTo>
                    <a:lnTo>
                      <a:pt x="19872" y="5506"/>
                    </a:lnTo>
                    <a:lnTo>
                      <a:pt x="20320" y="6445"/>
                    </a:lnTo>
                    <a:lnTo>
                      <a:pt x="20678" y="7430"/>
                    </a:lnTo>
                    <a:lnTo>
                      <a:pt x="20946" y="8415"/>
                    </a:lnTo>
                    <a:lnTo>
                      <a:pt x="21036" y="8952"/>
                    </a:lnTo>
                    <a:lnTo>
                      <a:pt x="21125" y="9489"/>
                    </a:lnTo>
                    <a:lnTo>
                      <a:pt x="21125" y="10026"/>
                    </a:lnTo>
                    <a:lnTo>
                      <a:pt x="21170" y="10563"/>
                    </a:lnTo>
                    <a:lnTo>
                      <a:pt x="21170" y="10563"/>
                    </a:lnTo>
                    <a:lnTo>
                      <a:pt x="21125" y="11100"/>
                    </a:lnTo>
                    <a:lnTo>
                      <a:pt x="21125" y="11637"/>
                    </a:lnTo>
                    <a:lnTo>
                      <a:pt x="21036" y="12174"/>
                    </a:lnTo>
                    <a:lnTo>
                      <a:pt x="20946" y="12667"/>
                    </a:lnTo>
                    <a:lnTo>
                      <a:pt x="20678" y="13696"/>
                    </a:lnTo>
                    <a:lnTo>
                      <a:pt x="20320" y="14681"/>
                    </a:lnTo>
                    <a:lnTo>
                      <a:pt x="19872" y="15576"/>
                    </a:lnTo>
                    <a:lnTo>
                      <a:pt x="19335" y="16471"/>
                    </a:lnTo>
                    <a:lnTo>
                      <a:pt x="18753" y="17277"/>
                    </a:lnTo>
                    <a:lnTo>
                      <a:pt x="18082" y="18037"/>
                    </a:lnTo>
                    <a:lnTo>
                      <a:pt x="17321" y="18709"/>
                    </a:lnTo>
                    <a:lnTo>
                      <a:pt x="16516" y="19335"/>
                    </a:lnTo>
                    <a:lnTo>
                      <a:pt x="15620" y="19828"/>
                    </a:lnTo>
                    <a:lnTo>
                      <a:pt x="14725" y="20275"/>
                    </a:lnTo>
                    <a:lnTo>
                      <a:pt x="13741" y="20633"/>
                    </a:lnTo>
                    <a:lnTo>
                      <a:pt x="12711" y="20902"/>
                    </a:lnTo>
                    <a:lnTo>
                      <a:pt x="12219" y="20991"/>
                    </a:lnTo>
                    <a:lnTo>
                      <a:pt x="11682" y="21081"/>
                    </a:lnTo>
                    <a:lnTo>
                      <a:pt x="11145" y="21126"/>
                    </a:lnTo>
                    <a:lnTo>
                      <a:pt x="10608" y="21126"/>
                    </a:lnTo>
                    <a:lnTo>
                      <a:pt x="10608" y="21126"/>
                    </a:lnTo>
                    <a:lnTo>
                      <a:pt x="10026" y="21126"/>
                    </a:lnTo>
                    <a:lnTo>
                      <a:pt x="9489" y="21081"/>
                    </a:lnTo>
                    <a:lnTo>
                      <a:pt x="8996" y="20991"/>
                    </a:lnTo>
                    <a:lnTo>
                      <a:pt x="8459" y="20902"/>
                    </a:lnTo>
                    <a:lnTo>
                      <a:pt x="7430" y="20633"/>
                    </a:lnTo>
                    <a:lnTo>
                      <a:pt x="6490" y="20275"/>
                    </a:lnTo>
                    <a:lnTo>
                      <a:pt x="5550" y="19828"/>
                    </a:lnTo>
                    <a:lnTo>
                      <a:pt x="4700" y="19335"/>
                    </a:lnTo>
                    <a:lnTo>
                      <a:pt x="3849" y="18709"/>
                    </a:lnTo>
                    <a:lnTo>
                      <a:pt x="3133" y="18037"/>
                    </a:lnTo>
                    <a:lnTo>
                      <a:pt x="2417" y="17277"/>
                    </a:lnTo>
                    <a:lnTo>
                      <a:pt x="1835" y="16471"/>
                    </a:lnTo>
                    <a:lnTo>
                      <a:pt x="1298" y="15576"/>
                    </a:lnTo>
                    <a:lnTo>
                      <a:pt x="851" y="14681"/>
                    </a:lnTo>
                    <a:lnTo>
                      <a:pt x="493" y="13696"/>
                    </a:lnTo>
                    <a:lnTo>
                      <a:pt x="224" y="12667"/>
                    </a:lnTo>
                    <a:lnTo>
                      <a:pt x="135" y="12174"/>
                    </a:lnTo>
                    <a:lnTo>
                      <a:pt x="90" y="11637"/>
                    </a:lnTo>
                    <a:lnTo>
                      <a:pt x="45" y="11100"/>
                    </a:lnTo>
                    <a:lnTo>
                      <a:pt x="0" y="10563"/>
                    </a:lnTo>
                    <a:lnTo>
                      <a:pt x="0" y="10563"/>
                    </a:lnTo>
                    <a:lnTo>
                      <a:pt x="45" y="10026"/>
                    </a:lnTo>
                    <a:lnTo>
                      <a:pt x="90" y="9489"/>
                    </a:lnTo>
                    <a:lnTo>
                      <a:pt x="135" y="8952"/>
                    </a:lnTo>
                    <a:lnTo>
                      <a:pt x="224" y="8415"/>
                    </a:lnTo>
                    <a:lnTo>
                      <a:pt x="493" y="7430"/>
                    </a:lnTo>
                    <a:lnTo>
                      <a:pt x="851" y="6445"/>
                    </a:lnTo>
                    <a:lnTo>
                      <a:pt x="1298" y="5506"/>
                    </a:lnTo>
                    <a:lnTo>
                      <a:pt x="1835" y="4655"/>
                    </a:lnTo>
                    <a:lnTo>
                      <a:pt x="2417" y="3850"/>
                    </a:lnTo>
                    <a:lnTo>
                      <a:pt x="3133" y="3089"/>
                    </a:lnTo>
                    <a:lnTo>
                      <a:pt x="3849" y="2417"/>
                    </a:lnTo>
                    <a:lnTo>
                      <a:pt x="4700" y="1791"/>
                    </a:lnTo>
                    <a:lnTo>
                      <a:pt x="5550" y="1254"/>
                    </a:lnTo>
                    <a:lnTo>
                      <a:pt x="6490" y="806"/>
                    </a:lnTo>
                    <a:lnTo>
                      <a:pt x="7430" y="448"/>
                    </a:lnTo>
                    <a:lnTo>
                      <a:pt x="8459" y="180"/>
                    </a:lnTo>
                    <a:lnTo>
                      <a:pt x="8996" y="90"/>
                    </a:lnTo>
                    <a:lnTo>
                      <a:pt x="9489" y="45"/>
                    </a:lnTo>
                    <a:lnTo>
                      <a:pt x="10026" y="1"/>
                    </a:lnTo>
                    <a:lnTo>
                      <a:pt x="10608" y="1"/>
                    </a:lnTo>
                    <a:lnTo>
                      <a:pt x="10608"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80" name="Google Shape;1180;p47"/>
              <p:cNvSpPr/>
              <p:nvPr/>
            </p:nvSpPr>
            <p:spPr>
              <a:xfrm>
                <a:off x="5083875" y="1241775"/>
                <a:ext cx="548275" cy="339050"/>
              </a:xfrm>
              <a:custGeom>
                <a:rect b="b" l="l" r="r" t="t"/>
                <a:pathLst>
                  <a:path extrusionOk="0" fill="none" h="13562" w="21931">
                    <a:moveTo>
                      <a:pt x="0" y="13562"/>
                    </a:moveTo>
                    <a:lnTo>
                      <a:pt x="0" y="13562"/>
                    </a:lnTo>
                    <a:lnTo>
                      <a:pt x="45" y="12980"/>
                    </a:lnTo>
                    <a:lnTo>
                      <a:pt x="179" y="12309"/>
                    </a:lnTo>
                    <a:lnTo>
                      <a:pt x="403" y="11414"/>
                    </a:lnTo>
                    <a:lnTo>
                      <a:pt x="761" y="10339"/>
                    </a:lnTo>
                    <a:lnTo>
                      <a:pt x="1030" y="9758"/>
                    </a:lnTo>
                    <a:lnTo>
                      <a:pt x="1298" y="9176"/>
                    </a:lnTo>
                    <a:lnTo>
                      <a:pt x="1656" y="8549"/>
                    </a:lnTo>
                    <a:lnTo>
                      <a:pt x="2014" y="7922"/>
                    </a:lnTo>
                    <a:lnTo>
                      <a:pt x="2462" y="7296"/>
                    </a:lnTo>
                    <a:lnTo>
                      <a:pt x="2954" y="6625"/>
                    </a:lnTo>
                    <a:lnTo>
                      <a:pt x="3536" y="5998"/>
                    </a:lnTo>
                    <a:lnTo>
                      <a:pt x="4163" y="5371"/>
                    </a:lnTo>
                    <a:lnTo>
                      <a:pt x="4834" y="4745"/>
                    </a:lnTo>
                    <a:lnTo>
                      <a:pt x="5640" y="4118"/>
                    </a:lnTo>
                    <a:lnTo>
                      <a:pt x="6490" y="3536"/>
                    </a:lnTo>
                    <a:lnTo>
                      <a:pt x="7385" y="2955"/>
                    </a:lnTo>
                    <a:lnTo>
                      <a:pt x="8414" y="2462"/>
                    </a:lnTo>
                    <a:lnTo>
                      <a:pt x="9533" y="1970"/>
                    </a:lnTo>
                    <a:lnTo>
                      <a:pt x="10697" y="1522"/>
                    </a:lnTo>
                    <a:lnTo>
                      <a:pt x="11995" y="1120"/>
                    </a:lnTo>
                    <a:lnTo>
                      <a:pt x="13382" y="761"/>
                    </a:lnTo>
                    <a:lnTo>
                      <a:pt x="14859" y="448"/>
                    </a:lnTo>
                    <a:lnTo>
                      <a:pt x="16471" y="224"/>
                    </a:lnTo>
                    <a:lnTo>
                      <a:pt x="18171" y="90"/>
                    </a:lnTo>
                    <a:lnTo>
                      <a:pt x="20006" y="1"/>
                    </a:lnTo>
                    <a:lnTo>
                      <a:pt x="21931"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81" name="Google Shape;1181;p47"/>
              <p:cNvSpPr/>
              <p:nvPr/>
            </p:nvSpPr>
            <p:spPr>
              <a:xfrm>
                <a:off x="5622075" y="1241775"/>
                <a:ext cx="546050" cy="316675"/>
              </a:xfrm>
              <a:custGeom>
                <a:rect b="b" l="l" r="r" t="t"/>
                <a:pathLst>
                  <a:path extrusionOk="0" fill="none" h="12667" w="21842">
                    <a:moveTo>
                      <a:pt x="21841" y="12667"/>
                    </a:moveTo>
                    <a:lnTo>
                      <a:pt x="21841" y="12667"/>
                    </a:lnTo>
                    <a:lnTo>
                      <a:pt x="21797" y="12085"/>
                    </a:lnTo>
                    <a:lnTo>
                      <a:pt x="21662" y="11458"/>
                    </a:lnTo>
                    <a:lnTo>
                      <a:pt x="21438" y="10608"/>
                    </a:lnTo>
                    <a:lnTo>
                      <a:pt x="21080" y="9623"/>
                    </a:lnTo>
                    <a:lnTo>
                      <a:pt x="20857" y="9086"/>
                    </a:lnTo>
                    <a:lnTo>
                      <a:pt x="20588" y="8549"/>
                    </a:lnTo>
                    <a:lnTo>
                      <a:pt x="20230" y="7967"/>
                    </a:lnTo>
                    <a:lnTo>
                      <a:pt x="19872" y="7385"/>
                    </a:lnTo>
                    <a:lnTo>
                      <a:pt x="19424" y="6804"/>
                    </a:lnTo>
                    <a:lnTo>
                      <a:pt x="18932" y="6177"/>
                    </a:lnTo>
                    <a:lnTo>
                      <a:pt x="18395" y="5595"/>
                    </a:lnTo>
                    <a:lnTo>
                      <a:pt x="17768" y="4969"/>
                    </a:lnTo>
                    <a:lnTo>
                      <a:pt x="17052" y="4387"/>
                    </a:lnTo>
                    <a:lnTo>
                      <a:pt x="16291" y="3850"/>
                    </a:lnTo>
                    <a:lnTo>
                      <a:pt x="15441" y="3268"/>
                    </a:lnTo>
                    <a:lnTo>
                      <a:pt x="14546" y="2775"/>
                    </a:lnTo>
                    <a:lnTo>
                      <a:pt x="13517" y="2283"/>
                    </a:lnTo>
                    <a:lnTo>
                      <a:pt x="12442" y="1836"/>
                    </a:lnTo>
                    <a:lnTo>
                      <a:pt x="11234" y="1388"/>
                    </a:lnTo>
                    <a:lnTo>
                      <a:pt x="9936" y="1030"/>
                    </a:lnTo>
                    <a:lnTo>
                      <a:pt x="8549" y="717"/>
                    </a:lnTo>
                    <a:lnTo>
                      <a:pt x="7072" y="448"/>
                    </a:lnTo>
                    <a:lnTo>
                      <a:pt x="5505" y="224"/>
                    </a:lnTo>
                    <a:lnTo>
                      <a:pt x="3760" y="90"/>
                    </a:lnTo>
                    <a:lnTo>
                      <a:pt x="1969" y="1"/>
                    </a:lnTo>
                    <a:lnTo>
                      <a:pt x="0"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82" name="Google Shape;1182;p47"/>
              <p:cNvSpPr/>
              <p:nvPr/>
            </p:nvSpPr>
            <p:spPr>
              <a:xfrm>
                <a:off x="1261675" y="348875"/>
                <a:ext cx="1469150" cy="1469175"/>
              </a:xfrm>
              <a:custGeom>
                <a:rect b="b" l="l" r="r" t="t"/>
                <a:pathLst>
                  <a:path extrusionOk="0" fill="none" h="58767" w="58766">
                    <a:moveTo>
                      <a:pt x="29405" y="1"/>
                    </a:moveTo>
                    <a:lnTo>
                      <a:pt x="29405" y="1"/>
                    </a:lnTo>
                    <a:lnTo>
                      <a:pt x="30927" y="1"/>
                    </a:lnTo>
                    <a:lnTo>
                      <a:pt x="32404" y="135"/>
                    </a:lnTo>
                    <a:lnTo>
                      <a:pt x="33881" y="314"/>
                    </a:lnTo>
                    <a:lnTo>
                      <a:pt x="35313" y="583"/>
                    </a:lnTo>
                    <a:lnTo>
                      <a:pt x="36745" y="896"/>
                    </a:lnTo>
                    <a:lnTo>
                      <a:pt x="38133" y="1299"/>
                    </a:lnTo>
                    <a:lnTo>
                      <a:pt x="39520" y="1746"/>
                    </a:lnTo>
                    <a:lnTo>
                      <a:pt x="40818" y="2283"/>
                    </a:lnTo>
                    <a:lnTo>
                      <a:pt x="42161" y="2865"/>
                    </a:lnTo>
                    <a:lnTo>
                      <a:pt x="43414" y="3537"/>
                    </a:lnTo>
                    <a:lnTo>
                      <a:pt x="44622" y="4253"/>
                    </a:lnTo>
                    <a:lnTo>
                      <a:pt x="45831" y="5014"/>
                    </a:lnTo>
                    <a:lnTo>
                      <a:pt x="46994" y="5819"/>
                    </a:lnTo>
                    <a:lnTo>
                      <a:pt x="48069" y="6714"/>
                    </a:lnTo>
                    <a:lnTo>
                      <a:pt x="49143" y="7610"/>
                    </a:lnTo>
                    <a:lnTo>
                      <a:pt x="50172" y="8594"/>
                    </a:lnTo>
                    <a:lnTo>
                      <a:pt x="51157" y="9624"/>
                    </a:lnTo>
                    <a:lnTo>
                      <a:pt x="52052" y="10698"/>
                    </a:lnTo>
                    <a:lnTo>
                      <a:pt x="52947" y="11772"/>
                    </a:lnTo>
                    <a:lnTo>
                      <a:pt x="53753" y="12936"/>
                    </a:lnTo>
                    <a:lnTo>
                      <a:pt x="54514" y="14144"/>
                    </a:lnTo>
                    <a:lnTo>
                      <a:pt x="55230" y="15352"/>
                    </a:lnTo>
                    <a:lnTo>
                      <a:pt x="55901" y="16606"/>
                    </a:lnTo>
                    <a:lnTo>
                      <a:pt x="56483" y="17948"/>
                    </a:lnTo>
                    <a:lnTo>
                      <a:pt x="57020" y="19246"/>
                    </a:lnTo>
                    <a:lnTo>
                      <a:pt x="57467" y="20634"/>
                    </a:lnTo>
                    <a:lnTo>
                      <a:pt x="57870" y="22021"/>
                    </a:lnTo>
                    <a:lnTo>
                      <a:pt x="58184" y="23453"/>
                    </a:lnTo>
                    <a:lnTo>
                      <a:pt x="58452" y="24886"/>
                    </a:lnTo>
                    <a:lnTo>
                      <a:pt x="58631" y="26362"/>
                    </a:lnTo>
                    <a:lnTo>
                      <a:pt x="58765" y="27839"/>
                    </a:lnTo>
                    <a:lnTo>
                      <a:pt x="58765" y="29361"/>
                    </a:lnTo>
                    <a:lnTo>
                      <a:pt x="58765" y="29361"/>
                    </a:lnTo>
                    <a:lnTo>
                      <a:pt x="58765" y="30883"/>
                    </a:lnTo>
                    <a:lnTo>
                      <a:pt x="58631" y="32360"/>
                    </a:lnTo>
                    <a:lnTo>
                      <a:pt x="58452" y="33837"/>
                    </a:lnTo>
                    <a:lnTo>
                      <a:pt x="58184" y="35269"/>
                    </a:lnTo>
                    <a:lnTo>
                      <a:pt x="57870" y="36701"/>
                    </a:lnTo>
                    <a:lnTo>
                      <a:pt x="57467" y="38089"/>
                    </a:lnTo>
                    <a:lnTo>
                      <a:pt x="57020" y="39476"/>
                    </a:lnTo>
                    <a:lnTo>
                      <a:pt x="56483" y="40819"/>
                    </a:lnTo>
                    <a:lnTo>
                      <a:pt x="55901" y="42117"/>
                    </a:lnTo>
                    <a:lnTo>
                      <a:pt x="55230" y="43370"/>
                    </a:lnTo>
                    <a:lnTo>
                      <a:pt x="54514" y="44578"/>
                    </a:lnTo>
                    <a:lnTo>
                      <a:pt x="53753" y="45787"/>
                    </a:lnTo>
                    <a:lnTo>
                      <a:pt x="52947" y="46950"/>
                    </a:lnTo>
                    <a:lnTo>
                      <a:pt x="52052" y="48069"/>
                    </a:lnTo>
                    <a:lnTo>
                      <a:pt x="51157" y="49099"/>
                    </a:lnTo>
                    <a:lnTo>
                      <a:pt x="50172" y="50128"/>
                    </a:lnTo>
                    <a:lnTo>
                      <a:pt x="49143" y="51113"/>
                    </a:lnTo>
                    <a:lnTo>
                      <a:pt x="48069" y="52053"/>
                    </a:lnTo>
                    <a:lnTo>
                      <a:pt x="46994" y="52903"/>
                    </a:lnTo>
                    <a:lnTo>
                      <a:pt x="45831" y="53709"/>
                    </a:lnTo>
                    <a:lnTo>
                      <a:pt x="44622" y="54514"/>
                    </a:lnTo>
                    <a:lnTo>
                      <a:pt x="43414" y="55186"/>
                    </a:lnTo>
                    <a:lnTo>
                      <a:pt x="42161" y="55857"/>
                    </a:lnTo>
                    <a:lnTo>
                      <a:pt x="40818" y="56439"/>
                    </a:lnTo>
                    <a:lnTo>
                      <a:pt x="39520" y="56976"/>
                    </a:lnTo>
                    <a:lnTo>
                      <a:pt x="38133" y="57424"/>
                    </a:lnTo>
                    <a:lnTo>
                      <a:pt x="36745" y="57826"/>
                    </a:lnTo>
                    <a:lnTo>
                      <a:pt x="35313" y="58140"/>
                    </a:lnTo>
                    <a:lnTo>
                      <a:pt x="33881" y="58408"/>
                    </a:lnTo>
                    <a:lnTo>
                      <a:pt x="32404" y="58587"/>
                    </a:lnTo>
                    <a:lnTo>
                      <a:pt x="30927" y="58721"/>
                    </a:lnTo>
                    <a:lnTo>
                      <a:pt x="29405" y="58766"/>
                    </a:lnTo>
                    <a:lnTo>
                      <a:pt x="29405" y="58766"/>
                    </a:lnTo>
                    <a:lnTo>
                      <a:pt x="27883" y="58721"/>
                    </a:lnTo>
                    <a:lnTo>
                      <a:pt x="26406" y="58587"/>
                    </a:lnTo>
                    <a:lnTo>
                      <a:pt x="24929" y="58408"/>
                    </a:lnTo>
                    <a:lnTo>
                      <a:pt x="23497" y="58140"/>
                    </a:lnTo>
                    <a:lnTo>
                      <a:pt x="22065" y="57826"/>
                    </a:lnTo>
                    <a:lnTo>
                      <a:pt x="20678" y="57424"/>
                    </a:lnTo>
                    <a:lnTo>
                      <a:pt x="19290" y="56976"/>
                    </a:lnTo>
                    <a:lnTo>
                      <a:pt x="17947" y="56439"/>
                    </a:lnTo>
                    <a:lnTo>
                      <a:pt x="16650" y="55857"/>
                    </a:lnTo>
                    <a:lnTo>
                      <a:pt x="15396" y="55186"/>
                    </a:lnTo>
                    <a:lnTo>
                      <a:pt x="14188" y="54514"/>
                    </a:lnTo>
                    <a:lnTo>
                      <a:pt x="12980" y="53709"/>
                    </a:lnTo>
                    <a:lnTo>
                      <a:pt x="11816" y="52903"/>
                    </a:lnTo>
                    <a:lnTo>
                      <a:pt x="10697" y="52053"/>
                    </a:lnTo>
                    <a:lnTo>
                      <a:pt x="9668" y="51113"/>
                    </a:lnTo>
                    <a:lnTo>
                      <a:pt x="8638" y="50128"/>
                    </a:lnTo>
                    <a:lnTo>
                      <a:pt x="7653" y="49099"/>
                    </a:lnTo>
                    <a:lnTo>
                      <a:pt x="6714" y="48069"/>
                    </a:lnTo>
                    <a:lnTo>
                      <a:pt x="5863" y="46950"/>
                    </a:lnTo>
                    <a:lnTo>
                      <a:pt x="5058" y="45787"/>
                    </a:lnTo>
                    <a:lnTo>
                      <a:pt x="4252" y="44578"/>
                    </a:lnTo>
                    <a:lnTo>
                      <a:pt x="3581" y="43370"/>
                    </a:lnTo>
                    <a:lnTo>
                      <a:pt x="2909" y="42117"/>
                    </a:lnTo>
                    <a:lnTo>
                      <a:pt x="2327" y="40819"/>
                    </a:lnTo>
                    <a:lnTo>
                      <a:pt x="1790" y="39476"/>
                    </a:lnTo>
                    <a:lnTo>
                      <a:pt x="1343" y="38089"/>
                    </a:lnTo>
                    <a:lnTo>
                      <a:pt x="940" y="36701"/>
                    </a:lnTo>
                    <a:lnTo>
                      <a:pt x="627" y="35269"/>
                    </a:lnTo>
                    <a:lnTo>
                      <a:pt x="358" y="33837"/>
                    </a:lnTo>
                    <a:lnTo>
                      <a:pt x="179" y="32360"/>
                    </a:lnTo>
                    <a:lnTo>
                      <a:pt x="45" y="30883"/>
                    </a:lnTo>
                    <a:lnTo>
                      <a:pt x="0" y="29361"/>
                    </a:lnTo>
                    <a:lnTo>
                      <a:pt x="0" y="29361"/>
                    </a:lnTo>
                    <a:lnTo>
                      <a:pt x="45" y="27839"/>
                    </a:lnTo>
                    <a:lnTo>
                      <a:pt x="179" y="26362"/>
                    </a:lnTo>
                    <a:lnTo>
                      <a:pt x="358" y="24886"/>
                    </a:lnTo>
                    <a:lnTo>
                      <a:pt x="627" y="23453"/>
                    </a:lnTo>
                    <a:lnTo>
                      <a:pt x="940" y="22021"/>
                    </a:lnTo>
                    <a:lnTo>
                      <a:pt x="1343" y="20634"/>
                    </a:lnTo>
                    <a:lnTo>
                      <a:pt x="1790" y="19246"/>
                    </a:lnTo>
                    <a:lnTo>
                      <a:pt x="2327" y="17948"/>
                    </a:lnTo>
                    <a:lnTo>
                      <a:pt x="2909" y="16606"/>
                    </a:lnTo>
                    <a:lnTo>
                      <a:pt x="3581" y="15352"/>
                    </a:lnTo>
                    <a:lnTo>
                      <a:pt x="4252" y="14144"/>
                    </a:lnTo>
                    <a:lnTo>
                      <a:pt x="5058" y="12936"/>
                    </a:lnTo>
                    <a:lnTo>
                      <a:pt x="5863" y="11772"/>
                    </a:lnTo>
                    <a:lnTo>
                      <a:pt x="6714" y="10698"/>
                    </a:lnTo>
                    <a:lnTo>
                      <a:pt x="7653" y="9624"/>
                    </a:lnTo>
                    <a:lnTo>
                      <a:pt x="8638" y="8594"/>
                    </a:lnTo>
                    <a:lnTo>
                      <a:pt x="9668" y="7610"/>
                    </a:lnTo>
                    <a:lnTo>
                      <a:pt x="10697" y="6714"/>
                    </a:lnTo>
                    <a:lnTo>
                      <a:pt x="11816" y="5819"/>
                    </a:lnTo>
                    <a:lnTo>
                      <a:pt x="12980" y="5014"/>
                    </a:lnTo>
                    <a:lnTo>
                      <a:pt x="14188" y="4253"/>
                    </a:lnTo>
                    <a:lnTo>
                      <a:pt x="15396" y="3537"/>
                    </a:lnTo>
                    <a:lnTo>
                      <a:pt x="16650" y="2865"/>
                    </a:lnTo>
                    <a:lnTo>
                      <a:pt x="17947" y="2283"/>
                    </a:lnTo>
                    <a:lnTo>
                      <a:pt x="19290" y="1746"/>
                    </a:lnTo>
                    <a:lnTo>
                      <a:pt x="20678" y="1299"/>
                    </a:lnTo>
                    <a:lnTo>
                      <a:pt x="22065" y="896"/>
                    </a:lnTo>
                    <a:lnTo>
                      <a:pt x="23497" y="583"/>
                    </a:lnTo>
                    <a:lnTo>
                      <a:pt x="24929" y="314"/>
                    </a:lnTo>
                    <a:lnTo>
                      <a:pt x="26406" y="135"/>
                    </a:lnTo>
                    <a:lnTo>
                      <a:pt x="27883" y="1"/>
                    </a:lnTo>
                    <a:lnTo>
                      <a:pt x="29405" y="1"/>
                    </a:lnTo>
                    <a:lnTo>
                      <a:pt x="29405"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83" name="Google Shape;1183;p47"/>
              <p:cNvSpPr/>
              <p:nvPr/>
            </p:nvSpPr>
            <p:spPr>
              <a:xfrm>
                <a:off x="1741675" y="713650"/>
                <a:ext cx="529275" cy="528150"/>
              </a:xfrm>
              <a:custGeom>
                <a:rect b="b" l="l" r="r" t="t"/>
                <a:pathLst>
                  <a:path extrusionOk="0" fill="none" h="21126" w="21171">
                    <a:moveTo>
                      <a:pt x="10608" y="1"/>
                    </a:moveTo>
                    <a:lnTo>
                      <a:pt x="10608" y="1"/>
                    </a:lnTo>
                    <a:lnTo>
                      <a:pt x="11145" y="1"/>
                    </a:lnTo>
                    <a:lnTo>
                      <a:pt x="11682" y="45"/>
                    </a:lnTo>
                    <a:lnTo>
                      <a:pt x="12219" y="90"/>
                    </a:lnTo>
                    <a:lnTo>
                      <a:pt x="12712" y="180"/>
                    </a:lnTo>
                    <a:lnTo>
                      <a:pt x="13741" y="448"/>
                    </a:lnTo>
                    <a:lnTo>
                      <a:pt x="14726" y="806"/>
                    </a:lnTo>
                    <a:lnTo>
                      <a:pt x="15621" y="1254"/>
                    </a:lnTo>
                    <a:lnTo>
                      <a:pt x="16516" y="1791"/>
                    </a:lnTo>
                    <a:lnTo>
                      <a:pt x="17321" y="2417"/>
                    </a:lnTo>
                    <a:lnTo>
                      <a:pt x="18082" y="3089"/>
                    </a:lnTo>
                    <a:lnTo>
                      <a:pt x="18754" y="3850"/>
                    </a:lnTo>
                    <a:lnTo>
                      <a:pt x="19335" y="4655"/>
                    </a:lnTo>
                    <a:lnTo>
                      <a:pt x="19873" y="5506"/>
                    </a:lnTo>
                    <a:lnTo>
                      <a:pt x="20320" y="6445"/>
                    </a:lnTo>
                    <a:lnTo>
                      <a:pt x="20678" y="7430"/>
                    </a:lnTo>
                    <a:lnTo>
                      <a:pt x="20947" y="8415"/>
                    </a:lnTo>
                    <a:lnTo>
                      <a:pt x="21036" y="8952"/>
                    </a:lnTo>
                    <a:lnTo>
                      <a:pt x="21126" y="9489"/>
                    </a:lnTo>
                    <a:lnTo>
                      <a:pt x="21126" y="10026"/>
                    </a:lnTo>
                    <a:lnTo>
                      <a:pt x="21170" y="10563"/>
                    </a:lnTo>
                    <a:lnTo>
                      <a:pt x="21170" y="10563"/>
                    </a:lnTo>
                    <a:lnTo>
                      <a:pt x="21126" y="11100"/>
                    </a:lnTo>
                    <a:lnTo>
                      <a:pt x="21126" y="11637"/>
                    </a:lnTo>
                    <a:lnTo>
                      <a:pt x="21036" y="12174"/>
                    </a:lnTo>
                    <a:lnTo>
                      <a:pt x="20947" y="12667"/>
                    </a:lnTo>
                    <a:lnTo>
                      <a:pt x="20678" y="13696"/>
                    </a:lnTo>
                    <a:lnTo>
                      <a:pt x="20320" y="14681"/>
                    </a:lnTo>
                    <a:lnTo>
                      <a:pt x="19873" y="15576"/>
                    </a:lnTo>
                    <a:lnTo>
                      <a:pt x="19335" y="16471"/>
                    </a:lnTo>
                    <a:lnTo>
                      <a:pt x="18754" y="17277"/>
                    </a:lnTo>
                    <a:lnTo>
                      <a:pt x="18082" y="18037"/>
                    </a:lnTo>
                    <a:lnTo>
                      <a:pt x="17321" y="18709"/>
                    </a:lnTo>
                    <a:lnTo>
                      <a:pt x="16516" y="19335"/>
                    </a:lnTo>
                    <a:lnTo>
                      <a:pt x="15621" y="19828"/>
                    </a:lnTo>
                    <a:lnTo>
                      <a:pt x="14726" y="20275"/>
                    </a:lnTo>
                    <a:lnTo>
                      <a:pt x="13741" y="20633"/>
                    </a:lnTo>
                    <a:lnTo>
                      <a:pt x="12712" y="20902"/>
                    </a:lnTo>
                    <a:lnTo>
                      <a:pt x="12219" y="20991"/>
                    </a:lnTo>
                    <a:lnTo>
                      <a:pt x="11682" y="21081"/>
                    </a:lnTo>
                    <a:lnTo>
                      <a:pt x="11145" y="21126"/>
                    </a:lnTo>
                    <a:lnTo>
                      <a:pt x="10608" y="21126"/>
                    </a:lnTo>
                    <a:lnTo>
                      <a:pt x="10608" y="21126"/>
                    </a:lnTo>
                    <a:lnTo>
                      <a:pt x="10026" y="21126"/>
                    </a:lnTo>
                    <a:lnTo>
                      <a:pt x="9489" y="21081"/>
                    </a:lnTo>
                    <a:lnTo>
                      <a:pt x="8997" y="20991"/>
                    </a:lnTo>
                    <a:lnTo>
                      <a:pt x="8460" y="20902"/>
                    </a:lnTo>
                    <a:lnTo>
                      <a:pt x="7430" y="20633"/>
                    </a:lnTo>
                    <a:lnTo>
                      <a:pt x="6490" y="20275"/>
                    </a:lnTo>
                    <a:lnTo>
                      <a:pt x="5550" y="19828"/>
                    </a:lnTo>
                    <a:lnTo>
                      <a:pt x="4700" y="19335"/>
                    </a:lnTo>
                    <a:lnTo>
                      <a:pt x="3850" y="18709"/>
                    </a:lnTo>
                    <a:lnTo>
                      <a:pt x="3134" y="18037"/>
                    </a:lnTo>
                    <a:lnTo>
                      <a:pt x="2418" y="17277"/>
                    </a:lnTo>
                    <a:lnTo>
                      <a:pt x="1836" y="16471"/>
                    </a:lnTo>
                    <a:lnTo>
                      <a:pt x="1299" y="15576"/>
                    </a:lnTo>
                    <a:lnTo>
                      <a:pt x="851" y="14681"/>
                    </a:lnTo>
                    <a:lnTo>
                      <a:pt x="493" y="13696"/>
                    </a:lnTo>
                    <a:lnTo>
                      <a:pt x="224" y="12667"/>
                    </a:lnTo>
                    <a:lnTo>
                      <a:pt x="135" y="12174"/>
                    </a:lnTo>
                    <a:lnTo>
                      <a:pt x="90" y="11637"/>
                    </a:lnTo>
                    <a:lnTo>
                      <a:pt x="45" y="11100"/>
                    </a:lnTo>
                    <a:lnTo>
                      <a:pt x="1" y="10563"/>
                    </a:lnTo>
                    <a:lnTo>
                      <a:pt x="1" y="10563"/>
                    </a:lnTo>
                    <a:lnTo>
                      <a:pt x="45" y="10026"/>
                    </a:lnTo>
                    <a:lnTo>
                      <a:pt x="90" y="9489"/>
                    </a:lnTo>
                    <a:lnTo>
                      <a:pt x="135" y="8952"/>
                    </a:lnTo>
                    <a:lnTo>
                      <a:pt x="224" y="8415"/>
                    </a:lnTo>
                    <a:lnTo>
                      <a:pt x="493" y="7430"/>
                    </a:lnTo>
                    <a:lnTo>
                      <a:pt x="851" y="6445"/>
                    </a:lnTo>
                    <a:lnTo>
                      <a:pt x="1299" y="5506"/>
                    </a:lnTo>
                    <a:lnTo>
                      <a:pt x="1836" y="4655"/>
                    </a:lnTo>
                    <a:lnTo>
                      <a:pt x="2418" y="3850"/>
                    </a:lnTo>
                    <a:lnTo>
                      <a:pt x="3134" y="3089"/>
                    </a:lnTo>
                    <a:lnTo>
                      <a:pt x="3850" y="2417"/>
                    </a:lnTo>
                    <a:lnTo>
                      <a:pt x="4700" y="1791"/>
                    </a:lnTo>
                    <a:lnTo>
                      <a:pt x="5550" y="1254"/>
                    </a:lnTo>
                    <a:lnTo>
                      <a:pt x="6490" y="806"/>
                    </a:lnTo>
                    <a:lnTo>
                      <a:pt x="7430" y="448"/>
                    </a:lnTo>
                    <a:lnTo>
                      <a:pt x="8460" y="180"/>
                    </a:lnTo>
                    <a:lnTo>
                      <a:pt x="8997" y="90"/>
                    </a:lnTo>
                    <a:lnTo>
                      <a:pt x="9489" y="45"/>
                    </a:lnTo>
                    <a:lnTo>
                      <a:pt x="10026" y="1"/>
                    </a:lnTo>
                    <a:lnTo>
                      <a:pt x="10608" y="1"/>
                    </a:lnTo>
                    <a:lnTo>
                      <a:pt x="10608"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84" name="Google Shape;1184;p47"/>
              <p:cNvSpPr/>
              <p:nvPr/>
            </p:nvSpPr>
            <p:spPr>
              <a:xfrm>
                <a:off x="1457475" y="1241775"/>
                <a:ext cx="548300" cy="339050"/>
              </a:xfrm>
              <a:custGeom>
                <a:rect b="b" l="l" r="r" t="t"/>
                <a:pathLst>
                  <a:path extrusionOk="0" fill="none" h="13562" w="21932">
                    <a:moveTo>
                      <a:pt x="1" y="13562"/>
                    </a:moveTo>
                    <a:lnTo>
                      <a:pt x="1" y="13562"/>
                    </a:lnTo>
                    <a:lnTo>
                      <a:pt x="45" y="12980"/>
                    </a:lnTo>
                    <a:lnTo>
                      <a:pt x="180" y="12309"/>
                    </a:lnTo>
                    <a:lnTo>
                      <a:pt x="403" y="11414"/>
                    </a:lnTo>
                    <a:lnTo>
                      <a:pt x="761" y="10339"/>
                    </a:lnTo>
                    <a:lnTo>
                      <a:pt x="1030" y="9758"/>
                    </a:lnTo>
                    <a:lnTo>
                      <a:pt x="1298" y="9176"/>
                    </a:lnTo>
                    <a:lnTo>
                      <a:pt x="1657" y="8549"/>
                    </a:lnTo>
                    <a:lnTo>
                      <a:pt x="2015" y="7922"/>
                    </a:lnTo>
                    <a:lnTo>
                      <a:pt x="2462" y="7296"/>
                    </a:lnTo>
                    <a:lnTo>
                      <a:pt x="2954" y="6625"/>
                    </a:lnTo>
                    <a:lnTo>
                      <a:pt x="3536" y="5998"/>
                    </a:lnTo>
                    <a:lnTo>
                      <a:pt x="4163" y="5371"/>
                    </a:lnTo>
                    <a:lnTo>
                      <a:pt x="4834" y="4745"/>
                    </a:lnTo>
                    <a:lnTo>
                      <a:pt x="5640" y="4118"/>
                    </a:lnTo>
                    <a:lnTo>
                      <a:pt x="6490" y="3536"/>
                    </a:lnTo>
                    <a:lnTo>
                      <a:pt x="7385" y="2955"/>
                    </a:lnTo>
                    <a:lnTo>
                      <a:pt x="8415" y="2462"/>
                    </a:lnTo>
                    <a:lnTo>
                      <a:pt x="9534" y="1970"/>
                    </a:lnTo>
                    <a:lnTo>
                      <a:pt x="10697" y="1522"/>
                    </a:lnTo>
                    <a:lnTo>
                      <a:pt x="11995" y="1120"/>
                    </a:lnTo>
                    <a:lnTo>
                      <a:pt x="13383" y="761"/>
                    </a:lnTo>
                    <a:lnTo>
                      <a:pt x="14860" y="448"/>
                    </a:lnTo>
                    <a:lnTo>
                      <a:pt x="16471" y="224"/>
                    </a:lnTo>
                    <a:lnTo>
                      <a:pt x="18172" y="90"/>
                    </a:lnTo>
                    <a:lnTo>
                      <a:pt x="20007" y="1"/>
                    </a:lnTo>
                    <a:lnTo>
                      <a:pt x="21931"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85" name="Google Shape;1185;p47"/>
              <p:cNvSpPr/>
              <p:nvPr/>
            </p:nvSpPr>
            <p:spPr>
              <a:xfrm>
                <a:off x="1995675" y="1241775"/>
                <a:ext cx="546050" cy="316675"/>
              </a:xfrm>
              <a:custGeom>
                <a:rect b="b" l="l" r="r" t="t"/>
                <a:pathLst>
                  <a:path extrusionOk="0" fill="none" h="12667" w="21842">
                    <a:moveTo>
                      <a:pt x="21842" y="12667"/>
                    </a:moveTo>
                    <a:lnTo>
                      <a:pt x="21842" y="12667"/>
                    </a:lnTo>
                    <a:lnTo>
                      <a:pt x="21797" y="12085"/>
                    </a:lnTo>
                    <a:lnTo>
                      <a:pt x="21663" y="11458"/>
                    </a:lnTo>
                    <a:lnTo>
                      <a:pt x="21439" y="10608"/>
                    </a:lnTo>
                    <a:lnTo>
                      <a:pt x="21081" y="9623"/>
                    </a:lnTo>
                    <a:lnTo>
                      <a:pt x="20857" y="9086"/>
                    </a:lnTo>
                    <a:lnTo>
                      <a:pt x="20588" y="8549"/>
                    </a:lnTo>
                    <a:lnTo>
                      <a:pt x="20230" y="7967"/>
                    </a:lnTo>
                    <a:lnTo>
                      <a:pt x="19872" y="7385"/>
                    </a:lnTo>
                    <a:lnTo>
                      <a:pt x="19425" y="6804"/>
                    </a:lnTo>
                    <a:lnTo>
                      <a:pt x="18932" y="6177"/>
                    </a:lnTo>
                    <a:lnTo>
                      <a:pt x="18395" y="5595"/>
                    </a:lnTo>
                    <a:lnTo>
                      <a:pt x="17769" y="4969"/>
                    </a:lnTo>
                    <a:lnTo>
                      <a:pt x="17053" y="4387"/>
                    </a:lnTo>
                    <a:lnTo>
                      <a:pt x="16292" y="3850"/>
                    </a:lnTo>
                    <a:lnTo>
                      <a:pt x="15441" y="3268"/>
                    </a:lnTo>
                    <a:lnTo>
                      <a:pt x="14546" y="2775"/>
                    </a:lnTo>
                    <a:lnTo>
                      <a:pt x="13517" y="2283"/>
                    </a:lnTo>
                    <a:lnTo>
                      <a:pt x="12443" y="1836"/>
                    </a:lnTo>
                    <a:lnTo>
                      <a:pt x="11234" y="1388"/>
                    </a:lnTo>
                    <a:lnTo>
                      <a:pt x="9936" y="1030"/>
                    </a:lnTo>
                    <a:lnTo>
                      <a:pt x="8549" y="717"/>
                    </a:lnTo>
                    <a:lnTo>
                      <a:pt x="7072" y="448"/>
                    </a:lnTo>
                    <a:lnTo>
                      <a:pt x="5505" y="224"/>
                    </a:lnTo>
                    <a:lnTo>
                      <a:pt x="3760" y="90"/>
                    </a:lnTo>
                    <a:lnTo>
                      <a:pt x="1970" y="1"/>
                    </a:lnTo>
                    <a:lnTo>
                      <a:pt x="0"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86" name="Google Shape;1186;p47"/>
              <p:cNvSpPr/>
              <p:nvPr/>
            </p:nvSpPr>
            <p:spPr>
              <a:xfrm>
                <a:off x="4888050" y="3896950"/>
                <a:ext cx="1469175" cy="1469175"/>
              </a:xfrm>
              <a:custGeom>
                <a:rect b="b" l="l" r="r" t="t"/>
                <a:pathLst>
                  <a:path extrusionOk="0" fill="none" h="58767" w="58767">
                    <a:moveTo>
                      <a:pt x="29406" y="1"/>
                    </a:moveTo>
                    <a:lnTo>
                      <a:pt x="29406" y="1"/>
                    </a:lnTo>
                    <a:lnTo>
                      <a:pt x="30928" y="46"/>
                    </a:lnTo>
                    <a:lnTo>
                      <a:pt x="32405" y="135"/>
                    </a:lnTo>
                    <a:lnTo>
                      <a:pt x="33882" y="359"/>
                    </a:lnTo>
                    <a:lnTo>
                      <a:pt x="35314" y="583"/>
                    </a:lnTo>
                    <a:lnTo>
                      <a:pt x="36746" y="941"/>
                    </a:lnTo>
                    <a:lnTo>
                      <a:pt x="38133" y="1344"/>
                    </a:lnTo>
                    <a:lnTo>
                      <a:pt x="39521" y="1791"/>
                    </a:lnTo>
                    <a:lnTo>
                      <a:pt x="40819" y="2328"/>
                    </a:lnTo>
                    <a:lnTo>
                      <a:pt x="42161" y="2910"/>
                    </a:lnTo>
                    <a:lnTo>
                      <a:pt x="43415" y="3537"/>
                    </a:lnTo>
                    <a:lnTo>
                      <a:pt x="44623" y="4253"/>
                    </a:lnTo>
                    <a:lnTo>
                      <a:pt x="45831" y="5014"/>
                    </a:lnTo>
                    <a:lnTo>
                      <a:pt x="46995" y="5819"/>
                    </a:lnTo>
                    <a:lnTo>
                      <a:pt x="48069" y="6714"/>
                    </a:lnTo>
                    <a:lnTo>
                      <a:pt x="49143" y="7654"/>
                    </a:lnTo>
                    <a:lnTo>
                      <a:pt x="50173" y="8594"/>
                    </a:lnTo>
                    <a:lnTo>
                      <a:pt x="51158" y="9623"/>
                    </a:lnTo>
                    <a:lnTo>
                      <a:pt x="52053" y="10698"/>
                    </a:lnTo>
                    <a:lnTo>
                      <a:pt x="52948" y="11817"/>
                    </a:lnTo>
                    <a:lnTo>
                      <a:pt x="53753" y="12980"/>
                    </a:lnTo>
                    <a:lnTo>
                      <a:pt x="54514" y="14144"/>
                    </a:lnTo>
                    <a:lnTo>
                      <a:pt x="55230" y="15397"/>
                    </a:lnTo>
                    <a:lnTo>
                      <a:pt x="55902" y="16650"/>
                    </a:lnTo>
                    <a:lnTo>
                      <a:pt x="56484" y="17948"/>
                    </a:lnTo>
                    <a:lnTo>
                      <a:pt x="57021" y="19291"/>
                    </a:lnTo>
                    <a:lnTo>
                      <a:pt x="57468" y="20634"/>
                    </a:lnTo>
                    <a:lnTo>
                      <a:pt x="57871" y="22021"/>
                    </a:lnTo>
                    <a:lnTo>
                      <a:pt x="58184" y="23453"/>
                    </a:lnTo>
                    <a:lnTo>
                      <a:pt x="58453" y="24930"/>
                    </a:lnTo>
                    <a:lnTo>
                      <a:pt x="58632" y="26362"/>
                    </a:lnTo>
                    <a:lnTo>
                      <a:pt x="58766" y="27884"/>
                    </a:lnTo>
                    <a:lnTo>
                      <a:pt x="58766" y="29406"/>
                    </a:lnTo>
                    <a:lnTo>
                      <a:pt x="58766" y="29406"/>
                    </a:lnTo>
                    <a:lnTo>
                      <a:pt x="58766" y="30883"/>
                    </a:lnTo>
                    <a:lnTo>
                      <a:pt x="58632" y="32405"/>
                    </a:lnTo>
                    <a:lnTo>
                      <a:pt x="58453" y="33881"/>
                    </a:lnTo>
                    <a:lnTo>
                      <a:pt x="58184" y="35314"/>
                    </a:lnTo>
                    <a:lnTo>
                      <a:pt x="57871" y="36746"/>
                    </a:lnTo>
                    <a:lnTo>
                      <a:pt x="57468" y="38133"/>
                    </a:lnTo>
                    <a:lnTo>
                      <a:pt x="57021" y="39476"/>
                    </a:lnTo>
                    <a:lnTo>
                      <a:pt x="56484" y="40819"/>
                    </a:lnTo>
                    <a:lnTo>
                      <a:pt x="55902" y="42117"/>
                    </a:lnTo>
                    <a:lnTo>
                      <a:pt x="55230" y="43370"/>
                    </a:lnTo>
                    <a:lnTo>
                      <a:pt x="54514" y="44623"/>
                    </a:lnTo>
                    <a:lnTo>
                      <a:pt x="53753" y="45831"/>
                    </a:lnTo>
                    <a:lnTo>
                      <a:pt x="52948" y="46950"/>
                    </a:lnTo>
                    <a:lnTo>
                      <a:pt x="52053" y="48069"/>
                    </a:lnTo>
                    <a:lnTo>
                      <a:pt x="51158" y="49143"/>
                    </a:lnTo>
                    <a:lnTo>
                      <a:pt x="50173" y="50173"/>
                    </a:lnTo>
                    <a:lnTo>
                      <a:pt x="49143" y="51113"/>
                    </a:lnTo>
                    <a:lnTo>
                      <a:pt x="48069" y="52053"/>
                    </a:lnTo>
                    <a:lnTo>
                      <a:pt x="46995" y="52948"/>
                    </a:lnTo>
                    <a:lnTo>
                      <a:pt x="45831" y="53753"/>
                    </a:lnTo>
                    <a:lnTo>
                      <a:pt x="44623" y="54514"/>
                    </a:lnTo>
                    <a:lnTo>
                      <a:pt x="43415" y="55230"/>
                    </a:lnTo>
                    <a:lnTo>
                      <a:pt x="42161" y="55857"/>
                    </a:lnTo>
                    <a:lnTo>
                      <a:pt x="40819" y="56439"/>
                    </a:lnTo>
                    <a:lnTo>
                      <a:pt x="39521" y="56976"/>
                    </a:lnTo>
                    <a:lnTo>
                      <a:pt x="38133" y="57423"/>
                    </a:lnTo>
                    <a:lnTo>
                      <a:pt x="36746" y="57826"/>
                    </a:lnTo>
                    <a:lnTo>
                      <a:pt x="35314" y="58184"/>
                    </a:lnTo>
                    <a:lnTo>
                      <a:pt x="33882" y="58408"/>
                    </a:lnTo>
                    <a:lnTo>
                      <a:pt x="32405" y="58632"/>
                    </a:lnTo>
                    <a:lnTo>
                      <a:pt x="30928" y="58721"/>
                    </a:lnTo>
                    <a:lnTo>
                      <a:pt x="29406" y="58766"/>
                    </a:lnTo>
                    <a:lnTo>
                      <a:pt x="29406" y="58766"/>
                    </a:lnTo>
                    <a:lnTo>
                      <a:pt x="27884" y="58721"/>
                    </a:lnTo>
                    <a:lnTo>
                      <a:pt x="26407" y="58632"/>
                    </a:lnTo>
                    <a:lnTo>
                      <a:pt x="24930" y="58408"/>
                    </a:lnTo>
                    <a:lnTo>
                      <a:pt x="23498" y="58184"/>
                    </a:lnTo>
                    <a:lnTo>
                      <a:pt x="22066" y="57826"/>
                    </a:lnTo>
                    <a:lnTo>
                      <a:pt x="20678" y="57423"/>
                    </a:lnTo>
                    <a:lnTo>
                      <a:pt x="19291" y="56976"/>
                    </a:lnTo>
                    <a:lnTo>
                      <a:pt x="17948" y="56439"/>
                    </a:lnTo>
                    <a:lnTo>
                      <a:pt x="16650" y="55857"/>
                    </a:lnTo>
                    <a:lnTo>
                      <a:pt x="15397" y="55230"/>
                    </a:lnTo>
                    <a:lnTo>
                      <a:pt x="14189" y="54514"/>
                    </a:lnTo>
                    <a:lnTo>
                      <a:pt x="12980" y="53753"/>
                    </a:lnTo>
                    <a:lnTo>
                      <a:pt x="11817" y="52948"/>
                    </a:lnTo>
                    <a:lnTo>
                      <a:pt x="10698" y="52053"/>
                    </a:lnTo>
                    <a:lnTo>
                      <a:pt x="9668" y="51113"/>
                    </a:lnTo>
                    <a:lnTo>
                      <a:pt x="8639" y="50173"/>
                    </a:lnTo>
                    <a:lnTo>
                      <a:pt x="7654" y="49143"/>
                    </a:lnTo>
                    <a:lnTo>
                      <a:pt x="6714" y="48069"/>
                    </a:lnTo>
                    <a:lnTo>
                      <a:pt x="5864" y="46950"/>
                    </a:lnTo>
                    <a:lnTo>
                      <a:pt x="5058" y="45831"/>
                    </a:lnTo>
                    <a:lnTo>
                      <a:pt x="4253" y="44623"/>
                    </a:lnTo>
                    <a:lnTo>
                      <a:pt x="3581" y="43370"/>
                    </a:lnTo>
                    <a:lnTo>
                      <a:pt x="2910" y="42117"/>
                    </a:lnTo>
                    <a:lnTo>
                      <a:pt x="2328" y="40819"/>
                    </a:lnTo>
                    <a:lnTo>
                      <a:pt x="1791" y="39476"/>
                    </a:lnTo>
                    <a:lnTo>
                      <a:pt x="1344" y="38133"/>
                    </a:lnTo>
                    <a:lnTo>
                      <a:pt x="941" y="36746"/>
                    </a:lnTo>
                    <a:lnTo>
                      <a:pt x="627" y="35314"/>
                    </a:lnTo>
                    <a:lnTo>
                      <a:pt x="359" y="33881"/>
                    </a:lnTo>
                    <a:lnTo>
                      <a:pt x="180" y="32405"/>
                    </a:lnTo>
                    <a:lnTo>
                      <a:pt x="46" y="30883"/>
                    </a:lnTo>
                    <a:lnTo>
                      <a:pt x="1" y="29406"/>
                    </a:lnTo>
                    <a:lnTo>
                      <a:pt x="1" y="29406"/>
                    </a:lnTo>
                    <a:lnTo>
                      <a:pt x="46" y="27884"/>
                    </a:lnTo>
                    <a:lnTo>
                      <a:pt x="180" y="26362"/>
                    </a:lnTo>
                    <a:lnTo>
                      <a:pt x="359" y="24930"/>
                    </a:lnTo>
                    <a:lnTo>
                      <a:pt x="627" y="23453"/>
                    </a:lnTo>
                    <a:lnTo>
                      <a:pt x="941" y="22021"/>
                    </a:lnTo>
                    <a:lnTo>
                      <a:pt x="1344" y="20634"/>
                    </a:lnTo>
                    <a:lnTo>
                      <a:pt x="1791" y="19291"/>
                    </a:lnTo>
                    <a:lnTo>
                      <a:pt x="2328" y="17948"/>
                    </a:lnTo>
                    <a:lnTo>
                      <a:pt x="2910" y="16650"/>
                    </a:lnTo>
                    <a:lnTo>
                      <a:pt x="3581" y="15397"/>
                    </a:lnTo>
                    <a:lnTo>
                      <a:pt x="4253" y="14144"/>
                    </a:lnTo>
                    <a:lnTo>
                      <a:pt x="5058" y="12980"/>
                    </a:lnTo>
                    <a:lnTo>
                      <a:pt x="5864" y="11817"/>
                    </a:lnTo>
                    <a:lnTo>
                      <a:pt x="6714" y="10698"/>
                    </a:lnTo>
                    <a:lnTo>
                      <a:pt x="7654" y="9623"/>
                    </a:lnTo>
                    <a:lnTo>
                      <a:pt x="8639" y="8594"/>
                    </a:lnTo>
                    <a:lnTo>
                      <a:pt x="9668" y="7654"/>
                    </a:lnTo>
                    <a:lnTo>
                      <a:pt x="10698" y="6714"/>
                    </a:lnTo>
                    <a:lnTo>
                      <a:pt x="11817" y="5819"/>
                    </a:lnTo>
                    <a:lnTo>
                      <a:pt x="12980" y="5014"/>
                    </a:lnTo>
                    <a:lnTo>
                      <a:pt x="14189" y="4253"/>
                    </a:lnTo>
                    <a:lnTo>
                      <a:pt x="15397" y="3537"/>
                    </a:lnTo>
                    <a:lnTo>
                      <a:pt x="16650" y="2910"/>
                    </a:lnTo>
                    <a:lnTo>
                      <a:pt x="17948" y="2328"/>
                    </a:lnTo>
                    <a:lnTo>
                      <a:pt x="19291" y="1791"/>
                    </a:lnTo>
                    <a:lnTo>
                      <a:pt x="20678" y="1344"/>
                    </a:lnTo>
                    <a:lnTo>
                      <a:pt x="22066" y="941"/>
                    </a:lnTo>
                    <a:lnTo>
                      <a:pt x="23498" y="583"/>
                    </a:lnTo>
                    <a:lnTo>
                      <a:pt x="24930" y="359"/>
                    </a:lnTo>
                    <a:lnTo>
                      <a:pt x="26407" y="135"/>
                    </a:lnTo>
                    <a:lnTo>
                      <a:pt x="27884" y="46"/>
                    </a:lnTo>
                    <a:lnTo>
                      <a:pt x="29406" y="1"/>
                    </a:lnTo>
                    <a:lnTo>
                      <a:pt x="29406"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87" name="Google Shape;1187;p47"/>
              <p:cNvSpPr/>
              <p:nvPr/>
            </p:nvSpPr>
            <p:spPr>
              <a:xfrm>
                <a:off x="5368075" y="4261725"/>
                <a:ext cx="529275" cy="529275"/>
              </a:xfrm>
              <a:custGeom>
                <a:rect b="b" l="l" r="r" t="t"/>
                <a:pathLst>
                  <a:path extrusionOk="0" fill="none" h="21171" w="21171">
                    <a:moveTo>
                      <a:pt x="10608" y="0"/>
                    </a:moveTo>
                    <a:lnTo>
                      <a:pt x="10608" y="0"/>
                    </a:lnTo>
                    <a:lnTo>
                      <a:pt x="11145" y="45"/>
                    </a:lnTo>
                    <a:lnTo>
                      <a:pt x="11682" y="90"/>
                    </a:lnTo>
                    <a:lnTo>
                      <a:pt x="12219" y="135"/>
                    </a:lnTo>
                    <a:lnTo>
                      <a:pt x="12711" y="224"/>
                    </a:lnTo>
                    <a:lnTo>
                      <a:pt x="13741" y="493"/>
                    </a:lnTo>
                    <a:lnTo>
                      <a:pt x="14725" y="851"/>
                    </a:lnTo>
                    <a:lnTo>
                      <a:pt x="15620" y="1298"/>
                    </a:lnTo>
                    <a:lnTo>
                      <a:pt x="16516" y="1835"/>
                    </a:lnTo>
                    <a:lnTo>
                      <a:pt x="17321" y="2417"/>
                    </a:lnTo>
                    <a:lnTo>
                      <a:pt x="18082" y="3089"/>
                    </a:lnTo>
                    <a:lnTo>
                      <a:pt x="18753" y="3849"/>
                    </a:lnTo>
                    <a:lnTo>
                      <a:pt x="19335" y="4655"/>
                    </a:lnTo>
                    <a:lnTo>
                      <a:pt x="19872" y="5550"/>
                    </a:lnTo>
                    <a:lnTo>
                      <a:pt x="20320" y="6490"/>
                    </a:lnTo>
                    <a:lnTo>
                      <a:pt x="20678" y="7430"/>
                    </a:lnTo>
                    <a:lnTo>
                      <a:pt x="20946" y="8459"/>
                    </a:lnTo>
                    <a:lnTo>
                      <a:pt x="21036" y="8996"/>
                    </a:lnTo>
                    <a:lnTo>
                      <a:pt x="21125" y="9489"/>
                    </a:lnTo>
                    <a:lnTo>
                      <a:pt x="21125" y="10026"/>
                    </a:lnTo>
                    <a:lnTo>
                      <a:pt x="21170" y="10563"/>
                    </a:lnTo>
                    <a:lnTo>
                      <a:pt x="21170" y="10563"/>
                    </a:lnTo>
                    <a:lnTo>
                      <a:pt x="21125" y="11145"/>
                    </a:lnTo>
                    <a:lnTo>
                      <a:pt x="21125" y="11682"/>
                    </a:lnTo>
                    <a:lnTo>
                      <a:pt x="21036" y="12174"/>
                    </a:lnTo>
                    <a:lnTo>
                      <a:pt x="20946" y="12711"/>
                    </a:lnTo>
                    <a:lnTo>
                      <a:pt x="20678" y="13741"/>
                    </a:lnTo>
                    <a:lnTo>
                      <a:pt x="20320" y="14681"/>
                    </a:lnTo>
                    <a:lnTo>
                      <a:pt x="19872" y="15620"/>
                    </a:lnTo>
                    <a:lnTo>
                      <a:pt x="19335" y="16516"/>
                    </a:lnTo>
                    <a:lnTo>
                      <a:pt x="18753" y="17321"/>
                    </a:lnTo>
                    <a:lnTo>
                      <a:pt x="18082" y="18037"/>
                    </a:lnTo>
                    <a:lnTo>
                      <a:pt x="17321" y="18753"/>
                    </a:lnTo>
                    <a:lnTo>
                      <a:pt x="16516" y="19335"/>
                    </a:lnTo>
                    <a:lnTo>
                      <a:pt x="15620" y="19872"/>
                    </a:lnTo>
                    <a:lnTo>
                      <a:pt x="14725" y="20320"/>
                    </a:lnTo>
                    <a:lnTo>
                      <a:pt x="13741" y="20678"/>
                    </a:lnTo>
                    <a:lnTo>
                      <a:pt x="12711" y="20946"/>
                    </a:lnTo>
                    <a:lnTo>
                      <a:pt x="12219" y="21036"/>
                    </a:lnTo>
                    <a:lnTo>
                      <a:pt x="11682" y="21081"/>
                    </a:lnTo>
                    <a:lnTo>
                      <a:pt x="11145" y="21126"/>
                    </a:lnTo>
                    <a:lnTo>
                      <a:pt x="10608" y="21170"/>
                    </a:lnTo>
                    <a:lnTo>
                      <a:pt x="10608" y="21170"/>
                    </a:lnTo>
                    <a:lnTo>
                      <a:pt x="10026" y="21126"/>
                    </a:lnTo>
                    <a:lnTo>
                      <a:pt x="9489" y="21081"/>
                    </a:lnTo>
                    <a:lnTo>
                      <a:pt x="8996" y="21036"/>
                    </a:lnTo>
                    <a:lnTo>
                      <a:pt x="8459" y="20946"/>
                    </a:lnTo>
                    <a:lnTo>
                      <a:pt x="7430" y="20678"/>
                    </a:lnTo>
                    <a:lnTo>
                      <a:pt x="6490" y="20320"/>
                    </a:lnTo>
                    <a:lnTo>
                      <a:pt x="5550" y="19872"/>
                    </a:lnTo>
                    <a:lnTo>
                      <a:pt x="4700" y="19335"/>
                    </a:lnTo>
                    <a:lnTo>
                      <a:pt x="3849" y="18753"/>
                    </a:lnTo>
                    <a:lnTo>
                      <a:pt x="3133" y="18037"/>
                    </a:lnTo>
                    <a:lnTo>
                      <a:pt x="2417" y="17321"/>
                    </a:lnTo>
                    <a:lnTo>
                      <a:pt x="1835" y="16516"/>
                    </a:lnTo>
                    <a:lnTo>
                      <a:pt x="1298" y="15620"/>
                    </a:lnTo>
                    <a:lnTo>
                      <a:pt x="851" y="14681"/>
                    </a:lnTo>
                    <a:lnTo>
                      <a:pt x="493" y="13741"/>
                    </a:lnTo>
                    <a:lnTo>
                      <a:pt x="224" y="12711"/>
                    </a:lnTo>
                    <a:lnTo>
                      <a:pt x="135" y="12174"/>
                    </a:lnTo>
                    <a:lnTo>
                      <a:pt x="90" y="11682"/>
                    </a:lnTo>
                    <a:lnTo>
                      <a:pt x="45" y="11145"/>
                    </a:lnTo>
                    <a:lnTo>
                      <a:pt x="0" y="10563"/>
                    </a:lnTo>
                    <a:lnTo>
                      <a:pt x="0" y="10563"/>
                    </a:lnTo>
                    <a:lnTo>
                      <a:pt x="45" y="10026"/>
                    </a:lnTo>
                    <a:lnTo>
                      <a:pt x="90" y="9489"/>
                    </a:lnTo>
                    <a:lnTo>
                      <a:pt x="135" y="8996"/>
                    </a:lnTo>
                    <a:lnTo>
                      <a:pt x="224" y="8459"/>
                    </a:lnTo>
                    <a:lnTo>
                      <a:pt x="493" y="7430"/>
                    </a:lnTo>
                    <a:lnTo>
                      <a:pt x="851" y="6490"/>
                    </a:lnTo>
                    <a:lnTo>
                      <a:pt x="1298" y="5550"/>
                    </a:lnTo>
                    <a:lnTo>
                      <a:pt x="1835" y="4655"/>
                    </a:lnTo>
                    <a:lnTo>
                      <a:pt x="2417" y="3849"/>
                    </a:lnTo>
                    <a:lnTo>
                      <a:pt x="3133" y="3089"/>
                    </a:lnTo>
                    <a:lnTo>
                      <a:pt x="3849" y="2417"/>
                    </a:lnTo>
                    <a:lnTo>
                      <a:pt x="4700" y="1835"/>
                    </a:lnTo>
                    <a:lnTo>
                      <a:pt x="5550" y="1298"/>
                    </a:lnTo>
                    <a:lnTo>
                      <a:pt x="6490" y="851"/>
                    </a:lnTo>
                    <a:lnTo>
                      <a:pt x="7430" y="493"/>
                    </a:lnTo>
                    <a:lnTo>
                      <a:pt x="8459" y="224"/>
                    </a:lnTo>
                    <a:lnTo>
                      <a:pt x="8996" y="135"/>
                    </a:lnTo>
                    <a:lnTo>
                      <a:pt x="9489" y="90"/>
                    </a:lnTo>
                    <a:lnTo>
                      <a:pt x="10026" y="45"/>
                    </a:lnTo>
                    <a:lnTo>
                      <a:pt x="10608" y="0"/>
                    </a:lnTo>
                    <a:lnTo>
                      <a:pt x="10608" y="0"/>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88" name="Google Shape;1188;p47"/>
              <p:cNvSpPr/>
              <p:nvPr/>
            </p:nvSpPr>
            <p:spPr>
              <a:xfrm>
                <a:off x="5083875" y="4790975"/>
                <a:ext cx="548275" cy="339050"/>
              </a:xfrm>
              <a:custGeom>
                <a:rect b="b" l="l" r="r" t="t"/>
                <a:pathLst>
                  <a:path extrusionOk="0" fill="none" h="13562" w="21931">
                    <a:moveTo>
                      <a:pt x="0" y="13561"/>
                    </a:moveTo>
                    <a:lnTo>
                      <a:pt x="0" y="13561"/>
                    </a:lnTo>
                    <a:lnTo>
                      <a:pt x="45" y="12980"/>
                    </a:lnTo>
                    <a:lnTo>
                      <a:pt x="179" y="12264"/>
                    </a:lnTo>
                    <a:lnTo>
                      <a:pt x="403" y="11368"/>
                    </a:lnTo>
                    <a:lnTo>
                      <a:pt x="761" y="10339"/>
                    </a:lnTo>
                    <a:lnTo>
                      <a:pt x="1030" y="9757"/>
                    </a:lnTo>
                    <a:lnTo>
                      <a:pt x="1298" y="9175"/>
                    </a:lnTo>
                    <a:lnTo>
                      <a:pt x="1656" y="8549"/>
                    </a:lnTo>
                    <a:lnTo>
                      <a:pt x="2014" y="7922"/>
                    </a:lnTo>
                    <a:lnTo>
                      <a:pt x="2462" y="7251"/>
                    </a:lnTo>
                    <a:lnTo>
                      <a:pt x="2954" y="6624"/>
                    </a:lnTo>
                    <a:lnTo>
                      <a:pt x="3536" y="5998"/>
                    </a:lnTo>
                    <a:lnTo>
                      <a:pt x="4163" y="5326"/>
                    </a:lnTo>
                    <a:lnTo>
                      <a:pt x="4834" y="4700"/>
                    </a:lnTo>
                    <a:lnTo>
                      <a:pt x="5640" y="4118"/>
                    </a:lnTo>
                    <a:lnTo>
                      <a:pt x="6490" y="3536"/>
                    </a:lnTo>
                    <a:lnTo>
                      <a:pt x="7385" y="2954"/>
                    </a:lnTo>
                    <a:lnTo>
                      <a:pt x="8414" y="2417"/>
                    </a:lnTo>
                    <a:lnTo>
                      <a:pt x="9533" y="1925"/>
                    </a:lnTo>
                    <a:lnTo>
                      <a:pt x="10697" y="1477"/>
                    </a:lnTo>
                    <a:lnTo>
                      <a:pt x="11995" y="1074"/>
                    </a:lnTo>
                    <a:lnTo>
                      <a:pt x="13382" y="761"/>
                    </a:lnTo>
                    <a:lnTo>
                      <a:pt x="14859" y="448"/>
                    </a:lnTo>
                    <a:lnTo>
                      <a:pt x="16471" y="224"/>
                    </a:lnTo>
                    <a:lnTo>
                      <a:pt x="18171" y="90"/>
                    </a:lnTo>
                    <a:lnTo>
                      <a:pt x="20006" y="0"/>
                    </a:lnTo>
                    <a:lnTo>
                      <a:pt x="21931"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89" name="Google Shape;1189;p47"/>
              <p:cNvSpPr/>
              <p:nvPr/>
            </p:nvSpPr>
            <p:spPr>
              <a:xfrm>
                <a:off x="5622075" y="4790975"/>
                <a:ext cx="546050" cy="315550"/>
              </a:xfrm>
              <a:custGeom>
                <a:rect b="b" l="l" r="r" t="t"/>
                <a:pathLst>
                  <a:path extrusionOk="0" fill="none" h="12622" w="21842">
                    <a:moveTo>
                      <a:pt x="21841" y="12622"/>
                    </a:moveTo>
                    <a:lnTo>
                      <a:pt x="21841" y="12622"/>
                    </a:lnTo>
                    <a:lnTo>
                      <a:pt x="21797" y="12085"/>
                    </a:lnTo>
                    <a:lnTo>
                      <a:pt x="21662" y="11413"/>
                    </a:lnTo>
                    <a:lnTo>
                      <a:pt x="21438" y="10608"/>
                    </a:lnTo>
                    <a:lnTo>
                      <a:pt x="21080" y="9623"/>
                    </a:lnTo>
                    <a:lnTo>
                      <a:pt x="20857" y="9086"/>
                    </a:lnTo>
                    <a:lnTo>
                      <a:pt x="20588" y="8504"/>
                    </a:lnTo>
                    <a:lnTo>
                      <a:pt x="20230" y="7967"/>
                    </a:lnTo>
                    <a:lnTo>
                      <a:pt x="19872" y="7340"/>
                    </a:lnTo>
                    <a:lnTo>
                      <a:pt x="19424" y="6758"/>
                    </a:lnTo>
                    <a:lnTo>
                      <a:pt x="18932" y="6177"/>
                    </a:lnTo>
                    <a:lnTo>
                      <a:pt x="18395" y="5550"/>
                    </a:lnTo>
                    <a:lnTo>
                      <a:pt x="17768" y="4968"/>
                    </a:lnTo>
                    <a:lnTo>
                      <a:pt x="17052" y="4386"/>
                    </a:lnTo>
                    <a:lnTo>
                      <a:pt x="16291" y="3805"/>
                    </a:lnTo>
                    <a:lnTo>
                      <a:pt x="15441" y="3267"/>
                    </a:lnTo>
                    <a:lnTo>
                      <a:pt x="14546" y="2730"/>
                    </a:lnTo>
                    <a:lnTo>
                      <a:pt x="13517" y="2238"/>
                    </a:lnTo>
                    <a:lnTo>
                      <a:pt x="12442" y="1791"/>
                    </a:lnTo>
                    <a:lnTo>
                      <a:pt x="11234" y="1388"/>
                    </a:lnTo>
                    <a:lnTo>
                      <a:pt x="9936" y="985"/>
                    </a:lnTo>
                    <a:lnTo>
                      <a:pt x="8549" y="672"/>
                    </a:lnTo>
                    <a:lnTo>
                      <a:pt x="7072" y="403"/>
                    </a:lnTo>
                    <a:lnTo>
                      <a:pt x="5505" y="224"/>
                    </a:lnTo>
                    <a:lnTo>
                      <a:pt x="3760" y="45"/>
                    </a:lnTo>
                    <a:lnTo>
                      <a:pt x="1969" y="0"/>
                    </a:lnTo>
                    <a:lnTo>
                      <a:pt x="0"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90" name="Google Shape;1190;p47"/>
              <p:cNvSpPr/>
              <p:nvPr/>
            </p:nvSpPr>
            <p:spPr>
              <a:xfrm>
                <a:off x="1261675" y="3896950"/>
                <a:ext cx="1469150" cy="1469175"/>
              </a:xfrm>
              <a:custGeom>
                <a:rect b="b" l="l" r="r" t="t"/>
                <a:pathLst>
                  <a:path extrusionOk="0" fill="none" h="58767" w="58766">
                    <a:moveTo>
                      <a:pt x="29405" y="1"/>
                    </a:moveTo>
                    <a:lnTo>
                      <a:pt x="29405" y="1"/>
                    </a:lnTo>
                    <a:lnTo>
                      <a:pt x="30927" y="46"/>
                    </a:lnTo>
                    <a:lnTo>
                      <a:pt x="32404" y="135"/>
                    </a:lnTo>
                    <a:lnTo>
                      <a:pt x="33881" y="359"/>
                    </a:lnTo>
                    <a:lnTo>
                      <a:pt x="35313" y="583"/>
                    </a:lnTo>
                    <a:lnTo>
                      <a:pt x="36745" y="941"/>
                    </a:lnTo>
                    <a:lnTo>
                      <a:pt x="38133" y="1344"/>
                    </a:lnTo>
                    <a:lnTo>
                      <a:pt x="39520" y="1791"/>
                    </a:lnTo>
                    <a:lnTo>
                      <a:pt x="40818" y="2328"/>
                    </a:lnTo>
                    <a:lnTo>
                      <a:pt x="42161" y="2910"/>
                    </a:lnTo>
                    <a:lnTo>
                      <a:pt x="43414" y="3537"/>
                    </a:lnTo>
                    <a:lnTo>
                      <a:pt x="44622" y="4253"/>
                    </a:lnTo>
                    <a:lnTo>
                      <a:pt x="45831" y="5014"/>
                    </a:lnTo>
                    <a:lnTo>
                      <a:pt x="46994" y="5819"/>
                    </a:lnTo>
                    <a:lnTo>
                      <a:pt x="48069" y="6714"/>
                    </a:lnTo>
                    <a:lnTo>
                      <a:pt x="49143" y="7654"/>
                    </a:lnTo>
                    <a:lnTo>
                      <a:pt x="50172" y="8594"/>
                    </a:lnTo>
                    <a:lnTo>
                      <a:pt x="51157" y="9623"/>
                    </a:lnTo>
                    <a:lnTo>
                      <a:pt x="52052" y="10698"/>
                    </a:lnTo>
                    <a:lnTo>
                      <a:pt x="52947" y="11817"/>
                    </a:lnTo>
                    <a:lnTo>
                      <a:pt x="53753" y="12980"/>
                    </a:lnTo>
                    <a:lnTo>
                      <a:pt x="54514" y="14144"/>
                    </a:lnTo>
                    <a:lnTo>
                      <a:pt x="55230" y="15397"/>
                    </a:lnTo>
                    <a:lnTo>
                      <a:pt x="55901" y="16650"/>
                    </a:lnTo>
                    <a:lnTo>
                      <a:pt x="56483" y="17948"/>
                    </a:lnTo>
                    <a:lnTo>
                      <a:pt x="57020" y="19291"/>
                    </a:lnTo>
                    <a:lnTo>
                      <a:pt x="57467" y="20634"/>
                    </a:lnTo>
                    <a:lnTo>
                      <a:pt x="57870" y="22021"/>
                    </a:lnTo>
                    <a:lnTo>
                      <a:pt x="58184" y="23453"/>
                    </a:lnTo>
                    <a:lnTo>
                      <a:pt x="58452" y="24930"/>
                    </a:lnTo>
                    <a:lnTo>
                      <a:pt x="58631" y="26362"/>
                    </a:lnTo>
                    <a:lnTo>
                      <a:pt x="58765" y="27884"/>
                    </a:lnTo>
                    <a:lnTo>
                      <a:pt x="58765" y="29406"/>
                    </a:lnTo>
                    <a:lnTo>
                      <a:pt x="58765" y="29406"/>
                    </a:lnTo>
                    <a:lnTo>
                      <a:pt x="58765" y="30883"/>
                    </a:lnTo>
                    <a:lnTo>
                      <a:pt x="58631" y="32405"/>
                    </a:lnTo>
                    <a:lnTo>
                      <a:pt x="58452" y="33881"/>
                    </a:lnTo>
                    <a:lnTo>
                      <a:pt x="58184" y="35314"/>
                    </a:lnTo>
                    <a:lnTo>
                      <a:pt x="57870" y="36746"/>
                    </a:lnTo>
                    <a:lnTo>
                      <a:pt x="57467" y="38133"/>
                    </a:lnTo>
                    <a:lnTo>
                      <a:pt x="57020" y="39476"/>
                    </a:lnTo>
                    <a:lnTo>
                      <a:pt x="56483" y="40819"/>
                    </a:lnTo>
                    <a:lnTo>
                      <a:pt x="55901" y="42117"/>
                    </a:lnTo>
                    <a:lnTo>
                      <a:pt x="55230" y="43370"/>
                    </a:lnTo>
                    <a:lnTo>
                      <a:pt x="54514" y="44623"/>
                    </a:lnTo>
                    <a:lnTo>
                      <a:pt x="53753" y="45831"/>
                    </a:lnTo>
                    <a:lnTo>
                      <a:pt x="52947" y="46950"/>
                    </a:lnTo>
                    <a:lnTo>
                      <a:pt x="52052" y="48069"/>
                    </a:lnTo>
                    <a:lnTo>
                      <a:pt x="51157" y="49143"/>
                    </a:lnTo>
                    <a:lnTo>
                      <a:pt x="50172" y="50173"/>
                    </a:lnTo>
                    <a:lnTo>
                      <a:pt x="49143" y="51113"/>
                    </a:lnTo>
                    <a:lnTo>
                      <a:pt x="48069" y="52053"/>
                    </a:lnTo>
                    <a:lnTo>
                      <a:pt x="46994" y="52948"/>
                    </a:lnTo>
                    <a:lnTo>
                      <a:pt x="45831" y="53753"/>
                    </a:lnTo>
                    <a:lnTo>
                      <a:pt x="44622" y="54514"/>
                    </a:lnTo>
                    <a:lnTo>
                      <a:pt x="43414" y="55230"/>
                    </a:lnTo>
                    <a:lnTo>
                      <a:pt x="42161" y="55857"/>
                    </a:lnTo>
                    <a:lnTo>
                      <a:pt x="40818" y="56439"/>
                    </a:lnTo>
                    <a:lnTo>
                      <a:pt x="39520" y="56976"/>
                    </a:lnTo>
                    <a:lnTo>
                      <a:pt x="38133" y="57423"/>
                    </a:lnTo>
                    <a:lnTo>
                      <a:pt x="36745" y="57826"/>
                    </a:lnTo>
                    <a:lnTo>
                      <a:pt x="35313" y="58184"/>
                    </a:lnTo>
                    <a:lnTo>
                      <a:pt x="33881" y="58408"/>
                    </a:lnTo>
                    <a:lnTo>
                      <a:pt x="32404" y="58632"/>
                    </a:lnTo>
                    <a:lnTo>
                      <a:pt x="30927" y="58721"/>
                    </a:lnTo>
                    <a:lnTo>
                      <a:pt x="29405" y="58766"/>
                    </a:lnTo>
                    <a:lnTo>
                      <a:pt x="29405" y="58766"/>
                    </a:lnTo>
                    <a:lnTo>
                      <a:pt x="27883" y="58721"/>
                    </a:lnTo>
                    <a:lnTo>
                      <a:pt x="26406" y="58632"/>
                    </a:lnTo>
                    <a:lnTo>
                      <a:pt x="24929" y="58408"/>
                    </a:lnTo>
                    <a:lnTo>
                      <a:pt x="23497" y="58184"/>
                    </a:lnTo>
                    <a:lnTo>
                      <a:pt x="22065" y="57826"/>
                    </a:lnTo>
                    <a:lnTo>
                      <a:pt x="20678" y="57423"/>
                    </a:lnTo>
                    <a:lnTo>
                      <a:pt x="19290" y="56976"/>
                    </a:lnTo>
                    <a:lnTo>
                      <a:pt x="17947" y="56439"/>
                    </a:lnTo>
                    <a:lnTo>
                      <a:pt x="16650" y="55857"/>
                    </a:lnTo>
                    <a:lnTo>
                      <a:pt x="15396" y="55230"/>
                    </a:lnTo>
                    <a:lnTo>
                      <a:pt x="14188" y="54514"/>
                    </a:lnTo>
                    <a:lnTo>
                      <a:pt x="12980" y="53753"/>
                    </a:lnTo>
                    <a:lnTo>
                      <a:pt x="11816" y="52948"/>
                    </a:lnTo>
                    <a:lnTo>
                      <a:pt x="10697" y="52053"/>
                    </a:lnTo>
                    <a:lnTo>
                      <a:pt x="9668" y="51113"/>
                    </a:lnTo>
                    <a:lnTo>
                      <a:pt x="8638" y="50173"/>
                    </a:lnTo>
                    <a:lnTo>
                      <a:pt x="7653" y="49143"/>
                    </a:lnTo>
                    <a:lnTo>
                      <a:pt x="6714" y="48069"/>
                    </a:lnTo>
                    <a:lnTo>
                      <a:pt x="5863" y="46950"/>
                    </a:lnTo>
                    <a:lnTo>
                      <a:pt x="5058" y="45831"/>
                    </a:lnTo>
                    <a:lnTo>
                      <a:pt x="4252" y="44623"/>
                    </a:lnTo>
                    <a:lnTo>
                      <a:pt x="3581" y="43370"/>
                    </a:lnTo>
                    <a:lnTo>
                      <a:pt x="2909" y="42117"/>
                    </a:lnTo>
                    <a:lnTo>
                      <a:pt x="2327" y="40819"/>
                    </a:lnTo>
                    <a:lnTo>
                      <a:pt x="1790" y="39476"/>
                    </a:lnTo>
                    <a:lnTo>
                      <a:pt x="1343" y="38133"/>
                    </a:lnTo>
                    <a:lnTo>
                      <a:pt x="940" y="36746"/>
                    </a:lnTo>
                    <a:lnTo>
                      <a:pt x="627" y="35314"/>
                    </a:lnTo>
                    <a:lnTo>
                      <a:pt x="358" y="33881"/>
                    </a:lnTo>
                    <a:lnTo>
                      <a:pt x="179" y="32405"/>
                    </a:lnTo>
                    <a:lnTo>
                      <a:pt x="45" y="30883"/>
                    </a:lnTo>
                    <a:lnTo>
                      <a:pt x="0" y="29406"/>
                    </a:lnTo>
                    <a:lnTo>
                      <a:pt x="0" y="29406"/>
                    </a:lnTo>
                    <a:lnTo>
                      <a:pt x="45" y="27884"/>
                    </a:lnTo>
                    <a:lnTo>
                      <a:pt x="179" y="26362"/>
                    </a:lnTo>
                    <a:lnTo>
                      <a:pt x="358" y="24930"/>
                    </a:lnTo>
                    <a:lnTo>
                      <a:pt x="627" y="23453"/>
                    </a:lnTo>
                    <a:lnTo>
                      <a:pt x="940" y="22021"/>
                    </a:lnTo>
                    <a:lnTo>
                      <a:pt x="1343" y="20634"/>
                    </a:lnTo>
                    <a:lnTo>
                      <a:pt x="1790" y="19291"/>
                    </a:lnTo>
                    <a:lnTo>
                      <a:pt x="2327" y="17948"/>
                    </a:lnTo>
                    <a:lnTo>
                      <a:pt x="2909" y="16650"/>
                    </a:lnTo>
                    <a:lnTo>
                      <a:pt x="3581" y="15397"/>
                    </a:lnTo>
                    <a:lnTo>
                      <a:pt x="4252" y="14144"/>
                    </a:lnTo>
                    <a:lnTo>
                      <a:pt x="5058" y="12980"/>
                    </a:lnTo>
                    <a:lnTo>
                      <a:pt x="5863" y="11817"/>
                    </a:lnTo>
                    <a:lnTo>
                      <a:pt x="6714" y="10698"/>
                    </a:lnTo>
                    <a:lnTo>
                      <a:pt x="7653" y="9623"/>
                    </a:lnTo>
                    <a:lnTo>
                      <a:pt x="8638" y="8594"/>
                    </a:lnTo>
                    <a:lnTo>
                      <a:pt x="9668" y="7654"/>
                    </a:lnTo>
                    <a:lnTo>
                      <a:pt x="10697" y="6714"/>
                    </a:lnTo>
                    <a:lnTo>
                      <a:pt x="11816" y="5819"/>
                    </a:lnTo>
                    <a:lnTo>
                      <a:pt x="12980" y="5014"/>
                    </a:lnTo>
                    <a:lnTo>
                      <a:pt x="14188" y="4253"/>
                    </a:lnTo>
                    <a:lnTo>
                      <a:pt x="15396" y="3537"/>
                    </a:lnTo>
                    <a:lnTo>
                      <a:pt x="16650" y="2910"/>
                    </a:lnTo>
                    <a:lnTo>
                      <a:pt x="17947" y="2328"/>
                    </a:lnTo>
                    <a:lnTo>
                      <a:pt x="19290" y="1791"/>
                    </a:lnTo>
                    <a:lnTo>
                      <a:pt x="20678" y="1344"/>
                    </a:lnTo>
                    <a:lnTo>
                      <a:pt x="22065" y="941"/>
                    </a:lnTo>
                    <a:lnTo>
                      <a:pt x="23497" y="583"/>
                    </a:lnTo>
                    <a:lnTo>
                      <a:pt x="24929" y="359"/>
                    </a:lnTo>
                    <a:lnTo>
                      <a:pt x="26406" y="135"/>
                    </a:lnTo>
                    <a:lnTo>
                      <a:pt x="27883" y="46"/>
                    </a:lnTo>
                    <a:lnTo>
                      <a:pt x="29405" y="1"/>
                    </a:lnTo>
                    <a:lnTo>
                      <a:pt x="29405"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91" name="Google Shape;1191;p47"/>
              <p:cNvSpPr/>
              <p:nvPr/>
            </p:nvSpPr>
            <p:spPr>
              <a:xfrm>
                <a:off x="1741675" y="4261725"/>
                <a:ext cx="529275" cy="529275"/>
              </a:xfrm>
              <a:custGeom>
                <a:rect b="b" l="l" r="r" t="t"/>
                <a:pathLst>
                  <a:path extrusionOk="0" fill="none" h="21171" w="21171">
                    <a:moveTo>
                      <a:pt x="10608" y="0"/>
                    </a:moveTo>
                    <a:lnTo>
                      <a:pt x="10608" y="0"/>
                    </a:lnTo>
                    <a:lnTo>
                      <a:pt x="11145" y="45"/>
                    </a:lnTo>
                    <a:lnTo>
                      <a:pt x="11682" y="90"/>
                    </a:lnTo>
                    <a:lnTo>
                      <a:pt x="12219" y="135"/>
                    </a:lnTo>
                    <a:lnTo>
                      <a:pt x="12712" y="224"/>
                    </a:lnTo>
                    <a:lnTo>
                      <a:pt x="13741" y="493"/>
                    </a:lnTo>
                    <a:lnTo>
                      <a:pt x="14726" y="851"/>
                    </a:lnTo>
                    <a:lnTo>
                      <a:pt x="15621" y="1298"/>
                    </a:lnTo>
                    <a:lnTo>
                      <a:pt x="16516" y="1835"/>
                    </a:lnTo>
                    <a:lnTo>
                      <a:pt x="17321" y="2417"/>
                    </a:lnTo>
                    <a:lnTo>
                      <a:pt x="18082" y="3089"/>
                    </a:lnTo>
                    <a:lnTo>
                      <a:pt x="18754" y="3849"/>
                    </a:lnTo>
                    <a:lnTo>
                      <a:pt x="19335" y="4655"/>
                    </a:lnTo>
                    <a:lnTo>
                      <a:pt x="19873" y="5550"/>
                    </a:lnTo>
                    <a:lnTo>
                      <a:pt x="20320" y="6490"/>
                    </a:lnTo>
                    <a:lnTo>
                      <a:pt x="20678" y="7430"/>
                    </a:lnTo>
                    <a:lnTo>
                      <a:pt x="20947" y="8459"/>
                    </a:lnTo>
                    <a:lnTo>
                      <a:pt x="21036" y="8996"/>
                    </a:lnTo>
                    <a:lnTo>
                      <a:pt x="21126" y="9489"/>
                    </a:lnTo>
                    <a:lnTo>
                      <a:pt x="21126" y="10026"/>
                    </a:lnTo>
                    <a:lnTo>
                      <a:pt x="21170" y="10563"/>
                    </a:lnTo>
                    <a:lnTo>
                      <a:pt x="21170" y="10563"/>
                    </a:lnTo>
                    <a:lnTo>
                      <a:pt x="21126" y="11145"/>
                    </a:lnTo>
                    <a:lnTo>
                      <a:pt x="21126" y="11682"/>
                    </a:lnTo>
                    <a:lnTo>
                      <a:pt x="21036" y="12174"/>
                    </a:lnTo>
                    <a:lnTo>
                      <a:pt x="20947" y="12711"/>
                    </a:lnTo>
                    <a:lnTo>
                      <a:pt x="20678" y="13741"/>
                    </a:lnTo>
                    <a:lnTo>
                      <a:pt x="20320" y="14681"/>
                    </a:lnTo>
                    <a:lnTo>
                      <a:pt x="19873" y="15620"/>
                    </a:lnTo>
                    <a:lnTo>
                      <a:pt x="19335" y="16516"/>
                    </a:lnTo>
                    <a:lnTo>
                      <a:pt x="18754" y="17321"/>
                    </a:lnTo>
                    <a:lnTo>
                      <a:pt x="18082" y="18037"/>
                    </a:lnTo>
                    <a:lnTo>
                      <a:pt x="17321" y="18753"/>
                    </a:lnTo>
                    <a:lnTo>
                      <a:pt x="16516" y="19335"/>
                    </a:lnTo>
                    <a:lnTo>
                      <a:pt x="15621" y="19872"/>
                    </a:lnTo>
                    <a:lnTo>
                      <a:pt x="14726" y="20320"/>
                    </a:lnTo>
                    <a:lnTo>
                      <a:pt x="13741" y="20678"/>
                    </a:lnTo>
                    <a:lnTo>
                      <a:pt x="12712" y="20946"/>
                    </a:lnTo>
                    <a:lnTo>
                      <a:pt x="12219" y="21036"/>
                    </a:lnTo>
                    <a:lnTo>
                      <a:pt x="11682" y="21081"/>
                    </a:lnTo>
                    <a:lnTo>
                      <a:pt x="11145" y="21126"/>
                    </a:lnTo>
                    <a:lnTo>
                      <a:pt x="10608" y="21170"/>
                    </a:lnTo>
                    <a:lnTo>
                      <a:pt x="10608" y="21170"/>
                    </a:lnTo>
                    <a:lnTo>
                      <a:pt x="10026" y="21126"/>
                    </a:lnTo>
                    <a:lnTo>
                      <a:pt x="9489" y="21081"/>
                    </a:lnTo>
                    <a:lnTo>
                      <a:pt x="8997" y="21036"/>
                    </a:lnTo>
                    <a:lnTo>
                      <a:pt x="8460" y="20946"/>
                    </a:lnTo>
                    <a:lnTo>
                      <a:pt x="7430" y="20678"/>
                    </a:lnTo>
                    <a:lnTo>
                      <a:pt x="6490" y="20320"/>
                    </a:lnTo>
                    <a:lnTo>
                      <a:pt x="5550" y="19872"/>
                    </a:lnTo>
                    <a:lnTo>
                      <a:pt x="4700" y="19335"/>
                    </a:lnTo>
                    <a:lnTo>
                      <a:pt x="3850" y="18753"/>
                    </a:lnTo>
                    <a:lnTo>
                      <a:pt x="3134" y="18037"/>
                    </a:lnTo>
                    <a:lnTo>
                      <a:pt x="2418" y="17321"/>
                    </a:lnTo>
                    <a:lnTo>
                      <a:pt x="1836" y="16516"/>
                    </a:lnTo>
                    <a:lnTo>
                      <a:pt x="1299" y="15620"/>
                    </a:lnTo>
                    <a:lnTo>
                      <a:pt x="851" y="14681"/>
                    </a:lnTo>
                    <a:lnTo>
                      <a:pt x="493" y="13741"/>
                    </a:lnTo>
                    <a:lnTo>
                      <a:pt x="224" y="12711"/>
                    </a:lnTo>
                    <a:lnTo>
                      <a:pt x="135" y="12174"/>
                    </a:lnTo>
                    <a:lnTo>
                      <a:pt x="90" y="11682"/>
                    </a:lnTo>
                    <a:lnTo>
                      <a:pt x="45" y="11145"/>
                    </a:lnTo>
                    <a:lnTo>
                      <a:pt x="1" y="10563"/>
                    </a:lnTo>
                    <a:lnTo>
                      <a:pt x="1" y="10563"/>
                    </a:lnTo>
                    <a:lnTo>
                      <a:pt x="45" y="10026"/>
                    </a:lnTo>
                    <a:lnTo>
                      <a:pt x="90" y="9489"/>
                    </a:lnTo>
                    <a:lnTo>
                      <a:pt x="135" y="8996"/>
                    </a:lnTo>
                    <a:lnTo>
                      <a:pt x="224" y="8459"/>
                    </a:lnTo>
                    <a:lnTo>
                      <a:pt x="493" y="7430"/>
                    </a:lnTo>
                    <a:lnTo>
                      <a:pt x="851" y="6490"/>
                    </a:lnTo>
                    <a:lnTo>
                      <a:pt x="1299" y="5550"/>
                    </a:lnTo>
                    <a:lnTo>
                      <a:pt x="1836" y="4655"/>
                    </a:lnTo>
                    <a:lnTo>
                      <a:pt x="2418" y="3849"/>
                    </a:lnTo>
                    <a:lnTo>
                      <a:pt x="3134" y="3089"/>
                    </a:lnTo>
                    <a:lnTo>
                      <a:pt x="3850" y="2417"/>
                    </a:lnTo>
                    <a:lnTo>
                      <a:pt x="4700" y="1835"/>
                    </a:lnTo>
                    <a:lnTo>
                      <a:pt x="5550" y="1298"/>
                    </a:lnTo>
                    <a:lnTo>
                      <a:pt x="6490" y="851"/>
                    </a:lnTo>
                    <a:lnTo>
                      <a:pt x="7430" y="493"/>
                    </a:lnTo>
                    <a:lnTo>
                      <a:pt x="8460" y="224"/>
                    </a:lnTo>
                    <a:lnTo>
                      <a:pt x="8997" y="135"/>
                    </a:lnTo>
                    <a:lnTo>
                      <a:pt x="9489" y="90"/>
                    </a:lnTo>
                    <a:lnTo>
                      <a:pt x="10026" y="45"/>
                    </a:lnTo>
                    <a:lnTo>
                      <a:pt x="10608" y="0"/>
                    </a:lnTo>
                    <a:lnTo>
                      <a:pt x="10608" y="0"/>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92" name="Google Shape;1192;p47"/>
              <p:cNvSpPr/>
              <p:nvPr/>
            </p:nvSpPr>
            <p:spPr>
              <a:xfrm>
                <a:off x="1457475" y="4790975"/>
                <a:ext cx="548300" cy="339050"/>
              </a:xfrm>
              <a:custGeom>
                <a:rect b="b" l="l" r="r" t="t"/>
                <a:pathLst>
                  <a:path extrusionOk="0" fill="none" h="13562" w="21932">
                    <a:moveTo>
                      <a:pt x="1" y="13561"/>
                    </a:moveTo>
                    <a:lnTo>
                      <a:pt x="1" y="13561"/>
                    </a:lnTo>
                    <a:lnTo>
                      <a:pt x="45" y="12980"/>
                    </a:lnTo>
                    <a:lnTo>
                      <a:pt x="180" y="12264"/>
                    </a:lnTo>
                    <a:lnTo>
                      <a:pt x="403" y="11368"/>
                    </a:lnTo>
                    <a:lnTo>
                      <a:pt x="761" y="10339"/>
                    </a:lnTo>
                    <a:lnTo>
                      <a:pt x="1030" y="9757"/>
                    </a:lnTo>
                    <a:lnTo>
                      <a:pt x="1298" y="9175"/>
                    </a:lnTo>
                    <a:lnTo>
                      <a:pt x="1657" y="8549"/>
                    </a:lnTo>
                    <a:lnTo>
                      <a:pt x="2015" y="7922"/>
                    </a:lnTo>
                    <a:lnTo>
                      <a:pt x="2462" y="7251"/>
                    </a:lnTo>
                    <a:lnTo>
                      <a:pt x="2954" y="6624"/>
                    </a:lnTo>
                    <a:lnTo>
                      <a:pt x="3536" y="5998"/>
                    </a:lnTo>
                    <a:lnTo>
                      <a:pt x="4163" y="5326"/>
                    </a:lnTo>
                    <a:lnTo>
                      <a:pt x="4834" y="4700"/>
                    </a:lnTo>
                    <a:lnTo>
                      <a:pt x="5640" y="4118"/>
                    </a:lnTo>
                    <a:lnTo>
                      <a:pt x="6490" y="3536"/>
                    </a:lnTo>
                    <a:lnTo>
                      <a:pt x="7385" y="2954"/>
                    </a:lnTo>
                    <a:lnTo>
                      <a:pt x="8415" y="2417"/>
                    </a:lnTo>
                    <a:lnTo>
                      <a:pt x="9534" y="1925"/>
                    </a:lnTo>
                    <a:lnTo>
                      <a:pt x="10697" y="1477"/>
                    </a:lnTo>
                    <a:lnTo>
                      <a:pt x="11995" y="1074"/>
                    </a:lnTo>
                    <a:lnTo>
                      <a:pt x="13383" y="761"/>
                    </a:lnTo>
                    <a:lnTo>
                      <a:pt x="14860" y="448"/>
                    </a:lnTo>
                    <a:lnTo>
                      <a:pt x="16471" y="224"/>
                    </a:lnTo>
                    <a:lnTo>
                      <a:pt x="18172" y="90"/>
                    </a:lnTo>
                    <a:lnTo>
                      <a:pt x="20007" y="0"/>
                    </a:lnTo>
                    <a:lnTo>
                      <a:pt x="21931"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93" name="Google Shape;1193;p47"/>
              <p:cNvSpPr/>
              <p:nvPr/>
            </p:nvSpPr>
            <p:spPr>
              <a:xfrm>
                <a:off x="1995675" y="4790975"/>
                <a:ext cx="546050" cy="315550"/>
              </a:xfrm>
              <a:custGeom>
                <a:rect b="b" l="l" r="r" t="t"/>
                <a:pathLst>
                  <a:path extrusionOk="0" fill="none" h="12622" w="21842">
                    <a:moveTo>
                      <a:pt x="21842" y="12622"/>
                    </a:moveTo>
                    <a:lnTo>
                      <a:pt x="21842" y="12622"/>
                    </a:lnTo>
                    <a:lnTo>
                      <a:pt x="21797" y="12085"/>
                    </a:lnTo>
                    <a:lnTo>
                      <a:pt x="21663" y="11413"/>
                    </a:lnTo>
                    <a:lnTo>
                      <a:pt x="21439" y="10608"/>
                    </a:lnTo>
                    <a:lnTo>
                      <a:pt x="21081" y="9623"/>
                    </a:lnTo>
                    <a:lnTo>
                      <a:pt x="20857" y="9086"/>
                    </a:lnTo>
                    <a:lnTo>
                      <a:pt x="20588" y="8504"/>
                    </a:lnTo>
                    <a:lnTo>
                      <a:pt x="20230" y="7967"/>
                    </a:lnTo>
                    <a:lnTo>
                      <a:pt x="19872" y="7340"/>
                    </a:lnTo>
                    <a:lnTo>
                      <a:pt x="19425" y="6758"/>
                    </a:lnTo>
                    <a:lnTo>
                      <a:pt x="18932" y="6177"/>
                    </a:lnTo>
                    <a:lnTo>
                      <a:pt x="18395" y="5550"/>
                    </a:lnTo>
                    <a:lnTo>
                      <a:pt x="17769" y="4968"/>
                    </a:lnTo>
                    <a:lnTo>
                      <a:pt x="17053" y="4386"/>
                    </a:lnTo>
                    <a:lnTo>
                      <a:pt x="16292" y="3805"/>
                    </a:lnTo>
                    <a:lnTo>
                      <a:pt x="15441" y="3267"/>
                    </a:lnTo>
                    <a:lnTo>
                      <a:pt x="14546" y="2730"/>
                    </a:lnTo>
                    <a:lnTo>
                      <a:pt x="13517" y="2238"/>
                    </a:lnTo>
                    <a:lnTo>
                      <a:pt x="12443" y="1791"/>
                    </a:lnTo>
                    <a:lnTo>
                      <a:pt x="11234" y="1388"/>
                    </a:lnTo>
                    <a:lnTo>
                      <a:pt x="9936" y="985"/>
                    </a:lnTo>
                    <a:lnTo>
                      <a:pt x="8549" y="672"/>
                    </a:lnTo>
                    <a:lnTo>
                      <a:pt x="7072" y="403"/>
                    </a:lnTo>
                    <a:lnTo>
                      <a:pt x="5505" y="224"/>
                    </a:lnTo>
                    <a:lnTo>
                      <a:pt x="3760" y="45"/>
                    </a:lnTo>
                    <a:lnTo>
                      <a:pt x="1970" y="0"/>
                    </a:lnTo>
                    <a:lnTo>
                      <a:pt x="0"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94" name="Google Shape;1194;p47"/>
              <p:cNvSpPr/>
              <p:nvPr/>
            </p:nvSpPr>
            <p:spPr>
              <a:xfrm>
                <a:off x="4879100" y="1580800"/>
                <a:ext cx="204800" cy="204800"/>
              </a:xfrm>
              <a:custGeom>
                <a:rect b="b" l="l" r="r" t="t"/>
                <a:pathLst>
                  <a:path extrusionOk="0" fill="none" h="8192" w="8192">
                    <a:moveTo>
                      <a:pt x="8191" y="1"/>
                    </a:moveTo>
                    <a:lnTo>
                      <a:pt x="1" y="819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95" name="Google Shape;1195;p47"/>
              <p:cNvSpPr/>
              <p:nvPr/>
            </p:nvSpPr>
            <p:spPr>
              <a:xfrm>
                <a:off x="2537225" y="3922700"/>
                <a:ext cx="204775" cy="204775"/>
              </a:xfrm>
              <a:custGeom>
                <a:rect b="b" l="l" r="r" t="t"/>
                <a:pathLst>
                  <a:path extrusionOk="0" fill="none" h="8191" w="8191">
                    <a:moveTo>
                      <a:pt x="8191" y="0"/>
                    </a:moveTo>
                    <a:lnTo>
                      <a:pt x="1" y="819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96" name="Google Shape;1196;p47"/>
              <p:cNvSpPr/>
              <p:nvPr/>
            </p:nvSpPr>
            <p:spPr>
              <a:xfrm>
                <a:off x="2537225" y="1580800"/>
                <a:ext cx="204775" cy="204800"/>
              </a:xfrm>
              <a:custGeom>
                <a:rect b="b" l="l" r="r" t="t"/>
                <a:pathLst>
                  <a:path extrusionOk="0" fill="none" h="8192" w="8191">
                    <a:moveTo>
                      <a:pt x="1" y="1"/>
                    </a:moveTo>
                    <a:lnTo>
                      <a:pt x="8191" y="819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197" name="Google Shape;1197;p47"/>
              <p:cNvSpPr/>
              <p:nvPr/>
            </p:nvSpPr>
            <p:spPr>
              <a:xfrm>
                <a:off x="4879100" y="3922700"/>
                <a:ext cx="204800" cy="204775"/>
              </a:xfrm>
              <a:custGeom>
                <a:rect b="b" l="l" r="r" t="t"/>
                <a:pathLst>
                  <a:path extrusionOk="0" fill="none" h="8191" w="8192">
                    <a:moveTo>
                      <a:pt x="1" y="0"/>
                    </a:moveTo>
                    <a:lnTo>
                      <a:pt x="8191" y="819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grpSp>
        <p:sp>
          <p:nvSpPr>
            <p:cNvPr id="1198" name="Google Shape;1198;p47"/>
            <p:cNvSpPr txBox="1"/>
            <p:nvPr/>
          </p:nvSpPr>
          <p:spPr>
            <a:xfrm>
              <a:off x="529272" y="1183868"/>
              <a:ext cx="3382500" cy="4104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Been-to-Market Expertise</a:t>
              </a:r>
              <a:endParaRPr b="1" sz="1100">
                <a:solidFill>
                  <a:srgbClr val="36443F"/>
                </a:solidFill>
                <a:latin typeface="Outfit"/>
                <a:ea typeface="Outfit"/>
                <a:cs typeface="Outfit"/>
                <a:sym typeface="Outfit"/>
              </a:endParaRPr>
            </a:p>
          </p:txBody>
        </p:sp>
      </p:grpSp>
      <p:grpSp>
        <p:nvGrpSpPr>
          <p:cNvPr id="1199" name="Google Shape;1199;p47"/>
          <p:cNvGrpSpPr/>
          <p:nvPr/>
        </p:nvGrpSpPr>
        <p:grpSpPr>
          <a:xfrm>
            <a:off x="6101456" y="553575"/>
            <a:ext cx="3053700" cy="4590075"/>
            <a:chOff x="8135275" y="738100"/>
            <a:chExt cx="4071600" cy="6120100"/>
          </a:xfrm>
        </p:grpSpPr>
        <p:sp>
          <p:nvSpPr>
            <p:cNvPr id="1200" name="Google Shape;1200;p47"/>
            <p:cNvSpPr/>
            <p:nvPr/>
          </p:nvSpPr>
          <p:spPr>
            <a:xfrm>
              <a:off x="8135275" y="1774700"/>
              <a:ext cx="4071600" cy="5083500"/>
            </a:xfrm>
            <a:prstGeom prst="rect">
              <a:avLst/>
            </a:prstGeom>
            <a:solidFill>
              <a:srgbClr val="FAE4AF">
                <a:alpha val="4367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2000">
                <a:latin typeface="Outfit"/>
                <a:ea typeface="Outfit"/>
                <a:cs typeface="Outfit"/>
                <a:sym typeface="Outfit"/>
              </a:endParaRPr>
            </a:p>
            <a:p>
              <a:pPr indent="0" lvl="0" marL="0" rtl="0" algn="l">
                <a:spcBef>
                  <a:spcPts val="2400"/>
                </a:spcBef>
                <a:spcAft>
                  <a:spcPts val="2400"/>
                </a:spcAft>
                <a:buNone/>
              </a:pPr>
              <a:r>
                <a:t/>
              </a:r>
              <a:endParaRPr sz="1100"/>
            </a:p>
          </p:txBody>
        </p:sp>
        <p:cxnSp>
          <p:nvCxnSpPr>
            <p:cNvPr id="1201" name="Google Shape;1201;p47"/>
            <p:cNvCxnSpPr/>
            <p:nvPr/>
          </p:nvCxnSpPr>
          <p:spPr>
            <a:xfrm>
              <a:off x="8532715" y="738100"/>
              <a:ext cx="0" cy="6120000"/>
            </a:xfrm>
            <a:prstGeom prst="straightConnector1">
              <a:avLst/>
            </a:prstGeom>
            <a:noFill/>
            <a:ln cap="flat" cmpd="sng" w="19050">
              <a:solidFill>
                <a:schemeClr val="dk1"/>
              </a:solidFill>
              <a:prstDash val="solid"/>
              <a:round/>
              <a:headEnd len="med" w="med" type="none"/>
              <a:tailEnd len="med" w="med" type="none"/>
            </a:ln>
          </p:spPr>
        </p:cxnSp>
        <p:sp>
          <p:nvSpPr>
            <p:cNvPr id="1202" name="Google Shape;1202;p47"/>
            <p:cNvSpPr txBox="1"/>
            <p:nvPr/>
          </p:nvSpPr>
          <p:spPr>
            <a:xfrm>
              <a:off x="8703949" y="738100"/>
              <a:ext cx="2732400" cy="435900"/>
            </a:xfrm>
            <a:prstGeom prst="rect">
              <a:avLst/>
            </a:prstGeom>
            <a:noFill/>
            <a:ln>
              <a:noFill/>
            </a:ln>
          </p:spPr>
          <p:txBody>
            <a:bodyPr anchorCtr="0" anchor="t" bIns="15575" lIns="31175" spcFirstLastPara="1" rIns="31175" wrap="square" tIns="15575">
              <a:spAutoFit/>
            </a:bodyPr>
            <a:lstStyle/>
            <a:p>
              <a:pPr indent="0" lvl="0" marL="0" marR="0" rtl="0" algn="l">
                <a:lnSpc>
                  <a:spcPct val="80000"/>
                </a:lnSpc>
                <a:spcBef>
                  <a:spcPts val="0"/>
                </a:spcBef>
                <a:spcAft>
                  <a:spcPts val="0"/>
                </a:spcAft>
                <a:buClr>
                  <a:srgbClr val="000000"/>
                </a:buClr>
                <a:buSzPts val="1100"/>
                <a:buFont typeface="Arial"/>
                <a:buNone/>
              </a:pPr>
              <a:r>
                <a:rPr b="1" lang="en" sz="2400">
                  <a:solidFill>
                    <a:schemeClr val="dk1"/>
                  </a:solidFill>
                  <a:latin typeface="Outfit"/>
                  <a:ea typeface="Outfit"/>
                  <a:cs typeface="Outfit"/>
                  <a:sym typeface="Outfit"/>
                </a:rPr>
                <a:t>Events</a:t>
              </a:r>
              <a:endParaRPr b="1" i="0" sz="2400" u="none" cap="none" strike="noStrike">
                <a:solidFill>
                  <a:schemeClr val="dk1"/>
                </a:solidFill>
                <a:latin typeface="Outfit"/>
                <a:ea typeface="Outfit"/>
                <a:cs typeface="Outfit"/>
                <a:sym typeface="Outfit"/>
              </a:endParaRPr>
            </a:p>
          </p:txBody>
        </p:sp>
        <p:sp>
          <p:nvSpPr>
            <p:cNvPr id="1203" name="Google Shape;1203;p47"/>
            <p:cNvSpPr txBox="1"/>
            <p:nvPr/>
          </p:nvSpPr>
          <p:spPr>
            <a:xfrm>
              <a:off x="8703950" y="5534875"/>
              <a:ext cx="2369100" cy="9297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Connecting our network of EIRs, Exec Advisors and portfolio execs</a:t>
              </a:r>
              <a:endParaRPr b="1" sz="1100">
                <a:solidFill>
                  <a:srgbClr val="36443F"/>
                </a:solidFill>
                <a:latin typeface="Outfit"/>
                <a:ea typeface="Outfit"/>
                <a:cs typeface="Outfit"/>
                <a:sym typeface="Outfit"/>
              </a:endParaRPr>
            </a:p>
          </p:txBody>
        </p:sp>
        <p:grpSp>
          <p:nvGrpSpPr>
            <p:cNvPr id="1204" name="Google Shape;1204;p47"/>
            <p:cNvGrpSpPr/>
            <p:nvPr/>
          </p:nvGrpSpPr>
          <p:grpSpPr>
            <a:xfrm>
              <a:off x="8965261" y="2011108"/>
              <a:ext cx="1068955" cy="1069342"/>
              <a:chOff x="6300345" y="1312485"/>
              <a:chExt cx="1054093" cy="1054370"/>
            </a:xfrm>
          </p:grpSpPr>
          <p:grpSp>
            <p:nvGrpSpPr>
              <p:cNvPr id="1205" name="Google Shape;1205;p47"/>
              <p:cNvGrpSpPr/>
              <p:nvPr/>
            </p:nvGrpSpPr>
            <p:grpSpPr>
              <a:xfrm>
                <a:off x="6300345" y="1312485"/>
                <a:ext cx="1054093" cy="1054370"/>
                <a:chOff x="1337925" y="384775"/>
                <a:chExt cx="4944150" cy="4945450"/>
              </a:xfrm>
            </p:grpSpPr>
            <p:sp>
              <p:nvSpPr>
                <p:cNvPr id="1206" name="Google Shape;1206;p47"/>
                <p:cNvSpPr/>
                <p:nvPr/>
              </p:nvSpPr>
              <p:spPr>
                <a:xfrm>
                  <a:off x="1337925" y="384775"/>
                  <a:ext cx="4944150" cy="4945450"/>
                </a:xfrm>
                <a:custGeom>
                  <a:rect b="b" l="l" r="r" t="t"/>
                  <a:pathLst>
                    <a:path extrusionOk="0" fill="none" h="197818" w="197766">
                      <a:moveTo>
                        <a:pt x="197765" y="98909"/>
                      </a:moveTo>
                      <a:lnTo>
                        <a:pt x="197765" y="98909"/>
                      </a:lnTo>
                      <a:lnTo>
                        <a:pt x="197713" y="101453"/>
                      </a:lnTo>
                      <a:lnTo>
                        <a:pt x="197609" y="103997"/>
                      </a:lnTo>
                      <a:lnTo>
                        <a:pt x="197454" y="106541"/>
                      </a:lnTo>
                      <a:lnTo>
                        <a:pt x="197246" y="109033"/>
                      </a:lnTo>
                      <a:lnTo>
                        <a:pt x="196986" y="111526"/>
                      </a:lnTo>
                      <a:lnTo>
                        <a:pt x="196623" y="113966"/>
                      </a:lnTo>
                      <a:lnTo>
                        <a:pt x="196207" y="116406"/>
                      </a:lnTo>
                      <a:lnTo>
                        <a:pt x="195740" y="118846"/>
                      </a:lnTo>
                      <a:lnTo>
                        <a:pt x="195221" y="121235"/>
                      </a:lnTo>
                      <a:lnTo>
                        <a:pt x="194650" y="123623"/>
                      </a:lnTo>
                      <a:lnTo>
                        <a:pt x="194027" y="125959"/>
                      </a:lnTo>
                      <a:lnTo>
                        <a:pt x="193300" y="128296"/>
                      </a:lnTo>
                      <a:lnTo>
                        <a:pt x="192573" y="130632"/>
                      </a:lnTo>
                      <a:lnTo>
                        <a:pt x="191742" y="132917"/>
                      </a:lnTo>
                      <a:lnTo>
                        <a:pt x="190912" y="135149"/>
                      </a:lnTo>
                      <a:lnTo>
                        <a:pt x="189977" y="137382"/>
                      </a:lnTo>
                      <a:lnTo>
                        <a:pt x="189042" y="139614"/>
                      </a:lnTo>
                      <a:lnTo>
                        <a:pt x="188004" y="141795"/>
                      </a:lnTo>
                      <a:lnTo>
                        <a:pt x="186914" y="143924"/>
                      </a:lnTo>
                      <a:lnTo>
                        <a:pt x="185823" y="146053"/>
                      </a:lnTo>
                      <a:lnTo>
                        <a:pt x="184629" y="148129"/>
                      </a:lnTo>
                      <a:lnTo>
                        <a:pt x="183435" y="150206"/>
                      </a:lnTo>
                      <a:lnTo>
                        <a:pt x="182189" y="152231"/>
                      </a:lnTo>
                      <a:lnTo>
                        <a:pt x="180891" y="154204"/>
                      </a:lnTo>
                      <a:lnTo>
                        <a:pt x="179489" y="156177"/>
                      </a:lnTo>
                      <a:lnTo>
                        <a:pt x="178087" y="158098"/>
                      </a:lnTo>
                      <a:lnTo>
                        <a:pt x="176685" y="159967"/>
                      </a:lnTo>
                      <a:lnTo>
                        <a:pt x="175180" y="161836"/>
                      </a:lnTo>
                      <a:lnTo>
                        <a:pt x="173622" y="163602"/>
                      </a:lnTo>
                      <a:lnTo>
                        <a:pt x="172065" y="165419"/>
                      </a:lnTo>
                      <a:lnTo>
                        <a:pt x="170455" y="167132"/>
                      </a:lnTo>
                      <a:lnTo>
                        <a:pt x="168794" y="168846"/>
                      </a:lnTo>
                      <a:lnTo>
                        <a:pt x="167080" y="170507"/>
                      </a:lnTo>
                      <a:lnTo>
                        <a:pt x="165367" y="172117"/>
                      </a:lnTo>
                      <a:lnTo>
                        <a:pt x="163602" y="173674"/>
                      </a:lnTo>
                      <a:lnTo>
                        <a:pt x="161784" y="175232"/>
                      </a:lnTo>
                      <a:lnTo>
                        <a:pt x="159915" y="176685"/>
                      </a:lnTo>
                      <a:lnTo>
                        <a:pt x="158046" y="178139"/>
                      </a:lnTo>
                      <a:lnTo>
                        <a:pt x="156125" y="179541"/>
                      </a:lnTo>
                      <a:lnTo>
                        <a:pt x="154152" y="180891"/>
                      </a:lnTo>
                      <a:lnTo>
                        <a:pt x="152179" y="182241"/>
                      </a:lnTo>
                      <a:lnTo>
                        <a:pt x="150154" y="183487"/>
                      </a:lnTo>
                      <a:lnTo>
                        <a:pt x="148077" y="184681"/>
                      </a:lnTo>
                      <a:lnTo>
                        <a:pt x="146001" y="185875"/>
                      </a:lnTo>
                      <a:lnTo>
                        <a:pt x="143872" y="186966"/>
                      </a:lnTo>
                      <a:lnTo>
                        <a:pt x="141743" y="188056"/>
                      </a:lnTo>
                      <a:lnTo>
                        <a:pt x="139562" y="189043"/>
                      </a:lnTo>
                      <a:lnTo>
                        <a:pt x="137382" y="190029"/>
                      </a:lnTo>
                      <a:lnTo>
                        <a:pt x="135149" y="190964"/>
                      </a:lnTo>
                      <a:lnTo>
                        <a:pt x="132865" y="191794"/>
                      </a:lnTo>
                      <a:lnTo>
                        <a:pt x="130580" y="192625"/>
                      </a:lnTo>
                      <a:lnTo>
                        <a:pt x="128296" y="193352"/>
                      </a:lnTo>
                      <a:lnTo>
                        <a:pt x="125959" y="194027"/>
                      </a:lnTo>
                      <a:lnTo>
                        <a:pt x="123571" y="194702"/>
                      </a:lnTo>
                      <a:lnTo>
                        <a:pt x="121183" y="195273"/>
                      </a:lnTo>
                      <a:lnTo>
                        <a:pt x="118794" y="195792"/>
                      </a:lnTo>
                      <a:lnTo>
                        <a:pt x="116354" y="196259"/>
                      </a:lnTo>
                      <a:lnTo>
                        <a:pt x="113914" y="196675"/>
                      </a:lnTo>
                      <a:lnTo>
                        <a:pt x="111474" y="196986"/>
                      </a:lnTo>
                      <a:lnTo>
                        <a:pt x="108981" y="197298"/>
                      </a:lnTo>
                      <a:lnTo>
                        <a:pt x="106489" y="197506"/>
                      </a:lnTo>
                      <a:lnTo>
                        <a:pt x="103945" y="197661"/>
                      </a:lnTo>
                      <a:lnTo>
                        <a:pt x="101401" y="197765"/>
                      </a:lnTo>
                      <a:lnTo>
                        <a:pt x="98857" y="197817"/>
                      </a:lnTo>
                      <a:lnTo>
                        <a:pt x="98857" y="197817"/>
                      </a:lnTo>
                      <a:lnTo>
                        <a:pt x="96313" y="197765"/>
                      </a:lnTo>
                      <a:lnTo>
                        <a:pt x="93769" y="197661"/>
                      </a:lnTo>
                      <a:lnTo>
                        <a:pt x="91277" y="197506"/>
                      </a:lnTo>
                      <a:lnTo>
                        <a:pt x="88733" y="197298"/>
                      </a:lnTo>
                      <a:lnTo>
                        <a:pt x="86292" y="196986"/>
                      </a:lnTo>
                      <a:lnTo>
                        <a:pt x="83800" y="196675"/>
                      </a:lnTo>
                      <a:lnTo>
                        <a:pt x="81360" y="196259"/>
                      </a:lnTo>
                      <a:lnTo>
                        <a:pt x="78920" y="195792"/>
                      </a:lnTo>
                      <a:lnTo>
                        <a:pt x="76531" y="195273"/>
                      </a:lnTo>
                      <a:lnTo>
                        <a:pt x="74143" y="194702"/>
                      </a:lnTo>
                      <a:lnTo>
                        <a:pt x="71807" y="194027"/>
                      </a:lnTo>
                      <a:lnTo>
                        <a:pt x="69470" y="193352"/>
                      </a:lnTo>
                      <a:lnTo>
                        <a:pt x="67134" y="192625"/>
                      </a:lnTo>
                      <a:lnTo>
                        <a:pt x="64849" y="191794"/>
                      </a:lnTo>
                      <a:lnTo>
                        <a:pt x="62617" y="190964"/>
                      </a:lnTo>
                      <a:lnTo>
                        <a:pt x="60384" y="190029"/>
                      </a:lnTo>
                      <a:lnTo>
                        <a:pt x="58152" y="189043"/>
                      </a:lnTo>
                      <a:lnTo>
                        <a:pt x="55971" y="188056"/>
                      </a:lnTo>
                      <a:lnTo>
                        <a:pt x="53842" y="186966"/>
                      </a:lnTo>
                      <a:lnTo>
                        <a:pt x="51714" y="185875"/>
                      </a:lnTo>
                      <a:lnTo>
                        <a:pt x="49637" y="184681"/>
                      </a:lnTo>
                      <a:lnTo>
                        <a:pt x="47612" y="183487"/>
                      </a:lnTo>
                      <a:lnTo>
                        <a:pt x="45587" y="182241"/>
                      </a:lnTo>
                      <a:lnTo>
                        <a:pt x="43562" y="180891"/>
                      </a:lnTo>
                      <a:lnTo>
                        <a:pt x="41641" y="179541"/>
                      </a:lnTo>
                      <a:lnTo>
                        <a:pt x="39720" y="178139"/>
                      </a:lnTo>
                      <a:lnTo>
                        <a:pt x="37799" y="176685"/>
                      </a:lnTo>
                      <a:lnTo>
                        <a:pt x="35982" y="175232"/>
                      </a:lnTo>
                      <a:lnTo>
                        <a:pt x="34164" y="173674"/>
                      </a:lnTo>
                      <a:lnTo>
                        <a:pt x="32399" y="172117"/>
                      </a:lnTo>
                      <a:lnTo>
                        <a:pt x="30634" y="170507"/>
                      </a:lnTo>
                      <a:lnTo>
                        <a:pt x="28921" y="168846"/>
                      </a:lnTo>
                      <a:lnTo>
                        <a:pt x="27259" y="167132"/>
                      </a:lnTo>
                      <a:lnTo>
                        <a:pt x="25650" y="165419"/>
                      </a:lnTo>
                      <a:lnTo>
                        <a:pt x="24092" y="163602"/>
                      </a:lnTo>
                      <a:lnTo>
                        <a:pt x="22534" y="161836"/>
                      </a:lnTo>
                      <a:lnTo>
                        <a:pt x="21081" y="159967"/>
                      </a:lnTo>
                      <a:lnTo>
                        <a:pt x="19627" y="158098"/>
                      </a:lnTo>
                      <a:lnTo>
                        <a:pt x="18225" y="156177"/>
                      </a:lnTo>
                      <a:lnTo>
                        <a:pt x="16875" y="154204"/>
                      </a:lnTo>
                      <a:lnTo>
                        <a:pt x="15577" y="152231"/>
                      </a:lnTo>
                      <a:lnTo>
                        <a:pt x="14279" y="150206"/>
                      </a:lnTo>
                      <a:lnTo>
                        <a:pt x="13085" y="148129"/>
                      </a:lnTo>
                      <a:lnTo>
                        <a:pt x="11891" y="146053"/>
                      </a:lnTo>
                      <a:lnTo>
                        <a:pt x="10800" y="143924"/>
                      </a:lnTo>
                      <a:lnTo>
                        <a:pt x="9710" y="141795"/>
                      </a:lnTo>
                      <a:lnTo>
                        <a:pt x="8724" y="139614"/>
                      </a:lnTo>
                      <a:lnTo>
                        <a:pt x="7737" y="137382"/>
                      </a:lnTo>
                      <a:lnTo>
                        <a:pt x="6854" y="135149"/>
                      </a:lnTo>
                      <a:lnTo>
                        <a:pt x="5972" y="132917"/>
                      </a:lnTo>
                      <a:lnTo>
                        <a:pt x="5193" y="130632"/>
                      </a:lnTo>
                      <a:lnTo>
                        <a:pt x="4414" y="128296"/>
                      </a:lnTo>
                      <a:lnTo>
                        <a:pt x="3739" y="125959"/>
                      </a:lnTo>
                      <a:lnTo>
                        <a:pt x="3064" y="123623"/>
                      </a:lnTo>
                      <a:lnTo>
                        <a:pt x="2493" y="121235"/>
                      </a:lnTo>
                      <a:lnTo>
                        <a:pt x="1974" y="118846"/>
                      </a:lnTo>
                      <a:lnTo>
                        <a:pt x="1507" y="116406"/>
                      </a:lnTo>
                      <a:lnTo>
                        <a:pt x="1091" y="113966"/>
                      </a:lnTo>
                      <a:lnTo>
                        <a:pt x="780" y="111526"/>
                      </a:lnTo>
                      <a:lnTo>
                        <a:pt x="468" y="109033"/>
                      </a:lnTo>
                      <a:lnTo>
                        <a:pt x="261" y="106541"/>
                      </a:lnTo>
                      <a:lnTo>
                        <a:pt x="105" y="103997"/>
                      </a:lnTo>
                      <a:lnTo>
                        <a:pt x="1" y="101453"/>
                      </a:lnTo>
                      <a:lnTo>
                        <a:pt x="1" y="98909"/>
                      </a:lnTo>
                      <a:lnTo>
                        <a:pt x="1" y="98909"/>
                      </a:lnTo>
                      <a:lnTo>
                        <a:pt x="1" y="96365"/>
                      </a:lnTo>
                      <a:lnTo>
                        <a:pt x="105" y="93821"/>
                      </a:lnTo>
                      <a:lnTo>
                        <a:pt x="261" y="91277"/>
                      </a:lnTo>
                      <a:lnTo>
                        <a:pt x="468" y="88785"/>
                      </a:lnTo>
                      <a:lnTo>
                        <a:pt x="780" y="86292"/>
                      </a:lnTo>
                      <a:lnTo>
                        <a:pt x="1091" y="83852"/>
                      </a:lnTo>
                      <a:lnTo>
                        <a:pt x="1507" y="81412"/>
                      </a:lnTo>
                      <a:lnTo>
                        <a:pt x="1974" y="78972"/>
                      </a:lnTo>
                      <a:lnTo>
                        <a:pt x="2493" y="76583"/>
                      </a:lnTo>
                      <a:lnTo>
                        <a:pt x="3064" y="74195"/>
                      </a:lnTo>
                      <a:lnTo>
                        <a:pt x="3739" y="71859"/>
                      </a:lnTo>
                      <a:lnTo>
                        <a:pt x="4414" y="69522"/>
                      </a:lnTo>
                      <a:lnTo>
                        <a:pt x="5193" y="67186"/>
                      </a:lnTo>
                      <a:lnTo>
                        <a:pt x="5972" y="64901"/>
                      </a:lnTo>
                      <a:lnTo>
                        <a:pt x="6854" y="62669"/>
                      </a:lnTo>
                      <a:lnTo>
                        <a:pt x="7737" y="60436"/>
                      </a:lnTo>
                      <a:lnTo>
                        <a:pt x="8724" y="58204"/>
                      </a:lnTo>
                      <a:lnTo>
                        <a:pt x="9710" y="56023"/>
                      </a:lnTo>
                      <a:lnTo>
                        <a:pt x="10800" y="53894"/>
                      </a:lnTo>
                      <a:lnTo>
                        <a:pt x="11891" y="51765"/>
                      </a:lnTo>
                      <a:lnTo>
                        <a:pt x="13085" y="49689"/>
                      </a:lnTo>
                      <a:lnTo>
                        <a:pt x="14279" y="47612"/>
                      </a:lnTo>
                      <a:lnTo>
                        <a:pt x="15577" y="45587"/>
                      </a:lnTo>
                      <a:lnTo>
                        <a:pt x="16875" y="43614"/>
                      </a:lnTo>
                      <a:lnTo>
                        <a:pt x="18225" y="41641"/>
                      </a:lnTo>
                      <a:lnTo>
                        <a:pt x="19627" y="39720"/>
                      </a:lnTo>
                      <a:lnTo>
                        <a:pt x="21081" y="37851"/>
                      </a:lnTo>
                      <a:lnTo>
                        <a:pt x="22534" y="35982"/>
                      </a:lnTo>
                      <a:lnTo>
                        <a:pt x="24092" y="34216"/>
                      </a:lnTo>
                      <a:lnTo>
                        <a:pt x="25650" y="32399"/>
                      </a:lnTo>
                      <a:lnTo>
                        <a:pt x="27259" y="30686"/>
                      </a:lnTo>
                      <a:lnTo>
                        <a:pt x="28921" y="28972"/>
                      </a:lnTo>
                      <a:lnTo>
                        <a:pt x="30634" y="27311"/>
                      </a:lnTo>
                      <a:lnTo>
                        <a:pt x="32399" y="25701"/>
                      </a:lnTo>
                      <a:lnTo>
                        <a:pt x="34164" y="24144"/>
                      </a:lnTo>
                      <a:lnTo>
                        <a:pt x="35982" y="22586"/>
                      </a:lnTo>
                      <a:lnTo>
                        <a:pt x="37799" y="21133"/>
                      </a:lnTo>
                      <a:lnTo>
                        <a:pt x="39720" y="19679"/>
                      </a:lnTo>
                      <a:lnTo>
                        <a:pt x="41641" y="18277"/>
                      </a:lnTo>
                      <a:lnTo>
                        <a:pt x="43562" y="16927"/>
                      </a:lnTo>
                      <a:lnTo>
                        <a:pt x="45587" y="15577"/>
                      </a:lnTo>
                      <a:lnTo>
                        <a:pt x="47612" y="14331"/>
                      </a:lnTo>
                      <a:lnTo>
                        <a:pt x="49637" y="13137"/>
                      </a:lnTo>
                      <a:lnTo>
                        <a:pt x="51714" y="11943"/>
                      </a:lnTo>
                      <a:lnTo>
                        <a:pt x="53842" y="10852"/>
                      </a:lnTo>
                      <a:lnTo>
                        <a:pt x="55971" y="9762"/>
                      </a:lnTo>
                      <a:lnTo>
                        <a:pt x="58152" y="8776"/>
                      </a:lnTo>
                      <a:lnTo>
                        <a:pt x="60384" y="7789"/>
                      </a:lnTo>
                      <a:lnTo>
                        <a:pt x="62617" y="6854"/>
                      </a:lnTo>
                      <a:lnTo>
                        <a:pt x="64849" y="6024"/>
                      </a:lnTo>
                      <a:lnTo>
                        <a:pt x="67134" y="5193"/>
                      </a:lnTo>
                      <a:lnTo>
                        <a:pt x="69470" y="4466"/>
                      </a:lnTo>
                      <a:lnTo>
                        <a:pt x="71807" y="3791"/>
                      </a:lnTo>
                      <a:lnTo>
                        <a:pt x="74143" y="3116"/>
                      </a:lnTo>
                      <a:lnTo>
                        <a:pt x="76531" y="2545"/>
                      </a:lnTo>
                      <a:lnTo>
                        <a:pt x="78920" y="2026"/>
                      </a:lnTo>
                      <a:lnTo>
                        <a:pt x="81360" y="1559"/>
                      </a:lnTo>
                      <a:lnTo>
                        <a:pt x="83800" y="1143"/>
                      </a:lnTo>
                      <a:lnTo>
                        <a:pt x="86292" y="832"/>
                      </a:lnTo>
                      <a:lnTo>
                        <a:pt x="88733" y="520"/>
                      </a:lnTo>
                      <a:lnTo>
                        <a:pt x="91277" y="313"/>
                      </a:lnTo>
                      <a:lnTo>
                        <a:pt x="93769" y="157"/>
                      </a:lnTo>
                      <a:lnTo>
                        <a:pt x="96313" y="53"/>
                      </a:lnTo>
                      <a:lnTo>
                        <a:pt x="98857" y="1"/>
                      </a:lnTo>
                      <a:lnTo>
                        <a:pt x="98857" y="1"/>
                      </a:lnTo>
                      <a:lnTo>
                        <a:pt x="101401" y="53"/>
                      </a:lnTo>
                      <a:lnTo>
                        <a:pt x="103945" y="157"/>
                      </a:lnTo>
                      <a:lnTo>
                        <a:pt x="106489" y="313"/>
                      </a:lnTo>
                      <a:lnTo>
                        <a:pt x="108981" y="520"/>
                      </a:lnTo>
                      <a:lnTo>
                        <a:pt x="111474" y="832"/>
                      </a:lnTo>
                      <a:lnTo>
                        <a:pt x="113914" y="1143"/>
                      </a:lnTo>
                      <a:lnTo>
                        <a:pt x="116354" y="1559"/>
                      </a:lnTo>
                      <a:lnTo>
                        <a:pt x="118794" y="2026"/>
                      </a:lnTo>
                      <a:lnTo>
                        <a:pt x="121183" y="2545"/>
                      </a:lnTo>
                      <a:lnTo>
                        <a:pt x="123571" y="3116"/>
                      </a:lnTo>
                      <a:lnTo>
                        <a:pt x="125959" y="3791"/>
                      </a:lnTo>
                      <a:lnTo>
                        <a:pt x="128296" y="4466"/>
                      </a:lnTo>
                      <a:lnTo>
                        <a:pt x="130580" y="5193"/>
                      </a:lnTo>
                      <a:lnTo>
                        <a:pt x="132865" y="6024"/>
                      </a:lnTo>
                      <a:lnTo>
                        <a:pt x="135149" y="6854"/>
                      </a:lnTo>
                      <a:lnTo>
                        <a:pt x="137382" y="7789"/>
                      </a:lnTo>
                      <a:lnTo>
                        <a:pt x="139562" y="8776"/>
                      </a:lnTo>
                      <a:lnTo>
                        <a:pt x="141743" y="9762"/>
                      </a:lnTo>
                      <a:lnTo>
                        <a:pt x="143872" y="10852"/>
                      </a:lnTo>
                      <a:lnTo>
                        <a:pt x="146001" y="11943"/>
                      </a:lnTo>
                      <a:lnTo>
                        <a:pt x="148077" y="13137"/>
                      </a:lnTo>
                      <a:lnTo>
                        <a:pt x="150154" y="14331"/>
                      </a:lnTo>
                      <a:lnTo>
                        <a:pt x="152179" y="15577"/>
                      </a:lnTo>
                      <a:lnTo>
                        <a:pt x="154152" y="16927"/>
                      </a:lnTo>
                      <a:lnTo>
                        <a:pt x="156125" y="18277"/>
                      </a:lnTo>
                      <a:lnTo>
                        <a:pt x="158046" y="19679"/>
                      </a:lnTo>
                      <a:lnTo>
                        <a:pt x="159915" y="21133"/>
                      </a:lnTo>
                      <a:lnTo>
                        <a:pt x="161784" y="22586"/>
                      </a:lnTo>
                      <a:lnTo>
                        <a:pt x="163602" y="24144"/>
                      </a:lnTo>
                      <a:lnTo>
                        <a:pt x="165367" y="25701"/>
                      </a:lnTo>
                      <a:lnTo>
                        <a:pt x="167080" y="27311"/>
                      </a:lnTo>
                      <a:lnTo>
                        <a:pt x="168794" y="28972"/>
                      </a:lnTo>
                      <a:lnTo>
                        <a:pt x="170455" y="30686"/>
                      </a:lnTo>
                      <a:lnTo>
                        <a:pt x="172065" y="32399"/>
                      </a:lnTo>
                      <a:lnTo>
                        <a:pt x="173622" y="34216"/>
                      </a:lnTo>
                      <a:lnTo>
                        <a:pt x="175180" y="35982"/>
                      </a:lnTo>
                      <a:lnTo>
                        <a:pt x="176685" y="37851"/>
                      </a:lnTo>
                      <a:lnTo>
                        <a:pt x="178087" y="39720"/>
                      </a:lnTo>
                      <a:lnTo>
                        <a:pt x="179489" y="41641"/>
                      </a:lnTo>
                      <a:lnTo>
                        <a:pt x="180891" y="43614"/>
                      </a:lnTo>
                      <a:lnTo>
                        <a:pt x="182189" y="45587"/>
                      </a:lnTo>
                      <a:lnTo>
                        <a:pt x="183435" y="47612"/>
                      </a:lnTo>
                      <a:lnTo>
                        <a:pt x="184629" y="49689"/>
                      </a:lnTo>
                      <a:lnTo>
                        <a:pt x="185823" y="51765"/>
                      </a:lnTo>
                      <a:lnTo>
                        <a:pt x="186914" y="53894"/>
                      </a:lnTo>
                      <a:lnTo>
                        <a:pt x="188004" y="56023"/>
                      </a:lnTo>
                      <a:lnTo>
                        <a:pt x="189042" y="58204"/>
                      </a:lnTo>
                      <a:lnTo>
                        <a:pt x="189977" y="60436"/>
                      </a:lnTo>
                      <a:lnTo>
                        <a:pt x="190912" y="62669"/>
                      </a:lnTo>
                      <a:lnTo>
                        <a:pt x="191742" y="64901"/>
                      </a:lnTo>
                      <a:lnTo>
                        <a:pt x="192573" y="67186"/>
                      </a:lnTo>
                      <a:lnTo>
                        <a:pt x="193300" y="69522"/>
                      </a:lnTo>
                      <a:lnTo>
                        <a:pt x="194027" y="71859"/>
                      </a:lnTo>
                      <a:lnTo>
                        <a:pt x="194650" y="74195"/>
                      </a:lnTo>
                      <a:lnTo>
                        <a:pt x="195221" y="76583"/>
                      </a:lnTo>
                      <a:lnTo>
                        <a:pt x="195740" y="78972"/>
                      </a:lnTo>
                      <a:lnTo>
                        <a:pt x="196207" y="81412"/>
                      </a:lnTo>
                      <a:lnTo>
                        <a:pt x="196623" y="83852"/>
                      </a:lnTo>
                      <a:lnTo>
                        <a:pt x="196986" y="86292"/>
                      </a:lnTo>
                      <a:lnTo>
                        <a:pt x="197246" y="88785"/>
                      </a:lnTo>
                      <a:lnTo>
                        <a:pt x="197454" y="91277"/>
                      </a:lnTo>
                      <a:lnTo>
                        <a:pt x="197609" y="93821"/>
                      </a:lnTo>
                      <a:lnTo>
                        <a:pt x="197713" y="96365"/>
                      </a:lnTo>
                      <a:lnTo>
                        <a:pt x="197765" y="98909"/>
                      </a:lnTo>
                      <a:lnTo>
                        <a:pt x="197765" y="98909"/>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07" name="Google Shape;1207;p47"/>
                <p:cNvSpPr/>
                <p:nvPr/>
              </p:nvSpPr>
              <p:spPr>
                <a:xfrm>
                  <a:off x="2513925" y="2181225"/>
                  <a:ext cx="2590850" cy="397225"/>
                </a:xfrm>
                <a:custGeom>
                  <a:rect b="b" l="l" r="r" t="t"/>
                  <a:pathLst>
                    <a:path extrusionOk="0" fill="none" h="15889" w="103634">
                      <a:moveTo>
                        <a:pt x="1" y="1"/>
                      </a:moveTo>
                      <a:lnTo>
                        <a:pt x="1" y="1"/>
                      </a:lnTo>
                      <a:lnTo>
                        <a:pt x="572" y="364"/>
                      </a:lnTo>
                      <a:lnTo>
                        <a:pt x="2233" y="1454"/>
                      </a:lnTo>
                      <a:lnTo>
                        <a:pt x="3479" y="2181"/>
                      </a:lnTo>
                      <a:lnTo>
                        <a:pt x="4933" y="3064"/>
                      </a:lnTo>
                      <a:lnTo>
                        <a:pt x="6646" y="3998"/>
                      </a:lnTo>
                      <a:lnTo>
                        <a:pt x="8619" y="5037"/>
                      </a:lnTo>
                      <a:lnTo>
                        <a:pt x="10800" y="6075"/>
                      </a:lnTo>
                      <a:lnTo>
                        <a:pt x="13188" y="7217"/>
                      </a:lnTo>
                      <a:lnTo>
                        <a:pt x="15784" y="8308"/>
                      </a:lnTo>
                      <a:lnTo>
                        <a:pt x="18536" y="9398"/>
                      </a:lnTo>
                      <a:lnTo>
                        <a:pt x="21548" y="10488"/>
                      </a:lnTo>
                      <a:lnTo>
                        <a:pt x="24715" y="11527"/>
                      </a:lnTo>
                      <a:lnTo>
                        <a:pt x="28090" y="12513"/>
                      </a:lnTo>
                      <a:lnTo>
                        <a:pt x="29803" y="12981"/>
                      </a:lnTo>
                      <a:lnTo>
                        <a:pt x="31568" y="13396"/>
                      </a:lnTo>
                      <a:lnTo>
                        <a:pt x="33385" y="13811"/>
                      </a:lnTo>
                      <a:lnTo>
                        <a:pt x="35255" y="14175"/>
                      </a:lnTo>
                      <a:lnTo>
                        <a:pt x="37124" y="14538"/>
                      </a:lnTo>
                      <a:lnTo>
                        <a:pt x="39097" y="14850"/>
                      </a:lnTo>
                      <a:lnTo>
                        <a:pt x="41018" y="15109"/>
                      </a:lnTo>
                      <a:lnTo>
                        <a:pt x="43043" y="15369"/>
                      </a:lnTo>
                      <a:lnTo>
                        <a:pt x="45067" y="15577"/>
                      </a:lnTo>
                      <a:lnTo>
                        <a:pt x="47144" y="15732"/>
                      </a:lnTo>
                      <a:lnTo>
                        <a:pt x="49221" y="15836"/>
                      </a:lnTo>
                      <a:lnTo>
                        <a:pt x="51350" y="15888"/>
                      </a:lnTo>
                      <a:lnTo>
                        <a:pt x="53530" y="15888"/>
                      </a:lnTo>
                      <a:lnTo>
                        <a:pt x="55711" y="15836"/>
                      </a:lnTo>
                      <a:lnTo>
                        <a:pt x="57892" y="15732"/>
                      </a:lnTo>
                      <a:lnTo>
                        <a:pt x="60124" y="15577"/>
                      </a:lnTo>
                      <a:lnTo>
                        <a:pt x="62409" y="15369"/>
                      </a:lnTo>
                      <a:lnTo>
                        <a:pt x="64693" y="15057"/>
                      </a:lnTo>
                      <a:lnTo>
                        <a:pt x="66978" y="14746"/>
                      </a:lnTo>
                      <a:lnTo>
                        <a:pt x="69314" y="14331"/>
                      </a:lnTo>
                      <a:lnTo>
                        <a:pt x="71651" y="13811"/>
                      </a:lnTo>
                      <a:lnTo>
                        <a:pt x="74039" y="13292"/>
                      </a:lnTo>
                      <a:lnTo>
                        <a:pt x="76427" y="12617"/>
                      </a:lnTo>
                      <a:lnTo>
                        <a:pt x="78816" y="11942"/>
                      </a:lnTo>
                      <a:lnTo>
                        <a:pt x="81256" y="11111"/>
                      </a:lnTo>
                      <a:lnTo>
                        <a:pt x="83696" y="10281"/>
                      </a:lnTo>
                      <a:lnTo>
                        <a:pt x="86136" y="9294"/>
                      </a:lnTo>
                      <a:lnTo>
                        <a:pt x="88628" y="8256"/>
                      </a:lnTo>
                      <a:lnTo>
                        <a:pt x="91121" y="7114"/>
                      </a:lnTo>
                      <a:lnTo>
                        <a:pt x="93613" y="5868"/>
                      </a:lnTo>
                      <a:lnTo>
                        <a:pt x="96105" y="4570"/>
                      </a:lnTo>
                      <a:lnTo>
                        <a:pt x="98597" y="3116"/>
                      </a:lnTo>
                      <a:lnTo>
                        <a:pt x="101141" y="1610"/>
                      </a:lnTo>
                      <a:lnTo>
                        <a:pt x="103633"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08" name="Google Shape;1208;p47"/>
                <p:cNvSpPr/>
                <p:nvPr/>
              </p:nvSpPr>
              <p:spPr>
                <a:xfrm>
                  <a:off x="3196675" y="3187175"/>
                  <a:ext cx="1234425" cy="1318800"/>
                </a:xfrm>
                <a:custGeom>
                  <a:rect b="b" l="l" r="r" t="t"/>
                  <a:pathLst>
                    <a:path extrusionOk="0" fill="none" h="52752" w="49377">
                      <a:moveTo>
                        <a:pt x="1" y="52752"/>
                      </a:moveTo>
                      <a:lnTo>
                        <a:pt x="24196" y="1"/>
                      </a:lnTo>
                      <a:lnTo>
                        <a:pt x="49377" y="52752"/>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09" name="Google Shape;1209;p47"/>
                <p:cNvSpPr/>
                <p:nvPr/>
              </p:nvSpPr>
              <p:spPr>
                <a:xfrm>
                  <a:off x="3374500" y="1194750"/>
                  <a:ext cx="871000" cy="869675"/>
                </a:xfrm>
                <a:custGeom>
                  <a:rect b="b" l="l" r="r" t="t"/>
                  <a:pathLst>
                    <a:path extrusionOk="0" fill="none" h="34787" w="34840">
                      <a:moveTo>
                        <a:pt x="34839" y="17393"/>
                      </a:moveTo>
                      <a:lnTo>
                        <a:pt x="34839" y="17393"/>
                      </a:lnTo>
                      <a:lnTo>
                        <a:pt x="34787" y="18276"/>
                      </a:lnTo>
                      <a:lnTo>
                        <a:pt x="34735" y="19159"/>
                      </a:lnTo>
                      <a:lnTo>
                        <a:pt x="34632" y="20041"/>
                      </a:lnTo>
                      <a:lnTo>
                        <a:pt x="34476" y="20872"/>
                      </a:lnTo>
                      <a:lnTo>
                        <a:pt x="34268" y="21755"/>
                      </a:lnTo>
                      <a:lnTo>
                        <a:pt x="34009" y="22585"/>
                      </a:lnTo>
                      <a:lnTo>
                        <a:pt x="33749" y="23364"/>
                      </a:lnTo>
                      <a:lnTo>
                        <a:pt x="33437" y="24143"/>
                      </a:lnTo>
                      <a:lnTo>
                        <a:pt x="33074" y="24922"/>
                      </a:lnTo>
                      <a:lnTo>
                        <a:pt x="32711" y="25701"/>
                      </a:lnTo>
                      <a:lnTo>
                        <a:pt x="32295" y="26428"/>
                      </a:lnTo>
                      <a:lnTo>
                        <a:pt x="31828" y="27103"/>
                      </a:lnTo>
                      <a:lnTo>
                        <a:pt x="31361" y="27829"/>
                      </a:lnTo>
                      <a:lnTo>
                        <a:pt x="30841" y="28452"/>
                      </a:lnTo>
                      <a:lnTo>
                        <a:pt x="30270" y="29076"/>
                      </a:lnTo>
                      <a:lnTo>
                        <a:pt x="29699" y="29699"/>
                      </a:lnTo>
                      <a:lnTo>
                        <a:pt x="29128" y="30270"/>
                      </a:lnTo>
                      <a:lnTo>
                        <a:pt x="28453" y="30841"/>
                      </a:lnTo>
                      <a:lnTo>
                        <a:pt x="27830" y="31360"/>
                      </a:lnTo>
                      <a:lnTo>
                        <a:pt x="27155" y="31827"/>
                      </a:lnTo>
                      <a:lnTo>
                        <a:pt x="26428" y="32295"/>
                      </a:lnTo>
                      <a:lnTo>
                        <a:pt x="25701" y="32710"/>
                      </a:lnTo>
                      <a:lnTo>
                        <a:pt x="24974" y="33073"/>
                      </a:lnTo>
                      <a:lnTo>
                        <a:pt x="24196" y="33437"/>
                      </a:lnTo>
                      <a:lnTo>
                        <a:pt x="23365" y="33748"/>
                      </a:lnTo>
                      <a:lnTo>
                        <a:pt x="22586" y="34008"/>
                      </a:lnTo>
                      <a:lnTo>
                        <a:pt x="21755" y="34268"/>
                      </a:lnTo>
                      <a:lnTo>
                        <a:pt x="20925" y="34423"/>
                      </a:lnTo>
                      <a:lnTo>
                        <a:pt x="20042" y="34579"/>
                      </a:lnTo>
                      <a:lnTo>
                        <a:pt x="19159" y="34683"/>
                      </a:lnTo>
                      <a:lnTo>
                        <a:pt x="18277" y="34787"/>
                      </a:lnTo>
                      <a:lnTo>
                        <a:pt x="17394" y="34787"/>
                      </a:lnTo>
                      <a:lnTo>
                        <a:pt x="17394" y="34787"/>
                      </a:lnTo>
                      <a:lnTo>
                        <a:pt x="16511" y="34787"/>
                      </a:lnTo>
                      <a:lnTo>
                        <a:pt x="15629" y="34683"/>
                      </a:lnTo>
                      <a:lnTo>
                        <a:pt x="14746" y="34579"/>
                      </a:lnTo>
                      <a:lnTo>
                        <a:pt x="13915" y="34423"/>
                      </a:lnTo>
                      <a:lnTo>
                        <a:pt x="13033" y="34268"/>
                      </a:lnTo>
                      <a:lnTo>
                        <a:pt x="12202" y="34008"/>
                      </a:lnTo>
                      <a:lnTo>
                        <a:pt x="11423" y="33748"/>
                      </a:lnTo>
                      <a:lnTo>
                        <a:pt x="10644" y="33437"/>
                      </a:lnTo>
                      <a:lnTo>
                        <a:pt x="9866" y="33073"/>
                      </a:lnTo>
                      <a:lnTo>
                        <a:pt x="9087" y="32710"/>
                      </a:lnTo>
                      <a:lnTo>
                        <a:pt x="8360" y="32295"/>
                      </a:lnTo>
                      <a:lnTo>
                        <a:pt x="7685" y="31827"/>
                      </a:lnTo>
                      <a:lnTo>
                        <a:pt x="7010" y="31360"/>
                      </a:lnTo>
                      <a:lnTo>
                        <a:pt x="6335" y="30841"/>
                      </a:lnTo>
                      <a:lnTo>
                        <a:pt x="5712" y="30270"/>
                      </a:lnTo>
                      <a:lnTo>
                        <a:pt x="5089" y="29699"/>
                      </a:lnTo>
                      <a:lnTo>
                        <a:pt x="4518" y="29076"/>
                      </a:lnTo>
                      <a:lnTo>
                        <a:pt x="3947" y="28452"/>
                      </a:lnTo>
                      <a:lnTo>
                        <a:pt x="3428" y="27829"/>
                      </a:lnTo>
                      <a:lnTo>
                        <a:pt x="2960" y="27103"/>
                      </a:lnTo>
                      <a:lnTo>
                        <a:pt x="2493" y="26428"/>
                      </a:lnTo>
                      <a:lnTo>
                        <a:pt x="2078" y="25701"/>
                      </a:lnTo>
                      <a:lnTo>
                        <a:pt x="1714" y="24922"/>
                      </a:lnTo>
                      <a:lnTo>
                        <a:pt x="1351" y="24143"/>
                      </a:lnTo>
                      <a:lnTo>
                        <a:pt x="1039" y="23364"/>
                      </a:lnTo>
                      <a:lnTo>
                        <a:pt x="780" y="22585"/>
                      </a:lnTo>
                      <a:lnTo>
                        <a:pt x="520" y="21755"/>
                      </a:lnTo>
                      <a:lnTo>
                        <a:pt x="364" y="20872"/>
                      </a:lnTo>
                      <a:lnTo>
                        <a:pt x="208" y="20041"/>
                      </a:lnTo>
                      <a:lnTo>
                        <a:pt x="105" y="19159"/>
                      </a:lnTo>
                      <a:lnTo>
                        <a:pt x="1" y="18276"/>
                      </a:lnTo>
                      <a:lnTo>
                        <a:pt x="1" y="17393"/>
                      </a:lnTo>
                      <a:lnTo>
                        <a:pt x="1" y="17393"/>
                      </a:lnTo>
                      <a:lnTo>
                        <a:pt x="1" y="16511"/>
                      </a:lnTo>
                      <a:lnTo>
                        <a:pt x="105" y="15628"/>
                      </a:lnTo>
                      <a:lnTo>
                        <a:pt x="208" y="14746"/>
                      </a:lnTo>
                      <a:lnTo>
                        <a:pt x="364" y="13863"/>
                      </a:lnTo>
                      <a:lnTo>
                        <a:pt x="520" y="13032"/>
                      </a:lnTo>
                      <a:lnTo>
                        <a:pt x="780" y="12201"/>
                      </a:lnTo>
                      <a:lnTo>
                        <a:pt x="1039" y="11423"/>
                      </a:lnTo>
                      <a:lnTo>
                        <a:pt x="1351" y="10592"/>
                      </a:lnTo>
                      <a:lnTo>
                        <a:pt x="1714" y="9813"/>
                      </a:lnTo>
                      <a:lnTo>
                        <a:pt x="2078" y="9086"/>
                      </a:lnTo>
                      <a:lnTo>
                        <a:pt x="2493" y="8359"/>
                      </a:lnTo>
                      <a:lnTo>
                        <a:pt x="2960" y="7632"/>
                      </a:lnTo>
                      <a:lnTo>
                        <a:pt x="3428" y="6958"/>
                      </a:lnTo>
                      <a:lnTo>
                        <a:pt x="3947" y="6334"/>
                      </a:lnTo>
                      <a:lnTo>
                        <a:pt x="4518" y="5660"/>
                      </a:lnTo>
                      <a:lnTo>
                        <a:pt x="5089" y="5088"/>
                      </a:lnTo>
                      <a:lnTo>
                        <a:pt x="5712" y="4517"/>
                      </a:lnTo>
                      <a:lnTo>
                        <a:pt x="6335" y="3946"/>
                      </a:lnTo>
                      <a:lnTo>
                        <a:pt x="7010" y="3427"/>
                      </a:lnTo>
                      <a:lnTo>
                        <a:pt x="7685" y="2960"/>
                      </a:lnTo>
                      <a:lnTo>
                        <a:pt x="8360" y="2492"/>
                      </a:lnTo>
                      <a:lnTo>
                        <a:pt x="9087" y="2077"/>
                      </a:lnTo>
                      <a:lnTo>
                        <a:pt x="9866" y="1714"/>
                      </a:lnTo>
                      <a:lnTo>
                        <a:pt x="10644" y="1350"/>
                      </a:lnTo>
                      <a:lnTo>
                        <a:pt x="11423" y="1039"/>
                      </a:lnTo>
                      <a:lnTo>
                        <a:pt x="12202" y="779"/>
                      </a:lnTo>
                      <a:lnTo>
                        <a:pt x="13033" y="519"/>
                      </a:lnTo>
                      <a:lnTo>
                        <a:pt x="13915" y="312"/>
                      </a:lnTo>
                      <a:lnTo>
                        <a:pt x="14746" y="156"/>
                      </a:lnTo>
                      <a:lnTo>
                        <a:pt x="15629" y="52"/>
                      </a:lnTo>
                      <a:lnTo>
                        <a:pt x="16511" y="0"/>
                      </a:lnTo>
                      <a:lnTo>
                        <a:pt x="17394" y="0"/>
                      </a:lnTo>
                      <a:lnTo>
                        <a:pt x="17394" y="0"/>
                      </a:lnTo>
                      <a:lnTo>
                        <a:pt x="18277" y="0"/>
                      </a:lnTo>
                      <a:lnTo>
                        <a:pt x="19159" y="52"/>
                      </a:lnTo>
                      <a:lnTo>
                        <a:pt x="20042" y="156"/>
                      </a:lnTo>
                      <a:lnTo>
                        <a:pt x="20925" y="312"/>
                      </a:lnTo>
                      <a:lnTo>
                        <a:pt x="21755" y="519"/>
                      </a:lnTo>
                      <a:lnTo>
                        <a:pt x="22586" y="779"/>
                      </a:lnTo>
                      <a:lnTo>
                        <a:pt x="23365" y="1039"/>
                      </a:lnTo>
                      <a:lnTo>
                        <a:pt x="24196" y="1350"/>
                      </a:lnTo>
                      <a:lnTo>
                        <a:pt x="24974" y="1714"/>
                      </a:lnTo>
                      <a:lnTo>
                        <a:pt x="25701" y="2077"/>
                      </a:lnTo>
                      <a:lnTo>
                        <a:pt x="26428" y="2492"/>
                      </a:lnTo>
                      <a:lnTo>
                        <a:pt x="27155" y="2960"/>
                      </a:lnTo>
                      <a:lnTo>
                        <a:pt x="27830" y="3427"/>
                      </a:lnTo>
                      <a:lnTo>
                        <a:pt x="28453" y="3946"/>
                      </a:lnTo>
                      <a:lnTo>
                        <a:pt x="29128" y="4517"/>
                      </a:lnTo>
                      <a:lnTo>
                        <a:pt x="29699" y="5088"/>
                      </a:lnTo>
                      <a:lnTo>
                        <a:pt x="30270" y="5660"/>
                      </a:lnTo>
                      <a:lnTo>
                        <a:pt x="30841" y="6334"/>
                      </a:lnTo>
                      <a:lnTo>
                        <a:pt x="31361" y="6958"/>
                      </a:lnTo>
                      <a:lnTo>
                        <a:pt x="31828" y="7632"/>
                      </a:lnTo>
                      <a:lnTo>
                        <a:pt x="32295" y="8359"/>
                      </a:lnTo>
                      <a:lnTo>
                        <a:pt x="32711" y="9086"/>
                      </a:lnTo>
                      <a:lnTo>
                        <a:pt x="33074" y="9813"/>
                      </a:lnTo>
                      <a:lnTo>
                        <a:pt x="33437" y="10592"/>
                      </a:lnTo>
                      <a:lnTo>
                        <a:pt x="33749" y="11423"/>
                      </a:lnTo>
                      <a:lnTo>
                        <a:pt x="34009" y="12201"/>
                      </a:lnTo>
                      <a:lnTo>
                        <a:pt x="34268" y="13032"/>
                      </a:lnTo>
                      <a:lnTo>
                        <a:pt x="34476" y="13863"/>
                      </a:lnTo>
                      <a:lnTo>
                        <a:pt x="34632" y="14746"/>
                      </a:lnTo>
                      <a:lnTo>
                        <a:pt x="34735" y="15628"/>
                      </a:lnTo>
                      <a:lnTo>
                        <a:pt x="34787" y="16511"/>
                      </a:lnTo>
                      <a:lnTo>
                        <a:pt x="34839" y="17393"/>
                      </a:lnTo>
                      <a:lnTo>
                        <a:pt x="34839" y="17393"/>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10" name="Google Shape;1210;p47"/>
                <p:cNvSpPr/>
                <p:nvPr/>
              </p:nvSpPr>
              <p:spPr>
                <a:xfrm>
                  <a:off x="3801550" y="2578425"/>
                  <a:ext cx="25" cy="608775"/>
                </a:xfrm>
                <a:custGeom>
                  <a:rect b="b" l="l" r="r" t="t"/>
                  <a:pathLst>
                    <a:path extrusionOk="0" fill="none" h="24351" w="1">
                      <a:moveTo>
                        <a:pt x="1" y="24351"/>
                      </a:moveTo>
                      <a:lnTo>
                        <a:pt x="1"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grpSp>
          <p:sp>
            <p:nvSpPr>
              <p:cNvPr id="1211" name="Google Shape;1211;p47"/>
              <p:cNvSpPr/>
              <p:nvPr/>
            </p:nvSpPr>
            <p:spPr>
              <a:xfrm>
                <a:off x="6728996" y="1483154"/>
                <a:ext cx="196800" cy="196800"/>
              </a:xfrm>
              <a:prstGeom prst="ellipse">
                <a:avLst/>
              </a:prstGeom>
              <a:solidFill>
                <a:srgbClr val="EFCB75"/>
              </a:solidFill>
              <a:ln cap="flat"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grpSp>
        <p:sp>
          <p:nvSpPr>
            <p:cNvPr id="1212" name="Google Shape;1212;p47"/>
            <p:cNvSpPr txBox="1"/>
            <p:nvPr/>
          </p:nvSpPr>
          <p:spPr>
            <a:xfrm>
              <a:off x="8677192" y="1183868"/>
              <a:ext cx="3382500" cy="4104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The Power of Community</a:t>
              </a:r>
              <a:endParaRPr b="1" sz="1100">
                <a:solidFill>
                  <a:srgbClr val="36443F"/>
                </a:solidFill>
                <a:latin typeface="Outfit"/>
                <a:ea typeface="Outfit"/>
                <a:cs typeface="Outfit"/>
                <a:sym typeface="Outfit"/>
              </a:endParaRPr>
            </a:p>
          </p:txBody>
        </p:sp>
      </p:grpSp>
      <p:grpSp>
        <p:nvGrpSpPr>
          <p:cNvPr id="1213" name="Google Shape;1213;p47"/>
          <p:cNvGrpSpPr/>
          <p:nvPr/>
        </p:nvGrpSpPr>
        <p:grpSpPr>
          <a:xfrm>
            <a:off x="3042544" y="553575"/>
            <a:ext cx="3058875" cy="4590075"/>
            <a:chOff x="4056725" y="738100"/>
            <a:chExt cx="4078500" cy="6120100"/>
          </a:xfrm>
        </p:grpSpPr>
        <p:sp>
          <p:nvSpPr>
            <p:cNvPr id="1214" name="Google Shape;1214;p47"/>
            <p:cNvSpPr/>
            <p:nvPr/>
          </p:nvSpPr>
          <p:spPr>
            <a:xfrm>
              <a:off x="4056725" y="1774700"/>
              <a:ext cx="4078500" cy="5083500"/>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2000">
                <a:latin typeface="Outfit"/>
                <a:ea typeface="Outfit"/>
                <a:cs typeface="Outfit"/>
                <a:sym typeface="Outfit"/>
              </a:endParaRPr>
            </a:p>
            <a:p>
              <a:pPr indent="0" lvl="0" marL="0" rtl="0" algn="l">
                <a:spcBef>
                  <a:spcPts val="2400"/>
                </a:spcBef>
                <a:spcAft>
                  <a:spcPts val="2400"/>
                </a:spcAft>
                <a:buNone/>
              </a:pPr>
              <a:r>
                <a:t/>
              </a:r>
              <a:endParaRPr sz="1100"/>
            </a:p>
          </p:txBody>
        </p:sp>
        <p:grpSp>
          <p:nvGrpSpPr>
            <p:cNvPr id="1215" name="Google Shape;1215;p47"/>
            <p:cNvGrpSpPr/>
            <p:nvPr/>
          </p:nvGrpSpPr>
          <p:grpSpPr>
            <a:xfrm>
              <a:off x="4854961" y="2109944"/>
              <a:ext cx="857245" cy="1069381"/>
              <a:chOff x="1795450" y="343675"/>
              <a:chExt cx="4030300" cy="5027650"/>
            </a:xfrm>
          </p:grpSpPr>
          <p:sp>
            <p:nvSpPr>
              <p:cNvPr id="1216" name="Google Shape;1216;p47"/>
              <p:cNvSpPr/>
              <p:nvPr/>
            </p:nvSpPr>
            <p:spPr>
              <a:xfrm>
                <a:off x="2749300" y="343675"/>
                <a:ext cx="2122600" cy="537825"/>
              </a:xfrm>
              <a:custGeom>
                <a:rect b="b" l="l" r="r" t="t"/>
                <a:pathLst>
                  <a:path extrusionOk="0" h="21513" w="84904">
                    <a:moveTo>
                      <a:pt x="1" y="1"/>
                    </a:moveTo>
                    <a:lnTo>
                      <a:pt x="1" y="21512"/>
                    </a:lnTo>
                    <a:lnTo>
                      <a:pt x="84904" y="21512"/>
                    </a:lnTo>
                    <a:lnTo>
                      <a:pt x="84904" y="1"/>
                    </a:lnTo>
                    <a:close/>
                  </a:path>
                </a:pathLst>
              </a:custGeom>
              <a:solidFill>
                <a:srgbClr val="7DA399"/>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17" name="Google Shape;1217;p47"/>
              <p:cNvSpPr/>
              <p:nvPr/>
            </p:nvSpPr>
            <p:spPr>
              <a:xfrm>
                <a:off x="1795450" y="616925"/>
                <a:ext cx="4030300" cy="4754400"/>
              </a:xfrm>
              <a:custGeom>
                <a:rect b="b" l="l" r="r" t="t"/>
                <a:pathLst>
                  <a:path extrusionOk="0" fill="none" h="190176" w="161212">
                    <a:moveTo>
                      <a:pt x="123058" y="0"/>
                    </a:moveTo>
                    <a:lnTo>
                      <a:pt x="161212" y="0"/>
                    </a:lnTo>
                    <a:lnTo>
                      <a:pt x="161212" y="190175"/>
                    </a:lnTo>
                    <a:lnTo>
                      <a:pt x="1" y="190175"/>
                    </a:lnTo>
                    <a:lnTo>
                      <a:pt x="1" y="0"/>
                    </a:lnTo>
                    <a:lnTo>
                      <a:pt x="38155"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18" name="Google Shape;1218;p47"/>
              <p:cNvSpPr/>
              <p:nvPr/>
            </p:nvSpPr>
            <p:spPr>
              <a:xfrm>
                <a:off x="4327900" y="1732225"/>
                <a:ext cx="452100" cy="453375"/>
              </a:xfrm>
              <a:custGeom>
                <a:rect b="b" l="l" r="r" t="t"/>
                <a:pathLst>
                  <a:path extrusionOk="0" fill="none" h="18135" w="18084">
                    <a:moveTo>
                      <a:pt x="0" y="18134"/>
                    </a:moveTo>
                    <a:lnTo>
                      <a:pt x="18083"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19" name="Google Shape;1219;p47"/>
              <p:cNvSpPr/>
              <p:nvPr/>
            </p:nvSpPr>
            <p:spPr>
              <a:xfrm>
                <a:off x="4327900" y="1732225"/>
                <a:ext cx="452100" cy="453375"/>
              </a:xfrm>
              <a:custGeom>
                <a:rect b="b" l="l" r="r" t="t"/>
                <a:pathLst>
                  <a:path extrusionOk="0" fill="none" h="18135" w="18084">
                    <a:moveTo>
                      <a:pt x="0" y="1"/>
                    </a:moveTo>
                    <a:lnTo>
                      <a:pt x="18083" y="18134"/>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20" name="Google Shape;1220;p47"/>
              <p:cNvSpPr/>
              <p:nvPr/>
            </p:nvSpPr>
            <p:spPr>
              <a:xfrm>
                <a:off x="2749300" y="4287025"/>
                <a:ext cx="453375" cy="453350"/>
              </a:xfrm>
              <a:custGeom>
                <a:rect b="b" l="l" r="r" t="t"/>
                <a:pathLst>
                  <a:path extrusionOk="0" fill="none" h="18134" w="18135">
                    <a:moveTo>
                      <a:pt x="1" y="18134"/>
                    </a:moveTo>
                    <a:lnTo>
                      <a:pt x="18134"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21" name="Google Shape;1221;p47"/>
              <p:cNvSpPr/>
              <p:nvPr/>
            </p:nvSpPr>
            <p:spPr>
              <a:xfrm>
                <a:off x="2749300" y="4287025"/>
                <a:ext cx="453375" cy="453350"/>
              </a:xfrm>
              <a:custGeom>
                <a:rect b="b" l="l" r="r" t="t"/>
                <a:pathLst>
                  <a:path extrusionOk="0" fill="none" h="18134" w="18135">
                    <a:moveTo>
                      <a:pt x="1" y="1"/>
                    </a:moveTo>
                    <a:lnTo>
                      <a:pt x="18134" y="18134"/>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22" name="Google Shape;1222;p47"/>
              <p:cNvSpPr/>
              <p:nvPr/>
            </p:nvSpPr>
            <p:spPr>
              <a:xfrm>
                <a:off x="4629700" y="3264875"/>
                <a:ext cx="668200" cy="668200"/>
              </a:xfrm>
              <a:custGeom>
                <a:rect b="b" l="l" r="r" t="t"/>
                <a:pathLst>
                  <a:path extrusionOk="0" h="26728" w="26728">
                    <a:moveTo>
                      <a:pt x="13364" y="0"/>
                    </a:moveTo>
                    <a:lnTo>
                      <a:pt x="12669" y="50"/>
                    </a:lnTo>
                    <a:lnTo>
                      <a:pt x="12023" y="99"/>
                    </a:lnTo>
                    <a:lnTo>
                      <a:pt x="11327" y="149"/>
                    </a:lnTo>
                    <a:lnTo>
                      <a:pt x="10681" y="298"/>
                    </a:lnTo>
                    <a:lnTo>
                      <a:pt x="10036" y="447"/>
                    </a:lnTo>
                    <a:lnTo>
                      <a:pt x="9390" y="596"/>
                    </a:lnTo>
                    <a:lnTo>
                      <a:pt x="8794" y="845"/>
                    </a:lnTo>
                    <a:lnTo>
                      <a:pt x="8148" y="1043"/>
                    </a:lnTo>
                    <a:lnTo>
                      <a:pt x="7552" y="1341"/>
                    </a:lnTo>
                    <a:lnTo>
                      <a:pt x="7005" y="1639"/>
                    </a:lnTo>
                    <a:lnTo>
                      <a:pt x="6459" y="1938"/>
                    </a:lnTo>
                    <a:lnTo>
                      <a:pt x="5912" y="2285"/>
                    </a:lnTo>
                    <a:lnTo>
                      <a:pt x="5366" y="2683"/>
                    </a:lnTo>
                    <a:lnTo>
                      <a:pt x="4869" y="3080"/>
                    </a:lnTo>
                    <a:lnTo>
                      <a:pt x="4372" y="3478"/>
                    </a:lnTo>
                    <a:lnTo>
                      <a:pt x="3925" y="3925"/>
                    </a:lnTo>
                    <a:lnTo>
                      <a:pt x="3478" y="4372"/>
                    </a:lnTo>
                    <a:lnTo>
                      <a:pt x="3080" y="4869"/>
                    </a:lnTo>
                    <a:lnTo>
                      <a:pt x="2683" y="5365"/>
                    </a:lnTo>
                    <a:lnTo>
                      <a:pt x="2285" y="5912"/>
                    </a:lnTo>
                    <a:lnTo>
                      <a:pt x="1938" y="6458"/>
                    </a:lnTo>
                    <a:lnTo>
                      <a:pt x="1640" y="7005"/>
                    </a:lnTo>
                    <a:lnTo>
                      <a:pt x="1342" y="7601"/>
                    </a:lnTo>
                    <a:lnTo>
                      <a:pt x="1043" y="8197"/>
                    </a:lnTo>
                    <a:lnTo>
                      <a:pt x="795" y="8793"/>
                    </a:lnTo>
                    <a:lnTo>
                      <a:pt x="596" y="9390"/>
                    </a:lnTo>
                    <a:lnTo>
                      <a:pt x="447" y="10035"/>
                    </a:lnTo>
                    <a:lnTo>
                      <a:pt x="298" y="10681"/>
                    </a:lnTo>
                    <a:lnTo>
                      <a:pt x="149" y="11327"/>
                    </a:lnTo>
                    <a:lnTo>
                      <a:pt x="100" y="12023"/>
                    </a:lnTo>
                    <a:lnTo>
                      <a:pt x="0" y="12668"/>
                    </a:lnTo>
                    <a:lnTo>
                      <a:pt x="0" y="13364"/>
                    </a:lnTo>
                    <a:lnTo>
                      <a:pt x="0" y="14059"/>
                    </a:lnTo>
                    <a:lnTo>
                      <a:pt x="100" y="14755"/>
                    </a:lnTo>
                    <a:lnTo>
                      <a:pt x="149" y="15401"/>
                    </a:lnTo>
                    <a:lnTo>
                      <a:pt x="298" y="16047"/>
                    </a:lnTo>
                    <a:lnTo>
                      <a:pt x="447" y="16692"/>
                    </a:lnTo>
                    <a:lnTo>
                      <a:pt x="596" y="17338"/>
                    </a:lnTo>
                    <a:lnTo>
                      <a:pt x="795" y="17984"/>
                    </a:lnTo>
                    <a:lnTo>
                      <a:pt x="1043" y="18580"/>
                    </a:lnTo>
                    <a:lnTo>
                      <a:pt x="1342" y="19176"/>
                    </a:lnTo>
                    <a:lnTo>
                      <a:pt x="1640" y="19723"/>
                    </a:lnTo>
                    <a:lnTo>
                      <a:pt x="1938" y="20319"/>
                    </a:lnTo>
                    <a:lnTo>
                      <a:pt x="2285" y="20866"/>
                    </a:lnTo>
                    <a:lnTo>
                      <a:pt x="2683" y="21362"/>
                    </a:lnTo>
                    <a:lnTo>
                      <a:pt x="3080" y="21859"/>
                    </a:lnTo>
                    <a:lnTo>
                      <a:pt x="3478" y="22356"/>
                    </a:lnTo>
                    <a:lnTo>
                      <a:pt x="3925" y="22803"/>
                    </a:lnTo>
                    <a:lnTo>
                      <a:pt x="4372" y="23250"/>
                    </a:lnTo>
                    <a:lnTo>
                      <a:pt x="4869" y="23697"/>
                    </a:lnTo>
                    <a:lnTo>
                      <a:pt x="5366" y="24095"/>
                    </a:lnTo>
                    <a:lnTo>
                      <a:pt x="5912" y="24443"/>
                    </a:lnTo>
                    <a:lnTo>
                      <a:pt x="6459" y="24790"/>
                    </a:lnTo>
                    <a:lnTo>
                      <a:pt x="7005" y="25138"/>
                    </a:lnTo>
                    <a:lnTo>
                      <a:pt x="7552" y="25436"/>
                    </a:lnTo>
                    <a:lnTo>
                      <a:pt x="8148" y="25685"/>
                    </a:lnTo>
                    <a:lnTo>
                      <a:pt x="8794" y="25933"/>
                    </a:lnTo>
                    <a:lnTo>
                      <a:pt x="9390" y="26132"/>
                    </a:lnTo>
                    <a:lnTo>
                      <a:pt x="10036" y="26330"/>
                    </a:lnTo>
                    <a:lnTo>
                      <a:pt x="10681" y="26479"/>
                    </a:lnTo>
                    <a:lnTo>
                      <a:pt x="11327" y="26579"/>
                    </a:lnTo>
                    <a:lnTo>
                      <a:pt x="12023" y="26678"/>
                    </a:lnTo>
                    <a:lnTo>
                      <a:pt x="12669" y="26728"/>
                    </a:lnTo>
                    <a:lnTo>
                      <a:pt x="14060" y="26728"/>
                    </a:lnTo>
                    <a:lnTo>
                      <a:pt x="14705" y="26678"/>
                    </a:lnTo>
                    <a:lnTo>
                      <a:pt x="15401" y="26579"/>
                    </a:lnTo>
                    <a:lnTo>
                      <a:pt x="16047" y="26479"/>
                    </a:lnTo>
                    <a:lnTo>
                      <a:pt x="16693" y="26330"/>
                    </a:lnTo>
                    <a:lnTo>
                      <a:pt x="17338" y="26132"/>
                    </a:lnTo>
                    <a:lnTo>
                      <a:pt x="17935" y="25933"/>
                    </a:lnTo>
                    <a:lnTo>
                      <a:pt x="18580" y="25685"/>
                    </a:lnTo>
                    <a:lnTo>
                      <a:pt x="19177" y="25436"/>
                    </a:lnTo>
                    <a:lnTo>
                      <a:pt x="19723" y="25138"/>
                    </a:lnTo>
                    <a:lnTo>
                      <a:pt x="20270" y="24790"/>
                    </a:lnTo>
                    <a:lnTo>
                      <a:pt x="20816" y="24443"/>
                    </a:lnTo>
                    <a:lnTo>
                      <a:pt x="21363" y="24095"/>
                    </a:lnTo>
                    <a:lnTo>
                      <a:pt x="21859" y="23697"/>
                    </a:lnTo>
                    <a:lnTo>
                      <a:pt x="22356" y="23250"/>
                    </a:lnTo>
                    <a:lnTo>
                      <a:pt x="22803" y="22803"/>
                    </a:lnTo>
                    <a:lnTo>
                      <a:pt x="23250" y="22356"/>
                    </a:lnTo>
                    <a:lnTo>
                      <a:pt x="23648" y="21859"/>
                    </a:lnTo>
                    <a:lnTo>
                      <a:pt x="24045" y="21362"/>
                    </a:lnTo>
                    <a:lnTo>
                      <a:pt x="24443" y="20866"/>
                    </a:lnTo>
                    <a:lnTo>
                      <a:pt x="24790" y="20319"/>
                    </a:lnTo>
                    <a:lnTo>
                      <a:pt x="25089" y="19723"/>
                    </a:lnTo>
                    <a:lnTo>
                      <a:pt x="25387" y="19176"/>
                    </a:lnTo>
                    <a:lnTo>
                      <a:pt x="25685" y="18580"/>
                    </a:lnTo>
                    <a:lnTo>
                      <a:pt x="25933" y="17984"/>
                    </a:lnTo>
                    <a:lnTo>
                      <a:pt x="26132" y="17338"/>
                    </a:lnTo>
                    <a:lnTo>
                      <a:pt x="26281" y="16692"/>
                    </a:lnTo>
                    <a:lnTo>
                      <a:pt x="26430" y="16047"/>
                    </a:lnTo>
                    <a:lnTo>
                      <a:pt x="26579" y="15401"/>
                    </a:lnTo>
                    <a:lnTo>
                      <a:pt x="26629" y="14755"/>
                    </a:lnTo>
                    <a:lnTo>
                      <a:pt x="26728" y="14059"/>
                    </a:lnTo>
                    <a:lnTo>
                      <a:pt x="26728" y="13364"/>
                    </a:lnTo>
                    <a:lnTo>
                      <a:pt x="26728" y="12668"/>
                    </a:lnTo>
                    <a:lnTo>
                      <a:pt x="26629" y="12023"/>
                    </a:lnTo>
                    <a:lnTo>
                      <a:pt x="26579" y="11327"/>
                    </a:lnTo>
                    <a:lnTo>
                      <a:pt x="26430" y="10681"/>
                    </a:lnTo>
                    <a:lnTo>
                      <a:pt x="26281" y="10035"/>
                    </a:lnTo>
                    <a:lnTo>
                      <a:pt x="26132" y="9390"/>
                    </a:lnTo>
                    <a:lnTo>
                      <a:pt x="25933" y="8793"/>
                    </a:lnTo>
                    <a:lnTo>
                      <a:pt x="25685" y="8197"/>
                    </a:lnTo>
                    <a:lnTo>
                      <a:pt x="25387" y="7601"/>
                    </a:lnTo>
                    <a:lnTo>
                      <a:pt x="25089" y="7005"/>
                    </a:lnTo>
                    <a:lnTo>
                      <a:pt x="24790" y="6458"/>
                    </a:lnTo>
                    <a:lnTo>
                      <a:pt x="24443" y="5912"/>
                    </a:lnTo>
                    <a:lnTo>
                      <a:pt x="24045" y="5365"/>
                    </a:lnTo>
                    <a:lnTo>
                      <a:pt x="23648" y="4869"/>
                    </a:lnTo>
                    <a:lnTo>
                      <a:pt x="23250" y="4372"/>
                    </a:lnTo>
                    <a:lnTo>
                      <a:pt x="22803" y="3925"/>
                    </a:lnTo>
                    <a:lnTo>
                      <a:pt x="22356" y="3478"/>
                    </a:lnTo>
                    <a:lnTo>
                      <a:pt x="21859" y="3080"/>
                    </a:lnTo>
                    <a:lnTo>
                      <a:pt x="21363" y="2683"/>
                    </a:lnTo>
                    <a:lnTo>
                      <a:pt x="20816" y="2285"/>
                    </a:lnTo>
                    <a:lnTo>
                      <a:pt x="20270" y="1938"/>
                    </a:lnTo>
                    <a:lnTo>
                      <a:pt x="19723" y="1639"/>
                    </a:lnTo>
                    <a:lnTo>
                      <a:pt x="19177" y="1341"/>
                    </a:lnTo>
                    <a:lnTo>
                      <a:pt x="18580" y="1043"/>
                    </a:lnTo>
                    <a:lnTo>
                      <a:pt x="17935" y="845"/>
                    </a:lnTo>
                    <a:lnTo>
                      <a:pt x="17338" y="596"/>
                    </a:lnTo>
                    <a:lnTo>
                      <a:pt x="16693" y="447"/>
                    </a:lnTo>
                    <a:lnTo>
                      <a:pt x="16047" y="298"/>
                    </a:lnTo>
                    <a:lnTo>
                      <a:pt x="15401" y="149"/>
                    </a:lnTo>
                    <a:lnTo>
                      <a:pt x="14705" y="99"/>
                    </a:lnTo>
                    <a:lnTo>
                      <a:pt x="14060" y="50"/>
                    </a:lnTo>
                    <a:lnTo>
                      <a:pt x="13364" y="0"/>
                    </a:lnTo>
                    <a:close/>
                  </a:path>
                </a:pathLst>
              </a:custGeom>
              <a:solidFill>
                <a:srgbClr val="7DA399"/>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23" name="Google Shape;1223;p47"/>
              <p:cNvSpPr/>
              <p:nvPr/>
            </p:nvSpPr>
            <p:spPr>
              <a:xfrm>
                <a:off x="2261200" y="2660000"/>
                <a:ext cx="668225" cy="668225"/>
              </a:xfrm>
              <a:custGeom>
                <a:rect b="b" l="l" r="r" t="t"/>
                <a:pathLst>
                  <a:path extrusionOk="0" h="26729" w="26729">
                    <a:moveTo>
                      <a:pt x="13365" y="1"/>
                    </a:moveTo>
                    <a:lnTo>
                      <a:pt x="12669" y="51"/>
                    </a:lnTo>
                    <a:lnTo>
                      <a:pt x="12023" y="100"/>
                    </a:lnTo>
                    <a:lnTo>
                      <a:pt x="11328" y="150"/>
                    </a:lnTo>
                    <a:lnTo>
                      <a:pt x="10682" y="299"/>
                    </a:lnTo>
                    <a:lnTo>
                      <a:pt x="10036" y="448"/>
                    </a:lnTo>
                    <a:lnTo>
                      <a:pt x="9390" y="597"/>
                    </a:lnTo>
                    <a:lnTo>
                      <a:pt x="8794" y="845"/>
                    </a:lnTo>
                    <a:lnTo>
                      <a:pt x="8198" y="1044"/>
                    </a:lnTo>
                    <a:lnTo>
                      <a:pt x="7602" y="1342"/>
                    </a:lnTo>
                    <a:lnTo>
                      <a:pt x="7006" y="1640"/>
                    </a:lnTo>
                    <a:lnTo>
                      <a:pt x="6459" y="1938"/>
                    </a:lnTo>
                    <a:lnTo>
                      <a:pt x="5913" y="2286"/>
                    </a:lnTo>
                    <a:lnTo>
                      <a:pt x="5366" y="2684"/>
                    </a:lnTo>
                    <a:lnTo>
                      <a:pt x="4869" y="3081"/>
                    </a:lnTo>
                    <a:lnTo>
                      <a:pt x="4373" y="3478"/>
                    </a:lnTo>
                    <a:lnTo>
                      <a:pt x="3925" y="3926"/>
                    </a:lnTo>
                    <a:lnTo>
                      <a:pt x="3478" y="4373"/>
                    </a:lnTo>
                    <a:lnTo>
                      <a:pt x="3081" y="4870"/>
                    </a:lnTo>
                    <a:lnTo>
                      <a:pt x="2683" y="5366"/>
                    </a:lnTo>
                    <a:lnTo>
                      <a:pt x="2286" y="5913"/>
                    </a:lnTo>
                    <a:lnTo>
                      <a:pt x="1938" y="6459"/>
                    </a:lnTo>
                    <a:lnTo>
                      <a:pt x="1640" y="7006"/>
                    </a:lnTo>
                    <a:lnTo>
                      <a:pt x="1342" y="7602"/>
                    </a:lnTo>
                    <a:lnTo>
                      <a:pt x="1044" y="8198"/>
                    </a:lnTo>
                    <a:lnTo>
                      <a:pt x="845" y="8794"/>
                    </a:lnTo>
                    <a:lnTo>
                      <a:pt x="597" y="9390"/>
                    </a:lnTo>
                    <a:lnTo>
                      <a:pt x="448" y="10036"/>
                    </a:lnTo>
                    <a:lnTo>
                      <a:pt x="299" y="10682"/>
                    </a:lnTo>
                    <a:lnTo>
                      <a:pt x="150" y="11328"/>
                    </a:lnTo>
                    <a:lnTo>
                      <a:pt x="100" y="12023"/>
                    </a:lnTo>
                    <a:lnTo>
                      <a:pt x="50" y="12669"/>
                    </a:lnTo>
                    <a:lnTo>
                      <a:pt x="1" y="13365"/>
                    </a:lnTo>
                    <a:lnTo>
                      <a:pt x="50" y="14060"/>
                    </a:lnTo>
                    <a:lnTo>
                      <a:pt x="100" y="14756"/>
                    </a:lnTo>
                    <a:lnTo>
                      <a:pt x="150" y="15402"/>
                    </a:lnTo>
                    <a:lnTo>
                      <a:pt x="299" y="16048"/>
                    </a:lnTo>
                    <a:lnTo>
                      <a:pt x="448" y="16693"/>
                    </a:lnTo>
                    <a:lnTo>
                      <a:pt x="597" y="17339"/>
                    </a:lnTo>
                    <a:lnTo>
                      <a:pt x="845" y="17985"/>
                    </a:lnTo>
                    <a:lnTo>
                      <a:pt x="1044" y="18581"/>
                    </a:lnTo>
                    <a:lnTo>
                      <a:pt x="1342" y="19177"/>
                    </a:lnTo>
                    <a:lnTo>
                      <a:pt x="1640" y="19724"/>
                    </a:lnTo>
                    <a:lnTo>
                      <a:pt x="1938" y="20320"/>
                    </a:lnTo>
                    <a:lnTo>
                      <a:pt x="2286" y="20817"/>
                    </a:lnTo>
                    <a:lnTo>
                      <a:pt x="2683" y="21363"/>
                    </a:lnTo>
                    <a:lnTo>
                      <a:pt x="3081" y="21860"/>
                    </a:lnTo>
                    <a:lnTo>
                      <a:pt x="3478" y="22357"/>
                    </a:lnTo>
                    <a:lnTo>
                      <a:pt x="3925" y="22804"/>
                    </a:lnTo>
                    <a:lnTo>
                      <a:pt x="4373" y="23251"/>
                    </a:lnTo>
                    <a:lnTo>
                      <a:pt x="4869" y="23698"/>
                    </a:lnTo>
                    <a:lnTo>
                      <a:pt x="5366" y="24096"/>
                    </a:lnTo>
                    <a:lnTo>
                      <a:pt x="5913" y="24443"/>
                    </a:lnTo>
                    <a:lnTo>
                      <a:pt x="6459" y="24791"/>
                    </a:lnTo>
                    <a:lnTo>
                      <a:pt x="7006" y="25139"/>
                    </a:lnTo>
                    <a:lnTo>
                      <a:pt x="7602" y="25437"/>
                    </a:lnTo>
                    <a:lnTo>
                      <a:pt x="8198" y="25685"/>
                    </a:lnTo>
                    <a:lnTo>
                      <a:pt x="8794" y="25934"/>
                    </a:lnTo>
                    <a:lnTo>
                      <a:pt x="9390" y="26133"/>
                    </a:lnTo>
                    <a:lnTo>
                      <a:pt x="10036" y="26331"/>
                    </a:lnTo>
                    <a:lnTo>
                      <a:pt x="10682" y="26480"/>
                    </a:lnTo>
                    <a:lnTo>
                      <a:pt x="11328" y="26580"/>
                    </a:lnTo>
                    <a:lnTo>
                      <a:pt x="12023" y="26679"/>
                    </a:lnTo>
                    <a:lnTo>
                      <a:pt x="12669" y="26729"/>
                    </a:lnTo>
                    <a:lnTo>
                      <a:pt x="14060" y="26729"/>
                    </a:lnTo>
                    <a:lnTo>
                      <a:pt x="14756" y="26679"/>
                    </a:lnTo>
                    <a:lnTo>
                      <a:pt x="15401" y="26580"/>
                    </a:lnTo>
                    <a:lnTo>
                      <a:pt x="16047" y="26480"/>
                    </a:lnTo>
                    <a:lnTo>
                      <a:pt x="16693" y="26331"/>
                    </a:lnTo>
                    <a:lnTo>
                      <a:pt x="17339" y="26133"/>
                    </a:lnTo>
                    <a:lnTo>
                      <a:pt x="17985" y="25934"/>
                    </a:lnTo>
                    <a:lnTo>
                      <a:pt x="18581" y="25685"/>
                    </a:lnTo>
                    <a:lnTo>
                      <a:pt x="19177" y="25437"/>
                    </a:lnTo>
                    <a:lnTo>
                      <a:pt x="19724" y="25139"/>
                    </a:lnTo>
                    <a:lnTo>
                      <a:pt x="20320" y="24791"/>
                    </a:lnTo>
                    <a:lnTo>
                      <a:pt x="20866" y="24443"/>
                    </a:lnTo>
                    <a:lnTo>
                      <a:pt x="21363" y="24096"/>
                    </a:lnTo>
                    <a:lnTo>
                      <a:pt x="21860" y="23698"/>
                    </a:lnTo>
                    <a:lnTo>
                      <a:pt x="22357" y="23251"/>
                    </a:lnTo>
                    <a:lnTo>
                      <a:pt x="22804" y="22804"/>
                    </a:lnTo>
                    <a:lnTo>
                      <a:pt x="23251" y="22357"/>
                    </a:lnTo>
                    <a:lnTo>
                      <a:pt x="23698" y="21860"/>
                    </a:lnTo>
                    <a:lnTo>
                      <a:pt x="24095" y="21363"/>
                    </a:lnTo>
                    <a:lnTo>
                      <a:pt x="24443" y="20817"/>
                    </a:lnTo>
                    <a:lnTo>
                      <a:pt x="24791" y="20320"/>
                    </a:lnTo>
                    <a:lnTo>
                      <a:pt x="25139" y="19724"/>
                    </a:lnTo>
                    <a:lnTo>
                      <a:pt x="25437" y="19177"/>
                    </a:lnTo>
                    <a:lnTo>
                      <a:pt x="25685" y="18581"/>
                    </a:lnTo>
                    <a:lnTo>
                      <a:pt x="25934" y="17985"/>
                    </a:lnTo>
                    <a:lnTo>
                      <a:pt x="26132" y="17339"/>
                    </a:lnTo>
                    <a:lnTo>
                      <a:pt x="26331" y="16693"/>
                    </a:lnTo>
                    <a:lnTo>
                      <a:pt x="26480" y="16048"/>
                    </a:lnTo>
                    <a:lnTo>
                      <a:pt x="26579" y="15402"/>
                    </a:lnTo>
                    <a:lnTo>
                      <a:pt x="26679" y="14756"/>
                    </a:lnTo>
                    <a:lnTo>
                      <a:pt x="26728" y="14060"/>
                    </a:lnTo>
                    <a:lnTo>
                      <a:pt x="26728" y="13365"/>
                    </a:lnTo>
                    <a:lnTo>
                      <a:pt x="26728" y="12669"/>
                    </a:lnTo>
                    <a:lnTo>
                      <a:pt x="26679" y="12023"/>
                    </a:lnTo>
                    <a:lnTo>
                      <a:pt x="26579" y="11328"/>
                    </a:lnTo>
                    <a:lnTo>
                      <a:pt x="26480" y="10682"/>
                    </a:lnTo>
                    <a:lnTo>
                      <a:pt x="26331" y="10036"/>
                    </a:lnTo>
                    <a:lnTo>
                      <a:pt x="26132" y="9390"/>
                    </a:lnTo>
                    <a:lnTo>
                      <a:pt x="25934" y="8794"/>
                    </a:lnTo>
                    <a:lnTo>
                      <a:pt x="25685" y="8198"/>
                    </a:lnTo>
                    <a:lnTo>
                      <a:pt x="25437" y="7602"/>
                    </a:lnTo>
                    <a:lnTo>
                      <a:pt x="25139" y="7006"/>
                    </a:lnTo>
                    <a:lnTo>
                      <a:pt x="24791" y="6459"/>
                    </a:lnTo>
                    <a:lnTo>
                      <a:pt x="24443" y="5913"/>
                    </a:lnTo>
                    <a:lnTo>
                      <a:pt x="24095" y="5366"/>
                    </a:lnTo>
                    <a:lnTo>
                      <a:pt x="23698" y="4870"/>
                    </a:lnTo>
                    <a:lnTo>
                      <a:pt x="23251" y="4373"/>
                    </a:lnTo>
                    <a:lnTo>
                      <a:pt x="22804" y="3926"/>
                    </a:lnTo>
                    <a:lnTo>
                      <a:pt x="22357" y="3478"/>
                    </a:lnTo>
                    <a:lnTo>
                      <a:pt x="21860" y="3081"/>
                    </a:lnTo>
                    <a:lnTo>
                      <a:pt x="21363" y="2684"/>
                    </a:lnTo>
                    <a:lnTo>
                      <a:pt x="20866" y="2286"/>
                    </a:lnTo>
                    <a:lnTo>
                      <a:pt x="20320" y="1938"/>
                    </a:lnTo>
                    <a:lnTo>
                      <a:pt x="19724" y="1640"/>
                    </a:lnTo>
                    <a:lnTo>
                      <a:pt x="19177" y="1342"/>
                    </a:lnTo>
                    <a:lnTo>
                      <a:pt x="18581" y="1044"/>
                    </a:lnTo>
                    <a:lnTo>
                      <a:pt x="17985" y="845"/>
                    </a:lnTo>
                    <a:lnTo>
                      <a:pt x="17339" y="597"/>
                    </a:lnTo>
                    <a:lnTo>
                      <a:pt x="16693" y="448"/>
                    </a:lnTo>
                    <a:lnTo>
                      <a:pt x="16047" y="299"/>
                    </a:lnTo>
                    <a:lnTo>
                      <a:pt x="15401" y="150"/>
                    </a:lnTo>
                    <a:lnTo>
                      <a:pt x="14756" y="100"/>
                    </a:lnTo>
                    <a:lnTo>
                      <a:pt x="14060" y="51"/>
                    </a:lnTo>
                    <a:lnTo>
                      <a:pt x="13365" y="1"/>
                    </a:lnTo>
                    <a:close/>
                  </a:path>
                </a:pathLst>
              </a:custGeom>
              <a:solidFill>
                <a:srgbClr val="7DA399"/>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24" name="Google Shape;1224;p47"/>
              <p:cNvSpPr/>
              <p:nvPr/>
            </p:nvSpPr>
            <p:spPr>
              <a:xfrm>
                <a:off x="2876000" y="1661450"/>
                <a:ext cx="1904000" cy="3078925"/>
              </a:xfrm>
              <a:custGeom>
                <a:rect b="b" l="l" r="r" t="t"/>
                <a:pathLst>
                  <a:path extrusionOk="0" fill="none" h="123157" w="76160">
                    <a:moveTo>
                      <a:pt x="0" y="0"/>
                    </a:moveTo>
                    <a:lnTo>
                      <a:pt x="0" y="0"/>
                    </a:lnTo>
                    <a:lnTo>
                      <a:pt x="1441" y="497"/>
                    </a:lnTo>
                    <a:lnTo>
                      <a:pt x="2882" y="1043"/>
                    </a:lnTo>
                    <a:lnTo>
                      <a:pt x="4273" y="1640"/>
                    </a:lnTo>
                    <a:lnTo>
                      <a:pt x="5664" y="2285"/>
                    </a:lnTo>
                    <a:lnTo>
                      <a:pt x="7055" y="2931"/>
                    </a:lnTo>
                    <a:lnTo>
                      <a:pt x="8396" y="3677"/>
                    </a:lnTo>
                    <a:lnTo>
                      <a:pt x="9688" y="4422"/>
                    </a:lnTo>
                    <a:lnTo>
                      <a:pt x="10980" y="5167"/>
                    </a:lnTo>
                    <a:lnTo>
                      <a:pt x="12271" y="6011"/>
                    </a:lnTo>
                    <a:lnTo>
                      <a:pt x="13513" y="6856"/>
                    </a:lnTo>
                    <a:lnTo>
                      <a:pt x="14705" y="7750"/>
                    </a:lnTo>
                    <a:lnTo>
                      <a:pt x="15898" y="8694"/>
                    </a:lnTo>
                    <a:lnTo>
                      <a:pt x="17090" y="9638"/>
                    </a:lnTo>
                    <a:lnTo>
                      <a:pt x="18233" y="10632"/>
                    </a:lnTo>
                    <a:lnTo>
                      <a:pt x="19326" y="11675"/>
                    </a:lnTo>
                    <a:lnTo>
                      <a:pt x="20369" y="12718"/>
                    </a:lnTo>
                    <a:lnTo>
                      <a:pt x="21462" y="13811"/>
                    </a:lnTo>
                    <a:lnTo>
                      <a:pt x="22456" y="14904"/>
                    </a:lnTo>
                    <a:lnTo>
                      <a:pt x="23449" y="16047"/>
                    </a:lnTo>
                    <a:lnTo>
                      <a:pt x="24393" y="17189"/>
                    </a:lnTo>
                    <a:lnTo>
                      <a:pt x="25337" y="18382"/>
                    </a:lnTo>
                    <a:lnTo>
                      <a:pt x="26231" y="19624"/>
                    </a:lnTo>
                    <a:lnTo>
                      <a:pt x="27076" y="20866"/>
                    </a:lnTo>
                    <a:lnTo>
                      <a:pt x="27920" y="22157"/>
                    </a:lnTo>
                    <a:lnTo>
                      <a:pt x="28715" y="23449"/>
                    </a:lnTo>
                    <a:lnTo>
                      <a:pt x="29460" y="24741"/>
                    </a:lnTo>
                    <a:lnTo>
                      <a:pt x="30206" y="26082"/>
                    </a:lnTo>
                    <a:lnTo>
                      <a:pt x="30851" y="27424"/>
                    </a:lnTo>
                    <a:lnTo>
                      <a:pt x="31547" y="28815"/>
                    </a:lnTo>
                    <a:lnTo>
                      <a:pt x="32143" y="30206"/>
                    </a:lnTo>
                    <a:lnTo>
                      <a:pt x="32739" y="31597"/>
                    </a:lnTo>
                    <a:lnTo>
                      <a:pt x="33236" y="33037"/>
                    </a:lnTo>
                    <a:lnTo>
                      <a:pt x="33236" y="33037"/>
                    </a:lnTo>
                    <a:lnTo>
                      <a:pt x="33783" y="34478"/>
                    </a:lnTo>
                    <a:lnTo>
                      <a:pt x="34230" y="35919"/>
                    </a:lnTo>
                    <a:lnTo>
                      <a:pt x="34627" y="37360"/>
                    </a:lnTo>
                    <a:lnTo>
                      <a:pt x="35025" y="38850"/>
                    </a:lnTo>
                    <a:lnTo>
                      <a:pt x="35372" y="40340"/>
                    </a:lnTo>
                    <a:lnTo>
                      <a:pt x="35670" y="41781"/>
                    </a:lnTo>
                    <a:lnTo>
                      <a:pt x="35968" y="43321"/>
                    </a:lnTo>
                    <a:lnTo>
                      <a:pt x="36167" y="44812"/>
                    </a:lnTo>
                    <a:lnTo>
                      <a:pt x="36366" y="46302"/>
                    </a:lnTo>
                    <a:lnTo>
                      <a:pt x="36515" y="47792"/>
                    </a:lnTo>
                    <a:lnTo>
                      <a:pt x="36664" y="49332"/>
                    </a:lnTo>
                    <a:lnTo>
                      <a:pt x="36714" y="50823"/>
                    </a:lnTo>
                    <a:lnTo>
                      <a:pt x="36763" y="52363"/>
                    </a:lnTo>
                    <a:lnTo>
                      <a:pt x="36763" y="53853"/>
                    </a:lnTo>
                    <a:lnTo>
                      <a:pt x="36763" y="55393"/>
                    </a:lnTo>
                    <a:lnTo>
                      <a:pt x="36664" y="56884"/>
                    </a:lnTo>
                    <a:lnTo>
                      <a:pt x="36664" y="56884"/>
                    </a:lnTo>
                    <a:lnTo>
                      <a:pt x="36515" y="58672"/>
                    </a:lnTo>
                    <a:lnTo>
                      <a:pt x="36267" y="60510"/>
                    </a:lnTo>
                    <a:lnTo>
                      <a:pt x="36018" y="62299"/>
                    </a:lnTo>
                    <a:lnTo>
                      <a:pt x="35670" y="64087"/>
                    </a:lnTo>
                    <a:lnTo>
                      <a:pt x="34975" y="67615"/>
                    </a:lnTo>
                    <a:lnTo>
                      <a:pt x="34230" y="71192"/>
                    </a:lnTo>
                    <a:lnTo>
                      <a:pt x="33882" y="72980"/>
                    </a:lnTo>
                    <a:lnTo>
                      <a:pt x="33584" y="74719"/>
                    </a:lnTo>
                    <a:lnTo>
                      <a:pt x="33286" y="76507"/>
                    </a:lnTo>
                    <a:lnTo>
                      <a:pt x="33087" y="78296"/>
                    </a:lnTo>
                    <a:lnTo>
                      <a:pt x="32988" y="80134"/>
                    </a:lnTo>
                    <a:lnTo>
                      <a:pt x="32938" y="81922"/>
                    </a:lnTo>
                    <a:lnTo>
                      <a:pt x="32988" y="83761"/>
                    </a:lnTo>
                    <a:lnTo>
                      <a:pt x="33037" y="84655"/>
                    </a:lnTo>
                    <a:lnTo>
                      <a:pt x="33137" y="85599"/>
                    </a:lnTo>
                    <a:lnTo>
                      <a:pt x="33137" y="85599"/>
                    </a:lnTo>
                    <a:lnTo>
                      <a:pt x="33335" y="86841"/>
                    </a:lnTo>
                    <a:lnTo>
                      <a:pt x="33584" y="88132"/>
                    </a:lnTo>
                    <a:lnTo>
                      <a:pt x="33882" y="89374"/>
                    </a:lnTo>
                    <a:lnTo>
                      <a:pt x="34279" y="90616"/>
                    </a:lnTo>
                    <a:lnTo>
                      <a:pt x="34677" y="91858"/>
                    </a:lnTo>
                    <a:lnTo>
                      <a:pt x="35174" y="93051"/>
                    </a:lnTo>
                    <a:lnTo>
                      <a:pt x="35670" y="94243"/>
                    </a:lnTo>
                    <a:lnTo>
                      <a:pt x="36217" y="95386"/>
                    </a:lnTo>
                    <a:lnTo>
                      <a:pt x="36813" y="96528"/>
                    </a:lnTo>
                    <a:lnTo>
                      <a:pt x="37509" y="97671"/>
                    </a:lnTo>
                    <a:lnTo>
                      <a:pt x="38154" y="98764"/>
                    </a:lnTo>
                    <a:lnTo>
                      <a:pt x="38900" y="99857"/>
                    </a:lnTo>
                    <a:lnTo>
                      <a:pt x="39694" y="100900"/>
                    </a:lnTo>
                    <a:lnTo>
                      <a:pt x="40489" y="101894"/>
                    </a:lnTo>
                    <a:lnTo>
                      <a:pt x="41284" y="102887"/>
                    </a:lnTo>
                    <a:lnTo>
                      <a:pt x="42178" y="103881"/>
                    </a:lnTo>
                    <a:lnTo>
                      <a:pt x="42178" y="103881"/>
                    </a:lnTo>
                    <a:lnTo>
                      <a:pt x="43023" y="104775"/>
                    </a:lnTo>
                    <a:lnTo>
                      <a:pt x="43917" y="105669"/>
                    </a:lnTo>
                    <a:lnTo>
                      <a:pt x="44811" y="106514"/>
                    </a:lnTo>
                    <a:lnTo>
                      <a:pt x="45755" y="107309"/>
                    </a:lnTo>
                    <a:lnTo>
                      <a:pt x="46650" y="108104"/>
                    </a:lnTo>
                    <a:lnTo>
                      <a:pt x="47643" y="108899"/>
                    </a:lnTo>
                    <a:lnTo>
                      <a:pt x="49581" y="110389"/>
                    </a:lnTo>
                    <a:lnTo>
                      <a:pt x="51618" y="111780"/>
                    </a:lnTo>
                    <a:lnTo>
                      <a:pt x="53704" y="113072"/>
                    </a:lnTo>
                    <a:lnTo>
                      <a:pt x="55840" y="114314"/>
                    </a:lnTo>
                    <a:lnTo>
                      <a:pt x="57977" y="115456"/>
                    </a:lnTo>
                    <a:lnTo>
                      <a:pt x="60212" y="116599"/>
                    </a:lnTo>
                    <a:lnTo>
                      <a:pt x="62448" y="117642"/>
                    </a:lnTo>
                    <a:lnTo>
                      <a:pt x="64683" y="118636"/>
                    </a:lnTo>
                    <a:lnTo>
                      <a:pt x="66969" y="119580"/>
                    </a:lnTo>
                    <a:lnTo>
                      <a:pt x="69254" y="120524"/>
                    </a:lnTo>
                    <a:lnTo>
                      <a:pt x="71589" y="121418"/>
                    </a:lnTo>
                    <a:lnTo>
                      <a:pt x="76159" y="123157"/>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225" name="Google Shape;1225;p47"/>
              <p:cNvSpPr/>
              <p:nvPr/>
            </p:nvSpPr>
            <p:spPr>
              <a:xfrm>
                <a:off x="2861100" y="1543450"/>
                <a:ext cx="449625" cy="541550"/>
              </a:xfrm>
              <a:custGeom>
                <a:rect b="b" l="l" r="r" t="t"/>
                <a:pathLst>
                  <a:path extrusionOk="0" fill="none" h="21662" w="17985">
                    <a:moveTo>
                      <a:pt x="3676" y="21661"/>
                    </a:moveTo>
                    <a:lnTo>
                      <a:pt x="0" y="3677"/>
                    </a:lnTo>
                    <a:lnTo>
                      <a:pt x="17984"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grpSp>
        <p:sp>
          <p:nvSpPr>
            <p:cNvPr id="1226" name="Google Shape;1226;p47"/>
            <p:cNvSpPr txBox="1"/>
            <p:nvPr/>
          </p:nvSpPr>
          <p:spPr>
            <a:xfrm>
              <a:off x="4649532" y="738100"/>
              <a:ext cx="2732400" cy="435900"/>
            </a:xfrm>
            <a:prstGeom prst="rect">
              <a:avLst/>
            </a:prstGeom>
            <a:noFill/>
            <a:ln>
              <a:noFill/>
            </a:ln>
          </p:spPr>
          <p:txBody>
            <a:bodyPr anchorCtr="0" anchor="t" bIns="15575" lIns="31175" spcFirstLastPara="1" rIns="31175" wrap="square" tIns="15575">
              <a:spAutoFit/>
            </a:bodyPr>
            <a:lstStyle/>
            <a:p>
              <a:pPr indent="0" lvl="0" marL="0" marR="0" rtl="0" algn="l">
                <a:lnSpc>
                  <a:spcPct val="80000"/>
                </a:lnSpc>
                <a:spcBef>
                  <a:spcPts val="0"/>
                </a:spcBef>
                <a:spcAft>
                  <a:spcPts val="0"/>
                </a:spcAft>
                <a:buClr>
                  <a:srgbClr val="000000"/>
                </a:buClr>
                <a:buSzPts val="1100"/>
                <a:buFont typeface="Arial"/>
                <a:buNone/>
              </a:pPr>
              <a:r>
                <a:rPr b="1" lang="en" sz="2400">
                  <a:solidFill>
                    <a:schemeClr val="dk1"/>
                  </a:solidFill>
                  <a:latin typeface="Outfit"/>
                  <a:ea typeface="Outfit"/>
                  <a:cs typeface="Outfit"/>
                  <a:sym typeface="Outfit"/>
                </a:rPr>
                <a:t>Content</a:t>
              </a:r>
              <a:endParaRPr b="1" i="0" sz="2400" u="none" cap="none" strike="noStrike">
                <a:solidFill>
                  <a:schemeClr val="dk1"/>
                </a:solidFill>
                <a:latin typeface="Outfit"/>
                <a:ea typeface="Outfit"/>
                <a:cs typeface="Outfit"/>
                <a:sym typeface="Outfit"/>
              </a:endParaRPr>
            </a:p>
          </p:txBody>
        </p:sp>
        <p:cxnSp>
          <p:nvCxnSpPr>
            <p:cNvPr id="1227" name="Google Shape;1227;p47"/>
            <p:cNvCxnSpPr/>
            <p:nvPr/>
          </p:nvCxnSpPr>
          <p:spPr>
            <a:xfrm>
              <a:off x="4457640" y="738100"/>
              <a:ext cx="0" cy="6120000"/>
            </a:xfrm>
            <a:prstGeom prst="straightConnector1">
              <a:avLst/>
            </a:prstGeom>
            <a:noFill/>
            <a:ln cap="flat" cmpd="sng" w="19050">
              <a:solidFill>
                <a:schemeClr val="accent1"/>
              </a:solidFill>
              <a:prstDash val="solid"/>
              <a:round/>
              <a:headEnd len="med" w="med" type="none"/>
              <a:tailEnd len="med" w="med" type="none"/>
            </a:ln>
          </p:spPr>
        </p:cxnSp>
        <p:sp>
          <p:nvSpPr>
            <p:cNvPr id="1228" name="Google Shape;1228;p47"/>
            <p:cNvSpPr txBox="1"/>
            <p:nvPr/>
          </p:nvSpPr>
          <p:spPr>
            <a:xfrm>
              <a:off x="4649532" y="5534875"/>
              <a:ext cx="2369100" cy="9297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Distilling decades of experience into concise GTM playbooks</a:t>
              </a:r>
              <a:endParaRPr b="1" sz="1100">
                <a:solidFill>
                  <a:srgbClr val="36443F"/>
                </a:solidFill>
                <a:latin typeface="Outfit"/>
                <a:ea typeface="Outfit"/>
                <a:cs typeface="Outfit"/>
                <a:sym typeface="Outfit"/>
              </a:endParaRPr>
            </a:p>
          </p:txBody>
        </p:sp>
        <p:sp>
          <p:nvSpPr>
            <p:cNvPr id="1229" name="Google Shape;1229;p47"/>
            <p:cNvSpPr txBox="1"/>
            <p:nvPr/>
          </p:nvSpPr>
          <p:spPr>
            <a:xfrm>
              <a:off x="4613849" y="1183868"/>
              <a:ext cx="3382500" cy="4104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Step by Step Guides</a:t>
              </a:r>
              <a:endParaRPr b="1" sz="1100">
                <a:solidFill>
                  <a:srgbClr val="36443F"/>
                </a:solidFill>
                <a:latin typeface="Outfit"/>
                <a:ea typeface="Outfit"/>
                <a:cs typeface="Outfit"/>
                <a:sym typeface="Outfi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69"/>
                                        </p:tgtEl>
                                        <p:attrNameLst>
                                          <p:attrName>style.visibility</p:attrName>
                                        </p:attrNameLst>
                                      </p:cBhvr>
                                      <p:to>
                                        <p:strVal val="visible"/>
                                      </p:to>
                                    </p:set>
                                    <p:animEffect filter="fade" transition="in">
                                      <p:cBhvr>
                                        <p:cTn dur="1000"/>
                                        <p:tgtEl>
                                          <p:spTgt spid="11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13"/>
                                        </p:tgtEl>
                                        <p:attrNameLst>
                                          <p:attrName>style.visibility</p:attrName>
                                        </p:attrNameLst>
                                      </p:cBhvr>
                                      <p:to>
                                        <p:strVal val="visible"/>
                                      </p:to>
                                    </p:set>
                                    <p:animEffect filter="fade" transition="in">
                                      <p:cBhvr>
                                        <p:cTn dur="1000"/>
                                        <p:tgtEl>
                                          <p:spTgt spid="121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99"/>
                                        </p:tgtEl>
                                        <p:attrNameLst>
                                          <p:attrName>style.visibility</p:attrName>
                                        </p:attrNameLst>
                                      </p:cBhvr>
                                      <p:to>
                                        <p:strVal val="visible"/>
                                      </p:to>
                                    </p:set>
                                    <p:animEffect filter="fade" transition="in">
                                      <p:cBhvr>
                                        <p:cTn dur="1000"/>
                                        <p:tgtEl>
                                          <p:spTgt spid="1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48"/>
          <p:cNvSpPr txBox="1"/>
          <p:nvPr>
            <p:ph idx="4294967295" type="title"/>
          </p:nvPr>
        </p:nvSpPr>
        <p:spPr>
          <a:xfrm>
            <a:off x="382375" y="2333100"/>
            <a:ext cx="3152100" cy="40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3359">
                <a:solidFill>
                  <a:schemeClr val="lt1"/>
                </a:solidFill>
              </a:rPr>
              <a:t>Introductions</a:t>
            </a:r>
            <a:endParaRPr sz="3359">
              <a:solidFill>
                <a:schemeClr val="lt1"/>
              </a:solidFill>
            </a:endParaRPr>
          </a:p>
        </p:txBody>
      </p:sp>
      <p:sp>
        <p:nvSpPr>
          <p:cNvPr id="1235" name="Google Shape;1235;p48"/>
          <p:cNvSpPr txBox="1"/>
          <p:nvPr>
            <p:ph idx="4294967295" type="body"/>
          </p:nvPr>
        </p:nvSpPr>
        <p:spPr>
          <a:xfrm>
            <a:off x="4469000" y="1481400"/>
            <a:ext cx="4547100" cy="2180700"/>
          </a:xfrm>
          <a:prstGeom prst="rect">
            <a:avLst/>
          </a:prstGeom>
        </p:spPr>
        <p:txBody>
          <a:bodyPr anchorCtr="0" anchor="ctr" bIns="34275" lIns="68575" spcFirstLastPara="1" rIns="68575" wrap="square" tIns="34275">
            <a:normAutofit/>
          </a:bodyPr>
          <a:lstStyle/>
          <a:p>
            <a:pPr indent="-342900" lvl="0" marL="457200" rtl="0" algn="l">
              <a:lnSpc>
                <a:spcPct val="115000"/>
              </a:lnSpc>
              <a:spcBef>
                <a:spcPts val="800"/>
              </a:spcBef>
              <a:spcAft>
                <a:spcPts val="0"/>
              </a:spcAft>
              <a:buSzPts val="1800"/>
              <a:buFont typeface="Century Gothic"/>
              <a:buAutoNum type="arabicPeriod"/>
            </a:pPr>
            <a:r>
              <a:rPr b="1" lang="en" sz="1800">
                <a:latin typeface="Century Gothic"/>
                <a:ea typeface="Century Gothic"/>
                <a:cs typeface="Century Gothic"/>
                <a:sym typeface="Century Gothic"/>
              </a:rPr>
              <a:t>Name</a:t>
            </a:r>
            <a:endParaRPr b="1" sz="1800">
              <a:latin typeface="Century Gothic"/>
              <a:ea typeface="Century Gothic"/>
              <a:cs typeface="Century Gothic"/>
              <a:sym typeface="Century Gothic"/>
            </a:endParaRPr>
          </a:p>
          <a:p>
            <a:pPr indent="-342900" lvl="0" marL="457200" rtl="0" algn="l">
              <a:lnSpc>
                <a:spcPct val="115000"/>
              </a:lnSpc>
              <a:spcBef>
                <a:spcPts val="0"/>
              </a:spcBef>
              <a:spcAft>
                <a:spcPts val="0"/>
              </a:spcAft>
              <a:buSzPts val="1800"/>
              <a:buFont typeface="Century Gothic"/>
              <a:buAutoNum type="arabicPeriod"/>
            </a:pPr>
            <a:r>
              <a:rPr b="1" lang="en" sz="1800">
                <a:latin typeface="Century Gothic"/>
                <a:ea typeface="Century Gothic"/>
                <a:cs typeface="Century Gothic"/>
                <a:sym typeface="Century Gothic"/>
              </a:rPr>
              <a:t>Title</a:t>
            </a:r>
            <a:endParaRPr b="1" sz="1800">
              <a:latin typeface="Century Gothic"/>
              <a:ea typeface="Century Gothic"/>
              <a:cs typeface="Century Gothic"/>
              <a:sym typeface="Century Gothic"/>
            </a:endParaRPr>
          </a:p>
          <a:p>
            <a:pPr indent="-342900" lvl="0" marL="457200" rtl="0" algn="l">
              <a:lnSpc>
                <a:spcPct val="115000"/>
              </a:lnSpc>
              <a:spcBef>
                <a:spcPts val="0"/>
              </a:spcBef>
              <a:spcAft>
                <a:spcPts val="0"/>
              </a:spcAft>
              <a:buSzPts val="1800"/>
              <a:buFont typeface="Century Gothic"/>
              <a:buAutoNum type="arabicPeriod"/>
            </a:pPr>
            <a:r>
              <a:rPr b="1" lang="en" sz="1800">
                <a:latin typeface="Century Gothic"/>
                <a:ea typeface="Century Gothic"/>
                <a:cs typeface="Century Gothic"/>
                <a:sym typeface="Century Gothic"/>
              </a:rPr>
              <a:t>Company</a:t>
            </a:r>
            <a:endParaRPr b="1" sz="1800">
              <a:latin typeface="Century Gothic"/>
              <a:ea typeface="Century Gothic"/>
              <a:cs typeface="Century Gothic"/>
              <a:sym typeface="Century Gothic"/>
            </a:endParaRPr>
          </a:p>
          <a:p>
            <a:pPr indent="-342900" lvl="0" marL="457200" rtl="0" algn="l">
              <a:lnSpc>
                <a:spcPct val="115000"/>
              </a:lnSpc>
              <a:spcBef>
                <a:spcPts val="0"/>
              </a:spcBef>
              <a:spcAft>
                <a:spcPts val="0"/>
              </a:spcAft>
              <a:buSzPts val="1800"/>
              <a:buFont typeface="Century Gothic"/>
              <a:buAutoNum type="arabicPeriod"/>
            </a:pPr>
            <a:r>
              <a:rPr b="1" lang="en" sz="1800">
                <a:latin typeface="Century Gothic"/>
                <a:ea typeface="Century Gothic"/>
                <a:cs typeface="Century Gothic"/>
                <a:sym typeface="Century Gothic"/>
              </a:rPr>
              <a:t>Favorite ice-cream flavor</a:t>
            </a:r>
            <a:endParaRPr b="1" sz="18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239" name="Shape 1239"/>
        <p:cNvGrpSpPr/>
        <p:nvPr/>
      </p:nvGrpSpPr>
      <p:grpSpPr>
        <a:xfrm>
          <a:off x="0" y="0"/>
          <a:ext cx="0" cy="0"/>
          <a:chOff x="0" y="0"/>
          <a:chExt cx="0" cy="0"/>
        </a:xfrm>
      </p:grpSpPr>
      <p:sp>
        <p:nvSpPr>
          <p:cNvPr id="1240" name="Google Shape;1240;p49"/>
          <p:cNvSpPr txBox="1"/>
          <p:nvPr>
            <p:ph type="ctrTitle"/>
          </p:nvPr>
        </p:nvSpPr>
        <p:spPr>
          <a:xfrm>
            <a:off x="612975" y="1326375"/>
            <a:ext cx="75321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Product Marketing and 2024 Planning </a:t>
            </a:r>
            <a:endParaRPr/>
          </a:p>
        </p:txBody>
      </p:sp>
      <p:sp>
        <p:nvSpPr>
          <p:cNvPr id="1241" name="Google Shape;1241;p49"/>
          <p:cNvSpPr txBox="1"/>
          <p:nvPr>
            <p:ph idx="1" type="subTitle"/>
          </p:nvPr>
        </p:nvSpPr>
        <p:spPr>
          <a:xfrm>
            <a:off x="723375" y="1388375"/>
            <a:ext cx="4159800" cy="39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50"/>
          <p:cNvSpPr txBox="1"/>
          <p:nvPr>
            <p:ph type="title"/>
          </p:nvPr>
        </p:nvSpPr>
        <p:spPr>
          <a:xfrm>
            <a:off x="683225" y="445025"/>
            <a:ext cx="5307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Starting Place: 2024 </a:t>
            </a:r>
            <a:r>
              <a:rPr lang="en"/>
              <a:t>Guiding</a:t>
            </a:r>
            <a:r>
              <a:rPr lang="en"/>
              <a:t> Policy</a:t>
            </a:r>
            <a:endParaRPr/>
          </a:p>
        </p:txBody>
      </p:sp>
      <p:sp>
        <p:nvSpPr>
          <p:cNvPr id="1247" name="Google Shape;1247;p50"/>
          <p:cNvSpPr txBox="1"/>
          <p:nvPr>
            <p:ph idx="1" type="body"/>
          </p:nvPr>
        </p:nvSpPr>
        <p:spPr>
          <a:xfrm>
            <a:off x="683225" y="1017725"/>
            <a:ext cx="8255700" cy="35511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b="1" lang="en" sz="1400"/>
              <a:t>1. BEAT OUR BIGGEST COMPETITORS - </a:t>
            </a:r>
            <a:r>
              <a:rPr lang="en" sz="1400"/>
              <a:t>OPENSPACE &amp; PROPELLER 🥊</a:t>
            </a:r>
            <a:endParaRPr b="1" sz="1400"/>
          </a:p>
          <a:p>
            <a:pPr indent="0" lvl="0" marL="0" rtl="0" algn="l">
              <a:lnSpc>
                <a:spcPct val="200000"/>
              </a:lnSpc>
              <a:spcBef>
                <a:spcPts val="800"/>
              </a:spcBef>
              <a:spcAft>
                <a:spcPts val="0"/>
              </a:spcAft>
              <a:buNone/>
            </a:pPr>
            <a:r>
              <a:rPr b="1" lang="en" sz="1400"/>
              <a:t>2. CROSS SELL - </a:t>
            </a:r>
            <a:r>
              <a:rPr lang="en" sz="1400"/>
              <a:t>LEVERAGE OUR FULL PLATFORM TO DRIVE MORE REVENUE, MORE EFFICIENTLY 🌉</a:t>
            </a:r>
            <a:endParaRPr sz="1400"/>
          </a:p>
          <a:p>
            <a:pPr indent="0" lvl="0" marL="0" rtl="0" algn="l">
              <a:lnSpc>
                <a:spcPct val="200000"/>
              </a:lnSpc>
              <a:spcBef>
                <a:spcPts val="800"/>
              </a:spcBef>
              <a:spcAft>
                <a:spcPts val="0"/>
              </a:spcAft>
              <a:buNone/>
            </a:pPr>
            <a:r>
              <a:rPr b="1" lang="en" sz="1400"/>
              <a:t>3.  $100k CUSTOMERS</a:t>
            </a:r>
            <a:r>
              <a:rPr lang="en" sz="1400"/>
              <a:t> </a:t>
            </a:r>
            <a:r>
              <a:rPr lang="en" sz="1400"/>
              <a:t>DESERVE 50% OF OUR RESOURCES:</a:t>
            </a:r>
            <a:r>
              <a:rPr lang="en" sz="1400"/>
              <a:t> 💸</a:t>
            </a:r>
            <a:endParaRPr sz="1400"/>
          </a:p>
          <a:p>
            <a:pPr indent="0" lvl="0" marL="0" rtl="0" algn="l">
              <a:lnSpc>
                <a:spcPct val="200000"/>
              </a:lnSpc>
              <a:spcBef>
                <a:spcPts val="800"/>
              </a:spcBef>
              <a:spcAft>
                <a:spcPts val="0"/>
              </a:spcAft>
              <a:buNone/>
            </a:pPr>
            <a:r>
              <a:rPr b="1" lang="en" sz="1400"/>
              <a:t>4. EFFICIENT GROWTH</a:t>
            </a:r>
            <a:r>
              <a:rPr lang="en" sz="1400"/>
              <a:t> - ON THE PATH TO PROFITABILITY 📈</a:t>
            </a:r>
            <a:endParaRPr sz="1400"/>
          </a:p>
          <a:p>
            <a:pPr indent="0" lvl="0" marL="0" rtl="0" algn="l">
              <a:lnSpc>
                <a:spcPct val="100000"/>
              </a:lnSpc>
              <a:spcBef>
                <a:spcPts val="800"/>
              </a:spcBef>
              <a:spcAft>
                <a:spcPts val="800"/>
              </a:spcAft>
              <a:buNone/>
            </a:pPr>
            <a:r>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51"/>
          <p:cNvSpPr txBox="1"/>
          <p:nvPr>
            <p:ph type="title"/>
          </p:nvPr>
        </p:nvSpPr>
        <p:spPr>
          <a:xfrm>
            <a:off x="683225" y="445025"/>
            <a:ext cx="8255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Identification of Activity Types &amp; Requirements</a:t>
            </a:r>
            <a:endParaRPr/>
          </a:p>
        </p:txBody>
      </p:sp>
      <p:sp>
        <p:nvSpPr>
          <p:cNvPr id="1253" name="Google Shape;1253;p51"/>
          <p:cNvSpPr/>
          <p:nvPr/>
        </p:nvSpPr>
        <p:spPr>
          <a:xfrm>
            <a:off x="839125" y="1585300"/>
            <a:ext cx="2237700" cy="22299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Urbanist"/>
                <a:ea typeface="Urbanist"/>
                <a:cs typeface="Urbanist"/>
                <a:sym typeface="Urbanist"/>
              </a:rPr>
              <a:t>Solution Campaigns</a:t>
            </a:r>
            <a:endParaRPr b="1">
              <a:latin typeface="Urbanist"/>
              <a:ea typeface="Urbanist"/>
              <a:cs typeface="Urbanist"/>
              <a:sym typeface="Urbanist"/>
            </a:endParaRPr>
          </a:p>
          <a:p>
            <a:pPr indent="0" lvl="0" marL="0" rtl="0" algn="l">
              <a:spcBef>
                <a:spcPts val="0"/>
              </a:spcBef>
              <a:spcAft>
                <a:spcPts val="0"/>
              </a:spcAft>
              <a:buNone/>
            </a:pPr>
            <a:r>
              <a:t/>
            </a:r>
            <a:endParaRPr b="1">
              <a:latin typeface="Urbanist"/>
              <a:ea typeface="Urbanist"/>
              <a:cs typeface="Urbanist"/>
              <a:sym typeface="Urbanist"/>
            </a:endParaRPr>
          </a:p>
          <a:p>
            <a:pPr indent="-304800" lvl="0" marL="457200" rtl="0" algn="l">
              <a:spcBef>
                <a:spcPts val="0"/>
              </a:spcBef>
              <a:spcAft>
                <a:spcPts val="0"/>
              </a:spcAft>
              <a:buSzPts val="1200"/>
              <a:buFont typeface="Urbanist"/>
              <a:buChar char="●"/>
            </a:pPr>
            <a:r>
              <a:rPr lang="en" sz="1200">
                <a:latin typeface="Urbanist"/>
                <a:ea typeface="Urbanist"/>
                <a:cs typeface="Urbanist"/>
                <a:sym typeface="Urbanist"/>
              </a:rPr>
              <a:t>Content mapping to journey steps</a:t>
            </a:r>
            <a:endParaRPr sz="1200">
              <a:latin typeface="Urbanist"/>
              <a:ea typeface="Urbanist"/>
              <a:cs typeface="Urbanist"/>
              <a:sym typeface="Urbanist"/>
            </a:endParaRPr>
          </a:p>
          <a:p>
            <a:pPr indent="-304800" lvl="0" marL="457200" rtl="0" algn="l">
              <a:spcBef>
                <a:spcPts val="0"/>
              </a:spcBef>
              <a:spcAft>
                <a:spcPts val="0"/>
              </a:spcAft>
              <a:buSzPts val="1200"/>
              <a:buFont typeface="Urbanist"/>
              <a:buChar char="●"/>
            </a:pPr>
            <a:r>
              <a:rPr lang="en" sz="1200">
                <a:latin typeface="Urbanist"/>
                <a:ea typeface="Urbanist"/>
                <a:cs typeface="Urbanist"/>
                <a:sym typeface="Urbanist"/>
              </a:rPr>
              <a:t>Could Span All Geos</a:t>
            </a:r>
            <a:endParaRPr sz="1200">
              <a:latin typeface="Urbanist"/>
              <a:ea typeface="Urbanist"/>
              <a:cs typeface="Urbanist"/>
              <a:sym typeface="Urbanist"/>
            </a:endParaRPr>
          </a:p>
          <a:p>
            <a:pPr indent="-304800" lvl="0" marL="457200" rtl="0" algn="l">
              <a:spcBef>
                <a:spcPts val="0"/>
              </a:spcBef>
              <a:spcAft>
                <a:spcPts val="0"/>
              </a:spcAft>
              <a:buSzPts val="1200"/>
              <a:buFont typeface="Urbanist"/>
              <a:buChar char="●"/>
            </a:pPr>
            <a:r>
              <a:rPr lang="en" sz="1200">
                <a:latin typeface="Urbanist"/>
                <a:ea typeface="Urbanist"/>
                <a:cs typeface="Urbanist"/>
                <a:sym typeface="Urbanist"/>
              </a:rPr>
              <a:t>Includes Segment, Vertical, and Audience Focus</a:t>
            </a:r>
            <a:endParaRPr sz="1200">
              <a:latin typeface="Urbanist"/>
              <a:ea typeface="Urbanist"/>
              <a:cs typeface="Urbanist"/>
              <a:sym typeface="Urbanist"/>
            </a:endParaRPr>
          </a:p>
          <a:p>
            <a:pPr indent="-304800" lvl="0" marL="457200" rtl="0" algn="l">
              <a:spcBef>
                <a:spcPts val="0"/>
              </a:spcBef>
              <a:spcAft>
                <a:spcPts val="0"/>
              </a:spcAft>
              <a:buSzPts val="1200"/>
              <a:buFont typeface="Urbanist"/>
              <a:buChar char="●"/>
            </a:pPr>
            <a:r>
              <a:rPr b="1" lang="en" sz="1200">
                <a:latin typeface="Urbanist"/>
                <a:ea typeface="Urbanist"/>
                <a:cs typeface="Urbanist"/>
                <a:sym typeface="Urbanist"/>
              </a:rPr>
              <a:t>Ex:  Takeout Campaign</a:t>
            </a:r>
            <a:endParaRPr b="1" sz="1200">
              <a:latin typeface="Urbanist"/>
              <a:ea typeface="Urbanist"/>
              <a:cs typeface="Urbanist"/>
              <a:sym typeface="Urbanist"/>
            </a:endParaRPr>
          </a:p>
          <a:p>
            <a:pPr indent="0" lvl="0" marL="0" rtl="0" algn="ctr">
              <a:spcBef>
                <a:spcPts val="0"/>
              </a:spcBef>
              <a:spcAft>
                <a:spcPts val="0"/>
              </a:spcAft>
              <a:buNone/>
            </a:pPr>
            <a:r>
              <a:t/>
            </a:r>
            <a:endParaRPr>
              <a:latin typeface="Urbanist"/>
              <a:ea typeface="Urbanist"/>
              <a:cs typeface="Urbanist"/>
              <a:sym typeface="Urbanist"/>
            </a:endParaRPr>
          </a:p>
        </p:txBody>
      </p:sp>
      <p:sp>
        <p:nvSpPr>
          <p:cNvPr id="1254" name="Google Shape;1254;p51"/>
          <p:cNvSpPr/>
          <p:nvPr/>
        </p:nvSpPr>
        <p:spPr>
          <a:xfrm>
            <a:off x="3392350" y="1585300"/>
            <a:ext cx="2237700" cy="22299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Urbanist"/>
                <a:ea typeface="Urbanist"/>
                <a:cs typeface="Urbanist"/>
                <a:sym typeface="Urbanist"/>
              </a:rPr>
              <a:t>Specialized Campaigns</a:t>
            </a:r>
            <a:endParaRPr b="1">
              <a:latin typeface="Urbanist"/>
              <a:ea typeface="Urbanist"/>
              <a:cs typeface="Urbanist"/>
              <a:sym typeface="Urbanist"/>
            </a:endParaRPr>
          </a:p>
          <a:p>
            <a:pPr indent="0" lvl="0" marL="0" rtl="0" algn="l">
              <a:spcBef>
                <a:spcPts val="0"/>
              </a:spcBef>
              <a:spcAft>
                <a:spcPts val="0"/>
              </a:spcAft>
              <a:buNone/>
            </a:pPr>
            <a:r>
              <a:t/>
            </a:r>
            <a:endParaRPr b="1">
              <a:latin typeface="Urbanist"/>
              <a:ea typeface="Urbanist"/>
              <a:cs typeface="Urbanist"/>
              <a:sym typeface="Urbanist"/>
            </a:endParaRPr>
          </a:p>
          <a:p>
            <a:pPr indent="-304800" lvl="0" marL="457200" rtl="0" algn="l">
              <a:lnSpc>
                <a:spcPct val="90000"/>
              </a:lnSpc>
              <a:spcBef>
                <a:spcPts val="525"/>
              </a:spcBef>
              <a:spcAft>
                <a:spcPts val="0"/>
              </a:spcAft>
              <a:buClr>
                <a:schemeClr val="dk1"/>
              </a:buClr>
              <a:buSzPts val="1200"/>
              <a:buFont typeface="Urbanist"/>
              <a:buChar char="●"/>
            </a:pPr>
            <a:r>
              <a:rPr lang="en" sz="1200">
                <a:solidFill>
                  <a:schemeClr val="dk1"/>
                </a:solidFill>
                <a:latin typeface="Urbanist"/>
                <a:ea typeface="Urbanist"/>
                <a:cs typeface="Urbanist"/>
                <a:sym typeface="Urbanist"/>
              </a:rPr>
              <a:t>Single customer journey designed to achieve specific objective (Engagement, Onboarding, etc)</a:t>
            </a:r>
            <a:endParaRPr sz="1200">
              <a:solidFill>
                <a:schemeClr val="dk1"/>
              </a:solidFill>
              <a:latin typeface="Urbanist"/>
              <a:ea typeface="Urbanist"/>
              <a:cs typeface="Urbanist"/>
              <a:sym typeface="Urbanist"/>
            </a:endParaRPr>
          </a:p>
          <a:p>
            <a:pPr indent="-304800" lvl="0" marL="457200" rtl="0" algn="l">
              <a:spcBef>
                <a:spcPts val="0"/>
              </a:spcBef>
              <a:spcAft>
                <a:spcPts val="0"/>
              </a:spcAft>
              <a:buSzPts val="1200"/>
              <a:buFont typeface="Urbanist"/>
              <a:buChar char="●"/>
            </a:pPr>
            <a:r>
              <a:rPr lang="en" sz="1200">
                <a:latin typeface="Urbanist"/>
                <a:ea typeface="Urbanist"/>
                <a:cs typeface="Urbanist"/>
                <a:sym typeface="Urbanist"/>
              </a:rPr>
              <a:t>Specific GEO’s</a:t>
            </a:r>
            <a:endParaRPr sz="1200">
              <a:latin typeface="Urbanist"/>
              <a:ea typeface="Urbanist"/>
              <a:cs typeface="Urbanist"/>
              <a:sym typeface="Urbanist"/>
            </a:endParaRPr>
          </a:p>
          <a:p>
            <a:pPr indent="-304800" lvl="0" marL="457200" rtl="0" algn="l">
              <a:spcBef>
                <a:spcPts val="0"/>
              </a:spcBef>
              <a:spcAft>
                <a:spcPts val="0"/>
              </a:spcAft>
              <a:buSzPts val="1200"/>
              <a:buFont typeface="Urbanist"/>
              <a:buChar char="●"/>
            </a:pPr>
            <a:r>
              <a:rPr b="1" lang="en" sz="1200">
                <a:latin typeface="Urbanist"/>
                <a:ea typeface="Urbanist"/>
                <a:cs typeface="Urbanist"/>
                <a:sym typeface="Urbanist"/>
              </a:rPr>
              <a:t>Ex:  E&amp;E Campaign</a:t>
            </a:r>
            <a:endParaRPr b="1" sz="1200">
              <a:latin typeface="Urbanist"/>
              <a:ea typeface="Urbanist"/>
              <a:cs typeface="Urbanist"/>
              <a:sym typeface="Urbanist"/>
            </a:endParaRPr>
          </a:p>
          <a:p>
            <a:pPr indent="0" lvl="0" marL="0" rtl="0" algn="ctr">
              <a:spcBef>
                <a:spcPts val="0"/>
              </a:spcBef>
              <a:spcAft>
                <a:spcPts val="0"/>
              </a:spcAft>
              <a:buNone/>
            </a:pPr>
            <a:r>
              <a:t/>
            </a:r>
            <a:endParaRPr>
              <a:latin typeface="Urbanist"/>
              <a:ea typeface="Urbanist"/>
              <a:cs typeface="Urbanist"/>
              <a:sym typeface="Urbanist"/>
            </a:endParaRPr>
          </a:p>
        </p:txBody>
      </p:sp>
      <p:sp>
        <p:nvSpPr>
          <p:cNvPr id="1255" name="Google Shape;1255;p51"/>
          <p:cNvSpPr/>
          <p:nvPr/>
        </p:nvSpPr>
        <p:spPr>
          <a:xfrm>
            <a:off x="5992200" y="1585300"/>
            <a:ext cx="2237700" cy="22299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Urbanist"/>
                <a:ea typeface="Urbanist"/>
                <a:cs typeface="Urbanist"/>
                <a:sym typeface="Urbanist"/>
              </a:rPr>
              <a:t>Field Activities</a:t>
            </a:r>
            <a:endParaRPr b="1">
              <a:solidFill>
                <a:schemeClr val="lt1"/>
              </a:solidFill>
              <a:latin typeface="Urbanist"/>
              <a:ea typeface="Urbanist"/>
              <a:cs typeface="Urbanist"/>
              <a:sym typeface="Urbanist"/>
            </a:endParaRPr>
          </a:p>
          <a:p>
            <a:pPr indent="0" lvl="0" marL="0" rtl="0" algn="l">
              <a:spcBef>
                <a:spcPts val="0"/>
              </a:spcBef>
              <a:spcAft>
                <a:spcPts val="0"/>
              </a:spcAft>
              <a:buNone/>
            </a:pPr>
            <a:r>
              <a:t/>
            </a:r>
            <a:endParaRPr b="1">
              <a:solidFill>
                <a:schemeClr val="lt1"/>
              </a:solidFill>
              <a:latin typeface="Urbanist"/>
              <a:ea typeface="Urbanist"/>
              <a:cs typeface="Urbanist"/>
              <a:sym typeface="Urbanist"/>
            </a:endParaRPr>
          </a:p>
          <a:p>
            <a:pPr indent="-304800" lvl="0" marL="457200" rtl="0" algn="l">
              <a:spcBef>
                <a:spcPts val="0"/>
              </a:spcBef>
              <a:spcAft>
                <a:spcPts val="0"/>
              </a:spcAft>
              <a:buClr>
                <a:schemeClr val="lt1"/>
              </a:buClr>
              <a:buSzPts val="1200"/>
              <a:buFont typeface="Urbanist"/>
              <a:buChar char="●"/>
            </a:pPr>
            <a:r>
              <a:rPr lang="en" sz="1200">
                <a:solidFill>
                  <a:schemeClr val="lt1"/>
                </a:solidFill>
                <a:latin typeface="Urbanist"/>
                <a:ea typeface="Urbanist"/>
                <a:cs typeface="Urbanist"/>
                <a:sym typeface="Urbanist"/>
              </a:rPr>
              <a:t>1:few events designed to “go where our customers are” to drive affinity and create pipeline</a:t>
            </a:r>
            <a:endParaRPr sz="1200">
              <a:solidFill>
                <a:schemeClr val="lt1"/>
              </a:solidFill>
              <a:latin typeface="Urbanist"/>
              <a:ea typeface="Urbanist"/>
              <a:cs typeface="Urbanist"/>
              <a:sym typeface="Urbanist"/>
            </a:endParaRPr>
          </a:p>
          <a:p>
            <a:pPr indent="-304800" lvl="0" marL="457200" rtl="0" algn="l">
              <a:spcBef>
                <a:spcPts val="0"/>
              </a:spcBef>
              <a:spcAft>
                <a:spcPts val="0"/>
              </a:spcAft>
              <a:buClr>
                <a:schemeClr val="lt1"/>
              </a:buClr>
              <a:buSzPts val="1200"/>
              <a:buFont typeface="Urbanist"/>
              <a:buChar char="●"/>
            </a:pPr>
            <a:r>
              <a:rPr lang="en" sz="1200">
                <a:solidFill>
                  <a:schemeClr val="lt1"/>
                </a:solidFill>
                <a:latin typeface="Urbanist"/>
                <a:ea typeface="Urbanist"/>
                <a:cs typeface="Urbanist"/>
                <a:sym typeface="Urbanist"/>
              </a:rPr>
              <a:t>Owned (DD origin)</a:t>
            </a:r>
            <a:endParaRPr sz="1200">
              <a:solidFill>
                <a:schemeClr val="lt1"/>
              </a:solidFill>
              <a:latin typeface="Urbanist"/>
              <a:ea typeface="Urbanist"/>
              <a:cs typeface="Urbanist"/>
              <a:sym typeface="Urbanist"/>
            </a:endParaRPr>
          </a:p>
          <a:p>
            <a:pPr indent="-304800" lvl="0" marL="457200" rtl="0" algn="l">
              <a:spcBef>
                <a:spcPts val="0"/>
              </a:spcBef>
              <a:spcAft>
                <a:spcPts val="0"/>
              </a:spcAft>
              <a:buClr>
                <a:schemeClr val="lt1"/>
              </a:buClr>
              <a:buSzPts val="1200"/>
              <a:buFont typeface="Urbanist"/>
              <a:buChar char="●"/>
            </a:pPr>
            <a:r>
              <a:rPr lang="en" sz="1200">
                <a:solidFill>
                  <a:schemeClr val="lt1"/>
                </a:solidFill>
                <a:latin typeface="Urbanist"/>
                <a:ea typeface="Urbanist"/>
                <a:cs typeface="Urbanist"/>
                <a:sym typeface="Urbanist"/>
              </a:rPr>
              <a:t>Trade Events</a:t>
            </a:r>
            <a:endParaRPr sz="1200">
              <a:solidFill>
                <a:schemeClr val="lt1"/>
              </a:solidFill>
              <a:latin typeface="Urbanist"/>
              <a:ea typeface="Urbanist"/>
              <a:cs typeface="Urbanist"/>
              <a:sym typeface="Urbanist"/>
            </a:endParaRPr>
          </a:p>
          <a:p>
            <a:pPr indent="0" lvl="0" marL="0" rtl="0" algn="ctr">
              <a:spcBef>
                <a:spcPts val="0"/>
              </a:spcBef>
              <a:spcAft>
                <a:spcPts val="0"/>
              </a:spcAft>
              <a:buNone/>
            </a:pPr>
            <a:r>
              <a:t/>
            </a:r>
            <a:endParaRPr>
              <a:latin typeface="Urbanist"/>
              <a:ea typeface="Urbanist"/>
              <a:cs typeface="Urbanist"/>
              <a:sym typeface="Urbanist"/>
            </a:endParaRPr>
          </a:p>
        </p:txBody>
      </p:sp>
      <p:sp>
        <p:nvSpPr>
          <p:cNvPr id="1256" name="Google Shape;1256;p51"/>
          <p:cNvSpPr/>
          <p:nvPr/>
        </p:nvSpPr>
        <p:spPr>
          <a:xfrm>
            <a:off x="839125" y="1131625"/>
            <a:ext cx="7390800" cy="3603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Urbanist"/>
                <a:ea typeface="Urbanist"/>
                <a:cs typeface="Urbanist"/>
                <a:sym typeface="Urbanist"/>
              </a:rPr>
              <a:t>Thought Leadership Campaigns</a:t>
            </a:r>
            <a:endParaRPr b="1" sz="1500">
              <a:solidFill>
                <a:schemeClr val="lt1"/>
              </a:solidFill>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a:p>
            <a:pPr indent="0" lvl="0" marL="0" rtl="0" algn="ctr">
              <a:spcBef>
                <a:spcPts val="0"/>
              </a:spcBef>
              <a:spcAft>
                <a:spcPts val="0"/>
              </a:spcAft>
              <a:buNone/>
            </a:pPr>
            <a:r>
              <a:t/>
            </a:r>
            <a:endParaRPr b="1">
              <a:latin typeface="Urbanist"/>
              <a:ea typeface="Urbanist"/>
              <a:cs typeface="Urbanist"/>
              <a:sym typeface="Urbanist"/>
            </a:endParaRPr>
          </a:p>
        </p:txBody>
      </p:sp>
      <p:sp>
        <p:nvSpPr>
          <p:cNvPr id="1257" name="Google Shape;1257;p51"/>
          <p:cNvSpPr txBox="1"/>
          <p:nvPr/>
        </p:nvSpPr>
        <p:spPr>
          <a:xfrm>
            <a:off x="893525" y="4285825"/>
            <a:ext cx="2058900" cy="7227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Urbanist Medium"/>
              <a:buChar char="●"/>
            </a:pPr>
            <a:r>
              <a:rPr lang="en" sz="1000">
                <a:latin typeface="Urbanist Medium"/>
                <a:ea typeface="Urbanist Medium"/>
                <a:cs typeface="Urbanist Medium"/>
                <a:sym typeface="Urbanist Medium"/>
              </a:rPr>
              <a:t>Retrospective Summary</a:t>
            </a:r>
            <a:endParaRPr sz="1000">
              <a:latin typeface="Urbanist Medium"/>
              <a:ea typeface="Urbanist Medium"/>
              <a:cs typeface="Urbanist Medium"/>
              <a:sym typeface="Urbanist Medium"/>
            </a:endParaRPr>
          </a:p>
          <a:p>
            <a:pPr indent="-292100" lvl="0" marL="457200" rtl="0" algn="l">
              <a:spcBef>
                <a:spcPts val="0"/>
              </a:spcBef>
              <a:spcAft>
                <a:spcPts val="0"/>
              </a:spcAft>
              <a:buSzPts val="1000"/>
              <a:buFont typeface="Urbanist Medium"/>
              <a:buChar char="●"/>
            </a:pPr>
            <a:r>
              <a:rPr lang="en" sz="1000">
                <a:latin typeface="Urbanist Medium"/>
                <a:ea typeface="Urbanist Medium"/>
                <a:cs typeface="Urbanist Medium"/>
                <a:sym typeface="Urbanist Medium"/>
              </a:rPr>
              <a:t>Campaign Brief</a:t>
            </a:r>
            <a:endParaRPr sz="1000">
              <a:latin typeface="Urbanist Medium"/>
              <a:ea typeface="Urbanist Medium"/>
              <a:cs typeface="Urbanist Medium"/>
              <a:sym typeface="Urbanist Medium"/>
            </a:endParaRPr>
          </a:p>
          <a:p>
            <a:pPr indent="-292100" lvl="0" marL="457200" rtl="0" algn="l">
              <a:spcBef>
                <a:spcPts val="0"/>
              </a:spcBef>
              <a:spcAft>
                <a:spcPts val="0"/>
              </a:spcAft>
              <a:buSzPts val="1000"/>
              <a:buFont typeface="Urbanist Medium"/>
              <a:buChar char="●"/>
            </a:pPr>
            <a:r>
              <a:rPr lang="en" sz="1000">
                <a:latin typeface="Urbanist Medium"/>
                <a:ea typeface="Urbanist Medium"/>
                <a:cs typeface="Urbanist Medium"/>
                <a:sym typeface="Urbanist Medium"/>
              </a:rPr>
              <a:t>Demand Gen Plan</a:t>
            </a:r>
            <a:endParaRPr sz="1000">
              <a:latin typeface="Urbanist Medium"/>
              <a:ea typeface="Urbanist Medium"/>
              <a:cs typeface="Urbanist Medium"/>
              <a:sym typeface="Urbanist Medium"/>
            </a:endParaRPr>
          </a:p>
          <a:p>
            <a:pPr indent="-292100" lvl="0" marL="457200" rtl="0" algn="l">
              <a:spcBef>
                <a:spcPts val="0"/>
              </a:spcBef>
              <a:spcAft>
                <a:spcPts val="0"/>
              </a:spcAft>
              <a:buSzPts val="1000"/>
              <a:buFont typeface="Urbanist Medium"/>
              <a:buChar char="●"/>
            </a:pPr>
            <a:r>
              <a:rPr lang="en" sz="1000">
                <a:latin typeface="Urbanist Medium"/>
                <a:ea typeface="Urbanist Medium"/>
                <a:cs typeface="Urbanist Medium"/>
                <a:sym typeface="Urbanist Medium"/>
              </a:rPr>
              <a:t>Creative Review </a:t>
            </a:r>
            <a:endParaRPr sz="1000">
              <a:latin typeface="Urbanist Medium"/>
              <a:ea typeface="Urbanist Medium"/>
              <a:cs typeface="Urbanist Medium"/>
              <a:sym typeface="Urbanist Medium"/>
            </a:endParaRPr>
          </a:p>
        </p:txBody>
      </p:sp>
      <p:sp>
        <p:nvSpPr>
          <p:cNvPr id="1258" name="Google Shape;1258;p51"/>
          <p:cNvSpPr txBox="1"/>
          <p:nvPr/>
        </p:nvSpPr>
        <p:spPr>
          <a:xfrm>
            <a:off x="3481750" y="4301375"/>
            <a:ext cx="2058900" cy="7227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Urbanist Medium"/>
              <a:buChar char="●"/>
            </a:pPr>
            <a:r>
              <a:rPr lang="en" sz="1000">
                <a:latin typeface="Urbanist Medium"/>
                <a:ea typeface="Urbanist Medium"/>
                <a:cs typeface="Urbanist Medium"/>
                <a:sym typeface="Urbanist Medium"/>
              </a:rPr>
              <a:t>Campaign </a:t>
            </a:r>
            <a:r>
              <a:rPr b="1" lang="en" sz="1000">
                <a:latin typeface="Urbanist"/>
                <a:ea typeface="Urbanist"/>
                <a:cs typeface="Urbanist"/>
                <a:sym typeface="Urbanist"/>
              </a:rPr>
              <a:t>Mini</a:t>
            </a:r>
            <a:r>
              <a:rPr lang="en" sz="1000">
                <a:latin typeface="Urbanist Medium"/>
                <a:ea typeface="Urbanist Medium"/>
                <a:cs typeface="Urbanist Medium"/>
                <a:sym typeface="Urbanist Medium"/>
              </a:rPr>
              <a:t> Brief</a:t>
            </a:r>
            <a:endParaRPr sz="1000">
              <a:latin typeface="Urbanist Medium"/>
              <a:ea typeface="Urbanist Medium"/>
              <a:cs typeface="Urbanist Medium"/>
              <a:sym typeface="Urbanist Medium"/>
            </a:endParaRPr>
          </a:p>
          <a:p>
            <a:pPr indent="-292100" lvl="0" marL="457200" rtl="0" algn="l">
              <a:spcBef>
                <a:spcPts val="0"/>
              </a:spcBef>
              <a:spcAft>
                <a:spcPts val="0"/>
              </a:spcAft>
              <a:buSzPts val="1000"/>
              <a:buFont typeface="Urbanist Medium"/>
              <a:buChar char="●"/>
            </a:pPr>
            <a:r>
              <a:rPr lang="en" sz="1000">
                <a:latin typeface="Urbanist Medium"/>
                <a:ea typeface="Urbanist Medium"/>
                <a:cs typeface="Urbanist Medium"/>
                <a:sym typeface="Urbanist Medium"/>
              </a:rPr>
              <a:t>Demand Gen Plan</a:t>
            </a:r>
            <a:endParaRPr sz="1000">
              <a:latin typeface="Urbanist Medium"/>
              <a:ea typeface="Urbanist Medium"/>
              <a:cs typeface="Urbanist Medium"/>
              <a:sym typeface="Urbanist Medium"/>
            </a:endParaRPr>
          </a:p>
          <a:p>
            <a:pPr indent="-292100" lvl="0" marL="457200" rtl="0" algn="l">
              <a:spcBef>
                <a:spcPts val="0"/>
              </a:spcBef>
              <a:spcAft>
                <a:spcPts val="0"/>
              </a:spcAft>
              <a:buSzPts val="1000"/>
              <a:buFont typeface="Urbanist Medium"/>
              <a:buChar char="●"/>
            </a:pPr>
            <a:r>
              <a:rPr lang="en" sz="1000">
                <a:latin typeface="Urbanist Medium"/>
                <a:ea typeface="Urbanist Medium"/>
                <a:cs typeface="Urbanist Medium"/>
                <a:sym typeface="Urbanist Medium"/>
              </a:rPr>
              <a:t>Creative Review </a:t>
            </a:r>
            <a:endParaRPr sz="1000">
              <a:latin typeface="Urbanist Medium"/>
              <a:ea typeface="Urbanist Medium"/>
              <a:cs typeface="Urbanist Medium"/>
              <a:sym typeface="Urbanist Medium"/>
            </a:endParaRPr>
          </a:p>
        </p:txBody>
      </p:sp>
      <p:sp>
        <p:nvSpPr>
          <p:cNvPr id="1259" name="Google Shape;1259;p51"/>
          <p:cNvSpPr txBox="1"/>
          <p:nvPr/>
        </p:nvSpPr>
        <p:spPr>
          <a:xfrm>
            <a:off x="6081600" y="4321695"/>
            <a:ext cx="2058900" cy="7227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Urbanist Medium"/>
              <a:buChar char="●"/>
            </a:pPr>
            <a:r>
              <a:rPr lang="en" sz="1000">
                <a:latin typeface="Urbanist Medium"/>
                <a:ea typeface="Urbanist Medium"/>
                <a:cs typeface="Urbanist Medium"/>
                <a:sym typeface="Urbanist Medium"/>
              </a:rPr>
              <a:t>Demand Gen Plan</a:t>
            </a:r>
            <a:endParaRPr sz="1000">
              <a:latin typeface="Urbanist Medium"/>
              <a:ea typeface="Urbanist Medium"/>
              <a:cs typeface="Urbanist Medium"/>
              <a:sym typeface="Urbanist Medium"/>
            </a:endParaRPr>
          </a:p>
          <a:p>
            <a:pPr indent="-292100" lvl="0" marL="457200" rtl="0" algn="l">
              <a:spcBef>
                <a:spcPts val="0"/>
              </a:spcBef>
              <a:spcAft>
                <a:spcPts val="0"/>
              </a:spcAft>
              <a:buSzPts val="1000"/>
              <a:buFont typeface="Urbanist Medium"/>
              <a:buChar char="●"/>
            </a:pPr>
            <a:r>
              <a:rPr lang="en" sz="1000">
                <a:latin typeface="Urbanist Medium"/>
                <a:ea typeface="Urbanist Medium"/>
                <a:cs typeface="Urbanist Medium"/>
                <a:sym typeface="Urbanist Medium"/>
              </a:rPr>
              <a:t>Event Plan</a:t>
            </a:r>
            <a:endParaRPr sz="1000">
              <a:latin typeface="Urbanist Medium"/>
              <a:ea typeface="Urbanist Medium"/>
              <a:cs typeface="Urbanist Medium"/>
              <a:sym typeface="Urbanist Medium"/>
            </a:endParaRPr>
          </a:p>
          <a:p>
            <a:pPr indent="-292100" lvl="0" marL="457200" rtl="0" algn="l">
              <a:spcBef>
                <a:spcPts val="0"/>
              </a:spcBef>
              <a:spcAft>
                <a:spcPts val="0"/>
              </a:spcAft>
              <a:buSzPts val="1000"/>
              <a:buFont typeface="Urbanist Medium"/>
              <a:buChar char="●"/>
            </a:pPr>
            <a:r>
              <a:rPr lang="en" sz="1000">
                <a:latin typeface="Urbanist Medium"/>
                <a:ea typeface="Urbanist Medium"/>
                <a:cs typeface="Urbanist Medium"/>
                <a:sym typeface="Urbanist Medium"/>
              </a:rPr>
              <a:t>Creative Review </a:t>
            </a:r>
            <a:endParaRPr sz="1000">
              <a:latin typeface="Urbanist Medium"/>
              <a:ea typeface="Urbanist Medium"/>
              <a:cs typeface="Urbanist Medium"/>
              <a:sym typeface="Urbanist Medium"/>
            </a:endParaRPr>
          </a:p>
        </p:txBody>
      </p:sp>
      <p:sp>
        <p:nvSpPr>
          <p:cNvPr id="1260" name="Google Shape;1260;p51"/>
          <p:cNvSpPr/>
          <p:nvPr/>
        </p:nvSpPr>
        <p:spPr>
          <a:xfrm>
            <a:off x="839125" y="3853525"/>
            <a:ext cx="488700" cy="3603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latin typeface="Urbanist"/>
                <a:ea typeface="Urbanist"/>
                <a:cs typeface="Urbanist"/>
                <a:sym typeface="Urbanist"/>
              </a:rPr>
              <a:t>PMM</a:t>
            </a:r>
            <a:endParaRPr b="1" sz="900">
              <a:latin typeface="Urbanist"/>
              <a:ea typeface="Urbanist"/>
              <a:cs typeface="Urbanist"/>
              <a:sym typeface="Urbanist"/>
            </a:endParaRPr>
          </a:p>
        </p:txBody>
      </p:sp>
      <p:sp>
        <p:nvSpPr>
          <p:cNvPr id="1261" name="Google Shape;1261;p51"/>
          <p:cNvSpPr/>
          <p:nvPr/>
        </p:nvSpPr>
        <p:spPr>
          <a:xfrm>
            <a:off x="1418859" y="3853525"/>
            <a:ext cx="488700" cy="360300"/>
          </a:xfrm>
          <a:prstGeom prst="roundRect">
            <a:avLst>
              <a:gd fmla="val 16667"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chemeClr val="lt1"/>
                </a:solidFill>
                <a:latin typeface="Urbanist"/>
                <a:ea typeface="Urbanist"/>
                <a:cs typeface="Urbanist"/>
                <a:sym typeface="Urbanist"/>
              </a:rPr>
              <a:t>DG</a:t>
            </a:r>
            <a:endParaRPr b="1" sz="900">
              <a:solidFill>
                <a:schemeClr val="lt1"/>
              </a:solidFill>
              <a:latin typeface="Urbanist"/>
              <a:ea typeface="Urbanist"/>
              <a:cs typeface="Urbanist"/>
              <a:sym typeface="Urbanist"/>
            </a:endParaRPr>
          </a:p>
        </p:txBody>
      </p:sp>
      <p:sp>
        <p:nvSpPr>
          <p:cNvPr id="1262" name="Google Shape;1262;p51"/>
          <p:cNvSpPr/>
          <p:nvPr/>
        </p:nvSpPr>
        <p:spPr>
          <a:xfrm>
            <a:off x="2004866" y="3853525"/>
            <a:ext cx="488700" cy="3603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chemeClr val="lt1"/>
                </a:solidFill>
                <a:latin typeface="Urbanist"/>
                <a:ea typeface="Urbanist"/>
                <a:cs typeface="Urbanist"/>
                <a:sym typeface="Urbanist"/>
              </a:rPr>
              <a:t>Content</a:t>
            </a:r>
            <a:endParaRPr b="1" sz="900">
              <a:solidFill>
                <a:schemeClr val="lt1"/>
              </a:solidFill>
              <a:latin typeface="Urbanist"/>
              <a:ea typeface="Urbanist"/>
              <a:cs typeface="Urbanist"/>
              <a:sym typeface="Urbanist"/>
            </a:endParaRPr>
          </a:p>
        </p:txBody>
      </p:sp>
      <p:sp>
        <p:nvSpPr>
          <p:cNvPr id="1263" name="Google Shape;1263;p51"/>
          <p:cNvSpPr/>
          <p:nvPr/>
        </p:nvSpPr>
        <p:spPr>
          <a:xfrm>
            <a:off x="2588125" y="3854823"/>
            <a:ext cx="488700" cy="3603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chemeClr val="lt1"/>
                </a:solidFill>
                <a:latin typeface="Urbanist"/>
                <a:ea typeface="Urbanist"/>
                <a:cs typeface="Urbanist"/>
                <a:sym typeface="Urbanist"/>
              </a:rPr>
              <a:t>RevOps</a:t>
            </a:r>
            <a:endParaRPr b="1" sz="900">
              <a:solidFill>
                <a:schemeClr val="lt1"/>
              </a:solidFill>
              <a:latin typeface="Urbanist"/>
              <a:ea typeface="Urbanist"/>
              <a:cs typeface="Urbanist"/>
              <a:sym typeface="Urbanist"/>
            </a:endParaRPr>
          </a:p>
        </p:txBody>
      </p:sp>
      <p:sp>
        <p:nvSpPr>
          <p:cNvPr id="1264" name="Google Shape;1264;p51"/>
          <p:cNvSpPr/>
          <p:nvPr/>
        </p:nvSpPr>
        <p:spPr>
          <a:xfrm>
            <a:off x="3392350" y="3861948"/>
            <a:ext cx="488700" cy="3603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latin typeface="Urbanist"/>
                <a:ea typeface="Urbanist"/>
                <a:cs typeface="Urbanist"/>
                <a:sym typeface="Urbanist"/>
              </a:rPr>
              <a:t>PMM</a:t>
            </a:r>
            <a:endParaRPr b="1" sz="900">
              <a:latin typeface="Urbanist"/>
              <a:ea typeface="Urbanist"/>
              <a:cs typeface="Urbanist"/>
              <a:sym typeface="Urbanist"/>
            </a:endParaRPr>
          </a:p>
        </p:txBody>
      </p:sp>
      <p:sp>
        <p:nvSpPr>
          <p:cNvPr id="1265" name="Google Shape;1265;p51"/>
          <p:cNvSpPr/>
          <p:nvPr/>
        </p:nvSpPr>
        <p:spPr>
          <a:xfrm>
            <a:off x="3972084" y="3861948"/>
            <a:ext cx="488700" cy="360300"/>
          </a:xfrm>
          <a:prstGeom prst="roundRect">
            <a:avLst>
              <a:gd fmla="val 16667"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chemeClr val="lt1"/>
                </a:solidFill>
                <a:latin typeface="Urbanist"/>
                <a:ea typeface="Urbanist"/>
                <a:cs typeface="Urbanist"/>
                <a:sym typeface="Urbanist"/>
              </a:rPr>
              <a:t>DG</a:t>
            </a:r>
            <a:endParaRPr b="1" sz="900">
              <a:solidFill>
                <a:schemeClr val="lt1"/>
              </a:solidFill>
              <a:latin typeface="Urbanist"/>
              <a:ea typeface="Urbanist"/>
              <a:cs typeface="Urbanist"/>
              <a:sym typeface="Urbanist"/>
            </a:endParaRPr>
          </a:p>
        </p:txBody>
      </p:sp>
      <p:sp>
        <p:nvSpPr>
          <p:cNvPr id="1266" name="Google Shape;1266;p51"/>
          <p:cNvSpPr/>
          <p:nvPr/>
        </p:nvSpPr>
        <p:spPr>
          <a:xfrm>
            <a:off x="4558091" y="3861948"/>
            <a:ext cx="488700" cy="3603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chemeClr val="lt1"/>
                </a:solidFill>
                <a:latin typeface="Urbanist"/>
                <a:ea typeface="Urbanist"/>
                <a:cs typeface="Urbanist"/>
                <a:sym typeface="Urbanist"/>
              </a:rPr>
              <a:t>Content</a:t>
            </a:r>
            <a:endParaRPr b="1" sz="900">
              <a:solidFill>
                <a:schemeClr val="lt1"/>
              </a:solidFill>
              <a:latin typeface="Urbanist"/>
              <a:ea typeface="Urbanist"/>
              <a:cs typeface="Urbanist"/>
              <a:sym typeface="Urbanist"/>
            </a:endParaRPr>
          </a:p>
        </p:txBody>
      </p:sp>
      <p:sp>
        <p:nvSpPr>
          <p:cNvPr id="1267" name="Google Shape;1267;p51"/>
          <p:cNvSpPr/>
          <p:nvPr/>
        </p:nvSpPr>
        <p:spPr>
          <a:xfrm>
            <a:off x="5141350" y="3863246"/>
            <a:ext cx="488700" cy="3603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chemeClr val="lt1"/>
                </a:solidFill>
                <a:latin typeface="Urbanist"/>
                <a:ea typeface="Urbanist"/>
                <a:cs typeface="Urbanist"/>
                <a:sym typeface="Urbanist"/>
              </a:rPr>
              <a:t>RevOps</a:t>
            </a:r>
            <a:endParaRPr b="1" sz="900">
              <a:solidFill>
                <a:schemeClr val="lt1"/>
              </a:solidFill>
              <a:latin typeface="Urbanist"/>
              <a:ea typeface="Urbanist"/>
              <a:cs typeface="Urbanist"/>
              <a:sym typeface="Urbanist"/>
            </a:endParaRPr>
          </a:p>
        </p:txBody>
      </p:sp>
      <p:sp>
        <p:nvSpPr>
          <p:cNvPr id="1268" name="Google Shape;1268;p51"/>
          <p:cNvSpPr/>
          <p:nvPr/>
        </p:nvSpPr>
        <p:spPr>
          <a:xfrm>
            <a:off x="6571934" y="3854175"/>
            <a:ext cx="488700" cy="360300"/>
          </a:xfrm>
          <a:prstGeom prst="roundRect">
            <a:avLst>
              <a:gd fmla="val 16667"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chemeClr val="lt1"/>
                </a:solidFill>
                <a:latin typeface="Urbanist"/>
                <a:ea typeface="Urbanist"/>
                <a:cs typeface="Urbanist"/>
                <a:sym typeface="Urbanist"/>
              </a:rPr>
              <a:t>DG</a:t>
            </a:r>
            <a:endParaRPr b="1" sz="900">
              <a:solidFill>
                <a:schemeClr val="lt1"/>
              </a:solidFill>
              <a:latin typeface="Urbanist"/>
              <a:ea typeface="Urbanist"/>
              <a:cs typeface="Urbanist"/>
              <a:sym typeface="Urbanist"/>
            </a:endParaRPr>
          </a:p>
        </p:txBody>
      </p:sp>
      <p:sp>
        <p:nvSpPr>
          <p:cNvPr id="1269" name="Google Shape;1269;p51"/>
          <p:cNvSpPr/>
          <p:nvPr/>
        </p:nvSpPr>
        <p:spPr>
          <a:xfrm>
            <a:off x="7157941" y="3854175"/>
            <a:ext cx="488700" cy="3603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chemeClr val="lt1"/>
                </a:solidFill>
                <a:latin typeface="Urbanist"/>
                <a:ea typeface="Urbanist"/>
                <a:cs typeface="Urbanist"/>
                <a:sym typeface="Urbanist"/>
              </a:rPr>
              <a:t>Content</a:t>
            </a:r>
            <a:endParaRPr b="1" sz="900">
              <a:solidFill>
                <a:schemeClr val="lt1"/>
              </a:solidFill>
              <a:latin typeface="Urbanist"/>
              <a:ea typeface="Urbanist"/>
              <a:cs typeface="Urbanist"/>
              <a:sym typeface="Urbanist"/>
            </a:endParaRPr>
          </a:p>
        </p:txBody>
      </p:sp>
    </p:spTree>
  </p:cSld>
  <p:clrMapOvr>
    <a:masterClrMapping/>
  </p:clrMapOvr>
</p:sld>
</file>

<file path=ppt/theme/theme1.xml><?xml version="1.0" encoding="utf-8"?>
<a:theme xmlns:a="http://schemas.openxmlformats.org/drawingml/2006/main" xmlns:r="http://schemas.openxmlformats.org/officeDocument/2006/relationships" name="Scale VP Slide Template">
  <a:themeElements>
    <a:clrScheme name="Custom 1">
      <a:dk1>
        <a:srgbClr val="050019"/>
      </a:dk1>
      <a:lt1>
        <a:srgbClr val="FFFFFF"/>
      </a:lt1>
      <a:dk2>
        <a:srgbClr val="214F40"/>
      </a:dk2>
      <a:lt2>
        <a:srgbClr val="E9E9E9"/>
      </a:lt2>
      <a:accent1>
        <a:srgbClr val="528575"/>
      </a:accent1>
      <a:accent2>
        <a:srgbClr val="E5ECE9"/>
      </a:accent2>
      <a:accent3>
        <a:srgbClr val="E5A61A"/>
      </a:accent3>
      <a:accent4>
        <a:srgbClr val="0A71A8"/>
      </a:accent4>
      <a:accent5>
        <a:srgbClr val="6EAAC9"/>
      </a:accent5>
      <a:accent6>
        <a:srgbClr val="E1ECF4"/>
      </a:accent6>
      <a:hlink>
        <a:srgbClr val="E5A719"/>
      </a:hlink>
      <a:folHlink>
        <a:srgbClr val="E5A7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cale VP Slide Template">
  <a:themeElements>
    <a:clrScheme name="Custom 1">
      <a:dk1>
        <a:srgbClr val="050019"/>
      </a:dk1>
      <a:lt1>
        <a:srgbClr val="FFFFFF"/>
      </a:lt1>
      <a:dk2>
        <a:srgbClr val="214F40"/>
      </a:dk2>
      <a:lt2>
        <a:srgbClr val="E9E9E9"/>
      </a:lt2>
      <a:accent1>
        <a:srgbClr val="528575"/>
      </a:accent1>
      <a:accent2>
        <a:srgbClr val="E5ECE9"/>
      </a:accent2>
      <a:accent3>
        <a:srgbClr val="E5A61A"/>
      </a:accent3>
      <a:accent4>
        <a:srgbClr val="0A71A8"/>
      </a:accent4>
      <a:accent5>
        <a:srgbClr val="6EAAC9"/>
      </a:accent5>
      <a:accent6>
        <a:srgbClr val="E1ECF4"/>
      </a:accent6>
      <a:hlink>
        <a:srgbClr val="E5A719"/>
      </a:hlink>
      <a:folHlink>
        <a:srgbClr val="E5A7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