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54" r:id="rId6"/>
    <p:sldMasterId id="2147483755" r:id="rId7"/>
    <p:sldMasterId id="21474837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Signika Negative Light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Open Sans SemiBold"/>
      <p:regular r:id="rId53"/>
      <p:bold r:id="rId54"/>
      <p:italic r:id="rId55"/>
      <p:boldItalic r:id="rId56"/>
    </p:embeddedFont>
    <p:embeddedFont>
      <p:font typeface="Quicksand"/>
      <p:bold r:id="rId57"/>
    </p:embeddedFont>
    <p:embeddedFont>
      <p:font typeface="Signika Negative"/>
      <p:regular r:id="rId58"/>
      <p:bold r:id="rId59"/>
    </p:embeddedFont>
    <p:embeddedFont>
      <p:font typeface="Open Sans Medium"/>
      <p:regular r:id="rId60"/>
      <p:bold r:id="rId61"/>
      <p:italic r:id="rId62"/>
      <p:boldItalic r:id="rId63"/>
    </p:embeddedFont>
    <p:embeddedFont>
      <p:font typeface="Archivo Black"/>
      <p:regular r:id="rId64"/>
    </p:embeddedFont>
    <p:embeddedFont>
      <p:font typeface="Open Sans Light"/>
      <p:regular r:id="rId65"/>
      <p:bold r:id="rId66"/>
      <p:italic r:id="rId67"/>
      <p:boldItalic r:id="rId68"/>
    </p:embeddedFont>
    <p:embeddedFont>
      <p:font typeface="Quicksand Medium"/>
      <p:regular r:id="rId69"/>
      <p:bold r:id="rId70"/>
    </p:embeddedFont>
    <p:embeddedFont>
      <p:font typeface="Open Sans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isha Agarwal"/>
  <p:cmAuthor clrIdx="1" id="1" initials="" lastIdx="1" name="Jesse Arthu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1E8DB1-A631-40E1-BD7E-C0CF974DB298}">
  <a:tblStyle styleId="{E31E8DB1-A631-40E1-BD7E-C0CF974DB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F7215C3-8B4B-4131-B652-7277F56909A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SignikaNegativeLight-bold.fntdata"/><Relationship Id="rId47" Type="http://schemas.openxmlformats.org/officeDocument/2006/relationships/font" Target="fonts/SignikaNegativeLight-regular.fntdata"/><Relationship Id="rId49" Type="http://schemas.openxmlformats.org/officeDocument/2006/relationships/font" Target="fonts/Montserrat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73" Type="http://schemas.openxmlformats.org/officeDocument/2006/relationships/font" Target="fonts/OpenSans-italic.fntdata"/><Relationship Id="rId72" Type="http://schemas.openxmlformats.org/officeDocument/2006/relationships/font" Target="fonts/OpenSans-bold.fntdata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74" Type="http://schemas.openxmlformats.org/officeDocument/2006/relationships/font" Target="fonts/OpenSans-boldItalic.fntdata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71" Type="http://schemas.openxmlformats.org/officeDocument/2006/relationships/font" Target="fonts/OpenSans-regular.fntdata"/><Relationship Id="rId70" Type="http://schemas.openxmlformats.org/officeDocument/2006/relationships/font" Target="fonts/QuicksandMedium-bold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OpenSansMedium-italic.fntdata"/><Relationship Id="rId61" Type="http://schemas.openxmlformats.org/officeDocument/2006/relationships/font" Target="fonts/OpenSansMedium-bold.fntdata"/><Relationship Id="rId20" Type="http://schemas.openxmlformats.org/officeDocument/2006/relationships/slide" Target="slides/slide11.xml"/><Relationship Id="rId64" Type="http://schemas.openxmlformats.org/officeDocument/2006/relationships/font" Target="fonts/ArchivoBlack-regular.fntdata"/><Relationship Id="rId63" Type="http://schemas.openxmlformats.org/officeDocument/2006/relationships/font" Target="fonts/OpenSansMedium-boldItalic.fntdata"/><Relationship Id="rId22" Type="http://schemas.openxmlformats.org/officeDocument/2006/relationships/slide" Target="slides/slide13.xml"/><Relationship Id="rId66" Type="http://schemas.openxmlformats.org/officeDocument/2006/relationships/font" Target="fonts/OpenSansLight-bold.fntdata"/><Relationship Id="rId21" Type="http://schemas.openxmlformats.org/officeDocument/2006/relationships/slide" Target="slides/slide12.xml"/><Relationship Id="rId65" Type="http://schemas.openxmlformats.org/officeDocument/2006/relationships/font" Target="fonts/OpenSansLight-regular.fntdata"/><Relationship Id="rId24" Type="http://schemas.openxmlformats.org/officeDocument/2006/relationships/slide" Target="slides/slide15.xml"/><Relationship Id="rId68" Type="http://schemas.openxmlformats.org/officeDocument/2006/relationships/font" Target="fonts/OpenSansLight-boldItalic.fntdata"/><Relationship Id="rId23" Type="http://schemas.openxmlformats.org/officeDocument/2006/relationships/slide" Target="slides/slide14.xml"/><Relationship Id="rId67" Type="http://schemas.openxmlformats.org/officeDocument/2006/relationships/font" Target="fonts/OpenSansLight-italic.fntdata"/><Relationship Id="rId60" Type="http://schemas.openxmlformats.org/officeDocument/2006/relationships/font" Target="fonts/OpenSansMedium-regular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QuicksandMedium-regular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OpenSansSemiBold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2.xml"/><Relationship Id="rId55" Type="http://schemas.openxmlformats.org/officeDocument/2006/relationships/font" Target="fonts/OpenSansSemiBold-italic.fntdata"/><Relationship Id="rId10" Type="http://schemas.openxmlformats.org/officeDocument/2006/relationships/slide" Target="slides/slide1.xml"/><Relationship Id="rId54" Type="http://schemas.openxmlformats.org/officeDocument/2006/relationships/font" Target="fonts/OpenSansSemiBold-bold.fntdata"/><Relationship Id="rId13" Type="http://schemas.openxmlformats.org/officeDocument/2006/relationships/slide" Target="slides/slide4.xml"/><Relationship Id="rId57" Type="http://schemas.openxmlformats.org/officeDocument/2006/relationships/font" Target="fonts/Quicksand-bold.fntdata"/><Relationship Id="rId12" Type="http://schemas.openxmlformats.org/officeDocument/2006/relationships/slide" Target="slides/slide3.xml"/><Relationship Id="rId56" Type="http://schemas.openxmlformats.org/officeDocument/2006/relationships/font" Target="fonts/OpenSansSemiBold-boldItalic.fntdata"/><Relationship Id="rId15" Type="http://schemas.openxmlformats.org/officeDocument/2006/relationships/slide" Target="slides/slide6.xml"/><Relationship Id="rId59" Type="http://schemas.openxmlformats.org/officeDocument/2006/relationships/font" Target="fonts/SignikaNegative-bold.fntdata"/><Relationship Id="rId14" Type="http://schemas.openxmlformats.org/officeDocument/2006/relationships/slide" Target="slides/slide5.xml"/><Relationship Id="rId58" Type="http://schemas.openxmlformats.org/officeDocument/2006/relationships/font" Target="fonts/SignikaNegative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0-27T19:44:26.263">
    <p:pos x="6000" y="0"/>
    <p:text>@jarthur@bigid.com i sanitized the deck per request from Tom but if you could do a quick flip through to make sure there isn't anything else that's sensitive, that would be awesome.
@laurel@scalevp.com once we get the green light, let's download so we can ship to people
_Reassigned to Jesse Arthur_</p:text>
  </p:cm>
  <p:cm authorId="1" idx="1" dt="2023-10-27T19:44:26.263">
    <p:pos x="6000" y="0"/>
    <p:text>Hey Anisha - i have a few templates as well to send out - i've been out straight with EOQ stuff but will try to get those to you in the next hr here.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63dd392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63dd392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923869d72f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2923869d72f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923869d72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g2923869d72f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2923869d72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g2923869d72f_0_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23869d72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2923869d72f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923869d72f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2923869d72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923869d72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g2923869d72f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923869d72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g2923869d72f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923869d72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g2923869d72f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2923869d72f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2923869d72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923869d72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g2923869d72f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9b87e42a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19b87e42a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923869d72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g2923869d72f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923869d72f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2923869d72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2923869d72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g2923869d72f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92c2d905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g292c2d9057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2923869d72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g2923869d72f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923869d72f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2923869d72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923869d72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g2923869d72f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923869d72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g2923869d72f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2923869d72f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2923869d72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923869d72f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g2923869d72f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196da3b82cb_2_6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196da3b82cb_2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2923869d72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g2923869d72f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2923869d72f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2923869d72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923869d72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g2923869d72f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52de3a9a9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52de3a9a9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a464555f4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a464555f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923869d7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g2923869d72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923869d72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g2923869d72f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923869d72f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923869d72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923869d72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g2923869d72f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923869d72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2923869d72f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9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52.png"/><Relationship Id="rId4" Type="http://schemas.openxmlformats.org/officeDocument/2006/relationships/image" Target="../media/image43.png"/><Relationship Id="rId5" Type="http://schemas.openxmlformats.org/officeDocument/2006/relationships/image" Target="../media/image35.png"/><Relationship Id="rId6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3725"/>
            <a:ext cx="9143997" cy="223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600" y="1841102"/>
            <a:ext cx="1360797" cy="580651"/>
          </a:xfrm>
          <a:prstGeom prst="rect">
            <a:avLst/>
          </a:prstGeom>
          <a:noFill/>
          <a:ln>
            <a:noFill/>
          </a:ln>
          <a:effectLst>
            <a:outerShdw blurRad="728663" rotWithShape="0" algn="bl" dir="5400000" dist="9525">
              <a:srgbClr val="000000">
                <a:alpha val="50000"/>
              </a:srgbClr>
            </a:outerShdw>
          </a:effectLst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910800" y="2584425"/>
            <a:ext cx="7322400" cy="4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logo)">
  <p:cSld name="BLANK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_1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1" name="Google Shape;1251;p10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2" name="Google Shape;1252;p103"/>
          <p:cNvSpPr/>
          <p:nvPr>
            <p:ph idx="2" type="pic"/>
          </p:nvPr>
        </p:nvSpPr>
        <p:spPr>
          <a:xfrm>
            <a:off x="3561736" y="1088393"/>
            <a:ext cx="4018800" cy="35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253" name="Google Shape;1253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2">
  <p:cSld name="Title and Content_4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04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7" name="Google Shape;1257;p10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58" name="Google Shape;1258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1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3">
  <p:cSld name="Title and Content_5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5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2" name="Google Shape;1262;p10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63" name="Google Shape;1263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4">
  <p:cSld name="Title and Content_6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6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7" name="Google Shape;1267;p106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68" name="Google Shape;1268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10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2_2">
    <p:bg>
      <p:bgPr>
        <a:solidFill>
          <a:schemeClr val="dk1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5875" y="-6795"/>
            <a:ext cx="619274" cy="6137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2" name="Google Shape;1272;p107"/>
          <p:cNvCxnSpPr/>
          <p:nvPr/>
        </p:nvCxnSpPr>
        <p:spPr>
          <a:xfrm>
            <a:off x="4695175" y="271500"/>
            <a:ext cx="4071600" cy="7800"/>
          </a:xfrm>
          <a:prstGeom prst="straightConnector1">
            <a:avLst/>
          </a:prstGeom>
          <a:noFill/>
          <a:ln cap="flat" cmpd="sng" w="9525">
            <a:solidFill>
              <a:srgbClr val="F8098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3" name="Google Shape;1273;p107"/>
          <p:cNvCxnSpPr/>
          <p:nvPr/>
        </p:nvCxnSpPr>
        <p:spPr>
          <a:xfrm>
            <a:off x="369675" y="271500"/>
            <a:ext cx="3519000" cy="0"/>
          </a:xfrm>
          <a:prstGeom prst="straightConnector1">
            <a:avLst/>
          </a:prstGeom>
          <a:noFill/>
          <a:ln cap="flat" cmpd="sng" w="9525">
            <a:solidFill>
              <a:srgbClr val="F8098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4" name="Google Shape;1274;p10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5">
  <p:cSld name="Title and Content_7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08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7" name="Google Shape;1277;p10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8" name="Google Shape;1278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0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 1 1">
  <p:cSld name="Title Slide_1_2">
    <p:bg>
      <p:bgPr>
        <a:solidFill>
          <a:srgbClr val="F8F8F8"/>
        </a:solidFill>
      </p:bgPr>
    </p:bg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Google Shape;1281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2" name="Google Shape;1282;p10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3" name="Google Shape;1283;p109"/>
          <p:cNvSpPr txBox="1"/>
          <p:nvPr/>
        </p:nvSpPr>
        <p:spPr>
          <a:xfrm>
            <a:off x="5146029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: Use Case">
  <p:cSld name="CUSTO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40407" y="2401300"/>
            <a:ext cx="27363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62" name="Google Shape;62;p12"/>
          <p:cNvSpPr/>
          <p:nvPr/>
        </p:nvSpPr>
        <p:spPr>
          <a:xfrm>
            <a:off x="3200400" y="285750"/>
            <a:ext cx="6505800" cy="4572000"/>
          </a:xfrm>
          <a:prstGeom prst="rect">
            <a:avLst/>
          </a:prstGeom>
          <a:solidFill>
            <a:srgbClr val="511263"/>
          </a:solidFill>
          <a:ln>
            <a:noFill/>
          </a:ln>
          <a:effectLst>
            <a:outerShdw blurRad="585788" rotWithShape="0" algn="bl" dir="8039999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381825" y="2338650"/>
            <a:ext cx="3996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C2D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SCREENSHOT HERE</a:t>
            </a:r>
            <a:endParaRPr>
              <a:solidFill>
                <a:srgbClr val="CFC2D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344033" y="3810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/>
        </p:nvSpPr>
        <p:spPr>
          <a:xfrm>
            <a:off x="320208" y="304800"/>
            <a:ext cx="838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| Graphic">
  <p:cSld name="CUSTOM_6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340407" y="2020300"/>
            <a:ext cx="27363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: Use Case NO SHADOW">
  <p:cSld name="CUSTOM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40407" y="2401300"/>
            <a:ext cx="27363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74" name="Google Shape;74;p14"/>
          <p:cNvSpPr/>
          <p:nvPr/>
        </p:nvSpPr>
        <p:spPr>
          <a:xfrm>
            <a:off x="344033" y="3810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20208" y="304800"/>
            <a:ext cx="838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">
  <p:cSld name="CUSTOM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80" name="Google Shape;8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">
  <p:cSld name="CUSTOM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990150" y="1296100"/>
            <a:ext cx="7163700" cy="30117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102125" y="1439525"/>
            <a:ext cx="6910800" cy="27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Anderson Paak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Janelle Monae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Tribe Called Quest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Massive Attack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Tricky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People Under the Stairs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Portishead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/>
          <p:nvPr/>
        </p:nvSpPr>
        <p:spPr>
          <a:xfrm rot="5400000">
            <a:off x="4538475" y="-2269125"/>
            <a:ext cx="70500" cy="7167300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 1">
  <p:cSld name="CUSTOM_2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3" name="Google Shape;9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932100" y="1192050"/>
            <a:ext cx="7631700" cy="7743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932111" y="2076175"/>
            <a:ext cx="7631700" cy="27594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/>
        </p:nvSpPr>
        <p:spPr>
          <a:xfrm rot="5400000">
            <a:off x="4717661" y="-2587250"/>
            <a:ext cx="62700" cy="7633800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7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4572000" y="2964275"/>
            <a:ext cx="3671100" cy="16470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 rot="5400000">
            <a:off x="6346175" y="1204175"/>
            <a:ext cx="136800" cy="3657000"/>
          </a:xfrm>
          <a:prstGeom prst="rect">
            <a:avLst/>
          </a:prstGeom>
          <a:solidFill>
            <a:srgbClr val="009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759575" y="2964275"/>
            <a:ext cx="3671100" cy="16470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 rot="5400000">
            <a:off x="2533750" y="1204175"/>
            <a:ext cx="136800" cy="365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4572000" y="1132375"/>
            <a:ext cx="3671100" cy="16470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 rot="5400000">
            <a:off x="6346175" y="-627725"/>
            <a:ext cx="136800" cy="3657000"/>
          </a:xfrm>
          <a:prstGeom prst="rect">
            <a:avLst/>
          </a:prstGeom>
          <a:solidFill>
            <a:srgbClr val="00B7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752550" y="1132375"/>
            <a:ext cx="3671100" cy="16470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002625" y="1787313"/>
            <a:ext cx="2823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21 US states have privacy &amp; data breach regulations in consideration</a:t>
            </a:r>
            <a:endParaRPr i="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407700" y="3714975"/>
            <a:ext cx="2388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People Buy From Companies They Trust</a:t>
            </a:r>
            <a:endParaRPr i="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834625" y="3742575"/>
            <a:ext cx="31599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Enforcement has barely started: ~$461 Million in GDPR fines to date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7145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566075" y="1475225"/>
            <a:ext cx="36570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National Scope (post-CCPA)</a:t>
            </a:r>
            <a:endParaRPr i="0" sz="14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572000" y="3316175"/>
            <a:ext cx="36711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Penalties, Fines, and Enforcement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73650" y="3285975"/>
            <a:ext cx="3657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Reputation Risk</a:t>
            </a:r>
            <a:endParaRPr b="1" i="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66625" y="1427225"/>
            <a:ext cx="3657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Global Scope (post-GDPR)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456650" y="1744600"/>
            <a:ext cx="22629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61 countries globally have privacy regulations in consideration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79525" y="82775"/>
            <a:ext cx="8385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Privacy Regulation Impact</a:t>
            </a:r>
            <a:endParaRPr sz="240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5" name="Google Shape;115;p18"/>
          <p:cNvSpPr/>
          <p:nvPr/>
        </p:nvSpPr>
        <p:spPr>
          <a:xfrm rot="5400000">
            <a:off x="2526725" y="-627725"/>
            <a:ext cx="136800" cy="3657000"/>
          </a:xfrm>
          <a:prstGeom prst="rect">
            <a:avLst/>
          </a:prstGeom>
          <a:solidFill>
            <a:srgbClr val="EA2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276425" y="595975"/>
            <a:ext cx="8447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2A96F3"/>
                </a:solidFill>
              </a:rPr>
              <a:t>If the regulators don’t get you, the auditors, data breaches, &amp; loss of customer trust will.</a:t>
            </a:r>
            <a:endParaRPr b="1" sz="1400">
              <a:solidFill>
                <a:srgbClr val="2A96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F96F3"/>
              </a:solidFill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ONENTS">
  <p:cSld name="CUSTOM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344025" y="1055200"/>
            <a:ext cx="1156250" cy="182880"/>
          </a:xfrm>
          <a:prstGeom prst="flowChartProcess">
            <a:avLst/>
          </a:prstGeom>
          <a:solidFill>
            <a:srgbClr val="08B3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20200" y="978975"/>
            <a:ext cx="1242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RECENTLY ADDED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344033" y="5334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20197" y="457200"/>
            <a:ext cx="837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344025" y="1576975"/>
            <a:ext cx="980150" cy="182875"/>
          </a:xfrm>
          <a:prstGeom prst="flowChartProcess">
            <a:avLst/>
          </a:prstGeom>
          <a:solidFill>
            <a:srgbClr val="EA2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320200" y="1500750"/>
            <a:ext cx="1082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COMING SOON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690325" y="457200"/>
            <a:ext cx="2933100" cy="30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not use this slide as a template.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is a repository for components to copy and paste into slides.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access the master you can copy and paste from: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“Slide” in the menu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“Edit master”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Find this slide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Select the 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component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(making sure to copy everything in the group)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Return to the normal slides (NOT master)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44025" y="2098750"/>
            <a:ext cx="980150" cy="182875"/>
          </a:xfrm>
          <a:prstGeom prst="flowChartProcess">
            <a:avLst/>
          </a:prstGeom>
          <a:solidFill>
            <a:srgbClr val="FF5E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320200" y="2022525"/>
            <a:ext cx="1082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COMING SOON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200" y="2800577"/>
            <a:ext cx="1360797" cy="580651"/>
          </a:xfrm>
          <a:prstGeom prst="rect">
            <a:avLst/>
          </a:prstGeom>
          <a:noFill/>
          <a:ln>
            <a:noFill/>
          </a:ln>
          <a:effectLst>
            <a:outerShdw blurRad="728663" rotWithShape="0" algn="bl" dir="5400000" dist="9525">
              <a:srgbClr val="000000">
                <a:alpha val="50000"/>
              </a:srgbClr>
            </a:outerShdw>
          </a:effectLst>
        </p:spPr>
      </p:pic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67525"/>
            <a:ext cx="9143997" cy="2230852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9525">
              <a:srgbClr val="000000">
                <a:alpha val="69000"/>
              </a:srgbClr>
            </a:outerShdw>
          </a:effectLst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214" y="2161787"/>
            <a:ext cx="1921573" cy="819926"/>
          </a:xfrm>
          <a:prstGeom prst="rect">
            <a:avLst/>
          </a:prstGeom>
          <a:noFill/>
          <a:ln>
            <a:noFill/>
          </a:ln>
          <a:effectLst>
            <a:outerShdw blurRad="728663" rotWithShape="0" algn="bl" dir="5400000" dist="95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 2">
  <p:cSld name="Graphic - Full Pag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43725"/>
            <a:ext cx="9144000" cy="22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51" name="Google Shape;151;p23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AD6E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: Use Case 1">
  <p:cSld name="CUSTOM_7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40407" y="2401300"/>
            <a:ext cx="27363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55" name="Google Shape;155;p24"/>
          <p:cNvSpPr/>
          <p:nvPr/>
        </p:nvSpPr>
        <p:spPr>
          <a:xfrm>
            <a:off x="3200400" y="285750"/>
            <a:ext cx="6505800" cy="4572000"/>
          </a:xfrm>
          <a:prstGeom prst="rect">
            <a:avLst/>
          </a:prstGeom>
          <a:solidFill>
            <a:srgbClr val="511263"/>
          </a:solidFill>
          <a:ln>
            <a:noFill/>
          </a:ln>
          <a:effectLst>
            <a:outerShdw blurRad="585788" rotWithShape="0" algn="bl" dir="8039999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4381825" y="2338650"/>
            <a:ext cx="3996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C2D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SCREENSHOT HERE</a:t>
            </a:r>
            <a:endParaRPr>
              <a:solidFill>
                <a:srgbClr val="CFC2D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344033" y="3810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20208" y="304800"/>
            <a:ext cx="838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7248650" y="4901150"/>
            <a:ext cx="1895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63A3"/>
                </a:solidFill>
                <a:latin typeface="Open Sans"/>
                <a:ea typeface="Open Sans"/>
                <a:cs typeface="Open Sans"/>
                <a:sym typeface="Open Sans"/>
              </a:rPr>
              <a:t>BigID Privileged and Confidential </a:t>
            </a:r>
            <a:endParaRPr sz="900">
              <a:solidFill>
                <a:srgbClr val="9363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 3">
  <p:cSld name="Graphic - Full Page 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&amp; Subtitle">
  <p:cSld name="Main Title &amp; Sub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87819" y="73053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387819" y="282611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: Use Case 1 1">
  <p:cSld name="CUSTOM_7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40407" y="2401300"/>
            <a:ext cx="27363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73" name="Google Shape;173;p27"/>
          <p:cNvSpPr/>
          <p:nvPr/>
        </p:nvSpPr>
        <p:spPr>
          <a:xfrm>
            <a:off x="3200400" y="285750"/>
            <a:ext cx="6505800" cy="4572000"/>
          </a:xfrm>
          <a:prstGeom prst="rect">
            <a:avLst/>
          </a:prstGeom>
          <a:solidFill>
            <a:srgbClr val="511263"/>
          </a:solidFill>
          <a:ln>
            <a:noFill/>
          </a:ln>
          <a:effectLst>
            <a:outerShdw blurRad="585788" rotWithShape="0" algn="bl" dir="804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4381825" y="2338650"/>
            <a:ext cx="3996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C2D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SCREENSHOT HERE</a:t>
            </a:r>
            <a:endParaRPr>
              <a:solidFill>
                <a:srgbClr val="CFC2D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344033" y="3810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320208" y="304800"/>
            <a:ext cx="838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7248650" y="4901150"/>
            <a:ext cx="1895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63A3"/>
                </a:solidFill>
                <a:latin typeface="Open Sans"/>
                <a:ea typeface="Open Sans"/>
                <a:cs typeface="Open Sans"/>
                <a:sym typeface="Open Sans"/>
              </a:rPr>
              <a:t>BigID Privileged and Confidential </a:t>
            </a:r>
            <a:endParaRPr sz="900">
              <a:solidFill>
                <a:srgbClr val="9363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 3 1">
  <p:cSld name="Graphic - Full Page 1 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 1 2 1">
  <p:cSld name="Graphic - Full Page 1 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3725"/>
            <a:ext cx="9143997" cy="22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AD6E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7_1_1">
    <p:bg>
      <p:bgPr>
        <a:solidFill>
          <a:srgbClr val="F1F3F7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-50" y="4687368"/>
            <a:ext cx="9144000" cy="456000"/>
          </a:xfrm>
          <a:prstGeom prst="rect">
            <a:avLst/>
          </a:prstGeom>
          <a:solidFill>
            <a:srgbClr val="511263"/>
          </a:solidFill>
          <a:ln>
            <a:noFill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440438" y="185152"/>
            <a:ext cx="8157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1" i="0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1"/>
          <p:cNvSpPr/>
          <p:nvPr/>
        </p:nvSpPr>
        <p:spPr>
          <a:xfrm>
            <a:off x="8403724" y="4780970"/>
            <a:ext cx="677027" cy="288876"/>
          </a:xfrm>
          <a:prstGeom prst="rect">
            <a:avLst/>
          </a:prstGeom>
          <a:noFill/>
          <a:ln>
            <a:noFill/>
          </a:ln>
          <a:effectLst>
            <a:outerShdw blurRad="728663" rotWithShape="0" algn="bl" dir="5400000" dist="9525">
              <a:srgbClr val="000000">
                <a:alpha val="50000"/>
              </a:srgbClr>
            </a:outerShdw>
          </a:effectLst>
        </p:spPr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546100" y="1672405"/>
            <a:ext cx="1927500" cy="27015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665300" y="1916430"/>
            <a:ext cx="16890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type="title"/>
          </p:nvPr>
        </p:nvSpPr>
        <p:spPr>
          <a:xfrm>
            <a:off x="539750" y="445025"/>
            <a:ext cx="810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2"/>
          <p:cNvSpPr/>
          <p:nvPr/>
        </p:nvSpPr>
        <p:spPr>
          <a:xfrm>
            <a:off x="6713263" y="1672405"/>
            <a:ext cx="1927500" cy="27015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/>
          <p:nvPr/>
        </p:nvSpPr>
        <p:spPr>
          <a:xfrm rot="5400000">
            <a:off x="7608613" y="780655"/>
            <a:ext cx="136800" cy="192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4662033" y="1672405"/>
            <a:ext cx="1927500" cy="27015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 rot="5400000">
            <a:off x="5557383" y="780655"/>
            <a:ext cx="136800" cy="192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2603876" y="1672405"/>
            <a:ext cx="1927500" cy="27015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/>
          <p:nvPr/>
        </p:nvSpPr>
        <p:spPr>
          <a:xfrm rot="5400000">
            <a:off x="3499226" y="780655"/>
            <a:ext cx="136800" cy="192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/>
          <p:nvPr/>
        </p:nvSpPr>
        <p:spPr>
          <a:xfrm rot="5400000">
            <a:off x="1441450" y="780655"/>
            <a:ext cx="136800" cy="1920300"/>
          </a:xfrm>
          <a:prstGeom prst="rect">
            <a:avLst/>
          </a:prstGeom>
          <a:solidFill>
            <a:srgbClr val="EA2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>
            <p:ph idx="2" type="body"/>
          </p:nvPr>
        </p:nvSpPr>
        <p:spPr>
          <a:xfrm>
            <a:off x="2723076" y="1916430"/>
            <a:ext cx="16890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3" type="body"/>
          </p:nvPr>
        </p:nvSpPr>
        <p:spPr>
          <a:xfrm>
            <a:off x="4781233" y="1916430"/>
            <a:ext cx="16890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4" type="body"/>
          </p:nvPr>
        </p:nvSpPr>
        <p:spPr>
          <a:xfrm>
            <a:off x="6832463" y="1916430"/>
            <a:ext cx="16890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indent="-22860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>
            <p:ph idx="5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6" type="body"/>
          </p:nvPr>
        </p:nvSpPr>
        <p:spPr>
          <a:xfrm>
            <a:off x="546101" y="1018273"/>
            <a:ext cx="80946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96F3"/>
              </a:buClr>
              <a:buSzPts val="1800"/>
              <a:buNone/>
              <a:defRPr sz="2000">
                <a:solidFill>
                  <a:schemeClr val="accent4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96F3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67525"/>
            <a:ext cx="9144000" cy="2230851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9525">
              <a:srgbClr val="000000">
                <a:alpha val="68630"/>
              </a:srgbClr>
            </a:outerShdw>
          </a:effectLst>
        </p:spPr>
      </p:pic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3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223" name="Google Shape;223;p33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224" name="Google Shape;224;p33"/>
          <p:cNvSpPr txBox="1"/>
          <p:nvPr/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>
            <p:ph idx="2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546100" y="695725"/>
            <a:ext cx="80964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5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67525"/>
            <a:ext cx="9144000" cy="2230851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9525">
              <a:srgbClr val="000000">
                <a:alpha val="68630"/>
              </a:srgbClr>
            </a:outerShdw>
          </a:effectLst>
        </p:spPr>
      </p:pic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6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241" name="Google Shape;241;p36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242" name="Google Shape;242;p36"/>
          <p:cNvSpPr txBox="1"/>
          <p:nvPr/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>
            <p:ph idx="2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3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- horizontal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546100" y="1470025"/>
            <a:ext cx="8094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38"/>
          <p:cNvSpPr txBox="1"/>
          <p:nvPr>
            <p:ph type="title"/>
          </p:nvPr>
        </p:nvSpPr>
        <p:spPr>
          <a:xfrm>
            <a:off x="546100" y="695725"/>
            <a:ext cx="80946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38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>
            <p:ph idx="2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pos="5443">
          <p15:clr>
            <a:srgbClr val="FA7B17"/>
          </p15:clr>
        </p15:guide>
        <p15:guide id="3" pos="3840">
          <p15:clr>
            <a:srgbClr val="FA7B17"/>
          </p15:clr>
        </p15:guide>
        <p15:guide id="4" orient="horz" pos="535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4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529925" y="695725"/>
            <a:ext cx="2424900" cy="21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048000" y="682150"/>
            <a:ext cx="542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A96F3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2A96F3"/>
              </a:buClr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2A96F3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pos="1920">
          <p15:clr>
            <a:srgbClr val="FA7B17"/>
          </p15:clr>
        </p15:guide>
        <p15:guide id="3" pos="3840">
          <p15:clr>
            <a:srgbClr val="FA7B17"/>
          </p15:clr>
        </p15:guide>
        <p15:guide id="4" orient="horz" pos="535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with top and bottom">
  <p:cSld name="1_Title and body 2_1">
    <p:bg>
      <p:bgPr>
        <a:gradFill>
          <a:gsLst>
            <a:gs pos="0">
              <a:schemeClr val="accent1"/>
            </a:gs>
            <a:gs pos="100000">
              <a:srgbClr val="2E033B"/>
            </a:gs>
          </a:gsLst>
          <a:lin ang="5400012" scaled="0"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/>
          <p:nvPr/>
        </p:nvSpPr>
        <p:spPr>
          <a:xfrm>
            <a:off x="546100" y="1464587"/>
            <a:ext cx="2502000" cy="26502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3347864" y="1464587"/>
            <a:ext cx="2502000" cy="26502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6144300" y="1464587"/>
            <a:ext cx="2502000" cy="26502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 txBox="1"/>
          <p:nvPr>
            <p:ph type="title"/>
          </p:nvPr>
        </p:nvSpPr>
        <p:spPr>
          <a:xfrm>
            <a:off x="0" y="0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41"/>
          <p:cNvSpPr/>
          <p:nvPr/>
        </p:nvSpPr>
        <p:spPr>
          <a:xfrm>
            <a:off x="551450" y="538275"/>
            <a:ext cx="8089200" cy="8016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1"/>
          <p:cNvSpPr/>
          <p:nvPr/>
        </p:nvSpPr>
        <p:spPr>
          <a:xfrm>
            <a:off x="551450" y="4225111"/>
            <a:ext cx="8089200" cy="801600"/>
          </a:xfrm>
          <a:prstGeom prst="rect">
            <a:avLst/>
          </a:prstGeom>
          <a:solidFill>
            <a:srgbClr val="9363A3">
              <a:alpha val="4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1"/>
          <p:cNvSpPr/>
          <p:nvPr/>
        </p:nvSpPr>
        <p:spPr>
          <a:xfrm rot="5400000">
            <a:off x="1730400" y="298339"/>
            <a:ext cx="136800" cy="2498400"/>
          </a:xfrm>
          <a:prstGeom prst="rect">
            <a:avLst/>
          </a:prstGeom>
          <a:solidFill>
            <a:srgbClr val="EA2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/>
          <p:nvPr/>
        </p:nvSpPr>
        <p:spPr>
          <a:xfrm rot="5400000">
            <a:off x="4530475" y="298339"/>
            <a:ext cx="136800" cy="249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1"/>
          <p:cNvSpPr/>
          <p:nvPr/>
        </p:nvSpPr>
        <p:spPr>
          <a:xfrm rot="5400000">
            <a:off x="7330450" y="298339"/>
            <a:ext cx="136800" cy="24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/>
          <p:nvPr>
            <p:ph idx="1" type="body"/>
          </p:nvPr>
        </p:nvSpPr>
        <p:spPr>
          <a:xfrm>
            <a:off x="591925" y="1687450"/>
            <a:ext cx="2420700" cy="23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pos="1920">
          <p15:clr>
            <a:srgbClr val="FA7B17"/>
          </p15:clr>
        </p15:guide>
        <p15:guide id="3" pos="3840">
          <p15:clr>
            <a:srgbClr val="FA7B17"/>
          </p15:clr>
        </p15:guide>
        <p15:guide id="4" orient="horz" pos="535">
          <p15:clr>
            <a:srgbClr val="FA7B17"/>
          </p15:clr>
        </p15:guide>
        <p15:guide id="5" pos="2880">
          <p15:clr>
            <a:srgbClr val="FBAE40"/>
          </p15:clr>
        </p15:guide>
        <p15:guide id="6" pos="2971">
          <p15:clr>
            <a:srgbClr val="FBAE40"/>
          </p15:clr>
        </p15:guide>
        <p15:guide id="7" pos="2789">
          <p15:clr>
            <a:srgbClr val="FBAE40"/>
          </p15:clr>
        </p15:guide>
        <p15:guide id="8" pos="5443">
          <p15:clr>
            <a:srgbClr val="FBAE40"/>
          </p15:clr>
        </p15:guide>
        <p15:guide id="9" pos="562">
          <p15:clr>
            <a:srgbClr val="FA7B17"/>
          </p15:clr>
        </p15:guide>
        <p15:guide id="10" orient="horz" pos="72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4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1" name="Google Shape;28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bg>
      <p:bgPr>
        <a:solidFill>
          <a:srgbClr val="F8F8F8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4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5" name="Google Shape;28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Title and Content_1_1">
    <p:bg>
      <p:bgPr>
        <a:solidFill>
          <a:srgbClr val="F8F8F8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4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9" name="Google Shape;289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46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3" name="Google Shape;293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6"/>
          <p:cNvSpPr txBox="1"/>
          <p:nvPr/>
        </p:nvSpPr>
        <p:spPr>
          <a:xfrm>
            <a:off x="508588" y="1931418"/>
            <a:ext cx="8304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2700">
                <a:solidFill>
                  <a:srgbClr val="FDC500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700">
              <a:solidFill>
                <a:srgbClr val="FDC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F8F8F8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4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8" name="Google Shape;29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7"/>
          <p:cNvSpPr txBox="1"/>
          <p:nvPr/>
        </p:nvSpPr>
        <p:spPr>
          <a:xfrm>
            <a:off x="548794" y="608400"/>
            <a:ext cx="8046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1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548681" y="927394"/>
            <a:ext cx="8046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5B7E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Sub-Headline</a:t>
            </a:r>
            <a:endParaRPr sz="1200">
              <a:solidFill>
                <a:srgbClr val="05B7E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5E4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5146029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7"/>
          <p:cNvSpPr/>
          <p:nvPr>
            <p:ph idx="2" type="pic"/>
          </p:nvPr>
        </p:nvSpPr>
        <p:spPr>
          <a:xfrm>
            <a:off x="670706" y="2426381"/>
            <a:ext cx="7747200" cy="22392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bg>
      <p:bgPr>
        <a:solidFill>
          <a:srgbClr val="F8F8F8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4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6" name="Google Shape;30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8"/>
          <p:cNvSpPr txBox="1"/>
          <p:nvPr/>
        </p:nvSpPr>
        <p:spPr>
          <a:xfrm>
            <a:off x="574331" y="749756"/>
            <a:ext cx="8257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None/>
            </a:pPr>
            <a:r>
              <a:rPr b="1" lang="en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Understand &amp; Minimize Data Risk Across the Cloud &amp; On-Prem</a:t>
            </a:r>
            <a:endParaRPr b="1" i="0" sz="1800" u="none" cap="none" strike="noStrik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8" name="Google Shape;308;p48"/>
          <p:cNvCxnSpPr/>
          <p:nvPr/>
        </p:nvCxnSpPr>
        <p:spPr>
          <a:xfrm flipH="1" rot="10800000">
            <a:off x="3234280" y="1302284"/>
            <a:ext cx="544800" cy="4479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48"/>
          <p:cNvCxnSpPr/>
          <p:nvPr/>
        </p:nvCxnSpPr>
        <p:spPr>
          <a:xfrm flipH="1" rot="10800000">
            <a:off x="3779006" y="1302206"/>
            <a:ext cx="1213500" cy="81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48"/>
          <p:cNvSpPr txBox="1"/>
          <p:nvPr/>
        </p:nvSpPr>
        <p:spPr>
          <a:xfrm>
            <a:off x="3779006" y="1302206"/>
            <a:ext cx="2363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Paragraph goes here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311" name="Google Shape;311;p48"/>
          <p:cNvCxnSpPr/>
          <p:nvPr/>
        </p:nvCxnSpPr>
        <p:spPr>
          <a:xfrm flipH="1" rot="10800000">
            <a:off x="4575374" y="2091884"/>
            <a:ext cx="544800" cy="4479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48"/>
          <p:cNvCxnSpPr/>
          <p:nvPr/>
        </p:nvCxnSpPr>
        <p:spPr>
          <a:xfrm flipH="1" rot="10800000">
            <a:off x="5120100" y="2091806"/>
            <a:ext cx="1213500" cy="81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48"/>
          <p:cNvSpPr txBox="1"/>
          <p:nvPr/>
        </p:nvSpPr>
        <p:spPr>
          <a:xfrm>
            <a:off x="5120100" y="2091806"/>
            <a:ext cx="185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314" name="Google Shape;314;p48"/>
          <p:cNvCxnSpPr/>
          <p:nvPr/>
        </p:nvCxnSpPr>
        <p:spPr>
          <a:xfrm flipH="1" rot="10800000">
            <a:off x="5898318" y="2957609"/>
            <a:ext cx="544800" cy="4479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48"/>
          <p:cNvCxnSpPr/>
          <p:nvPr/>
        </p:nvCxnSpPr>
        <p:spPr>
          <a:xfrm flipH="1" rot="10800000">
            <a:off x="6443044" y="2957531"/>
            <a:ext cx="1213500" cy="8100"/>
          </a:xfrm>
          <a:prstGeom prst="straightConnector1">
            <a:avLst/>
          </a:prstGeom>
          <a:noFill/>
          <a:ln cap="flat" cmpd="sng" w="9525">
            <a:solidFill>
              <a:srgbClr val="CE0A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48"/>
          <p:cNvSpPr txBox="1"/>
          <p:nvPr/>
        </p:nvSpPr>
        <p:spPr>
          <a:xfrm>
            <a:off x="6443044" y="2957531"/>
            <a:ext cx="210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Paragraph goes here</a:t>
            </a:r>
            <a:endParaRPr sz="1100"/>
          </a:p>
        </p:txBody>
      </p:sp>
      <p:sp>
        <p:nvSpPr>
          <p:cNvPr id="317" name="Google Shape;317;p48"/>
          <p:cNvSpPr txBox="1"/>
          <p:nvPr/>
        </p:nvSpPr>
        <p:spPr>
          <a:xfrm>
            <a:off x="5120100" y="2104481"/>
            <a:ext cx="228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Paragraph goes here</a:t>
            </a:r>
            <a:endParaRPr sz="1100"/>
          </a:p>
        </p:txBody>
      </p:sp>
      <p:sp>
        <p:nvSpPr>
          <p:cNvPr id="318" name="Google Shape;318;p48"/>
          <p:cNvSpPr/>
          <p:nvPr>
            <p:ph idx="2" type="pic"/>
          </p:nvPr>
        </p:nvSpPr>
        <p:spPr>
          <a:xfrm>
            <a:off x="1123069" y="1954969"/>
            <a:ext cx="3480000" cy="25095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 Slide_1_1">
    <p:bg>
      <p:bgPr>
        <a:solidFill>
          <a:srgbClr val="F8F8F8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4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2" name="Google Shape;32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9"/>
          <p:cNvSpPr/>
          <p:nvPr/>
        </p:nvSpPr>
        <p:spPr>
          <a:xfrm>
            <a:off x="492352" y="2697972"/>
            <a:ext cx="80466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2504028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525975" y="1012744"/>
            <a:ext cx="765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Hedline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767269" y="3289275"/>
            <a:ext cx="1630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781798" y="2837288"/>
            <a:ext cx="119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9"/>
          <p:cNvSpPr txBox="1"/>
          <p:nvPr/>
        </p:nvSpPr>
        <p:spPr>
          <a:xfrm>
            <a:off x="4790624" y="2975666"/>
            <a:ext cx="146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First Line</a:t>
            </a:r>
            <a:endParaRPr sz="1100"/>
          </a:p>
        </p:txBody>
      </p:sp>
      <p:sp>
        <p:nvSpPr>
          <p:cNvPr id="329" name="Google Shape;329;p49"/>
          <p:cNvSpPr txBox="1"/>
          <p:nvPr/>
        </p:nvSpPr>
        <p:spPr>
          <a:xfrm>
            <a:off x="4790032" y="3625511"/>
            <a:ext cx="75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Cc</a:t>
            </a:r>
            <a:endParaRPr sz="1100"/>
          </a:p>
        </p:txBody>
      </p:sp>
      <p:sp>
        <p:nvSpPr>
          <p:cNvPr id="330" name="Google Shape;330;p49"/>
          <p:cNvSpPr txBox="1"/>
          <p:nvPr/>
        </p:nvSpPr>
        <p:spPr>
          <a:xfrm>
            <a:off x="2778638" y="3289275"/>
            <a:ext cx="16305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</a:t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2779245" y="2837278"/>
            <a:ext cx="119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800">
                <a:solidFill>
                  <a:srgbClr val="B20ACE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B20AC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4515716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4790625" y="3289275"/>
            <a:ext cx="1630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4776683" y="2837288"/>
            <a:ext cx="119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80ACE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880AC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6528003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9"/>
          <p:cNvSpPr txBox="1"/>
          <p:nvPr/>
        </p:nvSpPr>
        <p:spPr>
          <a:xfrm>
            <a:off x="6802013" y="3289275"/>
            <a:ext cx="1630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49"/>
          <p:cNvSpPr txBox="1"/>
          <p:nvPr/>
        </p:nvSpPr>
        <p:spPr>
          <a:xfrm>
            <a:off x="6801420" y="2837278"/>
            <a:ext cx="119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1147C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4114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472950" y="1804556"/>
            <a:ext cx="775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50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50"/>
          <p:cNvSpPr/>
          <p:nvPr/>
        </p:nvSpPr>
        <p:spPr>
          <a:xfrm>
            <a:off x="548663" y="2212932"/>
            <a:ext cx="80466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0"/>
          <p:cNvSpPr/>
          <p:nvPr/>
        </p:nvSpPr>
        <p:spPr>
          <a:xfrm>
            <a:off x="2560337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Text goes here… 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0"/>
          <p:cNvSpPr/>
          <p:nvPr/>
        </p:nvSpPr>
        <p:spPr>
          <a:xfrm>
            <a:off x="457202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0"/>
          <p:cNvSpPr/>
          <p:nvPr/>
        </p:nvSpPr>
        <p:spPr>
          <a:xfrm>
            <a:off x="654928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0"/>
          <p:cNvSpPr txBox="1"/>
          <p:nvPr/>
        </p:nvSpPr>
        <p:spPr>
          <a:xfrm>
            <a:off x="4720153" y="2722763"/>
            <a:ext cx="163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645600" y="2317650"/>
            <a:ext cx="179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b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Text goes here…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50"/>
          <p:cNvSpPr txBox="1"/>
          <p:nvPr/>
        </p:nvSpPr>
        <p:spPr>
          <a:xfrm>
            <a:off x="197831" y="1551206"/>
            <a:ext cx="356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9" name="Google Shape;349;p50"/>
          <p:cNvSpPr txBox="1"/>
          <p:nvPr/>
        </p:nvSpPr>
        <p:spPr>
          <a:xfrm>
            <a:off x="3091481" y="2862131"/>
            <a:ext cx="1462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Char char="➔"/>
            </a:pPr>
            <a:r>
              <a:rPr lang="en" sz="800">
                <a:solidFill>
                  <a:schemeClr val="dk1"/>
                </a:solidFill>
              </a:rPr>
              <a:t>Diagram list</a:t>
            </a:r>
            <a:endParaRPr sz="800"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Char char="➔"/>
            </a:pPr>
            <a:r>
              <a:rPr lang="en" sz="800">
                <a:solidFill>
                  <a:schemeClr val="dk1"/>
                </a:solidFill>
              </a:rPr>
              <a:t>Diagram list</a:t>
            </a:r>
            <a:endParaRPr sz="800"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Char char="➔"/>
            </a:pPr>
            <a:r>
              <a:rPr lang="en" sz="800">
                <a:solidFill>
                  <a:schemeClr val="dk1"/>
                </a:solidFill>
              </a:rPr>
              <a:t>Diagram list</a:t>
            </a:r>
            <a:endParaRPr sz="800"/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Char char="➔"/>
            </a:pPr>
            <a:r>
              <a:rPr lang="en" sz="800">
                <a:solidFill>
                  <a:schemeClr val="dk1"/>
                </a:solidFill>
              </a:rPr>
              <a:t>Diagram list</a:t>
            </a:r>
            <a:endParaRPr sz="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50" name="Google Shape;350;p50"/>
          <p:cNvSpPr txBox="1"/>
          <p:nvPr/>
        </p:nvSpPr>
        <p:spPr>
          <a:xfrm>
            <a:off x="548663" y="868181"/>
            <a:ext cx="8448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9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50"/>
          <p:cNvSpPr txBox="1"/>
          <p:nvPr/>
        </p:nvSpPr>
        <p:spPr>
          <a:xfrm>
            <a:off x="592671" y="1631813"/>
            <a:ext cx="5224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50"/>
          <p:cNvSpPr txBox="1"/>
          <p:nvPr/>
        </p:nvSpPr>
        <p:spPr>
          <a:xfrm>
            <a:off x="2667769" y="2317650"/>
            <a:ext cx="179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b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Text goes here…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50"/>
          <p:cNvSpPr txBox="1"/>
          <p:nvPr/>
        </p:nvSpPr>
        <p:spPr>
          <a:xfrm>
            <a:off x="4662244" y="2317650"/>
            <a:ext cx="179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b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Text goes here…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50"/>
          <p:cNvSpPr txBox="1"/>
          <p:nvPr/>
        </p:nvSpPr>
        <p:spPr>
          <a:xfrm>
            <a:off x="6656719" y="2317650"/>
            <a:ext cx="179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br>
              <a:rPr lang="en" sz="9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Text goes here…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50"/>
          <p:cNvSpPr/>
          <p:nvPr>
            <p:ph idx="2" type="pic"/>
          </p:nvPr>
        </p:nvSpPr>
        <p:spPr>
          <a:xfrm>
            <a:off x="2655150" y="2793806"/>
            <a:ext cx="485400" cy="102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50"/>
          <p:cNvSpPr/>
          <p:nvPr>
            <p:ph idx="3" type="pic"/>
          </p:nvPr>
        </p:nvSpPr>
        <p:spPr>
          <a:xfrm>
            <a:off x="76258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0"/>
          <p:cNvSpPr/>
          <p:nvPr>
            <p:ph idx="4" type="pic"/>
          </p:nvPr>
        </p:nvSpPr>
        <p:spPr>
          <a:xfrm>
            <a:off x="673873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51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51"/>
          <p:cNvSpPr/>
          <p:nvPr/>
        </p:nvSpPr>
        <p:spPr>
          <a:xfrm>
            <a:off x="4324969" y="2369561"/>
            <a:ext cx="472500" cy="4206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51"/>
          <p:cNvSpPr/>
          <p:nvPr/>
        </p:nvSpPr>
        <p:spPr>
          <a:xfrm>
            <a:off x="4320081" y="1718411"/>
            <a:ext cx="472500" cy="420600"/>
          </a:xfrm>
          <a:prstGeom prst="ellipse">
            <a:avLst/>
          </a:prstGeom>
          <a:solidFill>
            <a:srgbClr val="5E35B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5095020" y="1162106"/>
            <a:ext cx="24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Lorem ipsum dolor sit amet, consectetur adipiscing elit, sed do eiusmod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5089480" y="1767066"/>
            <a:ext cx="237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Lorem ipsum dolor sit amet, consectetur adipiscing elit, sed do eiusmod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5095019" y="2510534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1"/>
          <p:cNvSpPr txBox="1"/>
          <p:nvPr/>
        </p:nvSpPr>
        <p:spPr>
          <a:xfrm>
            <a:off x="5095020" y="2372029"/>
            <a:ext cx="24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Lorem ipsum dolor sit amet, consectetur adipiscing elit, sed do eiusmod</a:t>
            </a:r>
            <a:endParaRPr sz="9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67" name="Google Shape;367;p51"/>
          <p:cNvSpPr txBox="1"/>
          <p:nvPr/>
        </p:nvSpPr>
        <p:spPr>
          <a:xfrm>
            <a:off x="548639" y="1591381"/>
            <a:ext cx="34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51"/>
          <p:cNvSpPr txBox="1"/>
          <p:nvPr/>
        </p:nvSpPr>
        <p:spPr>
          <a:xfrm>
            <a:off x="548639" y="2145379"/>
            <a:ext cx="347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548639" y="1373948"/>
            <a:ext cx="2514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aseline="30000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51"/>
          <p:cNvSpPr/>
          <p:nvPr/>
        </p:nvSpPr>
        <p:spPr>
          <a:xfrm>
            <a:off x="4322532" y="3088614"/>
            <a:ext cx="472500" cy="420600"/>
          </a:xfrm>
          <a:prstGeom prst="ellipse">
            <a:avLst/>
          </a:prstGeom>
          <a:solidFill>
            <a:srgbClr val="009F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51"/>
          <p:cNvSpPr txBox="1"/>
          <p:nvPr/>
        </p:nvSpPr>
        <p:spPr>
          <a:xfrm>
            <a:off x="5092581" y="3256521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1"/>
          <p:cNvSpPr txBox="1"/>
          <p:nvPr/>
        </p:nvSpPr>
        <p:spPr>
          <a:xfrm>
            <a:off x="5092583" y="3118016"/>
            <a:ext cx="24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Lorem ipsum dolor sit amet, consectetur adipiscing elit, sed do eiusmod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51"/>
          <p:cNvSpPr/>
          <p:nvPr/>
        </p:nvSpPr>
        <p:spPr>
          <a:xfrm>
            <a:off x="4320081" y="1090323"/>
            <a:ext cx="472500" cy="420600"/>
          </a:xfrm>
          <a:prstGeom prst="ellipse">
            <a:avLst/>
          </a:prstGeom>
          <a:solidFill>
            <a:srgbClr val="CE0A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51"/>
          <p:cNvSpPr/>
          <p:nvPr/>
        </p:nvSpPr>
        <p:spPr>
          <a:xfrm>
            <a:off x="4324969" y="3807667"/>
            <a:ext cx="472500" cy="420600"/>
          </a:xfrm>
          <a:prstGeom prst="ellipse">
            <a:avLst/>
          </a:prstGeom>
          <a:solidFill>
            <a:srgbClr val="00B76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51"/>
          <p:cNvSpPr txBox="1"/>
          <p:nvPr/>
        </p:nvSpPr>
        <p:spPr>
          <a:xfrm>
            <a:off x="5095019" y="3948640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51"/>
          <p:cNvSpPr txBox="1"/>
          <p:nvPr/>
        </p:nvSpPr>
        <p:spPr>
          <a:xfrm>
            <a:off x="5095020" y="3810135"/>
            <a:ext cx="248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Lorem ipsum dolor sit amet, consectetur adipiscing elit, sed do eiusmod</a:t>
            </a:r>
            <a:r>
              <a:rPr lang="en" sz="9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17913" y="1801725"/>
            <a:ext cx="276975" cy="2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334" y="3914034"/>
            <a:ext cx="207769" cy="20776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1"/>
          <p:cNvSpPr/>
          <p:nvPr/>
        </p:nvSpPr>
        <p:spPr>
          <a:xfrm rot="1800602">
            <a:off x="4478724" y="3216396"/>
            <a:ext cx="165004" cy="164984"/>
          </a:xfrm>
          <a:custGeom>
            <a:rect b="b" l="l" r="r" t="t"/>
            <a:pathLst>
              <a:path extrusionOk="0" h="16095" w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1"/>
          <p:cNvSpPr/>
          <p:nvPr/>
        </p:nvSpPr>
        <p:spPr>
          <a:xfrm>
            <a:off x="4468124" y="1196717"/>
            <a:ext cx="207750" cy="207750"/>
          </a:xfrm>
          <a:custGeom>
            <a:rect b="b" l="l" r="r" t="t"/>
            <a:pathLst>
              <a:path extrusionOk="0" h="16058" w="16058">
                <a:moveTo>
                  <a:pt x="10036" y="11040"/>
                </a:moveTo>
                <a:lnTo>
                  <a:pt x="9778" y="11034"/>
                </a:lnTo>
                <a:lnTo>
                  <a:pt x="9523" y="11014"/>
                </a:lnTo>
                <a:lnTo>
                  <a:pt x="9272" y="10982"/>
                </a:lnTo>
                <a:lnTo>
                  <a:pt x="9025" y="10938"/>
                </a:lnTo>
                <a:lnTo>
                  <a:pt x="8783" y="10882"/>
                </a:lnTo>
                <a:lnTo>
                  <a:pt x="8544" y="10814"/>
                </a:lnTo>
                <a:lnTo>
                  <a:pt x="8311" y="10736"/>
                </a:lnTo>
                <a:lnTo>
                  <a:pt x="8083" y="10645"/>
                </a:lnTo>
                <a:lnTo>
                  <a:pt x="7860" y="10545"/>
                </a:lnTo>
                <a:lnTo>
                  <a:pt x="7645" y="10434"/>
                </a:lnTo>
                <a:lnTo>
                  <a:pt x="7435" y="10313"/>
                </a:lnTo>
                <a:lnTo>
                  <a:pt x="7231" y="10183"/>
                </a:lnTo>
                <a:lnTo>
                  <a:pt x="7034" y="10043"/>
                </a:lnTo>
                <a:lnTo>
                  <a:pt x="6845" y="9894"/>
                </a:lnTo>
                <a:lnTo>
                  <a:pt x="6662" y="9736"/>
                </a:lnTo>
                <a:lnTo>
                  <a:pt x="6488" y="9570"/>
                </a:lnTo>
                <a:lnTo>
                  <a:pt x="6322" y="9396"/>
                </a:lnTo>
                <a:lnTo>
                  <a:pt x="6164" y="9213"/>
                </a:lnTo>
                <a:lnTo>
                  <a:pt x="6015" y="9024"/>
                </a:lnTo>
                <a:lnTo>
                  <a:pt x="5875" y="8827"/>
                </a:lnTo>
                <a:lnTo>
                  <a:pt x="5745" y="8624"/>
                </a:lnTo>
                <a:lnTo>
                  <a:pt x="5624" y="8413"/>
                </a:lnTo>
                <a:lnTo>
                  <a:pt x="5513" y="8198"/>
                </a:lnTo>
                <a:lnTo>
                  <a:pt x="5413" y="7975"/>
                </a:lnTo>
                <a:lnTo>
                  <a:pt x="5322" y="7747"/>
                </a:lnTo>
                <a:lnTo>
                  <a:pt x="5244" y="7514"/>
                </a:lnTo>
                <a:lnTo>
                  <a:pt x="5176" y="7275"/>
                </a:lnTo>
                <a:lnTo>
                  <a:pt x="5120" y="7033"/>
                </a:lnTo>
                <a:lnTo>
                  <a:pt x="5076" y="6786"/>
                </a:lnTo>
                <a:lnTo>
                  <a:pt x="5044" y="6535"/>
                </a:lnTo>
                <a:lnTo>
                  <a:pt x="5025" y="6280"/>
                </a:lnTo>
                <a:lnTo>
                  <a:pt x="5018" y="6022"/>
                </a:lnTo>
                <a:lnTo>
                  <a:pt x="5025" y="5764"/>
                </a:lnTo>
                <a:lnTo>
                  <a:pt x="5044" y="5509"/>
                </a:lnTo>
                <a:lnTo>
                  <a:pt x="5076" y="5258"/>
                </a:lnTo>
                <a:lnTo>
                  <a:pt x="5120" y="5011"/>
                </a:lnTo>
                <a:lnTo>
                  <a:pt x="5176" y="4768"/>
                </a:lnTo>
                <a:lnTo>
                  <a:pt x="5244" y="4529"/>
                </a:lnTo>
                <a:lnTo>
                  <a:pt x="5322" y="4297"/>
                </a:lnTo>
                <a:lnTo>
                  <a:pt x="5413" y="4069"/>
                </a:lnTo>
                <a:lnTo>
                  <a:pt x="5513" y="3846"/>
                </a:lnTo>
                <a:lnTo>
                  <a:pt x="5624" y="3630"/>
                </a:lnTo>
                <a:lnTo>
                  <a:pt x="5745" y="3420"/>
                </a:lnTo>
                <a:lnTo>
                  <a:pt x="5875" y="3217"/>
                </a:lnTo>
                <a:lnTo>
                  <a:pt x="6015" y="3020"/>
                </a:lnTo>
                <a:lnTo>
                  <a:pt x="6164" y="2830"/>
                </a:lnTo>
                <a:lnTo>
                  <a:pt x="6322" y="2648"/>
                </a:lnTo>
                <a:lnTo>
                  <a:pt x="6488" y="2474"/>
                </a:lnTo>
                <a:lnTo>
                  <a:pt x="6662" y="2307"/>
                </a:lnTo>
                <a:lnTo>
                  <a:pt x="6845" y="2150"/>
                </a:lnTo>
                <a:lnTo>
                  <a:pt x="7034" y="2000"/>
                </a:lnTo>
                <a:lnTo>
                  <a:pt x="7231" y="1861"/>
                </a:lnTo>
                <a:lnTo>
                  <a:pt x="7435" y="1730"/>
                </a:lnTo>
                <a:lnTo>
                  <a:pt x="7645" y="1610"/>
                </a:lnTo>
                <a:lnTo>
                  <a:pt x="7860" y="1498"/>
                </a:lnTo>
                <a:lnTo>
                  <a:pt x="8083" y="1398"/>
                </a:lnTo>
                <a:lnTo>
                  <a:pt x="8311" y="1308"/>
                </a:lnTo>
                <a:lnTo>
                  <a:pt x="8544" y="1229"/>
                </a:lnTo>
                <a:lnTo>
                  <a:pt x="8783" y="1161"/>
                </a:lnTo>
                <a:lnTo>
                  <a:pt x="9025" y="1106"/>
                </a:lnTo>
                <a:lnTo>
                  <a:pt x="9272" y="1062"/>
                </a:lnTo>
                <a:lnTo>
                  <a:pt x="9523" y="1030"/>
                </a:lnTo>
                <a:lnTo>
                  <a:pt x="9778" y="1010"/>
                </a:lnTo>
                <a:lnTo>
                  <a:pt x="10036" y="1004"/>
                </a:lnTo>
                <a:lnTo>
                  <a:pt x="10294" y="1010"/>
                </a:lnTo>
                <a:lnTo>
                  <a:pt x="10549" y="1030"/>
                </a:lnTo>
                <a:lnTo>
                  <a:pt x="10800" y="1062"/>
                </a:lnTo>
                <a:lnTo>
                  <a:pt x="11048" y="1106"/>
                </a:lnTo>
                <a:lnTo>
                  <a:pt x="11291" y="1161"/>
                </a:lnTo>
                <a:lnTo>
                  <a:pt x="11529" y="1229"/>
                </a:lnTo>
                <a:lnTo>
                  <a:pt x="11761" y="1308"/>
                </a:lnTo>
                <a:lnTo>
                  <a:pt x="11989" y="1398"/>
                </a:lnTo>
                <a:lnTo>
                  <a:pt x="12212" y="1498"/>
                </a:lnTo>
                <a:lnTo>
                  <a:pt x="12428" y="1610"/>
                </a:lnTo>
                <a:lnTo>
                  <a:pt x="12639" y="1730"/>
                </a:lnTo>
                <a:lnTo>
                  <a:pt x="12841" y="1861"/>
                </a:lnTo>
                <a:lnTo>
                  <a:pt x="13038" y="2000"/>
                </a:lnTo>
                <a:lnTo>
                  <a:pt x="13228" y="2150"/>
                </a:lnTo>
                <a:lnTo>
                  <a:pt x="13410" y="2307"/>
                </a:lnTo>
                <a:lnTo>
                  <a:pt x="13584" y="2474"/>
                </a:lnTo>
                <a:lnTo>
                  <a:pt x="13751" y="2648"/>
                </a:lnTo>
                <a:lnTo>
                  <a:pt x="13908" y="2830"/>
                </a:lnTo>
                <a:lnTo>
                  <a:pt x="14058" y="3020"/>
                </a:lnTo>
                <a:lnTo>
                  <a:pt x="14197" y="3217"/>
                </a:lnTo>
                <a:lnTo>
                  <a:pt x="14328" y="3420"/>
                </a:lnTo>
                <a:lnTo>
                  <a:pt x="14448" y="3630"/>
                </a:lnTo>
                <a:lnTo>
                  <a:pt x="14560" y="3846"/>
                </a:lnTo>
                <a:lnTo>
                  <a:pt x="14660" y="4069"/>
                </a:lnTo>
                <a:lnTo>
                  <a:pt x="14750" y="4297"/>
                </a:lnTo>
                <a:lnTo>
                  <a:pt x="14829" y="4529"/>
                </a:lnTo>
                <a:lnTo>
                  <a:pt x="14897" y="4768"/>
                </a:lnTo>
                <a:lnTo>
                  <a:pt x="14952" y="5011"/>
                </a:lnTo>
                <a:lnTo>
                  <a:pt x="14996" y="5258"/>
                </a:lnTo>
                <a:lnTo>
                  <a:pt x="15028" y="5509"/>
                </a:lnTo>
                <a:lnTo>
                  <a:pt x="15048" y="5764"/>
                </a:lnTo>
                <a:lnTo>
                  <a:pt x="15054" y="6022"/>
                </a:lnTo>
                <a:lnTo>
                  <a:pt x="15048" y="6280"/>
                </a:lnTo>
                <a:lnTo>
                  <a:pt x="15028" y="6535"/>
                </a:lnTo>
                <a:lnTo>
                  <a:pt x="14996" y="6786"/>
                </a:lnTo>
                <a:lnTo>
                  <a:pt x="14952" y="7033"/>
                </a:lnTo>
                <a:lnTo>
                  <a:pt x="14897" y="7275"/>
                </a:lnTo>
                <a:lnTo>
                  <a:pt x="14829" y="7514"/>
                </a:lnTo>
                <a:lnTo>
                  <a:pt x="14750" y="7747"/>
                </a:lnTo>
                <a:lnTo>
                  <a:pt x="14660" y="7975"/>
                </a:lnTo>
                <a:lnTo>
                  <a:pt x="14560" y="8198"/>
                </a:lnTo>
                <a:lnTo>
                  <a:pt x="14448" y="8413"/>
                </a:lnTo>
                <a:lnTo>
                  <a:pt x="14328" y="8624"/>
                </a:lnTo>
                <a:lnTo>
                  <a:pt x="14197" y="8827"/>
                </a:lnTo>
                <a:lnTo>
                  <a:pt x="14058" y="9024"/>
                </a:lnTo>
                <a:lnTo>
                  <a:pt x="13908" y="9213"/>
                </a:lnTo>
                <a:lnTo>
                  <a:pt x="13751" y="9396"/>
                </a:lnTo>
                <a:lnTo>
                  <a:pt x="13584" y="9570"/>
                </a:lnTo>
                <a:lnTo>
                  <a:pt x="13410" y="9736"/>
                </a:lnTo>
                <a:lnTo>
                  <a:pt x="13228" y="9894"/>
                </a:lnTo>
                <a:lnTo>
                  <a:pt x="13038" y="10043"/>
                </a:lnTo>
                <a:lnTo>
                  <a:pt x="12841" y="10183"/>
                </a:lnTo>
                <a:lnTo>
                  <a:pt x="12639" y="10313"/>
                </a:lnTo>
                <a:lnTo>
                  <a:pt x="12428" y="10434"/>
                </a:lnTo>
                <a:lnTo>
                  <a:pt x="12212" y="10545"/>
                </a:lnTo>
                <a:lnTo>
                  <a:pt x="11989" y="10645"/>
                </a:lnTo>
                <a:lnTo>
                  <a:pt x="11761" y="10736"/>
                </a:lnTo>
                <a:lnTo>
                  <a:pt x="11529" y="10814"/>
                </a:lnTo>
                <a:lnTo>
                  <a:pt x="11291" y="10882"/>
                </a:lnTo>
                <a:lnTo>
                  <a:pt x="11048" y="10938"/>
                </a:lnTo>
                <a:lnTo>
                  <a:pt x="10800" y="10982"/>
                </a:lnTo>
                <a:lnTo>
                  <a:pt x="10549" y="11014"/>
                </a:lnTo>
                <a:lnTo>
                  <a:pt x="10294" y="11034"/>
                </a:lnTo>
                <a:lnTo>
                  <a:pt x="10036" y="11040"/>
                </a:lnTo>
                <a:close/>
                <a:moveTo>
                  <a:pt x="2407" y="14900"/>
                </a:moveTo>
                <a:lnTo>
                  <a:pt x="2391" y="14915"/>
                </a:lnTo>
                <a:lnTo>
                  <a:pt x="2376" y="14930"/>
                </a:lnTo>
                <a:lnTo>
                  <a:pt x="2360" y="14945"/>
                </a:lnTo>
                <a:lnTo>
                  <a:pt x="2342" y="14959"/>
                </a:lnTo>
                <a:lnTo>
                  <a:pt x="2326" y="14973"/>
                </a:lnTo>
                <a:lnTo>
                  <a:pt x="2309" y="14987"/>
                </a:lnTo>
                <a:lnTo>
                  <a:pt x="2291" y="15000"/>
                </a:lnTo>
                <a:lnTo>
                  <a:pt x="2274" y="15013"/>
                </a:lnTo>
                <a:lnTo>
                  <a:pt x="2256" y="15025"/>
                </a:lnTo>
                <a:lnTo>
                  <a:pt x="2238" y="15037"/>
                </a:lnTo>
                <a:lnTo>
                  <a:pt x="2219" y="15048"/>
                </a:lnTo>
                <a:lnTo>
                  <a:pt x="2200" y="15059"/>
                </a:lnTo>
                <a:lnTo>
                  <a:pt x="2181" y="15069"/>
                </a:lnTo>
                <a:lnTo>
                  <a:pt x="2162" y="15080"/>
                </a:lnTo>
                <a:lnTo>
                  <a:pt x="2142" y="15090"/>
                </a:lnTo>
                <a:lnTo>
                  <a:pt x="2122" y="15099"/>
                </a:lnTo>
                <a:lnTo>
                  <a:pt x="2102" y="15108"/>
                </a:lnTo>
                <a:lnTo>
                  <a:pt x="2081" y="15116"/>
                </a:lnTo>
                <a:lnTo>
                  <a:pt x="2060" y="15123"/>
                </a:lnTo>
                <a:lnTo>
                  <a:pt x="2039" y="15130"/>
                </a:lnTo>
                <a:lnTo>
                  <a:pt x="2018" y="15137"/>
                </a:lnTo>
                <a:lnTo>
                  <a:pt x="1996" y="15143"/>
                </a:lnTo>
                <a:lnTo>
                  <a:pt x="1975" y="15148"/>
                </a:lnTo>
                <a:lnTo>
                  <a:pt x="1953" y="15153"/>
                </a:lnTo>
                <a:lnTo>
                  <a:pt x="1931" y="15158"/>
                </a:lnTo>
                <a:lnTo>
                  <a:pt x="1909" y="15162"/>
                </a:lnTo>
                <a:lnTo>
                  <a:pt x="1886" y="15165"/>
                </a:lnTo>
                <a:lnTo>
                  <a:pt x="1864" y="15168"/>
                </a:lnTo>
                <a:lnTo>
                  <a:pt x="1841" y="15170"/>
                </a:lnTo>
                <a:lnTo>
                  <a:pt x="1818" y="15171"/>
                </a:lnTo>
                <a:lnTo>
                  <a:pt x="1794" y="15172"/>
                </a:lnTo>
                <a:lnTo>
                  <a:pt x="1771" y="15172"/>
                </a:lnTo>
                <a:lnTo>
                  <a:pt x="1725" y="15171"/>
                </a:lnTo>
                <a:lnTo>
                  <a:pt x="1680" y="15168"/>
                </a:lnTo>
                <a:lnTo>
                  <a:pt x="1636" y="15162"/>
                </a:lnTo>
                <a:lnTo>
                  <a:pt x="1593" y="15154"/>
                </a:lnTo>
                <a:lnTo>
                  <a:pt x="1550" y="15145"/>
                </a:lnTo>
                <a:lnTo>
                  <a:pt x="1507" y="15133"/>
                </a:lnTo>
                <a:lnTo>
                  <a:pt x="1466" y="15119"/>
                </a:lnTo>
                <a:lnTo>
                  <a:pt x="1426" y="15103"/>
                </a:lnTo>
                <a:lnTo>
                  <a:pt x="1387" y="15084"/>
                </a:lnTo>
                <a:lnTo>
                  <a:pt x="1349" y="15065"/>
                </a:lnTo>
                <a:lnTo>
                  <a:pt x="1312" y="15044"/>
                </a:lnTo>
                <a:lnTo>
                  <a:pt x="1276" y="15021"/>
                </a:lnTo>
                <a:lnTo>
                  <a:pt x="1241" y="14996"/>
                </a:lnTo>
                <a:lnTo>
                  <a:pt x="1208" y="14970"/>
                </a:lnTo>
                <a:lnTo>
                  <a:pt x="1176" y="14942"/>
                </a:lnTo>
                <a:lnTo>
                  <a:pt x="1145" y="14913"/>
                </a:lnTo>
                <a:lnTo>
                  <a:pt x="1116" y="14882"/>
                </a:lnTo>
                <a:lnTo>
                  <a:pt x="1088" y="14850"/>
                </a:lnTo>
                <a:lnTo>
                  <a:pt x="1062" y="14817"/>
                </a:lnTo>
                <a:lnTo>
                  <a:pt x="1037" y="14782"/>
                </a:lnTo>
                <a:lnTo>
                  <a:pt x="1014" y="14746"/>
                </a:lnTo>
                <a:lnTo>
                  <a:pt x="993" y="14709"/>
                </a:lnTo>
                <a:lnTo>
                  <a:pt x="974" y="14671"/>
                </a:lnTo>
                <a:lnTo>
                  <a:pt x="955" y="14632"/>
                </a:lnTo>
                <a:lnTo>
                  <a:pt x="939" y="14592"/>
                </a:lnTo>
                <a:lnTo>
                  <a:pt x="925" y="14551"/>
                </a:lnTo>
                <a:lnTo>
                  <a:pt x="913" y="14508"/>
                </a:lnTo>
                <a:lnTo>
                  <a:pt x="903" y="14465"/>
                </a:lnTo>
                <a:lnTo>
                  <a:pt x="896" y="14422"/>
                </a:lnTo>
                <a:lnTo>
                  <a:pt x="890" y="14378"/>
                </a:lnTo>
                <a:lnTo>
                  <a:pt x="887" y="14333"/>
                </a:lnTo>
                <a:lnTo>
                  <a:pt x="886" y="14287"/>
                </a:lnTo>
                <a:lnTo>
                  <a:pt x="886" y="14264"/>
                </a:lnTo>
                <a:lnTo>
                  <a:pt x="887" y="14240"/>
                </a:lnTo>
                <a:lnTo>
                  <a:pt x="888" y="14217"/>
                </a:lnTo>
                <a:lnTo>
                  <a:pt x="890" y="14194"/>
                </a:lnTo>
                <a:lnTo>
                  <a:pt x="893" y="14172"/>
                </a:lnTo>
                <a:lnTo>
                  <a:pt x="896" y="14149"/>
                </a:lnTo>
                <a:lnTo>
                  <a:pt x="900" y="14127"/>
                </a:lnTo>
                <a:lnTo>
                  <a:pt x="905" y="14105"/>
                </a:lnTo>
                <a:lnTo>
                  <a:pt x="910" y="14083"/>
                </a:lnTo>
                <a:lnTo>
                  <a:pt x="915" y="14062"/>
                </a:lnTo>
                <a:lnTo>
                  <a:pt x="921" y="14040"/>
                </a:lnTo>
                <a:lnTo>
                  <a:pt x="928" y="14019"/>
                </a:lnTo>
                <a:lnTo>
                  <a:pt x="935" y="13998"/>
                </a:lnTo>
                <a:lnTo>
                  <a:pt x="942" y="13977"/>
                </a:lnTo>
                <a:lnTo>
                  <a:pt x="950" y="13956"/>
                </a:lnTo>
                <a:lnTo>
                  <a:pt x="959" y="13936"/>
                </a:lnTo>
                <a:lnTo>
                  <a:pt x="968" y="13916"/>
                </a:lnTo>
                <a:lnTo>
                  <a:pt x="978" y="13896"/>
                </a:lnTo>
                <a:lnTo>
                  <a:pt x="988" y="13877"/>
                </a:lnTo>
                <a:lnTo>
                  <a:pt x="999" y="13858"/>
                </a:lnTo>
                <a:lnTo>
                  <a:pt x="1010" y="13839"/>
                </a:lnTo>
                <a:lnTo>
                  <a:pt x="1021" y="13820"/>
                </a:lnTo>
                <a:lnTo>
                  <a:pt x="1033" y="13802"/>
                </a:lnTo>
                <a:lnTo>
                  <a:pt x="1045" y="13784"/>
                </a:lnTo>
                <a:lnTo>
                  <a:pt x="1058" y="13767"/>
                </a:lnTo>
                <a:lnTo>
                  <a:pt x="1071" y="13749"/>
                </a:lnTo>
                <a:lnTo>
                  <a:pt x="1085" y="13732"/>
                </a:lnTo>
                <a:lnTo>
                  <a:pt x="1099" y="13716"/>
                </a:lnTo>
                <a:lnTo>
                  <a:pt x="1113" y="13698"/>
                </a:lnTo>
                <a:lnTo>
                  <a:pt x="1127" y="13682"/>
                </a:lnTo>
                <a:lnTo>
                  <a:pt x="1142" y="13667"/>
                </a:lnTo>
                <a:lnTo>
                  <a:pt x="1158" y="13651"/>
                </a:lnTo>
                <a:lnTo>
                  <a:pt x="1154" y="13647"/>
                </a:lnTo>
                <a:lnTo>
                  <a:pt x="5202" y="9601"/>
                </a:lnTo>
                <a:lnTo>
                  <a:pt x="5235" y="9645"/>
                </a:lnTo>
                <a:lnTo>
                  <a:pt x="5268" y="9689"/>
                </a:lnTo>
                <a:lnTo>
                  <a:pt x="5302" y="9733"/>
                </a:lnTo>
                <a:lnTo>
                  <a:pt x="5337" y="9776"/>
                </a:lnTo>
                <a:lnTo>
                  <a:pt x="5372" y="9819"/>
                </a:lnTo>
                <a:lnTo>
                  <a:pt x="5408" y="9863"/>
                </a:lnTo>
                <a:lnTo>
                  <a:pt x="5443" y="9906"/>
                </a:lnTo>
                <a:lnTo>
                  <a:pt x="5479" y="9948"/>
                </a:lnTo>
                <a:lnTo>
                  <a:pt x="5516" y="9989"/>
                </a:lnTo>
                <a:lnTo>
                  <a:pt x="5552" y="10031"/>
                </a:lnTo>
                <a:lnTo>
                  <a:pt x="5589" y="10072"/>
                </a:lnTo>
                <a:lnTo>
                  <a:pt x="5627" y="10114"/>
                </a:lnTo>
                <a:lnTo>
                  <a:pt x="5665" y="10154"/>
                </a:lnTo>
                <a:lnTo>
                  <a:pt x="5704" y="10194"/>
                </a:lnTo>
                <a:lnTo>
                  <a:pt x="5742" y="10234"/>
                </a:lnTo>
                <a:lnTo>
                  <a:pt x="5781" y="10273"/>
                </a:lnTo>
                <a:lnTo>
                  <a:pt x="5820" y="10312"/>
                </a:lnTo>
                <a:lnTo>
                  <a:pt x="5860" y="10350"/>
                </a:lnTo>
                <a:lnTo>
                  <a:pt x="5900" y="10390"/>
                </a:lnTo>
                <a:lnTo>
                  <a:pt x="5940" y="10427"/>
                </a:lnTo>
                <a:lnTo>
                  <a:pt x="5982" y="10465"/>
                </a:lnTo>
                <a:lnTo>
                  <a:pt x="6023" y="10502"/>
                </a:lnTo>
                <a:lnTo>
                  <a:pt x="6064" y="10539"/>
                </a:lnTo>
                <a:lnTo>
                  <a:pt x="6106" y="10575"/>
                </a:lnTo>
                <a:lnTo>
                  <a:pt x="6148" y="10611"/>
                </a:lnTo>
                <a:lnTo>
                  <a:pt x="6190" y="10647"/>
                </a:lnTo>
                <a:lnTo>
                  <a:pt x="6234" y="10683"/>
                </a:lnTo>
                <a:lnTo>
                  <a:pt x="6277" y="10718"/>
                </a:lnTo>
                <a:lnTo>
                  <a:pt x="6320" y="10752"/>
                </a:lnTo>
                <a:lnTo>
                  <a:pt x="6364" y="10786"/>
                </a:lnTo>
                <a:lnTo>
                  <a:pt x="6408" y="10820"/>
                </a:lnTo>
                <a:lnTo>
                  <a:pt x="6453" y="10854"/>
                </a:lnTo>
                <a:lnTo>
                  <a:pt x="2407" y="14900"/>
                </a:lnTo>
                <a:close/>
                <a:moveTo>
                  <a:pt x="10036" y="0"/>
                </a:moveTo>
                <a:lnTo>
                  <a:pt x="9726" y="8"/>
                </a:lnTo>
                <a:lnTo>
                  <a:pt x="9421" y="31"/>
                </a:lnTo>
                <a:lnTo>
                  <a:pt x="9119" y="69"/>
                </a:lnTo>
                <a:lnTo>
                  <a:pt x="8823" y="122"/>
                </a:lnTo>
                <a:lnTo>
                  <a:pt x="8532" y="190"/>
                </a:lnTo>
                <a:lnTo>
                  <a:pt x="8246" y="271"/>
                </a:lnTo>
                <a:lnTo>
                  <a:pt x="7966" y="365"/>
                </a:lnTo>
                <a:lnTo>
                  <a:pt x="7693" y="474"/>
                </a:lnTo>
                <a:lnTo>
                  <a:pt x="7426" y="594"/>
                </a:lnTo>
                <a:lnTo>
                  <a:pt x="7166" y="727"/>
                </a:lnTo>
                <a:lnTo>
                  <a:pt x="6914" y="872"/>
                </a:lnTo>
                <a:lnTo>
                  <a:pt x="6669" y="1029"/>
                </a:lnTo>
                <a:lnTo>
                  <a:pt x="6433" y="1196"/>
                </a:lnTo>
                <a:lnTo>
                  <a:pt x="6206" y="1375"/>
                </a:lnTo>
                <a:lnTo>
                  <a:pt x="5988" y="1565"/>
                </a:lnTo>
                <a:lnTo>
                  <a:pt x="5778" y="1763"/>
                </a:lnTo>
                <a:lnTo>
                  <a:pt x="5579" y="1973"/>
                </a:lnTo>
                <a:lnTo>
                  <a:pt x="5389" y="2191"/>
                </a:lnTo>
                <a:lnTo>
                  <a:pt x="5211" y="2419"/>
                </a:lnTo>
                <a:lnTo>
                  <a:pt x="5043" y="2655"/>
                </a:lnTo>
                <a:lnTo>
                  <a:pt x="4887" y="2899"/>
                </a:lnTo>
                <a:lnTo>
                  <a:pt x="4741" y="3151"/>
                </a:lnTo>
                <a:lnTo>
                  <a:pt x="4609" y="3411"/>
                </a:lnTo>
                <a:lnTo>
                  <a:pt x="4488" y="3678"/>
                </a:lnTo>
                <a:lnTo>
                  <a:pt x="4380" y="3951"/>
                </a:lnTo>
                <a:lnTo>
                  <a:pt x="4285" y="4231"/>
                </a:lnTo>
                <a:lnTo>
                  <a:pt x="4204" y="4517"/>
                </a:lnTo>
                <a:lnTo>
                  <a:pt x="4137" y="4808"/>
                </a:lnTo>
                <a:lnTo>
                  <a:pt x="4084" y="5104"/>
                </a:lnTo>
                <a:lnTo>
                  <a:pt x="4046" y="5407"/>
                </a:lnTo>
                <a:lnTo>
                  <a:pt x="4023" y="5712"/>
                </a:lnTo>
                <a:lnTo>
                  <a:pt x="4015" y="6022"/>
                </a:lnTo>
                <a:lnTo>
                  <a:pt x="4016" y="6117"/>
                </a:lnTo>
                <a:lnTo>
                  <a:pt x="4018" y="6211"/>
                </a:lnTo>
                <a:lnTo>
                  <a:pt x="4022" y="6306"/>
                </a:lnTo>
                <a:lnTo>
                  <a:pt x="4027" y="6400"/>
                </a:lnTo>
                <a:lnTo>
                  <a:pt x="4033" y="6493"/>
                </a:lnTo>
                <a:lnTo>
                  <a:pt x="4041" y="6587"/>
                </a:lnTo>
                <a:lnTo>
                  <a:pt x="4051" y="6680"/>
                </a:lnTo>
                <a:lnTo>
                  <a:pt x="4062" y="6772"/>
                </a:lnTo>
                <a:lnTo>
                  <a:pt x="4074" y="6864"/>
                </a:lnTo>
                <a:lnTo>
                  <a:pt x="4087" y="6956"/>
                </a:lnTo>
                <a:lnTo>
                  <a:pt x="4102" y="7046"/>
                </a:lnTo>
                <a:lnTo>
                  <a:pt x="4119" y="7138"/>
                </a:lnTo>
                <a:lnTo>
                  <a:pt x="4136" y="7227"/>
                </a:lnTo>
                <a:lnTo>
                  <a:pt x="4155" y="7317"/>
                </a:lnTo>
                <a:lnTo>
                  <a:pt x="4176" y="7406"/>
                </a:lnTo>
                <a:lnTo>
                  <a:pt x="4197" y="7495"/>
                </a:lnTo>
                <a:lnTo>
                  <a:pt x="4220" y="7583"/>
                </a:lnTo>
                <a:lnTo>
                  <a:pt x="4244" y="7671"/>
                </a:lnTo>
                <a:lnTo>
                  <a:pt x="4270" y="7758"/>
                </a:lnTo>
                <a:lnTo>
                  <a:pt x="4298" y="7844"/>
                </a:lnTo>
                <a:lnTo>
                  <a:pt x="4326" y="7930"/>
                </a:lnTo>
                <a:lnTo>
                  <a:pt x="4355" y="8015"/>
                </a:lnTo>
                <a:lnTo>
                  <a:pt x="4386" y="8100"/>
                </a:lnTo>
                <a:lnTo>
                  <a:pt x="4417" y="8185"/>
                </a:lnTo>
                <a:lnTo>
                  <a:pt x="4450" y="8268"/>
                </a:lnTo>
                <a:lnTo>
                  <a:pt x="4484" y="8351"/>
                </a:lnTo>
                <a:lnTo>
                  <a:pt x="4520" y="8433"/>
                </a:lnTo>
                <a:lnTo>
                  <a:pt x="4556" y="8515"/>
                </a:lnTo>
                <a:lnTo>
                  <a:pt x="4595" y="8596"/>
                </a:lnTo>
                <a:lnTo>
                  <a:pt x="4634" y="8676"/>
                </a:lnTo>
                <a:lnTo>
                  <a:pt x="4673" y="8757"/>
                </a:lnTo>
                <a:lnTo>
                  <a:pt x="4715" y="8835"/>
                </a:lnTo>
                <a:lnTo>
                  <a:pt x="528" y="13021"/>
                </a:lnTo>
                <a:lnTo>
                  <a:pt x="531" y="13025"/>
                </a:lnTo>
                <a:lnTo>
                  <a:pt x="501" y="13055"/>
                </a:lnTo>
                <a:lnTo>
                  <a:pt x="471" y="13086"/>
                </a:lnTo>
                <a:lnTo>
                  <a:pt x="443" y="13118"/>
                </a:lnTo>
                <a:lnTo>
                  <a:pt x="414" y="13152"/>
                </a:lnTo>
                <a:lnTo>
                  <a:pt x="386" y="13185"/>
                </a:lnTo>
                <a:lnTo>
                  <a:pt x="360" y="13219"/>
                </a:lnTo>
                <a:lnTo>
                  <a:pt x="335" y="13253"/>
                </a:lnTo>
                <a:lnTo>
                  <a:pt x="310" y="13288"/>
                </a:lnTo>
                <a:lnTo>
                  <a:pt x="286" y="13324"/>
                </a:lnTo>
                <a:lnTo>
                  <a:pt x="263" y="13360"/>
                </a:lnTo>
                <a:lnTo>
                  <a:pt x="241" y="13397"/>
                </a:lnTo>
                <a:lnTo>
                  <a:pt x="219" y="13436"/>
                </a:lnTo>
                <a:lnTo>
                  <a:pt x="199" y="13474"/>
                </a:lnTo>
                <a:lnTo>
                  <a:pt x="179" y="13512"/>
                </a:lnTo>
                <a:lnTo>
                  <a:pt x="161" y="13551"/>
                </a:lnTo>
                <a:lnTo>
                  <a:pt x="143" y="13591"/>
                </a:lnTo>
                <a:lnTo>
                  <a:pt x="126" y="13631"/>
                </a:lnTo>
                <a:lnTo>
                  <a:pt x="110" y="13672"/>
                </a:lnTo>
                <a:lnTo>
                  <a:pt x="95" y="13714"/>
                </a:lnTo>
                <a:lnTo>
                  <a:pt x="81" y="13755"/>
                </a:lnTo>
                <a:lnTo>
                  <a:pt x="69" y="13797"/>
                </a:lnTo>
                <a:lnTo>
                  <a:pt x="57" y="13840"/>
                </a:lnTo>
                <a:lnTo>
                  <a:pt x="46" y="13883"/>
                </a:lnTo>
                <a:lnTo>
                  <a:pt x="37" y="13926"/>
                </a:lnTo>
                <a:lnTo>
                  <a:pt x="28" y="13970"/>
                </a:lnTo>
                <a:lnTo>
                  <a:pt x="21" y="14015"/>
                </a:lnTo>
                <a:lnTo>
                  <a:pt x="15" y="14059"/>
                </a:lnTo>
                <a:lnTo>
                  <a:pt x="9" y="14104"/>
                </a:lnTo>
                <a:lnTo>
                  <a:pt x="5" y="14149"/>
                </a:lnTo>
                <a:lnTo>
                  <a:pt x="2" y="14195"/>
                </a:lnTo>
                <a:lnTo>
                  <a:pt x="1" y="14240"/>
                </a:lnTo>
                <a:lnTo>
                  <a:pt x="0" y="14287"/>
                </a:lnTo>
                <a:lnTo>
                  <a:pt x="2" y="14378"/>
                </a:lnTo>
                <a:lnTo>
                  <a:pt x="9" y="14468"/>
                </a:lnTo>
                <a:lnTo>
                  <a:pt x="20" y="14557"/>
                </a:lnTo>
                <a:lnTo>
                  <a:pt x="36" y="14644"/>
                </a:lnTo>
                <a:lnTo>
                  <a:pt x="56" y="14729"/>
                </a:lnTo>
                <a:lnTo>
                  <a:pt x="79" y="14814"/>
                </a:lnTo>
                <a:lnTo>
                  <a:pt x="107" y="14896"/>
                </a:lnTo>
                <a:lnTo>
                  <a:pt x="140" y="14976"/>
                </a:lnTo>
                <a:lnTo>
                  <a:pt x="175" y="15054"/>
                </a:lnTo>
                <a:lnTo>
                  <a:pt x="214" y="15132"/>
                </a:lnTo>
                <a:lnTo>
                  <a:pt x="256" y="15205"/>
                </a:lnTo>
                <a:lnTo>
                  <a:pt x="302" y="15277"/>
                </a:lnTo>
                <a:lnTo>
                  <a:pt x="352" y="15346"/>
                </a:lnTo>
                <a:lnTo>
                  <a:pt x="404" y="15414"/>
                </a:lnTo>
                <a:lnTo>
                  <a:pt x="460" y="15478"/>
                </a:lnTo>
                <a:lnTo>
                  <a:pt x="519" y="15539"/>
                </a:lnTo>
                <a:lnTo>
                  <a:pt x="580" y="15598"/>
                </a:lnTo>
                <a:lnTo>
                  <a:pt x="644" y="15654"/>
                </a:lnTo>
                <a:lnTo>
                  <a:pt x="712" y="15706"/>
                </a:lnTo>
                <a:lnTo>
                  <a:pt x="781" y="15756"/>
                </a:lnTo>
                <a:lnTo>
                  <a:pt x="853" y="15801"/>
                </a:lnTo>
                <a:lnTo>
                  <a:pt x="926" y="15844"/>
                </a:lnTo>
                <a:lnTo>
                  <a:pt x="1004" y="15883"/>
                </a:lnTo>
                <a:lnTo>
                  <a:pt x="1082" y="15918"/>
                </a:lnTo>
                <a:lnTo>
                  <a:pt x="1162" y="15951"/>
                </a:lnTo>
                <a:lnTo>
                  <a:pt x="1244" y="15979"/>
                </a:lnTo>
                <a:lnTo>
                  <a:pt x="1329" y="16002"/>
                </a:lnTo>
                <a:lnTo>
                  <a:pt x="1414" y="16022"/>
                </a:lnTo>
                <a:lnTo>
                  <a:pt x="1501" y="16038"/>
                </a:lnTo>
                <a:lnTo>
                  <a:pt x="1590" y="16049"/>
                </a:lnTo>
                <a:lnTo>
                  <a:pt x="1680" y="16056"/>
                </a:lnTo>
                <a:lnTo>
                  <a:pt x="1771" y="16058"/>
                </a:lnTo>
                <a:lnTo>
                  <a:pt x="1818" y="16057"/>
                </a:lnTo>
                <a:lnTo>
                  <a:pt x="1863" y="16056"/>
                </a:lnTo>
                <a:lnTo>
                  <a:pt x="1909" y="16053"/>
                </a:lnTo>
                <a:lnTo>
                  <a:pt x="1954" y="16049"/>
                </a:lnTo>
                <a:lnTo>
                  <a:pt x="1999" y="16043"/>
                </a:lnTo>
                <a:lnTo>
                  <a:pt x="2043" y="16037"/>
                </a:lnTo>
                <a:lnTo>
                  <a:pt x="2088" y="16030"/>
                </a:lnTo>
                <a:lnTo>
                  <a:pt x="2132" y="16021"/>
                </a:lnTo>
                <a:lnTo>
                  <a:pt x="2175" y="16012"/>
                </a:lnTo>
                <a:lnTo>
                  <a:pt x="2218" y="16001"/>
                </a:lnTo>
                <a:lnTo>
                  <a:pt x="2261" y="15989"/>
                </a:lnTo>
                <a:lnTo>
                  <a:pt x="2302" y="15977"/>
                </a:lnTo>
                <a:lnTo>
                  <a:pt x="2344" y="15963"/>
                </a:lnTo>
                <a:lnTo>
                  <a:pt x="2386" y="15948"/>
                </a:lnTo>
                <a:lnTo>
                  <a:pt x="2427" y="15932"/>
                </a:lnTo>
                <a:lnTo>
                  <a:pt x="2467" y="15915"/>
                </a:lnTo>
                <a:lnTo>
                  <a:pt x="2507" y="15897"/>
                </a:lnTo>
                <a:lnTo>
                  <a:pt x="2546" y="15878"/>
                </a:lnTo>
                <a:lnTo>
                  <a:pt x="2584" y="15859"/>
                </a:lnTo>
                <a:lnTo>
                  <a:pt x="2622" y="15839"/>
                </a:lnTo>
                <a:lnTo>
                  <a:pt x="2661" y="15817"/>
                </a:lnTo>
                <a:lnTo>
                  <a:pt x="2698" y="15795"/>
                </a:lnTo>
                <a:lnTo>
                  <a:pt x="2734" y="15772"/>
                </a:lnTo>
                <a:lnTo>
                  <a:pt x="2770" y="15748"/>
                </a:lnTo>
                <a:lnTo>
                  <a:pt x="2805" y="15723"/>
                </a:lnTo>
                <a:lnTo>
                  <a:pt x="2839" y="15698"/>
                </a:lnTo>
                <a:lnTo>
                  <a:pt x="2873" y="15671"/>
                </a:lnTo>
                <a:lnTo>
                  <a:pt x="2906" y="15644"/>
                </a:lnTo>
                <a:lnTo>
                  <a:pt x="2940" y="15615"/>
                </a:lnTo>
                <a:lnTo>
                  <a:pt x="2971" y="15587"/>
                </a:lnTo>
                <a:lnTo>
                  <a:pt x="3003" y="15557"/>
                </a:lnTo>
                <a:lnTo>
                  <a:pt x="3033" y="15527"/>
                </a:lnTo>
                <a:lnTo>
                  <a:pt x="3032" y="15526"/>
                </a:lnTo>
                <a:lnTo>
                  <a:pt x="7217" y="11342"/>
                </a:lnTo>
                <a:lnTo>
                  <a:pt x="7296" y="11383"/>
                </a:lnTo>
                <a:lnTo>
                  <a:pt x="7377" y="11423"/>
                </a:lnTo>
                <a:lnTo>
                  <a:pt x="7457" y="11462"/>
                </a:lnTo>
                <a:lnTo>
                  <a:pt x="7538" y="11500"/>
                </a:lnTo>
                <a:lnTo>
                  <a:pt x="7621" y="11537"/>
                </a:lnTo>
                <a:lnTo>
                  <a:pt x="7703" y="11572"/>
                </a:lnTo>
                <a:lnTo>
                  <a:pt x="7786" y="11606"/>
                </a:lnTo>
                <a:lnTo>
                  <a:pt x="7869" y="11640"/>
                </a:lnTo>
                <a:lnTo>
                  <a:pt x="7954" y="11671"/>
                </a:lnTo>
                <a:lnTo>
                  <a:pt x="8039" y="11702"/>
                </a:lnTo>
                <a:lnTo>
                  <a:pt x="8124" y="11731"/>
                </a:lnTo>
                <a:lnTo>
                  <a:pt x="8211" y="11759"/>
                </a:lnTo>
                <a:lnTo>
                  <a:pt x="8297" y="11787"/>
                </a:lnTo>
                <a:lnTo>
                  <a:pt x="8384" y="11813"/>
                </a:lnTo>
                <a:lnTo>
                  <a:pt x="8472" y="11837"/>
                </a:lnTo>
                <a:lnTo>
                  <a:pt x="8560" y="11860"/>
                </a:lnTo>
                <a:lnTo>
                  <a:pt x="8649" y="11882"/>
                </a:lnTo>
                <a:lnTo>
                  <a:pt x="8739" y="11902"/>
                </a:lnTo>
                <a:lnTo>
                  <a:pt x="8828" y="11921"/>
                </a:lnTo>
                <a:lnTo>
                  <a:pt x="8918" y="11939"/>
                </a:lnTo>
                <a:lnTo>
                  <a:pt x="9010" y="11955"/>
                </a:lnTo>
                <a:lnTo>
                  <a:pt x="9100" y="11970"/>
                </a:lnTo>
                <a:lnTo>
                  <a:pt x="9192" y="11984"/>
                </a:lnTo>
                <a:lnTo>
                  <a:pt x="9285" y="11996"/>
                </a:lnTo>
                <a:lnTo>
                  <a:pt x="9377" y="12007"/>
                </a:lnTo>
                <a:lnTo>
                  <a:pt x="9470" y="12016"/>
                </a:lnTo>
                <a:lnTo>
                  <a:pt x="9564" y="12024"/>
                </a:lnTo>
                <a:lnTo>
                  <a:pt x="9657" y="12031"/>
                </a:lnTo>
                <a:lnTo>
                  <a:pt x="9751" y="12036"/>
                </a:lnTo>
                <a:lnTo>
                  <a:pt x="9846" y="12040"/>
                </a:lnTo>
                <a:lnTo>
                  <a:pt x="9941" y="12042"/>
                </a:lnTo>
                <a:lnTo>
                  <a:pt x="10036" y="12044"/>
                </a:lnTo>
                <a:lnTo>
                  <a:pt x="10346" y="12035"/>
                </a:lnTo>
                <a:lnTo>
                  <a:pt x="10651" y="12012"/>
                </a:lnTo>
                <a:lnTo>
                  <a:pt x="10954" y="11974"/>
                </a:lnTo>
                <a:lnTo>
                  <a:pt x="11250" y="11921"/>
                </a:lnTo>
                <a:lnTo>
                  <a:pt x="11541" y="11854"/>
                </a:lnTo>
                <a:lnTo>
                  <a:pt x="11827" y="11773"/>
                </a:lnTo>
                <a:lnTo>
                  <a:pt x="12107" y="11678"/>
                </a:lnTo>
                <a:lnTo>
                  <a:pt x="12380" y="11570"/>
                </a:lnTo>
                <a:lnTo>
                  <a:pt x="12647" y="11449"/>
                </a:lnTo>
                <a:lnTo>
                  <a:pt x="12907" y="11317"/>
                </a:lnTo>
                <a:lnTo>
                  <a:pt x="13159" y="11171"/>
                </a:lnTo>
                <a:lnTo>
                  <a:pt x="13403" y="11015"/>
                </a:lnTo>
                <a:lnTo>
                  <a:pt x="13639" y="10847"/>
                </a:lnTo>
                <a:lnTo>
                  <a:pt x="13866" y="10669"/>
                </a:lnTo>
                <a:lnTo>
                  <a:pt x="14085" y="10479"/>
                </a:lnTo>
                <a:lnTo>
                  <a:pt x="14295" y="10280"/>
                </a:lnTo>
                <a:lnTo>
                  <a:pt x="14493" y="10070"/>
                </a:lnTo>
                <a:lnTo>
                  <a:pt x="14683" y="9852"/>
                </a:lnTo>
                <a:lnTo>
                  <a:pt x="14862" y="9625"/>
                </a:lnTo>
                <a:lnTo>
                  <a:pt x="15029" y="9389"/>
                </a:lnTo>
                <a:lnTo>
                  <a:pt x="15186" y="9144"/>
                </a:lnTo>
                <a:lnTo>
                  <a:pt x="15331" y="8892"/>
                </a:lnTo>
                <a:lnTo>
                  <a:pt x="15464" y="8632"/>
                </a:lnTo>
                <a:lnTo>
                  <a:pt x="15584" y="8365"/>
                </a:lnTo>
                <a:lnTo>
                  <a:pt x="15693" y="8092"/>
                </a:lnTo>
                <a:lnTo>
                  <a:pt x="15787" y="7812"/>
                </a:lnTo>
                <a:lnTo>
                  <a:pt x="15868" y="7526"/>
                </a:lnTo>
                <a:lnTo>
                  <a:pt x="15936" y="7235"/>
                </a:lnTo>
                <a:lnTo>
                  <a:pt x="15989" y="6939"/>
                </a:lnTo>
                <a:lnTo>
                  <a:pt x="16027" y="6638"/>
                </a:lnTo>
                <a:lnTo>
                  <a:pt x="16050" y="6332"/>
                </a:lnTo>
                <a:lnTo>
                  <a:pt x="16058" y="6022"/>
                </a:lnTo>
                <a:lnTo>
                  <a:pt x="16050" y="5712"/>
                </a:lnTo>
                <a:lnTo>
                  <a:pt x="16027" y="5407"/>
                </a:lnTo>
                <a:lnTo>
                  <a:pt x="15989" y="5104"/>
                </a:lnTo>
                <a:lnTo>
                  <a:pt x="15936" y="4808"/>
                </a:lnTo>
                <a:lnTo>
                  <a:pt x="15868" y="4517"/>
                </a:lnTo>
                <a:lnTo>
                  <a:pt x="15787" y="4231"/>
                </a:lnTo>
                <a:lnTo>
                  <a:pt x="15693" y="3951"/>
                </a:lnTo>
                <a:lnTo>
                  <a:pt x="15584" y="3678"/>
                </a:lnTo>
                <a:lnTo>
                  <a:pt x="15464" y="3411"/>
                </a:lnTo>
                <a:lnTo>
                  <a:pt x="15331" y="3151"/>
                </a:lnTo>
                <a:lnTo>
                  <a:pt x="15186" y="2899"/>
                </a:lnTo>
                <a:lnTo>
                  <a:pt x="15029" y="2655"/>
                </a:lnTo>
                <a:lnTo>
                  <a:pt x="14862" y="2419"/>
                </a:lnTo>
                <a:lnTo>
                  <a:pt x="14683" y="2191"/>
                </a:lnTo>
                <a:lnTo>
                  <a:pt x="14493" y="1973"/>
                </a:lnTo>
                <a:lnTo>
                  <a:pt x="14295" y="1763"/>
                </a:lnTo>
                <a:lnTo>
                  <a:pt x="14085" y="1565"/>
                </a:lnTo>
                <a:lnTo>
                  <a:pt x="13866" y="1375"/>
                </a:lnTo>
                <a:lnTo>
                  <a:pt x="13639" y="1196"/>
                </a:lnTo>
                <a:lnTo>
                  <a:pt x="13403" y="1029"/>
                </a:lnTo>
                <a:lnTo>
                  <a:pt x="13159" y="872"/>
                </a:lnTo>
                <a:lnTo>
                  <a:pt x="12907" y="727"/>
                </a:lnTo>
                <a:lnTo>
                  <a:pt x="12647" y="594"/>
                </a:lnTo>
                <a:lnTo>
                  <a:pt x="12380" y="474"/>
                </a:lnTo>
                <a:lnTo>
                  <a:pt x="12107" y="365"/>
                </a:lnTo>
                <a:lnTo>
                  <a:pt x="11827" y="271"/>
                </a:lnTo>
                <a:lnTo>
                  <a:pt x="11541" y="190"/>
                </a:lnTo>
                <a:lnTo>
                  <a:pt x="11250" y="122"/>
                </a:lnTo>
                <a:lnTo>
                  <a:pt x="10954" y="69"/>
                </a:lnTo>
                <a:lnTo>
                  <a:pt x="10651" y="31"/>
                </a:lnTo>
                <a:lnTo>
                  <a:pt x="10346" y="8"/>
                </a:lnTo>
                <a:lnTo>
                  <a:pt x="10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1"/>
          <p:cNvSpPr/>
          <p:nvPr/>
        </p:nvSpPr>
        <p:spPr>
          <a:xfrm rot="-10275997">
            <a:off x="4470459" y="2465417"/>
            <a:ext cx="178337" cy="177932"/>
          </a:xfrm>
          <a:custGeom>
            <a:rect b="b" l="l" r="r" t="t"/>
            <a:pathLst>
              <a:path extrusionOk="0" h="16058" w="16094">
                <a:moveTo>
                  <a:pt x="14431" y="5907"/>
                </a:moveTo>
                <a:lnTo>
                  <a:pt x="13584" y="6759"/>
                </a:lnTo>
                <a:lnTo>
                  <a:pt x="13585" y="6717"/>
                </a:lnTo>
                <a:lnTo>
                  <a:pt x="13586" y="6675"/>
                </a:lnTo>
                <a:lnTo>
                  <a:pt x="13588" y="6633"/>
                </a:lnTo>
                <a:lnTo>
                  <a:pt x="13590" y="6591"/>
                </a:lnTo>
                <a:lnTo>
                  <a:pt x="13591" y="6549"/>
                </a:lnTo>
                <a:lnTo>
                  <a:pt x="13591" y="6507"/>
                </a:lnTo>
                <a:lnTo>
                  <a:pt x="13590" y="6464"/>
                </a:lnTo>
                <a:lnTo>
                  <a:pt x="13587" y="6420"/>
                </a:lnTo>
                <a:lnTo>
                  <a:pt x="13578" y="6330"/>
                </a:lnTo>
                <a:lnTo>
                  <a:pt x="13566" y="6240"/>
                </a:lnTo>
                <a:lnTo>
                  <a:pt x="13553" y="6148"/>
                </a:lnTo>
                <a:lnTo>
                  <a:pt x="13537" y="6059"/>
                </a:lnTo>
                <a:lnTo>
                  <a:pt x="13520" y="5969"/>
                </a:lnTo>
                <a:lnTo>
                  <a:pt x="13500" y="5879"/>
                </a:lnTo>
                <a:lnTo>
                  <a:pt x="13478" y="5790"/>
                </a:lnTo>
                <a:lnTo>
                  <a:pt x="13453" y="5702"/>
                </a:lnTo>
                <a:lnTo>
                  <a:pt x="13427" y="5613"/>
                </a:lnTo>
                <a:lnTo>
                  <a:pt x="13400" y="5525"/>
                </a:lnTo>
                <a:lnTo>
                  <a:pt x="13370" y="5439"/>
                </a:lnTo>
                <a:lnTo>
                  <a:pt x="13338" y="5351"/>
                </a:lnTo>
                <a:lnTo>
                  <a:pt x="13305" y="5265"/>
                </a:lnTo>
                <a:lnTo>
                  <a:pt x="13268" y="5180"/>
                </a:lnTo>
                <a:lnTo>
                  <a:pt x="13230" y="5094"/>
                </a:lnTo>
                <a:lnTo>
                  <a:pt x="13191" y="5010"/>
                </a:lnTo>
                <a:lnTo>
                  <a:pt x="13150" y="4927"/>
                </a:lnTo>
                <a:lnTo>
                  <a:pt x="13105" y="4843"/>
                </a:lnTo>
                <a:lnTo>
                  <a:pt x="13060" y="4761"/>
                </a:lnTo>
                <a:lnTo>
                  <a:pt x="13014" y="4680"/>
                </a:lnTo>
                <a:lnTo>
                  <a:pt x="12965" y="4600"/>
                </a:lnTo>
                <a:lnTo>
                  <a:pt x="12913" y="4520"/>
                </a:lnTo>
                <a:lnTo>
                  <a:pt x="12861" y="4441"/>
                </a:lnTo>
                <a:lnTo>
                  <a:pt x="12807" y="4364"/>
                </a:lnTo>
                <a:lnTo>
                  <a:pt x="12750" y="4286"/>
                </a:lnTo>
                <a:lnTo>
                  <a:pt x="12692" y="4210"/>
                </a:lnTo>
                <a:lnTo>
                  <a:pt x="12633" y="4136"/>
                </a:lnTo>
                <a:lnTo>
                  <a:pt x="12571" y="4062"/>
                </a:lnTo>
                <a:lnTo>
                  <a:pt x="12508" y="3989"/>
                </a:lnTo>
                <a:lnTo>
                  <a:pt x="12443" y="3917"/>
                </a:lnTo>
                <a:lnTo>
                  <a:pt x="12376" y="3847"/>
                </a:lnTo>
                <a:lnTo>
                  <a:pt x="12309" y="3778"/>
                </a:lnTo>
                <a:lnTo>
                  <a:pt x="12230" y="3701"/>
                </a:lnTo>
                <a:lnTo>
                  <a:pt x="12152" y="3628"/>
                </a:lnTo>
                <a:lnTo>
                  <a:pt x="12071" y="3557"/>
                </a:lnTo>
                <a:lnTo>
                  <a:pt x="11989" y="3487"/>
                </a:lnTo>
                <a:lnTo>
                  <a:pt x="11905" y="3419"/>
                </a:lnTo>
                <a:lnTo>
                  <a:pt x="11821" y="3354"/>
                </a:lnTo>
                <a:lnTo>
                  <a:pt x="11735" y="3292"/>
                </a:lnTo>
                <a:lnTo>
                  <a:pt x="11648" y="3231"/>
                </a:lnTo>
                <a:lnTo>
                  <a:pt x="11560" y="3172"/>
                </a:lnTo>
                <a:lnTo>
                  <a:pt x="11471" y="3116"/>
                </a:lnTo>
                <a:lnTo>
                  <a:pt x="11380" y="3062"/>
                </a:lnTo>
                <a:lnTo>
                  <a:pt x="11289" y="3010"/>
                </a:lnTo>
                <a:lnTo>
                  <a:pt x="11196" y="2961"/>
                </a:lnTo>
                <a:lnTo>
                  <a:pt x="11103" y="2914"/>
                </a:lnTo>
                <a:lnTo>
                  <a:pt x="11009" y="2868"/>
                </a:lnTo>
                <a:lnTo>
                  <a:pt x="10913" y="2826"/>
                </a:lnTo>
                <a:lnTo>
                  <a:pt x="10818" y="2786"/>
                </a:lnTo>
                <a:lnTo>
                  <a:pt x="10721" y="2749"/>
                </a:lnTo>
                <a:lnTo>
                  <a:pt x="10625" y="2714"/>
                </a:lnTo>
                <a:lnTo>
                  <a:pt x="10527" y="2681"/>
                </a:lnTo>
                <a:lnTo>
                  <a:pt x="10429" y="2651"/>
                </a:lnTo>
                <a:lnTo>
                  <a:pt x="10330" y="2622"/>
                </a:lnTo>
                <a:lnTo>
                  <a:pt x="10231" y="2597"/>
                </a:lnTo>
                <a:lnTo>
                  <a:pt x="10132" y="2574"/>
                </a:lnTo>
                <a:lnTo>
                  <a:pt x="10031" y="2554"/>
                </a:lnTo>
                <a:lnTo>
                  <a:pt x="9932" y="2537"/>
                </a:lnTo>
                <a:lnTo>
                  <a:pt x="9831" y="2522"/>
                </a:lnTo>
                <a:lnTo>
                  <a:pt x="9730" y="2510"/>
                </a:lnTo>
                <a:lnTo>
                  <a:pt x="9630" y="2500"/>
                </a:lnTo>
                <a:lnTo>
                  <a:pt x="9529" y="2493"/>
                </a:lnTo>
                <a:lnTo>
                  <a:pt x="9428" y="2489"/>
                </a:lnTo>
                <a:lnTo>
                  <a:pt x="9327" y="2487"/>
                </a:lnTo>
                <a:lnTo>
                  <a:pt x="10160" y="1649"/>
                </a:lnTo>
                <a:lnTo>
                  <a:pt x="10199" y="1611"/>
                </a:lnTo>
                <a:lnTo>
                  <a:pt x="10240" y="1574"/>
                </a:lnTo>
                <a:lnTo>
                  <a:pt x="10282" y="1538"/>
                </a:lnTo>
                <a:lnTo>
                  <a:pt x="10324" y="1502"/>
                </a:lnTo>
                <a:lnTo>
                  <a:pt x="10367" y="1468"/>
                </a:lnTo>
                <a:lnTo>
                  <a:pt x="10411" y="1435"/>
                </a:lnTo>
                <a:lnTo>
                  <a:pt x="10456" y="1404"/>
                </a:lnTo>
                <a:lnTo>
                  <a:pt x="10502" y="1373"/>
                </a:lnTo>
                <a:lnTo>
                  <a:pt x="10548" y="1344"/>
                </a:lnTo>
                <a:lnTo>
                  <a:pt x="10596" y="1316"/>
                </a:lnTo>
                <a:lnTo>
                  <a:pt x="10644" y="1289"/>
                </a:lnTo>
                <a:lnTo>
                  <a:pt x="10692" y="1263"/>
                </a:lnTo>
                <a:lnTo>
                  <a:pt x="10742" y="1237"/>
                </a:lnTo>
                <a:lnTo>
                  <a:pt x="10793" y="1214"/>
                </a:lnTo>
                <a:lnTo>
                  <a:pt x="10843" y="1192"/>
                </a:lnTo>
                <a:lnTo>
                  <a:pt x="10894" y="1171"/>
                </a:lnTo>
                <a:lnTo>
                  <a:pt x="10947" y="1151"/>
                </a:lnTo>
                <a:lnTo>
                  <a:pt x="11000" y="1132"/>
                </a:lnTo>
                <a:lnTo>
                  <a:pt x="11053" y="1115"/>
                </a:lnTo>
                <a:lnTo>
                  <a:pt x="11108" y="1099"/>
                </a:lnTo>
                <a:lnTo>
                  <a:pt x="11162" y="1084"/>
                </a:lnTo>
                <a:lnTo>
                  <a:pt x="11217" y="1070"/>
                </a:lnTo>
                <a:lnTo>
                  <a:pt x="11273" y="1058"/>
                </a:lnTo>
                <a:lnTo>
                  <a:pt x="11329" y="1046"/>
                </a:lnTo>
                <a:lnTo>
                  <a:pt x="11386" y="1037"/>
                </a:lnTo>
                <a:lnTo>
                  <a:pt x="11444" y="1028"/>
                </a:lnTo>
                <a:lnTo>
                  <a:pt x="11501" y="1021"/>
                </a:lnTo>
                <a:lnTo>
                  <a:pt x="11559" y="1015"/>
                </a:lnTo>
                <a:lnTo>
                  <a:pt x="11618" y="1010"/>
                </a:lnTo>
                <a:lnTo>
                  <a:pt x="11676" y="1007"/>
                </a:lnTo>
                <a:lnTo>
                  <a:pt x="11735" y="1005"/>
                </a:lnTo>
                <a:lnTo>
                  <a:pt x="11795" y="1004"/>
                </a:lnTo>
                <a:lnTo>
                  <a:pt x="11871" y="1005"/>
                </a:lnTo>
                <a:lnTo>
                  <a:pt x="11947" y="1008"/>
                </a:lnTo>
                <a:lnTo>
                  <a:pt x="12023" y="1014"/>
                </a:lnTo>
                <a:lnTo>
                  <a:pt x="12098" y="1021"/>
                </a:lnTo>
                <a:lnTo>
                  <a:pt x="12175" y="1030"/>
                </a:lnTo>
                <a:lnTo>
                  <a:pt x="12251" y="1042"/>
                </a:lnTo>
                <a:lnTo>
                  <a:pt x="12327" y="1055"/>
                </a:lnTo>
                <a:lnTo>
                  <a:pt x="12402" y="1071"/>
                </a:lnTo>
                <a:lnTo>
                  <a:pt x="12478" y="1088"/>
                </a:lnTo>
                <a:lnTo>
                  <a:pt x="12553" y="1108"/>
                </a:lnTo>
                <a:lnTo>
                  <a:pt x="12629" y="1129"/>
                </a:lnTo>
                <a:lnTo>
                  <a:pt x="12703" y="1153"/>
                </a:lnTo>
                <a:lnTo>
                  <a:pt x="12777" y="1178"/>
                </a:lnTo>
                <a:lnTo>
                  <a:pt x="12852" y="1205"/>
                </a:lnTo>
                <a:lnTo>
                  <a:pt x="12925" y="1234"/>
                </a:lnTo>
                <a:lnTo>
                  <a:pt x="12999" y="1266"/>
                </a:lnTo>
                <a:lnTo>
                  <a:pt x="13071" y="1299"/>
                </a:lnTo>
                <a:lnTo>
                  <a:pt x="13144" y="1334"/>
                </a:lnTo>
                <a:lnTo>
                  <a:pt x="13215" y="1370"/>
                </a:lnTo>
                <a:lnTo>
                  <a:pt x="13285" y="1408"/>
                </a:lnTo>
                <a:lnTo>
                  <a:pt x="13356" y="1448"/>
                </a:lnTo>
                <a:lnTo>
                  <a:pt x="13425" y="1490"/>
                </a:lnTo>
                <a:lnTo>
                  <a:pt x="13495" y="1535"/>
                </a:lnTo>
                <a:lnTo>
                  <a:pt x="13562" y="1580"/>
                </a:lnTo>
                <a:lnTo>
                  <a:pt x="13629" y="1627"/>
                </a:lnTo>
                <a:lnTo>
                  <a:pt x="13696" y="1676"/>
                </a:lnTo>
                <a:lnTo>
                  <a:pt x="13761" y="1727"/>
                </a:lnTo>
                <a:lnTo>
                  <a:pt x="13827" y="1779"/>
                </a:lnTo>
                <a:lnTo>
                  <a:pt x="13890" y="1834"/>
                </a:lnTo>
                <a:lnTo>
                  <a:pt x="13952" y="1889"/>
                </a:lnTo>
                <a:lnTo>
                  <a:pt x="14014" y="1946"/>
                </a:lnTo>
                <a:lnTo>
                  <a:pt x="14075" y="2005"/>
                </a:lnTo>
                <a:lnTo>
                  <a:pt x="14130" y="2061"/>
                </a:lnTo>
                <a:lnTo>
                  <a:pt x="14185" y="2119"/>
                </a:lnTo>
                <a:lnTo>
                  <a:pt x="14237" y="2177"/>
                </a:lnTo>
                <a:lnTo>
                  <a:pt x="14288" y="2235"/>
                </a:lnTo>
                <a:lnTo>
                  <a:pt x="14338" y="2295"/>
                </a:lnTo>
                <a:lnTo>
                  <a:pt x="14386" y="2356"/>
                </a:lnTo>
                <a:lnTo>
                  <a:pt x="14433" y="2417"/>
                </a:lnTo>
                <a:lnTo>
                  <a:pt x="14478" y="2478"/>
                </a:lnTo>
                <a:lnTo>
                  <a:pt x="14522" y="2540"/>
                </a:lnTo>
                <a:lnTo>
                  <a:pt x="14564" y="2603"/>
                </a:lnTo>
                <a:lnTo>
                  <a:pt x="14605" y="2667"/>
                </a:lnTo>
                <a:lnTo>
                  <a:pt x="14644" y="2731"/>
                </a:lnTo>
                <a:lnTo>
                  <a:pt x="14682" y="2796"/>
                </a:lnTo>
                <a:lnTo>
                  <a:pt x="14718" y="2861"/>
                </a:lnTo>
                <a:lnTo>
                  <a:pt x="14752" y="2927"/>
                </a:lnTo>
                <a:lnTo>
                  <a:pt x="14785" y="2993"/>
                </a:lnTo>
                <a:lnTo>
                  <a:pt x="14816" y="3060"/>
                </a:lnTo>
                <a:lnTo>
                  <a:pt x="14846" y="3126"/>
                </a:lnTo>
                <a:lnTo>
                  <a:pt x="14874" y="3195"/>
                </a:lnTo>
                <a:lnTo>
                  <a:pt x="14900" y="3262"/>
                </a:lnTo>
                <a:lnTo>
                  <a:pt x="14925" y="3330"/>
                </a:lnTo>
                <a:lnTo>
                  <a:pt x="14948" y="3398"/>
                </a:lnTo>
                <a:lnTo>
                  <a:pt x="14969" y="3468"/>
                </a:lnTo>
                <a:lnTo>
                  <a:pt x="14988" y="3537"/>
                </a:lnTo>
                <a:lnTo>
                  <a:pt x="15007" y="3606"/>
                </a:lnTo>
                <a:lnTo>
                  <a:pt x="15023" y="3675"/>
                </a:lnTo>
                <a:lnTo>
                  <a:pt x="15038" y="3746"/>
                </a:lnTo>
                <a:lnTo>
                  <a:pt x="15050" y="3816"/>
                </a:lnTo>
                <a:lnTo>
                  <a:pt x="15061" y="3885"/>
                </a:lnTo>
                <a:lnTo>
                  <a:pt x="15070" y="3955"/>
                </a:lnTo>
                <a:lnTo>
                  <a:pt x="15078" y="4026"/>
                </a:lnTo>
                <a:lnTo>
                  <a:pt x="15084" y="4097"/>
                </a:lnTo>
                <a:lnTo>
                  <a:pt x="15087" y="4162"/>
                </a:lnTo>
                <a:lnTo>
                  <a:pt x="15089" y="4227"/>
                </a:lnTo>
                <a:lnTo>
                  <a:pt x="15089" y="4292"/>
                </a:lnTo>
                <a:lnTo>
                  <a:pt x="15088" y="4357"/>
                </a:lnTo>
                <a:lnTo>
                  <a:pt x="15085" y="4420"/>
                </a:lnTo>
                <a:lnTo>
                  <a:pt x="15081" y="4484"/>
                </a:lnTo>
                <a:lnTo>
                  <a:pt x="15075" y="4546"/>
                </a:lnTo>
                <a:lnTo>
                  <a:pt x="15067" y="4610"/>
                </a:lnTo>
                <a:lnTo>
                  <a:pt x="15058" y="4672"/>
                </a:lnTo>
                <a:lnTo>
                  <a:pt x="15048" y="4733"/>
                </a:lnTo>
                <a:lnTo>
                  <a:pt x="15035" y="4794"/>
                </a:lnTo>
                <a:lnTo>
                  <a:pt x="15022" y="4855"/>
                </a:lnTo>
                <a:lnTo>
                  <a:pt x="15006" y="4914"/>
                </a:lnTo>
                <a:lnTo>
                  <a:pt x="14989" y="4973"/>
                </a:lnTo>
                <a:lnTo>
                  <a:pt x="14970" y="5032"/>
                </a:lnTo>
                <a:lnTo>
                  <a:pt x="14950" y="5089"/>
                </a:lnTo>
                <a:lnTo>
                  <a:pt x="14929" y="5147"/>
                </a:lnTo>
                <a:lnTo>
                  <a:pt x="14906" y="5203"/>
                </a:lnTo>
                <a:lnTo>
                  <a:pt x="14882" y="5259"/>
                </a:lnTo>
                <a:lnTo>
                  <a:pt x="14856" y="5314"/>
                </a:lnTo>
                <a:lnTo>
                  <a:pt x="14829" y="5368"/>
                </a:lnTo>
                <a:lnTo>
                  <a:pt x="14799" y="5422"/>
                </a:lnTo>
                <a:lnTo>
                  <a:pt x="14769" y="5474"/>
                </a:lnTo>
                <a:lnTo>
                  <a:pt x="14737" y="5526"/>
                </a:lnTo>
                <a:lnTo>
                  <a:pt x="14704" y="5577"/>
                </a:lnTo>
                <a:lnTo>
                  <a:pt x="14670" y="5627"/>
                </a:lnTo>
                <a:lnTo>
                  <a:pt x="14633" y="5675"/>
                </a:lnTo>
                <a:lnTo>
                  <a:pt x="14595" y="5724"/>
                </a:lnTo>
                <a:lnTo>
                  <a:pt x="14557" y="5772"/>
                </a:lnTo>
                <a:lnTo>
                  <a:pt x="14516" y="5818"/>
                </a:lnTo>
                <a:lnTo>
                  <a:pt x="14474" y="5863"/>
                </a:lnTo>
                <a:lnTo>
                  <a:pt x="14431" y="5907"/>
                </a:lnTo>
                <a:close/>
                <a:moveTo>
                  <a:pt x="4463" y="14370"/>
                </a:moveTo>
                <a:lnTo>
                  <a:pt x="4461" y="14307"/>
                </a:lnTo>
                <a:lnTo>
                  <a:pt x="4458" y="14243"/>
                </a:lnTo>
                <a:lnTo>
                  <a:pt x="4453" y="14180"/>
                </a:lnTo>
                <a:lnTo>
                  <a:pt x="4446" y="14117"/>
                </a:lnTo>
                <a:lnTo>
                  <a:pt x="4438" y="14053"/>
                </a:lnTo>
                <a:lnTo>
                  <a:pt x="4429" y="13990"/>
                </a:lnTo>
                <a:lnTo>
                  <a:pt x="4417" y="13926"/>
                </a:lnTo>
                <a:lnTo>
                  <a:pt x="4405" y="13863"/>
                </a:lnTo>
                <a:lnTo>
                  <a:pt x="4391" y="13800"/>
                </a:lnTo>
                <a:lnTo>
                  <a:pt x="4375" y="13737"/>
                </a:lnTo>
                <a:lnTo>
                  <a:pt x="4357" y="13673"/>
                </a:lnTo>
                <a:lnTo>
                  <a:pt x="4338" y="13610"/>
                </a:lnTo>
                <a:lnTo>
                  <a:pt x="4317" y="13548"/>
                </a:lnTo>
                <a:lnTo>
                  <a:pt x="4295" y="13486"/>
                </a:lnTo>
                <a:lnTo>
                  <a:pt x="4271" y="13423"/>
                </a:lnTo>
                <a:lnTo>
                  <a:pt x="4246" y="13362"/>
                </a:lnTo>
                <a:lnTo>
                  <a:pt x="4219" y="13300"/>
                </a:lnTo>
                <a:lnTo>
                  <a:pt x="4191" y="13240"/>
                </a:lnTo>
                <a:lnTo>
                  <a:pt x="4161" y="13179"/>
                </a:lnTo>
                <a:lnTo>
                  <a:pt x="4128" y="13119"/>
                </a:lnTo>
                <a:lnTo>
                  <a:pt x="4095" y="13059"/>
                </a:lnTo>
                <a:lnTo>
                  <a:pt x="4060" y="13000"/>
                </a:lnTo>
                <a:lnTo>
                  <a:pt x="4024" y="12942"/>
                </a:lnTo>
                <a:lnTo>
                  <a:pt x="3986" y="12884"/>
                </a:lnTo>
                <a:lnTo>
                  <a:pt x="3946" y="12826"/>
                </a:lnTo>
                <a:lnTo>
                  <a:pt x="3905" y="12769"/>
                </a:lnTo>
                <a:lnTo>
                  <a:pt x="3862" y="12714"/>
                </a:lnTo>
                <a:lnTo>
                  <a:pt x="3818" y="12658"/>
                </a:lnTo>
                <a:lnTo>
                  <a:pt x="3771" y="12604"/>
                </a:lnTo>
                <a:lnTo>
                  <a:pt x="3723" y="12549"/>
                </a:lnTo>
                <a:lnTo>
                  <a:pt x="3674" y="12497"/>
                </a:lnTo>
                <a:lnTo>
                  <a:pt x="3622" y="12445"/>
                </a:lnTo>
                <a:lnTo>
                  <a:pt x="3573" y="12396"/>
                </a:lnTo>
                <a:lnTo>
                  <a:pt x="3522" y="12349"/>
                </a:lnTo>
                <a:lnTo>
                  <a:pt x="3470" y="12303"/>
                </a:lnTo>
                <a:lnTo>
                  <a:pt x="3418" y="12258"/>
                </a:lnTo>
                <a:lnTo>
                  <a:pt x="3366" y="12215"/>
                </a:lnTo>
                <a:lnTo>
                  <a:pt x="3312" y="12174"/>
                </a:lnTo>
                <a:lnTo>
                  <a:pt x="3257" y="12133"/>
                </a:lnTo>
                <a:lnTo>
                  <a:pt x="3202" y="12094"/>
                </a:lnTo>
                <a:lnTo>
                  <a:pt x="3146" y="12057"/>
                </a:lnTo>
                <a:lnTo>
                  <a:pt x="3088" y="12020"/>
                </a:lnTo>
                <a:lnTo>
                  <a:pt x="3031" y="11985"/>
                </a:lnTo>
                <a:lnTo>
                  <a:pt x="2974" y="11952"/>
                </a:lnTo>
                <a:lnTo>
                  <a:pt x="2914" y="11920"/>
                </a:lnTo>
                <a:lnTo>
                  <a:pt x="2855" y="11889"/>
                </a:lnTo>
                <a:lnTo>
                  <a:pt x="2796" y="11860"/>
                </a:lnTo>
                <a:lnTo>
                  <a:pt x="2735" y="11832"/>
                </a:lnTo>
                <a:lnTo>
                  <a:pt x="2675" y="11806"/>
                </a:lnTo>
                <a:lnTo>
                  <a:pt x="2613" y="11781"/>
                </a:lnTo>
                <a:lnTo>
                  <a:pt x="2552" y="11757"/>
                </a:lnTo>
                <a:lnTo>
                  <a:pt x="2490" y="11735"/>
                </a:lnTo>
                <a:lnTo>
                  <a:pt x="2427" y="11715"/>
                </a:lnTo>
                <a:lnTo>
                  <a:pt x="2365" y="11696"/>
                </a:lnTo>
                <a:lnTo>
                  <a:pt x="2303" y="11679"/>
                </a:lnTo>
                <a:lnTo>
                  <a:pt x="2239" y="11663"/>
                </a:lnTo>
                <a:lnTo>
                  <a:pt x="2176" y="11648"/>
                </a:lnTo>
                <a:lnTo>
                  <a:pt x="2112" y="11636"/>
                </a:lnTo>
                <a:lnTo>
                  <a:pt x="2048" y="11625"/>
                </a:lnTo>
                <a:lnTo>
                  <a:pt x="1985" y="11615"/>
                </a:lnTo>
                <a:lnTo>
                  <a:pt x="1920" y="11607"/>
                </a:lnTo>
                <a:lnTo>
                  <a:pt x="1857" y="11600"/>
                </a:lnTo>
                <a:lnTo>
                  <a:pt x="1793" y="11595"/>
                </a:lnTo>
                <a:lnTo>
                  <a:pt x="1728" y="11592"/>
                </a:lnTo>
                <a:lnTo>
                  <a:pt x="2229" y="9781"/>
                </a:lnTo>
                <a:lnTo>
                  <a:pt x="2236" y="9759"/>
                </a:lnTo>
                <a:lnTo>
                  <a:pt x="2244" y="9736"/>
                </a:lnTo>
                <a:lnTo>
                  <a:pt x="2253" y="9714"/>
                </a:lnTo>
                <a:lnTo>
                  <a:pt x="2263" y="9692"/>
                </a:lnTo>
                <a:lnTo>
                  <a:pt x="2273" y="9670"/>
                </a:lnTo>
                <a:lnTo>
                  <a:pt x="2284" y="9648"/>
                </a:lnTo>
                <a:lnTo>
                  <a:pt x="2296" y="9626"/>
                </a:lnTo>
                <a:lnTo>
                  <a:pt x="2308" y="9604"/>
                </a:lnTo>
                <a:lnTo>
                  <a:pt x="2321" y="9583"/>
                </a:lnTo>
                <a:lnTo>
                  <a:pt x="2335" y="9561"/>
                </a:lnTo>
                <a:lnTo>
                  <a:pt x="2349" y="9539"/>
                </a:lnTo>
                <a:lnTo>
                  <a:pt x="2363" y="9518"/>
                </a:lnTo>
                <a:lnTo>
                  <a:pt x="2378" y="9498"/>
                </a:lnTo>
                <a:lnTo>
                  <a:pt x="2393" y="9478"/>
                </a:lnTo>
                <a:lnTo>
                  <a:pt x="2409" y="9458"/>
                </a:lnTo>
                <a:lnTo>
                  <a:pt x="2426" y="9438"/>
                </a:lnTo>
                <a:lnTo>
                  <a:pt x="2522" y="9374"/>
                </a:lnTo>
                <a:lnTo>
                  <a:pt x="2621" y="9314"/>
                </a:lnTo>
                <a:lnTo>
                  <a:pt x="2723" y="9260"/>
                </a:lnTo>
                <a:lnTo>
                  <a:pt x="2828" y="9211"/>
                </a:lnTo>
                <a:lnTo>
                  <a:pt x="2934" y="9169"/>
                </a:lnTo>
                <a:lnTo>
                  <a:pt x="3044" y="9131"/>
                </a:lnTo>
                <a:lnTo>
                  <a:pt x="3156" y="9099"/>
                </a:lnTo>
                <a:lnTo>
                  <a:pt x="3268" y="9072"/>
                </a:lnTo>
                <a:lnTo>
                  <a:pt x="3383" y="9051"/>
                </a:lnTo>
                <a:lnTo>
                  <a:pt x="3500" y="9034"/>
                </a:lnTo>
                <a:lnTo>
                  <a:pt x="3617" y="9024"/>
                </a:lnTo>
                <a:lnTo>
                  <a:pt x="3736" y="9018"/>
                </a:lnTo>
                <a:lnTo>
                  <a:pt x="3857" y="9018"/>
                </a:lnTo>
                <a:lnTo>
                  <a:pt x="3976" y="9023"/>
                </a:lnTo>
                <a:lnTo>
                  <a:pt x="4098" y="9033"/>
                </a:lnTo>
                <a:lnTo>
                  <a:pt x="4220" y="9049"/>
                </a:lnTo>
                <a:lnTo>
                  <a:pt x="4342" y="9070"/>
                </a:lnTo>
                <a:lnTo>
                  <a:pt x="4463" y="9096"/>
                </a:lnTo>
                <a:lnTo>
                  <a:pt x="4584" y="9127"/>
                </a:lnTo>
                <a:lnTo>
                  <a:pt x="4706" y="9164"/>
                </a:lnTo>
                <a:lnTo>
                  <a:pt x="4826" y="9206"/>
                </a:lnTo>
                <a:lnTo>
                  <a:pt x="4946" y="9252"/>
                </a:lnTo>
                <a:lnTo>
                  <a:pt x="5065" y="9305"/>
                </a:lnTo>
                <a:lnTo>
                  <a:pt x="5184" y="9363"/>
                </a:lnTo>
                <a:lnTo>
                  <a:pt x="5300" y="9425"/>
                </a:lnTo>
                <a:lnTo>
                  <a:pt x="5415" y="9493"/>
                </a:lnTo>
                <a:lnTo>
                  <a:pt x="5529" y="9566"/>
                </a:lnTo>
                <a:lnTo>
                  <a:pt x="5640" y="9644"/>
                </a:lnTo>
                <a:lnTo>
                  <a:pt x="5750" y="9727"/>
                </a:lnTo>
                <a:lnTo>
                  <a:pt x="5857" y="9815"/>
                </a:lnTo>
                <a:lnTo>
                  <a:pt x="5962" y="9909"/>
                </a:lnTo>
                <a:lnTo>
                  <a:pt x="6065" y="10007"/>
                </a:lnTo>
                <a:lnTo>
                  <a:pt x="6168" y="10115"/>
                </a:lnTo>
                <a:lnTo>
                  <a:pt x="6267" y="10226"/>
                </a:lnTo>
                <a:lnTo>
                  <a:pt x="6360" y="10339"/>
                </a:lnTo>
                <a:lnTo>
                  <a:pt x="6447" y="10456"/>
                </a:lnTo>
                <a:lnTo>
                  <a:pt x="6529" y="10574"/>
                </a:lnTo>
                <a:lnTo>
                  <a:pt x="6604" y="10695"/>
                </a:lnTo>
                <a:lnTo>
                  <a:pt x="6673" y="10816"/>
                </a:lnTo>
                <a:lnTo>
                  <a:pt x="6738" y="10941"/>
                </a:lnTo>
                <a:lnTo>
                  <a:pt x="6796" y="11065"/>
                </a:lnTo>
                <a:lnTo>
                  <a:pt x="6848" y="11191"/>
                </a:lnTo>
                <a:lnTo>
                  <a:pt x="6895" y="11318"/>
                </a:lnTo>
                <a:lnTo>
                  <a:pt x="6936" y="11446"/>
                </a:lnTo>
                <a:lnTo>
                  <a:pt x="6971" y="11574"/>
                </a:lnTo>
                <a:lnTo>
                  <a:pt x="7000" y="11702"/>
                </a:lnTo>
                <a:lnTo>
                  <a:pt x="7023" y="11831"/>
                </a:lnTo>
                <a:lnTo>
                  <a:pt x="7041" y="11959"/>
                </a:lnTo>
                <a:lnTo>
                  <a:pt x="7052" y="12087"/>
                </a:lnTo>
                <a:lnTo>
                  <a:pt x="7058" y="12214"/>
                </a:lnTo>
                <a:lnTo>
                  <a:pt x="7057" y="12341"/>
                </a:lnTo>
                <a:lnTo>
                  <a:pt x="7051" y="12466"/>
                </a:lnTo>
                <a:lnTo>
                  <a:pt x="7039" y="12589"/>
                </a:lnTo>
                <a:lnTo>
                  <a:pt x="7019" y="12712"/>
                </a:lnTo>
                <a:lnTo>
                  <a:pt x="6995" y="12832"/>
                </a:lnTo>
                <a:lnTo>
                  <a:pt x="6965" y="12952"/>
                </a:lnTo>
                <a:lnTo>
                  <a:pt x="6929" y="13068"/>
                </a:lnTo>
                <a:lnTo>
                  <a:pt x="6886" y="13183"/>
                </a:lnTo>
                <a:lnTo>
                  <a:pt x="6837" y="13294"/>
                </a:lnTo>
                <a:lnTo>
                  <a:pt x="6783" y="13402"/>
                </a:lnTo>
                <a:lnTo>
                  <a:pt x="6722" y="13508"/>
                </a:lnTo>
                <a:lnTo>
                  <a:pt x="6655" y="13610"/>
                </a:lnTo>
                <a:lnTo>
                  <a:pt x="6582" y="13710"/>
                </a:lnTo>
                <a:lnTo>
                  <a:pt x="6502" y="13805"/>
                </a:lnTo>
                <a:lnTo>
                  <a:pt x="6481" y="13816"/>
                </a:lnTo>
                <a:lnTo>
                  <a:pt x="6459" y="13827"/>
                </a:lnTo>
                <a:lnTo>
                  <a:pt x="6437" y="13838"/>
                </a:lnTo>
                <a:lnTo>
                  <a:pt x="6415" y="13848"/>
                </a:lnTo>
                <a:lnTo>
                  <a:pt x="6392" y="13858"/>
                </a:lnTo>
                <a:lnTo>
                  <a:pt x="6369" y="13867"/>
                </a:lnTo>
                <a:lnTo>
                  <a:pt x="6345" y="13876"/>
                </a:lnTo>
                <a:lnTo>
                  <a:pt x="6322" y="13884"/>
                </a:lnTo>
                <a:lnTo>
                  <a:pt x="4463" y="14370"/>
                </a:lnTo>
                <a:close/>
                <a:moveTo>
                  <a:pt x="2096" y="14991"/>
                </a:moveTo>
                <a:lnTo>
                  <a:pt x="2070" y="14997"/>
                </a:lnTo>
                <a:lnTo>
                  <a:pt x="2036" y="15005"/>
                </a:lnTo>
                <a:lnTo>
                  <a:pt x="1995" y="15014"/>
                </a:lnTo>
                <a:lnTo>
                  <a:pt x="1949" y="15024"/>
                </a:lnTo>
                <a:lnTo>
                  <a:pt x="1899" y="15034"/>
                </a:lnTo>
                <a:lnTo>
                  <a:pt x="1849" y="15043"/>
                </a:lnTo>
                <a:lnTo>
                  <a:pt x="1825" y="15046"/>
                </a:lnTo>
                <a:lnTo>
                  <a:pt x="1801" y="15050"/>
                </a:lnTo>
                <a:lnTo>
                  <a:pt x="1777" y="15052"/>
                </a:lnTo>
                <a:lnTo>
                  <a:pt x="1755" y="15054"/>
                </a:lnTo>
                <a:lnTo>
                  <a:pt x="1716" y="15053"/>
                </a:lnTo>
                <a:lnTo>
                  <a:pt x="1679" y="15049"/>
                </a:lnTo>
                <a:lnTo>
                  <a:pt x="1641" y="15044"/>
                </a:lnTo>
                <a:lnTo>
                  <a:pt x="1604" y="15037"/>
                </a:lnTo>
                <a:lnTo>
                  <a:pt x="1568" y="15029"/>
                </a:lnTo>
                <a:lnTo>
                  <a:pt x="1532" y="15018"/>
                </a:lnTo>
                <a:lnTo>
                  <a:pt x="1498" y="15006"/>
                </a:lnTo>
                <a:lnTo>
                  <a:pt x="1464" y="14993"/>
                </a:lnTo>
                <a:lnTo>
                  <a:pt x="1430" y="14978"/>
                </a:lnTo>
                <a:lnTo>
                  <a:pt x="1398" y="14961"/>
                </a:lnTo>
                <a:lnTo>
                  <a:pt x="1367" y="14943"/>
                </a:lnTo>
                <a:lnTo>
                  <a:pt x="1336" y="14923"/>
                </a:lnTo>
                <a:lnTo>
                  <a:pt x="1307" y="14902"/>
                </a:lnTo>
                <a:lnTo>
                  <a:pt x="1279" y="14880"/>
                </a:lnTo>
                <a:lnTo>
                  <a:pt x="1251" y="14856"/>
                </a:lnTo>
                <a:lnTo>
                  <a:pt x="1225" y="14832"/>
                </a:lnTo>
                <a:lnTo>
                  <a:pt x="1201" y="14804"/>
                </a:lnTo>
                <a:lnTo>
                  <a:pt x="1177" y="14777"/>
                </a:lnTo>
                <a:lnTo>
                  <a:pt x="1155" y="14749"/>
                </a:lnTo>
                <a:lnTo>
                  <a:pt x="1134" y="14720"/>
                </a:lnTo>
                <a:lnTo>
                  <a:pt x="1115" y="14689"/>
                </a:lnTo>
                <a:lnTo>
                  <a:pt x="1096" y="14658"/>
                </a:lnTo>
                <a:lnTo>
                  <a:pt x="1080" y="14626"/>
                </a:lnTo>
                <a:lnTo>
                  <a:pt x="1065" y="14593"/>
                </a:lnTo>
                <a:lnTo>
                  <a:pt x="1051" y="14559"/>
                </a:lnTo>
                <a:lnTo>
                  <a:pt x="1040" y="14524"/>
                </a:lnTo>
                <a:lnTo>
                  <a:pt x="1030" y="14488"/>
                </a:lnTo>
                <a:lnTo>
                  <a:pt x="1021" y="14452"/>
                </a:lnTo>
                <a:lnTo>
                  <a:pt x="1015" y="14415"/>
                </a:lnTo>
                <a:lnTo>
                  <a:pt x="1010" y="14378"/>
                </a:lnTo>
                <a:lnTo>
                  <a:pt x="1007" y="14340"/>
                </a:lnTo>
                <a:lnTo>
                  <a:pt x="1006" y="14302"/>
                </a:lnTo>
                <a:lnTo>
                  <a:pt x="1009" y="14268"/>
                </a:lnTo>
                <a:lnTo>
                  <a:pt x="1015" y="14229"/>
                </a:lnTo>
                <a:lnTo>
                  <a:pt x="1022" y="14189"/>
                </a:lnTo>
                <a:lnTo>
                  <a:pt x="1029" y="14149"/>
                </a:lnTo>
                <a:lnTo>
                  <a:pt x="1037" y="14110"/>
                </a:lnTo>
                <a:lnTo>
                  <a:pt x="1045" y="14074"/>
                </a:lnTo>
                <a:lnTo>
                  <a:pt x="1051" y="14043"/>
                </a:lnTo>
                <a:lnTo>
                  <a:pt x="1056" y="14020"/>
                </a:lnTo>
                <a:lnTo>
                  <a:pt x="1586" y="12106"/>
                </a:lnTo>
                <a:lnTo>
                  <a:pt x="1641" y="12105"/>
                </a:lnTo>
                <a:lnTo>
                  <a:pt x="1695" y="12105"/>
                </a:lnTo>
                <a:lnTo>
                  <a:pt x="1749" y="12107"/>
                </a:lnTo>
                <a:lnTo>
                  <a:pt x="1804" y="12111"/>
                </a:lnTo>
                <a:lnTo>
                  <a:pt x="1858" y="12116"/>
                </a:lnTo>
                <a:lnTo>
                  <a:pt x="1913" y="12122"/>
                </a:lnTo>
                <a:lnTo>
                  <a:pt x="1968" y="12130"/>
                </a:lnTo>
                <a:lnTo>
                  <a:pt x="2023" y="12139"/>
                </a:lnTo>
                <a:lnTo>
                  <a:pt x="2077" y="12149"/>
                </a:lnTo>
                <a:lnTo>
                  <a:pt x="2133" y="12161"/>
                </a:lnTo>
                <a:lnTo>
                  <a:pt x="2187" y="12175"/>
                </a:lnTo>
                <a:lnTo>
                  <a:pt x="2242" y="12190"/>
                </a:lnTo>
                <a:lnTo>
                  <a:pt x="2297" y="12206"/>
                </a:lnTo>
                <a:lnTo>
                  <a:pt x="2351" y="12224"/>
                </a:lnTo>
                <a:lnTo>
                  <a:pt x="2405" y="12243"/>
                </a:lnTo>
                <a:lnTo>
                  <a:pt x="2460" y="12264"/>
                </a:lnTo>
                <a:lnTo>
                  <a:pt x="2513" y="12286"/>
                </a:lnTo>
                <a:lnTo>
                  <a:pt x="2566" y="12309"/>
                </a:lnTo>
                <a:lnTo>
                  <a:pt x="2619" y="12335"/>
                </a:lnTo>
                <a:lnTo>
                  <a:pt x="2673" y="12362"/>
                </a:lnTo>
                <a:lnTo>
                  <a:pt x="2725" y="12390"/>
                </a:lnTo>
                <a:lnTo>
                  <a:pt x="2776" y="12420"/>
                </a:lnTo>
                <a:lnTo>
                  <a:pt x="2829" y="12451"/>
                </a:lnTo>
                <a:lnTo>
                  <a:pt x="2879" y="12483"/>
                </a:lnTo>
                <a:lnTo>
                  <a:pt x="2930" y="12517"/>
                </a:lnTo>
                <a:lnTo>
                  <a:pt x="2980" y="12553"/>
                </a:lnTo>
                <a:lnTo>
                  <a:pt x="3029" y="12590"/>
                </a:lnTo>
                <a:lnTo>
                  <a:pt x="3078" y="12629"/>
                </a:lnTo>
                <a:lnTo>
                  <a:pt x="3126" y="12669"/>
                </a:lnTo>
                <a:lnTo>
                  <a:pt x="3174" y="12711"/>
                </a:lnTo>
                <a:lnTo>
                  <a:pt x="3220" y="12754"/>
                </a:lnTo>
                <a:lnTo>
                  <a:pt x="3266" y="12799"/>
                </a:lnTo>
                <a:lnTo>
                  <a:pt x="3312" y="12845"/>
                </a:lnTo>
                <a:lnTo>
                  <a:pt x="3356" y="12893"/>
                </a:lnTo>
                <a:lnTo>
                  <a:pt x="3398" y="12941"/>
                </a:lnTo>
                <a:lnTo>
                  <a:pt x="3439" y="12990"/>
                </a:lnTo>
                <a:lnTo>
                  <a:pt x="3479" y="13039"/>
                </a:lnTo>
                <a:lnTo>
                  <a:pt x="3517" y="13089"/>
                </a:lnTo>
                <a:lnTo>
                  <a:pt x="3553" y="13139"/>
                </a:lnTo>
                <a:lnTo>
                  <a:pt x="3588" y="13191"/>
                </a:lnTo>
                <a:lnTo>
                  <a:pt x="3621" y="13243"/>
                </a:lnTo>
                <a:lnTo>
                  <a:pt x="3653" y="13295"/>
                </a:lnTo>
                <a:lnTo>
                  <a:pt x="3683" y="13348"/>
                </a:lnTo>
                <a:lnTo>
                  <a:pt x="3712" y="13401"/>
                </a:lnTo>
                <a:lnTo>
                  <a:pt x="3739" y="13455"/>
                </a:lnTo>
                <a:lnTo>
                  <a:pt x="3765" y="13509"/>
                </a:lnTo>
                <a:lnTo>
                  <a:pt x="3788" y="13563"/>
                </a:lnTo>
                <a:lnTo>
                  <a:pt x="3811" y="13617"/>
                </a:lnTo>
                <a:lnTo>
                  <a:pt x="3833" y="13671"/>
                </a:lnTo>
                <a:lnTo>
                  <a:pt x="3852" y="13727"/>
                </a:lnTo>
                <a:lnTo>
                  <a:pt x="3870" y="13782"/>
                </a:lnTo>
                <a:lnTo>
                  <a:pt x="3887" y="13837"/>
                </a:lnTo>
                <a:lnTo>
                  <a:pt x="3902" y="13892"/>
                </a:lnTo>
                <a:lnTo>
                  <a:pt x="3915" y="13948"/>
                </a:lnTo>
                <a:lnTo>
                  <a:pt x="3927" y="14004"/>
                </a:lnTo>
                <a:lnTo>
                  <a:pt x="3938" y="14060"/>
                </a:lnTo>
                <a:lnTo>
                  <a:pt x="3946" y="14115"/>
                </a:lnTo>
                <a:lnTo>
                  <a:pt x="3954" y="14170"/>
                </a:lnTo>
                <a:lnTo>
                  <a:pt x="3960" y="14225"/>
                </a:lnTo>
                <a:lnTo>
                  <a:pt x="3964" y="14282"/>
                </a:lnTo>
                <a:lnTo>
                  <a:pt x="3967" y="14337"/>
                </a:lnTo>
                <a:lnTo>
                  <a:pt x="3968" y="14391"/>
                </a:lnTo>
                <a:lnTo>
                  <a:pt x="3968" y="14446"/>
                </a:lnTo>
                <a:lnTo>
                  <a:pt x="3967" y="14500"/>
                </a:lnTo>
                <a:lnTo>
                  <a:pt x="2096" y="14991"/>
                </a:lnTo>
                <a:close/>
                <a:moveTo>
                  <a:pt x="5275" y="8311"/>
                </a:moveTo>
                <a:lnTo>
                  <a:pt x="5187" y="8277"/>
                </a:lnTo>
                <a:lnTo>
                  <a:pt x="5099" y="8245"/>
                </a:lnTo>
                <a:lnTo>
                  <a:pt x="5011" y="8215"/>
                </a:lnTo>
                <a:lnTo>
                  <a:pt x="4921" y="8186"/>
                </a:lnTo>
                <a:lnTo>
                  <a:pt x="4877" y="8173"/>
                </a:lnTo>
                <a:lnTo>
                  <a:pt x="4833" y="8159"/>
                </a:lnTo>
                <a:lnTo>
                  <a:pt x="4787" y="8147"/>
                </a:lnTo>
                <a:lnTo>
                  <a:pt x="4742" y="8135"/>
                </a:lnTo>
                <a:lnTo>
                  <a:pt x="4698" y="8124"/>
                </a:lnTo>
                <a:lnTo>
                  <a:pt x="4652" y="8113"/>
                </a:lnTo>
                <a:lnTo>
                  <a:pt x="4607" y="8103"/>
                </a:lnTo>
                <a:lnTo>
                  <a:pt x="4562" y="8093"/>
                </a:lnTo>
                <a:lnTo>
                  <a:pt x="4517" y="8084"/>
                </a:lnTo>
                <a:lnTo>
                  <a:pt x="4471" y="8075"/>
                </a:lnTo>
                <a:lnTo>
                  <a:pt x="4426" y="8067"/>
                </a:lnTo>
                <a:lnTo>
                  <a:pt x="4380" y="8059"/>
                </a:lnTo>
                <a:lnTo>
                  <a:pt x="4335" y="8052"/>
                </a:lnTo>
                <a:lnTo>
                  <a:pt x="4289" y="8045"/>
                </a:lnTo>
                <a:lnTo>
                  <a:pt x="4243" y="8039"/>
                </a:lnTo>
                <a:lnTo>
                  <a:pt x="4198" y="8034"/>
                </a:lnTo>
                <a:lnTo>
                  <a:pt x="4153" y="8029"/>
                </a:lnTo>
                <a:lnTo>
                  <a:pt x="4106" y="8025"/>
                </a:lnTo>
                <a:lnTo>
                  <a:pt x="4061" y="8021"/>
                </a:lnTo>
                <a:lnTo>
                  <a:pt x="4015" y="8018"/>
                </a:lnTo>
                <a:lnTo>
                  <a:pt x="3969" y="8015"/>
                </a:lnTo>
                <a:lnTo>
                  <a:pt x="3923" y="8013"/>
                </a:lnTo>
                <a:lnTo>
                  <a:pt x="3878" y="8011"/>
                </a:lnTo>
                <a:lnTo>
                  <a:pt x="3832" y="8011"/>
                </a:lnTo>
                <a:lnTo>
                  <a:pt x="7706" y="4116"/>
                </a:lnTo>
                <a:lnTo>
                  <a:pt x="7763" y="4063"/>
                </a:lnTo>
                <a:lnTo>
                  <a:pt x="7820" y="4012"/>
                </a:lnTo>
                <a:lnTo>
                  <a:pt x="7880" y="3964"/>
                </a:lnTo>
                <a:lnTo>
                  <a:pt x="7941" y="3918"/>
                </a:lnTo>
                <a:lnTo>
                  <a:pt x="8003" y="3875"/>
                </a:lnTo>
                <a:lnTo>
                  <a:pt x="8067" y="3834"/>
                </a:lnTo>
                <a:lnTo>
                  <a:pt x="8131" y="3796"/>
                </a:lnTo>
                <a:lnTo>
                  <a:pt x="8197" y="3760"/>
                </a:lnTo>
                <a:lnTo>
                  <a:pt x="8265" y="3725"/>
                </a:lnTo>
                <a:lnTo>
                  <a:pt x="8333" y="3694"/>
                </a:lnTo>
                <a:lnTo>
                  <a:pt x="8403" y="3665"/>
                </a:lnTo>
                <a:lnTo>
                  <a:pt x="8473" y="3638"/>
                </a:lnTo>
                <a:lnTo>
                  <a:pt x="8544" y="3613"/>
                </a:lnTo>
                <a:lnTo>
                  <a:pt x="8616" y="3591"/>
                </a:lnTo>
                <a:lnTo>
                  <a:pt x="8689" y="3571"/>
                </a:lnTo>
                <a:lnTo>
                  <a:pt x="8764" y="3554"/>
                </a:lnTo>
                <a:lnTo>
                  <a:pt x="8838" y="3539"/>
                </a:lnTo>
                <a:lnTo>
                  <a:pt x="8914" y="3526"/>
                </a:lnTo>
                <a:lnTo>
                  <a:pt x="8989" y="3515"/>
                </a:lnTo>
                <a:lnTo>
                  <a:pt x="9067" y="3507"/>
                </a:lnTo>
                <a:lnTo>
                  <a:pt x="9143" y="3501"/>
                </a:lnTo>
                <a:lnTo>
                  <a:pt x="9220" y="3497"/>
                </a:lnTo>
                <a:lnTo>
                  <a:pt x="9299" y="3496"/>
                </a:lnTo>
                <a:lnTo>
                  <a:pt x="9377" y="3497"/>
                </a:lnTo>
                <a:lnTo>
                  <a:pt x="9457" y="3500"/>
                </a:lnTo>
                <a:lnTo>
                  <a:pt x="9535" y="3505"/>
                </a:lnTo>
                <a:lnTo>
                  <a:pt x="9615" y="3512"/>
                </a:lnTo>
                <a:lnTo>
                  <a:pt x="9694" y="3522"/>
                </a:lnTo>
                <a:lnTo>
                  <a:pt x="9775" y="3534"/>
                </a:lnTo>
                <a:lnTo>
                  <a:pt x="9854" y="3548"/>
                </a:lnTo>
                <a:lnTo>
                  <a:pt x="9934" y="3565"/>
                </a:lnTo>
                <a:lnTo>
                  <a:pt x="10014" y="3583"/>
                </a:lnTo>
                <a:lnTo>
                  <a:pt x="5275" y="8311"/>
                </a:lnTo>
                <a:close/>
                <a:moveTo>
                  <a:pt x="7441" y="10165"/>
                </a:moveTo>
                <a:lnTo>
                  <a:pt x="7406" y="10107"/>
                </a:lnTo>
                <a:lnTo>
                  <a:pt x="7369" y="10049"/>
                </a:lnTo>
                <a:lnTo>
                  <a:pt x="7332" y="9992"/>
                </a:lnTo>
                <a:lnTo>
                  <a:pt x="7295" y="9936"/>
                </a:lnTo>
                <a:lnTo>
                  <a:pt x="7257" y="9880"/>
                </a:lnTo>
                <a:lnTo>
                  <a:pt x="7218" y="9824"/>
                </a:lnTo>
                <a:lnTo>
                  <a:pt x="7177" y="9768"/>
                </a:lnTo>
                <a:lnTo>
                  <a:pt x="7137" y="9714"/>
                </a:lnTo>
                <a:lnTo>
                  <a:pt x="7096" y="9660"/>
                </a:lnTo>
                <a:lnTo>
                  <a:pt x="7053" y="9606"/>
                </a:lnTo>
                <a:lnTo>
                  <a:pt x="7009" y="9553"/>
                </a:lnTo>
                <a:lnTo>
                  <a:pt x="6965" y="9500"/>
                </a:lnTo>
                <a:lnTo>
                  <a:pt x="6919" y="9448"/>
                </a:lnTo>
                <a:lnTo>
                  <a:pt x="6873" y="9397"/>
                </a:lnTo>
                <a:lnTo>
                  <a:pt x="6824" y="9347"/>
                </a:lnTo>
                <a:lnTo>
                  <a:pt x="6776" y="9297"/>
                </a:lnTo>
                <a:lnTo>
                  <a:pt x="6718" y="9240"/>
                </a:lnTo>
                <a:lnTo>
                  <a:pt x="6658" y="9185"/>
                </a:lnTo>
                <a:lnTo>
                  <a:pt x="6598" y="9131"/>
                </a:lnTo>
                <a:lnTo>
                  <a:pt x="6538" y="9079"/>
                </a:lnTo>
                <a:lnTo>
                  <a:pt x="6475" y="9029"/>
                </a:lnTo>
                <a:lnTo>
                  <a:pt x="6412" y="8978"/>
                </a:lnTo>
                <a:lnTo>
                  <a:pt x="6348" y="8930"/>
                </a:lnTo>
                <a:lnTo>
                  <a:pt x="6284" y="8884"/>
                </a:lnTo>
                <a:lnTo>
                  <a:pt x="6220" y="8838"/>
                </a:lnTo>
                <a:lnTo>
                  <a:pt x="6153" y="8794"/>
                </a:lnTo>
                <a:lnTo>
                  <a:pt x="6087" y="8750"/>
                </a:lnTo>
                <a:lnTo>
                  <a:pt x="6021" y="8707"/>
                </a:lnTo>
                <a:lnTo>
                  <a:pt x="5953" y="8666"/>
                </a:lnTo>
                <a:lnTo>
                  <a:pt x="5885" y="8626"/>
                </a:lnTo>
                <a:lnTo>
                  <a:pt x="5816" y="8587"/>
                </a:lnTo>
                <a:lnTo>
                  <a:pt x="5748" y="8549"/>
                </a:lnTo>
                <a:lnTo>
                  <a:pt x="10542" y="3766"/>
                </a:lnTo>
                <a:lnTo>
                  <a:pt x="10613" y="3798"/>
                </a:lnTo>
                <a:lnTo>
                  <a:pt x="10683" y="3831"/>
                </a:lnTo>
                <a:lnTo>
                  <a:pt x="10752" y="3866"/>
                </a:lnTo>
                <a:lnTo>
                  <a:pt x="10821" y="3903"/>
                </a:lnTo>
                <a:lnTo>
                  <a:pt x="10889" y="3942"/>
                </a:lnTo>
                <a:lnTo>
                  <a:pt x="10958" y="3983"/>
                </a:lnTo>
                <a:lnTo>
                  <a:pt x="11025" y="4026"/>
                </a:lnTo>
                <a:lnTo>
                  <a:pt x="11091" y="4070"/>
                </a:lnTo>
                <a:lnTo>
                  <a:pt x="11157" y="4115"/>
                </a:lnTo>
                <a:lnTo>
                  <a:pt x="11222" y="4163"/>
                </a:lnTo>
                <a:lnTo>
                  <a:pt x="11287" y="4212"/>
                </a:lnTo>
                <a:lnTo>
                  <a:pt x="11351" y="4263"/>
                </a:lnTo>
                <a:lnTo>
                  <a:pt x="11413" y="4317"/>
                </a:lnTo>
                <a:lnTo>
                  <a:pt x="11476" y="4372"/>
                </a:lnTo>
                <a:lnTo>
                  <a:pt x="11537" y="4428"/>
                </a:lnTo>
                <a:lnTo>
                  <a:pt x="11597" y="4487"/>
                </a:lnTo>
                <a:lnTo>
                  <a:pt x="11648" y="4537"/>
                </a:lnTo>
                <a:lnTo>
                  <a:pt x="11696" y="4590"/>
                </a:lnTo>
                <a:lnTo>
                  <a:pt x="11743" y="4642"/>
                </a:lnTo>
                <a:lnTo>
                  <a:pt x="11790" y="4696"/>
                </a:lnTo>
                <a:lnTo>
                  <a:pt x="11835" y="4749"/>
                </a:lnTo>
                <a:lnTo>
                  <a:pt x="11878" y="4803"/>
                </a:lnTo>
                <a:lnTo>
                  <a:pt x="11919" y="4859"/>
                </a:lnTo>
                <a:lnTo>
                  <a:pt x="11961" y="4915"/>
                </a:lnTo>
                <a:lnTo>
                  <a:pt x="12000" y="4970"/>
                </a:lnTo>
                <a:lnTo>
                  <a:pt x="12038" y="5027"/>
                </a:lnTo>
                <a:lnTo>
                  <a:pt x="12075" y="5084"/>
                </a:lnTo>
                <a:lnTo>
                  <a:pt x="12110" y="5142"/>
                </a:lnTo>
                <a:lnTo>
                  <a:pt x="12145" y="5200"/>
                </a:lnTo>
                <a:lnTo>
                  <a:pt x="12178" y="5258"/>
                </a:lnTo>
                <a:lnTo>
                  <a:pt x="12210" y="5316"/>
                </a:lnTo>
                <a:lnTo>
                  <a:pt x="12241" y="5375"/>
                </a:lnTo>
                <a:lnTo>
                  <a:pt x="7441" y="10165"/>
                </a:lnTo>
                <a:close/>
                <a:moveTo>
                  <a:pt x="8055" y="11941"/>
                </a:moveTo>
                <a:lnTo>
                  <a:pt x="8045" y="11856"/>
                </a:lnTo>
                <a:lnTo>
                  <a:pt x="8035" y="11772"/>
                </a:lnTo>
                <a:lnTo>
                  <a:pt x="8022" y="11687"/>
                </a:lnTo>
                <a:lnTo>
                  <a:pt x="8008" y="11603"/>
                </a:lnTo>
                <a:lnTo>
                  <a:pt x="7991" y="11519"/>
                </a:lnTo>
                <a:lnTo>
                  <a:pt x="7973" y="11435"/>
                </a:lnTo>
                <a:lnTo>
                  <a:pt x="7953" y="11352"/>
                </a:lnTo>
                <a:lnTo>
                  <a:pt x="7931" y="11270"/>
                </a:lnTo>
                <a:lnTo>
                  <a:pt x="7907" y="11187"/>
                </a:lnTo>
                <a:lnTo>
                  <a:pt x="7882" y="11105"/>
                </a:lnTo>
                <a:lnTo>
                  <a:pt x="7854" y="11024"/>
                </a:lnTo>
                <a:lnTo>
                  <a:pt x="7825" y="10943"/>
                </a:lnTo>
                <a:lnTo>
                  <a:pt x="7795" y="10861"/>
                </a:lnTo>
                <a:lnTo>
                  <a:pt x="7763" y="10781"/>
                </a:lnTo>
                <a:lnTo>
                  <a:pt x="7729" y="10702"/>
                </a:lnTo>
                <a:lnTo>
                  <a:pt x="7693" y="10622"/>
                </a:lnTo>
                <a:lnTo>
                  <a:pt x="12448" y="5878"/>
                </a:lnTo>
                <a:lnTo>
                  <a:pt x="12475" y="5965"/>
                </a:lnTo>
                <a:lnTo>
                  <a:pt x="12499" y="6051"/>
                </a:lnTo>
                <a:lnTo>
                  <a:pt x="12519" y="6137"/>
                </a:lnTo>
                <a:lnTo>
                  <a:pt x="12537" y="6223"/>
                </a:lnTo>
                <a:lnTo>
                  <a:pt x="12553" y="6310"/>
                </a:lnTo>
                <a:lnTo>
                  <a:pt x="12566" y="6396"/>
                </a:lnTo>
                <a:lnTo>
                  <a:pt x="12576" y="6482"/>
                </a:lnTo>
                <a:lnTo>
                  <a:pt x="12583" y="6568"/>
                </a:lnTo>
                <a:lnTo>
                  <a:pt x="12588" y="6654"/>
                </a:lnTo>
                <a:lnTo>
                  <a:pt x="12591" y="6739"/>
                </a:lnTo>
                <a:lnTo>
                  <a:pt x="12591" y="6824"/>
                </a:lnTo>
                <a:lnTo>
                  <a:pt x="12588" y="6908"/>
                </a:lnTo>
                <a:lnTo>
                  <a:pt x="12582" y="6992"/>
                </a:lnTo>
                <a:lnTo>
                  <a:pt x="12574" y="7075"/>
                </a:lnTo>
                <a:lnTo>
                  <a:pt x="12563" y="7158"/>
                </a:lnTo>
                <a:lnTo>
                  <a:pt x="12549" y="7239"/>
                </a:lnTo>
                <a:lnTo>
                  <a:pt x="12533" y="7320"/>
                </a:lnTo>
                <a:lnTo>
                  <a:pt x="12513" y="7400"/>
                </a:lnTo>
                <a:lnTo>
                  <a:pt x="12492" y="7479"/>
                </a:lnTo>
                <a:lnTo>
                  <a:pt x="12467" y="7557"/>
                </a:lnTo>
                <a:lnTo>
                  <a:pt x="12439" y="7635"/>
                </a:lnTo>
                <a:lnTo>
                  <a:pt x="12409" y="7710"/>
                </a:lnTo>
                <a:lnTo>
                  <a:pt x="12376" y="7784"/>
                </a:lnTo>
                <a:lnTo>
                  <a:pt x="12340" y="7857"/>
                </a:lnTo>
                <a:lnTo>
                  <a:pt x="12302" y="7930"/>
                </a:lnTo>
                <a:lnTo>
                  <a:pt x="12260" y="8000"/>
                </a:lnTo>
                <a:lnTo>
                  <a:pt x="12216" y="8069"/>
                </a:lnTo>
                <a:lnTo>
                  <a:pt x="12169" y="8136"/>
                </a:lnTo>
                <a:lnTo>
                  <a:pt x="12120" y="8203"/>
                </a:lnTo>
                <a:lnTo>
                  <a:pt x="12066" y="8267"/>
                </a:lnTo>
                <a:lnTo>
                  <a:pt x="12011" y="8329"/>
                </a:lnTo>
                <a:lnTo>
                  <a:pt x="11953" y="8389"/>
                </a:lnTo>
                <a:lnTo>
                  <a:pt x="11947" y="8394"/>
                </a:lnTo>
                <a:lnTo>
                  <a:pt x="11940" y="8400"/>
                </a:lnTo>
                <a:lnTo>
                  <a:pt x="11948" y="8406"/>
                </a:lnTo>
                <a:lnTo>
                  <a:pt x="8060" y="12314"/>
                </a:lnTo>
                <a:lnTo>
                  <a:pt x="8061" y="12268"/>
                </a:lnTo>
                <a:lnTo>
                  <a:pt x="8061" y="12222"/>
                </a:lnTo>
                <a:lnTo>
                  <a:pt x="8062" y="12175"/>
                </a:lnTo>
                <a:lnTo>
                  <a:pt x="8062" y="12129"/>
                </a:lnTo>
                <a:lnTo>
                  <a:pt x="8062" y="12082"/>
                </a:lnTo>
                <a:lnTo>
                  <a:pt x="8061" y="12035"/>
                </a:lnTo>
                <a:lnTo>
                  <a:pt x="8059" y="11988"/>
                </a:lnTo>
                <a:lnTo>
                  <a:pt x="8055" y="11941"/>
                </a:lnTo>
                <a:close/>
                <a:moveTo>
                  <a:pt x="14785" y="1295"/>
                </a:moveTo>
                <a:lnTo>
                  <a:pt x="14707" y="1218"/>
                </a:lnTo>
                <a:lnTo>
                  <a:pt x="14626" y="1144"/>
                </a:lnTo>
                <a:lnTo>
                  <a:pt x="14546" y="1072"/>
                </a:lnTo>
                <a:lnTo>
                  <a:pt x="14463" y="1003"/>
                </a:lnTo>
                <a:lnTo>
                  <a:pt x="14379" y="934"/>
                </a:lnTo>
                <a:lnTo>
                  <a:pt x="14294" y="869"/>
                </a:lnTo>
                <a:lnTo>
                  <a:pt x="14208" y="806"/>
                </a:lnTo>
                <a:lnTo>
                  <a:pt x="14119" y="745"/>
                </a:lnTo>
                <a:lnTo>
                  <a:pt x="14031" y="685"/>
                </a:lnTo>
                <a:lnTo>
                  <a:pt x="13941" y="629"/>
                </a:lnTo>
                <a:lnTo>
                  <a:pt x="13851" y="575"/>
                </a:lnTo>
                <a:lnTo>
                  <a:pt x="13758" y="523"/>
                </a:lnTo>
                <a:lnTo>
                  <a:pt x="13666" y="473"/>
                </a:lnTo>
                <a:lnTo>
                  <a:pt x="13572" y="426"/>
                </a:lnTo>
                <a:lnTo>
                  <a:pt x="13478" y="380"/>
                </a:lnTo>
                <a:lnTo>
                  <a:pt x="13382" y="338"/>
                </a:lnTo>
                <a:lnTo>
                  <a:pt x="13286" y="298"/>
                </a:lnTo>
                <a:lnTo>
                  <a:pt x="13190" y="260"/>
                </a:lnTo>
                <a:lnTo>
                  <a:pt x="13092" y="225"/>
                </a:lnTo>
                <a:lnTo>
                  <a:pt x="12995" y="193"/>
                </a:lnTo>
                <a:lnTo>
                  <a:pt x="12896" y="162"/>
                </a:lnTo>
                <a:lnTo>
                  <a:pt x="12798" y="134"/>
                </a:lnTo>
                <a:lnTo>
                  <a:pt x="12698" y="109"/>
                </a:lnTo>
                <a:lnTo>
                  <a:pt x="12598" y="86"/>
                </a:lnTo>
                <a:lnTo>
                  <a:pt x="12499" y="66"/>
                </a:lnTo>
                <a:lnTo>
                  <a:pt x="12398" y="49"/>
                </a:lnTo>
                <a:lnTo>
                  <a:pt x="12299" y="34"/>
                </a:lnTo>
                <a:lnTo>
                  <a:pt x="12198" y="22"/>
                </a:lnTo>
                <a:lnTo>
                  <a:pt x="12097" y="12"/>
                </a:lnTo>
                <a:lnTo>
                  <a:pt x="11996" y="5"/>
                </a:lnTo>
                <a:lnTo>
                  <a:pt x="11895" y="1"/>
                </a:lnTo>
                <a:lnTo>
                  <a:pt x="11795" y="0"/>
                </a:lnTo>
                <a:lnTo>
                  <a:pt x="11710" y="1"/>
                </a:lnTo>
                <a:lnTo>
                  <a:pt x="11626" y="4"/>
                </a:lnTo>
                <a:lnTo>
                  <a:pt x="11542" y="9"/>
                </a:lnTo>
                <a:lnTo>
                  <a:pt x="11459" y="16"/>
                </a:lnTo>
                <a:lnTo>
                  <a:pt x="11376" y="24"/>
                </a:lnTo>
                <a:lnTo>
                  <a:pt x="11294" y="35"/>
                </a:lnTo>
                <a:lnTo>
                  <a:pt x="11212" y="47"/>
                </a:lnTo>
                <a:lnTo>
                  <a:pt x="11131" y="62"/>
                </a:lnTo>
                <a:lnTo>
                  <a:pt x="11051" y="78"/>
                </a:lnTo>
                <a:lnTo>
                  <a:pt x="10971" y="96"/>
                </a:lnTo>
                <a:lnTo>
                  <a:pt x="10892" y="116"/>
                </a:lnTo>
                <a:lnTo>
                  <a:pt x="10814" y="139"/>
                </a:lnTo>
                <a:lnTo>
                  <a:pt x="10736" y="162"/>
                </a:lnTo>
                <a:lnTo>
                  <a:pt x="10660" y="187"/>
                </a:lnTo>
                <a:lnTo>
                  <a:pt x="10584" y="215"/>
                </a:lnTo>
                <a:lnTo>
                  <a:pt x="10509" y="243"/>
                </a:lnTo>
                <a:lnTo>
                  <a:pt x="10435" y="274"/>
                </a:lnTo>
                <a:lnTo>
                  <a:pt x="10361" y="307"/>
                </a:lnTo>
                <a:lnTo>
                  <a:pt x="10289" y="341"/>
                </a:lnTo>
                <a:lnTo>
                  <a:pt x="10217" y="377"/>
                </a:lnTo>
                <a:lnTo>
                  <a:pt x="10147" y="416"/>
                </a:lnTo>
                <a:lnTo>
                  <a:pt x="10078" y="455"/>
                </a:lnTo>
                <a:lnTo>
                  <a:pt x="10010" y="496"/>
                </a:lnTo>
                <a:lnTo>
                  <a:pt x="9943" y="539"/>
                </a:lnTo>
                <a:lnTo>
                  <a:pt x="9876" y="583"/>
                </a:lnTo>
                <a:lnTo>
                  <a:pt x="9811" y="629"/>
                </a:lnTo>
                <a:lnTo>
                  <a:pt x="9748" y="677"/>
                </a:lnTo>
                <a:lnTo>
                  <a:pt x="9684" y="727"/>
                </a:lnTo>
                <a:lnTo>
                  <a:pt x="9623" y="778"/>
                </a:lnTo>
                <a:lnTo>
                  <a:pt x="9562" y="831"/>
                </a:lnTo>
                <a:lnTo>
                  <a:pt x="9503" y="885"/>
                </a:lnTo>
                <a:lnTo>
                  <a:pt x="9446" y="941"/>
                </a:lnTo>
                <a:lnTo>
                  <a:pt x="6997" y="3403"/>
                </a:lnTo>
                <a:lnTo>
                  <a:pt x="6986" y="3412"/>
                </a:lnTo>
                <a:lnTo>
                  <a:pt x="6974" y="3422"/>
                </a:lnTo>
                <a:lnTo>
                  <a:pt x="6969" y="3428"/>
                </a:lnTo>
                <a:lnTo>
                  <a:pt x="6964" y="3435"/>
                </a:lnTo>
                <a:lnTo>
                  <a:pt x="6965" y="3436"/>
                </a:lnTo>
                <a:lnTo>
                  <a:pt x="1769" y="8659"/>
                </a:lnTo>
                <a:lnTo>
                  <a:pt x="1747" y="8681"/>
                </a:lnTo>
                <a:lnTo>
                  <a:pt x="1725" y="8704"/>
                </a:lnTo>
                <a:lnTo>
                  <a:pt x="1704" y="8728"/>
                </a:lnTo>
                <a:lnTo>
                  <a:pt x="1683" y="8751"/>
                </a:lnTo>
                <a:lnTo>
                  <a:pt x="1642" y="8799"/>
                </a:lnTo>
                <a:lnTo>
                  <a:pt x="1602" y="8847"/>
                </a:lnTo>
                <a:lnTo>
                  <a:pt x="1564" y="8897"/>
                </a:lnTo>
                <a:lnTo>
                  <a:pt x="1528" y="8949"/>
                </a:lnTo>
                <a:lnTo>
                  <a:pt x="1494" y="9002"/>
                </a:lnTo>
                <a:lnTo>
                  <a:pt x="1461" y="9055"/>
                </a:lnTo>
                <a:lnTo>
                  <a:pt x="1429" y="9109"/>
                </a:lnTo>
                <a:lnTo>
                  <a:pt x="1400" y="9165"/>
                </a:lnTo>
                <a:lnTo>
                  <a:pt x="1372" y="9221"/>
                </a:lnTo>
                <a:lnTo>
                  <a:pt x="1347" y="9279"/>
                </a:lnTo>
                <a:lnTo>
                  <a:pt x="1322" y="9336"/>
                </a:lnTo>
                <a:lnTo>
                  <a:pt x="1300" y="9395"/>
                </a:lnTo>
                <a:lnTo>
                  <a:pt x="1279" y="9454"/>
                </a:lnTo>
                <a:lnTo>
                  <a:pt x="1260" y="9514"/>
                </a:lnTo>
                <a:lnTo>
                  <a:pt x="78" y="13784"/>
                </a:lnTo>
                <a:lnTo>
                  <a:pt x="74" y="13803"/>
                </a:lnTo>
                <a:lnTo>
                  <a:pt x="65" y="13846"/>
                </a:lnTo>
                <a:lnTo>
                  <a:pt x="53" y="13908"/>
                </a:lnTo>
                <a:lnTo>
                  <a:pt x="38" y="13984"/>
                </a:lnTo>
                <a:lnTo>
                  <a:pt x="31" y="14025"/>
                </a:lnTo>
                <a:lnTo>
                  <a:pt x="24" y="14066"/>
                </a:lnTo>
                <a:lnTo>
                  <a:pt x="18" y="14109"/>
                </a:lnTo>
                <a:lnTo>
                  <a:pt x="12" y="14151"/>
                </a:lnTo>
                <a:lnTo>
                  <a:pt x="7" y="14192"/>
                </a:lnTo>
                <a:lnTo>
                  <a:pt x="3" y="14231"/>
                </a:lnTo>
                <a:lnTo>
                  <a:pt x="1" y="14268"/>
                </a:lnTo>
                <a:lnTo>
                  <a:pt x="0" y="14302"/>
                </a:lnTo>
                <a:lnTo>
                  <a:pt x="2" y="14392"/>
                </a:lnTo>
                <a:lnTo>
                  <a:pt x="9" y="14481"/>
                </a:lnTo>
                <a:lnTo>
                  <a:pt x="20" y="14569"/>
                </a:lnTo>
                <a:lnTo>
                  <a:pt x="36" y="14656"/>
                </a:lnTo>
                <a:lnTo>
                  <a:pt x="55" y="14740"/>
                </a:lnTo>
                <a:lnTo>
                  <a:pt x="79" y="14824"/>
                </a:lnTo>
                <a:lnTo>
                  <a:pt x="107" y="14906"/>
                </a:lnTo>
                <a:lnTo>
                  <a:pt x="139" y="14985"/>
                </a:lnTo>
                <a:lnTo>
                  <a:pt x="174" y="15063"/>
                </a:lnTo>
                <a:lnTo>
                  <a:pt x="212" y="15139"/>
                </a:lnTo>
                <a:lnTo>
                  <a:pt x="256" y="15212"/>
                </a:lnTo>
                <a:lnTo>
                  <a:pt x="301" y="15283"/>
                </a:lnTo>
                <a:lnTo>
                  <a:pt x="350" y="15352"/>
                </a:lnTo>
                <a:lnTo>
                  <a:pt x="402" y="15419"/>
                </a:lnTo>
                <a:lnTo>
                  <a:pt x="458" y="15483"/>
                </a:lnTo>
                <a:lnTo>
                  <a:pt x="516" y="15543"/>
                </a:lnTo>
                <a:lnTo>
                  <a:pt x="577" y="15601"/>
                </a:lnTo>
                <a:lnTo>
                  <a:pt x="642" y="15657"/>
                </a:lnTo>
                <a:lnTo>
                  <a:pt x="708" y="15709"/>
                </a:lnTo>
                <a:lnTo>
                  <a:pt x="778" y="15758"/>
                </a:lnTo>
                <a:lnTo>
                  <a:pt x="849" y="15804"/>
                </a:lnTo>
                <a:lnTo>
                  <a:pt x="922" y="15846"/>
                </a:lnTo>
                <a:lnTo>
                  <a:pt x="999" y="15884"/>
                </a:lnTo>
                <a:lnTo>
                  <a:pt x="1076" y="15919"/>
                </a:lnTo>
                <a:lnTo>
                  <a:pt x="1157" y="15952"/>
                </a:lnTo>
                <a:lnTo>
                  <a:pt x="1238" y="15979"/>
                </a:lnTo>
                <a:lnTo>
                  <a:pt x="1323" y="16003"/>
                </a:lnTo>
                <a:lnTo>
                  <a:pt x="1407" y="16022"/>
                </a:lnTo>
                <a:lnTo>
                  <a:pt x="1495" y="16038"/>
                </a:lnTo>
                <a:lnTo>
                  <a:pt x="1582" y="16049"/>
                </a:lnTo>
                <a:lnTo>
                  <a:pt x="1672" y="16056"/>
                </a:lnTo>
                <a:lnTo>
                  <a:pt x="1763" y="16058"/>
                </a:lnTo>
                <a:lnTo>
                  <a:pt x="1801" y="16057"/>
                </a:lnTo>
                <a:lnTo>
                  <a:pt x="1843" y="16054"/>
                </a:lnTo>
                <a:lnTo>
                  <a:pt x="1887" y="16049"/>
                </a:lnTo>
                <a:lnTo>
                  <a:pt x="1933" y="16044"/>
                </a:lnTo>
                <a:lnTo>
                  <a:pt x="1981" y="16037"/>
                </a:lnTo>
                <a:lnTo>
                  <a:pt x="2028" y="16029"/>
                </a:lnTo>
                <a:lnTo>
                  <a:pt x="2075" y="16020"/>
                </a:lnTo>
                <a:lnTo>
                  <a:pt x="2122" y="16012"/>
                </a:lnTo>
                <a:lnTo>
                  <a:pt x="2205" y="15995"/>
                </a:lnTo>
                <a:lnTo>
                  <a:pt x="2275" y="15980"/>
                </a:lnTo>
                <a:lnTo>
                  <a:pt x="2324" y="15969"/>
                </a:lnTo>
                <a:lnTo>
                  <a:pt x="2345" y="15964"/>
                </a:lnTo>
                <a:lnTo>
                  <a:pt x="6609" y="14846"/>
                </a:lnTo>
                <a:lnTo>
                  <a:pt x="6669" y="14827"/>
                </a:lnTo>
                <a:lnTo>
                  <a:pt x="6729" y="14805"/>
                </a:lnTo>
                <a:lnTo>
                  <a:pt x="6788" y="14783"/>
                </a:lnTo>
                <a:lnTo>
                  <a:pt x="6845" y="14759"/>
                </a:lnTo>
                <a:lnTo>
                  <a:pt x="6903" y="14733"/>
                </a:lnTo>
                <a:lnTo>
                  <a:pt x="6960" y="14705"/>
                </a:lnTo>
                <a:lnTo>
                  <a:pt x="7015" y="14675"/>
                </a:lnTo>
                <a:lnTo>
                  <a:pt x="7070" y="14644"/>
                </a:lnTo>
                <a:lnTo>
                  <a:pt x="7123" y="14612"/>
                </a:lnTo>
                <a:lnTo>
                  <a:pt x="7175" y="14577"/>
                </a:lnTo>
                <a:lnTo>
                  <a:pt x="7227" y="14541"/>
                </a:lnTo>
                <a:lnTo>
                  <a:pt x="7277" y="14502"/>
                </a:lnTo>
                <a:lnTo>
                  <a:pt x="7326" y="14463"/>
                </a:lnTo>
                <a:lnTo>
                  <a:pt x="7375" y="14422"/>
                </a:lnTo>
                <a:lnTo>
                  <a:pt x="7421" y="14380"/>
                </a:lnTo>
                <a:lnTo>
                  <a:pt x="7466" y="14336"/>
                </a:lnTo>
                <a:lnTo>
                  <a:pt x="15143" y="6617"/>
                </a:lnTo>
                <a:lnTo>
                  <a:pt x="15270" y="6483"/>
                </a:lnTo>
                <a:lnTo>
                  <a:pt x="15387" y="6344"/>
                </a:lnTo>
                <a:lnTo>
                  <a:pt x="15495" y="6200"/>
                </a:lnTo>
                <a:lnTo>
                  <a:pt x="15594" y="6053"/>
                </a:lnTo>
                <a:lnTo>
                  <a:pt x="15685" y="5900"/>
                </a:lnTo>
                <a:lnTo>
                  <a:pt x="15766" y="5744"/>
                </a:lnTo>
                <a:lnTo>
                  <a:pt x="15837" y="5584"/>
                </a:lnTo>
                <a:lnTo>
                  <a:pt x="15901" y="5421"/>
                </a:lnTo>
                <a:lnTo>
                  <a:pt x="15955" y="5254"/>
                </a:lnTo>
                <a:lnTo>
                  <a:pt x="16000" y="5084"/>
                </a:lnTo>
                <a:lnTo>
                  <a:pt x="16037" y="4913"/>
                </a:lnTo>
                <a:lnTo>
                  <a:pt x="16065" y="4739"/>
                </a:lnTo>
                <a:lnTo>
                  <a:pt x="16083" y="4563"/>
                </a:lnTo>
                <a:lnTo>
                  <a:pt x="16093" y="4387"/>
                </a:lnTo>
                <a:lnTo>
                  <a:pt x="16094" y="4208"/>
                </a:lnTo>
                <a:lnTo>
                  <a:pt x="16087" y="4030"/>
                </a:lnTo>
                <a:lnTo>
                  <a:pt x="16070" y="3850"/>
                </a:lnTo>
                <a:lnTo>
                  <a:pt x="16045" y="3669"/>
                </a:lnTo>
                <a:lnTo>
                  <a:pt x="16011" y="3490"/>
                </a:lnTo>
                <a:lnTo>
                  <a:pt x="15968" y="3310"/>
                </a:lnTo>
                <a:lnTo>
                  <a:pt x="15917" y="3131"/>
                </a:lnTo>
                <a:lnTo>
                  <a:pt x="15857" y="2953"/>
                </a:lnTo>
                <a:lnTo>
                  <a:pt x="15788" y="2776"/>
                </a:lnTo>
                <a:lnTo>
                  <a:pt x="15711" y="2601"/>
                </a:lnTo>
                <a:lnTo>
                  <a:pt x="15625" y="2428"/>
                </a:lnTo>
                <a:lnTo>
                  <a:pt x="15531" y="2257"/>
                </a:lnTo>
                <a:lnTo>
                  <a:pt x="15428" y="2089"/>
                </a:lnTo>
                <a:lnTo>
                  <a:pt x="15316" y="1923"/>
                </a:lnTo>
                <a:lnTo>
                  <a:pt x="15196" y="1760"/>
                </a:lnTo>
                <a:lnTo>
                  <a:pt x="15067" y="1602"/>
                </a:lnTo>
                <a:lnTo>
                  <a:pt x="14930" y="1446"/>
                </a:lnTo>
                <a:lnTo>
                  <a:pt x="14785" y="12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(Dark Orange Subhead)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6E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265500" y="1156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DB4028"/>
              </a:buClr>
              <a:buSzPts val="1800"/>
              <a:buChar char="●"/>
              <a:defRPr>
                <a:solidFill>
                  <a:srgbClr val="511263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" name="Google Shape;384;p52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52"/>
          <p:cNvSpPr/>
          <p:nvPr/>
        </p:nvSpPr>
        <p:spPr>
          <a:xfrm>
            <a:off x="4901895" y="3073005"/>
            <a:ext cx="420600" cy="420600"/>
          </a:xfrm>
          <a:prstGeom prst="ellipse">
            <a:avLst/>
          </a:prstGeom>
          <a:solidFill>
            <a:srgbClr val="10B267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52"/>
          <p:cNvSpPr/>
          <p:nvPr/>
        </p:nvSpPr>
        <p:spPr>
          <a:xfrm>
            <a:off x="4901895" y="3947420"/>
            <a:ext cx="420600" cy="420600"/>
          </a:xfrm>
          <a:prstGeom prst="ellipse">
            <a:avLst/>
          </a:prstGeom>
          <a:solidFill>
            <a:srgbClr val="10B267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5620757" y="1546329"/>
            <a:ext cx="2809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 goes here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52"/>
          <p:cNvSpPr txBox="1"/>
          <p:nvPr/>
        </p:nvSpPr>
        <p:spPr>
          <a:xfrm>
            <a:off x="5620770" y="1339997"/>
            <a:ext cx="2424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52"/>
          <p:cNvSpPr txBox="1"/>
          <p:nvPr/>
        </p:nvSpPr>
        <p:spPr>
          <a:xfrm>
            <a:off x="5620757" y="2427440"/>
            <a:ext cx="2809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Text goes here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52"/>
          <p:cNvSpPr txBox="1"/>
          <p:nvPr/>
        </p:nvSpPr>
        <p:spPr>
          <a:xfrm>
            <a:off x="5620768" y="2239669"/>
            <a:ext cx="2127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5620757" y="3275796"/>
            <a:ext cx="2809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Text goes here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52"/>
          <p:cNvSpPr txBox="1"/>
          <p:nvPr/>
        </p:nvSpPr>
        <p:spPr>
          <a:xfrm>
            <a:off x="5620765" y="3078759"/>
            <a:ext cx="158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52"/>
          <p:cNvSpPr txBox="1"/>
          <p:nvPr/>
        </p:nvSpPr>
        <p:spPr>
          <a:xfrm>
            <a:off x="5620757" y="4098126"/>
            <a:ext cx="2809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Text goes here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5620756" y="3873287"/>
            <a:ext cx="1159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52"/>
          <p:cNvSpPr txBox="1"/>
          <p:nvPr/>
        </p:nvSpPr>
        <p:spPr>
          <a:xfrm>
            <a:off x="4835707" y="3167838"/>
            <a:ext cx="54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03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52"/>
          <p:cNvSpPr txBox="1"/>
          <p:nvPr/>
        </p:nvSpPr>
        <p:spPr>
          <a:xfrm>
            <a:off x="4835707" y="4042233"/>
            <a:ext cx="54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8C6DC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04</a:t>
            </a:r>
            <a:endParaRPr sz="1100">
              <a:solidFill>
                <a:srgbClr val="8C6DC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52"/>
          <p:cNvSpPr/>
          <p:nvPr/>
        </p:nvSpPr>
        <p:spPr>
          <a:xfrm>
            <a:off x="4899720" y="1324169"/>
            <a:ext cx="420600" cy="4206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52"/>
          <p:cNvSpPr txBox="1"/>
          <p:nvPr/>
        </p:nvSpPr>
        <p:spPr>
          <a:xfrm>
            <a:off x="4835707" y="1419059"/>
            <a:ext cx="54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01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52"/>
          <p:cNvSpPr/>
          <p:nvPr/>
        </p:nvSpPr>
        <p:spPr>
          <a:xfrm>
            <a:off x="4899720" y="2198608"/>
            <a:ext cx="420600" cy="420600"/>
          </a:xfrm>
          <a:prstGeom prst="ellipse">
            <a:avLst/>
          </a:prstGeom>
          <a:solidFill>
            <a:srgbClr val="10B267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2"/>
          <p:cNvSpPr txBox="1"/>
          <p:nvPr/>
        </p:nvSpPr>
        <p:spPr>
          <a:xfrm>
            <a:off x="4835707" y="2293448"/>
            <a:ext cx="54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0B26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02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4899720" y="1324220"/>
            <a:ext cx="420600" cy="420600"/>
          </a:xfrm>
          <a:prstGeom prst="ellipse">
            <a:avLst/>
          </a:prstGeom>
          <a:solidFill>
            <a:srgbClr val="10B267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52"/>
          <p:cNvSpPr txBox="1"/>
          <p:nvPr/>
        </p:nvSpPr>
        <p:spPr>
          <a:xfrm>
            <a:off x="548639" y="1591381"/>
            <a:ext cx="34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548639" y="2145379"/>
            <a:ext cx="347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Google Shape;406;p5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53"/>
          <p:cNvSpPr/>
          <p:nvPr/>
        </p:nvSpPr>
        <p:spPr>
          <a:xfrm>
            <a:off x="5878943" y="838351"/>
            <a:ext cx="2623200" cy="3466800"/>
          </a:xfrm>
          <a:prstGeom prst="roundRect">
            <a:avLst>
              <a:gd fmla="val 2197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3264811" y="838350"/>
            <a:ext cx="5237400" cy="2310000"/>
          </a:xfrm>
          <a:prstGeom prst="roundRect">
            <a:avLst>
              <a:gd fmla="val 3509" name="adj"/>
            </a:avLst>
          </a:prstGeom>
          <a:solidFill>
            <a:srgbClr val="E7E6E6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641800" y="838350"/>
            <a:ext cx="7860300" cy="11532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909758" y="1020691"/>
            <a:ext cx="14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909759" y="1323771"/>
            <a:ext cx="2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</a:t>
            </a: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53"/>
          <p:cNvSpPr txBox="1"/>
          <p:nvPr/>
        </p:nvSpPr>
        <p:spPr>
          <a:xfrm>
            <a:off x="3646175" y="1323771"/>
            <a:ext cx="229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620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7620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Bullet point list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3564855" y="1020691"/>
            <a:ext cx="1876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20ACE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B20AC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53"/>
          <p:cNvSpPr txBox="1"/>
          <p:nvPr/>
        </p:nvSpPr>
        <p:spPr>
          <a:xfrm>
            <a:off x="6211601" y="1057899"/>
            <a:ext cx="1602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80ACE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880AC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53"/>
          <p:cNvSpPr txBox="1"/>
          <p:nvPr/>
        </p:nvSpPr>
        <p:spPr>
          <a:xfrm>
            <a:off x="6212013" y="1360980"/>
            <a:ext cx="19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ali.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3608589" y="2204908"/>
            <a:ext cx="1933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1147C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4114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3661407" y="2527900"/>
            <a:ext cx="193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6137124" y="2209055"/>
            <a:ext cx="2087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1147C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4114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6154396" y="2532047"/>
            <a:ext cx="217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ali.</a:t>
            </a: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6164246" y="3339886"/>
            <a:ext cx="14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5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53"/>
          <p:cNvSpPr txBox="1"/>
          <p:nvPr/>
        </p:nvSpPr>
        <p:spPr>
          <a:xfrm>
            <a:off x="6147177" y="3644746"/>
            <a:ext cx="2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ali.</a:t>
            </a: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590650" y="3292275"/>
            <a:ext cx="344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53"/>
          <p:cNvSpPr txBox="1"/>
          <p:nvPr/>
        </p:nvSpPr>
        <p:spPr>
          <a:xfrm>
            <a:off x="590650" y="3753975"/>
            <a:ext cx="297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 aliqua.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24" name="Google Shape;42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"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Google Shape;426;p5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7" name="Google Shape;427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4"/>
          <p:cNvSpPr/>
          <p:nvPr/>
        </p:nvSpPr>
        <p:spPr>
          <a:xfrm>
            <a:off x="3233906" y="1088400"/>
            <a:ext cx="54042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5956331" y="1088400"/>
            <a:ext cx="26817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54"/>
          <p:cNvSpPr/>
          <p:nvPr/>
        </p:nvSpPr>
        <p:spPr>
          <a:xfrm>
            <a:off x="591182" y="1116031"/>
            <a:ext cx="80466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3233830" y="1116038"/>
            <a:ext cx="54042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54"/>
          <p:cNvSpPr/>
          <p:nvPr/>
        </p:nvSpPr>
        <p:spPr>
          <a:xfrm>
            <a:off x="5956331" y="1088400"/>
            <a:ext cx="26817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54"/>
          <p:cNvSpPr txBox="1"/>
          <p:nvPr/>
        </p:nvSpPr>
        <p:spPr>
          <a:xfrm>
            <a:off x="822956" y="1485939"/>
            <a:ext cx="1116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Category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822956" y="1231913"/>
            <a:ext cx="2410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822958" y="1652867"/>
            <a:ext cx="2136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magna.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6183507" y="1485938"/>
            <a:ext cx="1641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Category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54"/>
          <p:cNvSpPr txBox="1"/>
          <p:nvPr/>
        </p:nvSpPr>
        <p:spPr>
          <a:xfrm>
            <a:off x="6183508" y="1231913"/>
            <a:ext cx="2212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54"/>
          <p:cNvSpPr txBox="1"/>
          <p:nvPr/>
        </p:nvSpPr>
        <p:spPr>
          <a:xfrm>
            <a:off x="6183507" y="1652867"/>
            <a:ext cx="2136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magna.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3508213" y="1485938"/>
            <a:ext cx="2011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Category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54"/>
          <p:cNvSpPr txBox="1"/>
          <p:nvPr/>
        </p:nvSpPr>
        <p:spPr>
          <a:xfrm>
            <a:off x="3508201" y="1231913"/>
            <a:ext cx="2347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3508227" y="1652867"/>
            <a:ext cx="2136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magna.</a:t>
            </a:r>
            <a:endParaRPr sz="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548639" y="3536693"/>
            <a:ext cx="241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400">
              <a:solidFill>
                <a:srgbClr val="009A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591183" y="4006373"/>
            <a:ext cx="381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Sub-Headline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546361" y="3057941"/>
            <a:ext cx="1097400" cy="274200"/>
          </a:xfrm>
          <a:prstGeom prst="roundRect">
            <a:avLst>
              <a:gd fmla="val 50000" name="adj"/>
            </a:avLst>
          </a:prstGeom>
          <a:solidFill>
            <a:srgbClr val="D9D2E9"/>
          </a:solidFill>
          <a:ln cap="flat" cmpd="sng" w="12700">
            <a:solidFill>
              <a:srgbClr val="CE0A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689853" y="3125181"/>
            <a:ext cx="810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H2 2022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6183505" y="2703167"/>
            <a:ext cx="1116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Category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6183508" y="2449134"/>
            <a:ext cx="193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1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6183507" y="2870094"/>
            <a:ext cx="2136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magna.</a:t>
            </a: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3508215" y="2703159"/>
            <a:ext cx="1641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rgbClr val="CE0A8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Category</a:t>
            </a:r>
            <a:endParaRPr sz="1100">
              <a:solidFill>
                <a:srgbClr val="CE0A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3508203" y="2449134"/>
            <a:ext cx="2212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1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3508227" y="2870094"/>
            <a:ext cx="2136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labore et dolore magna.</a:t>
            </a: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Google Shape;454;p5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55"/>
          <p:cNvSpPr txBox="1"/>
          <p:nvPr/>
        </p:nvSpPr>
        <p:spPr>
          <a:xfrm>
            <a:off x="844162" y="1043280"/>
            <a:ext cx="7221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A96F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Sub-Headline</a:t>
            </a:r>
            <a:endParaRPr sz="1300">
              <a:solidFill>
                <a:srgbClr val="2A96F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p55"/>
          <p:cNvSpPr txBox="1"/>
          <p:nvPr/>
        </p:nvSpPr>
        <p:spPr>
          <a:xfrm>
            <a:off x="844162" y="641419"/>
            <a:ext cx="7455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b="1" sz="2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7" name="Google Shape;45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6725" y="3214250"/>
            <a:ext cx="5856" cy="278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5"/>
          <p:cNvSpPr txBox="1"/>
          <p:nvPr/>
        </p:nvSpPr>
        <p:spPr>
          <a:xfrm>
            <a:off x="829680" y="2038427"/>
            <a:ext cx="15486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55"/>
          <p:cNvSpPr txBox="1"/>
          <p:nvPr/>
        </p:nvSpPr>
        <p:spPr>
          <a:xfrm>
            <a:off x="924024" y="1796772"/>
            <a:ext cx="1450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0" name="Google Shape;460;p55"/>
          <p:cNvGrpSpPr/>
          <p:nvPr/>
        </p:nvGrpSpPr>
        <p:grpSpPr>
          <a:xfrm>
            <a:off x="2496234" y="1912216"/>
            <a:ext cx="297564" cy="311684"/>
            <a:chOff x="1237829" y="1727275"/>
            <a:chExt cx="699000" cy="699000"/>
          </a:xfrm>
        </p:grpSpPr>
        <p:sp>
          <p:nvSpPr>
            <p:cNvPr id="461" name="Google Shape;461;p55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8C6DC8"/>
                </a:gs>
                <a:gs pos="50000">
                  <a:srgbClr val="7B50C7"/>
                </a:gs>
                <a:gs pos="100000">
                  <a:srgbClr val="6C41B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55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3" name="Google Shape;463;p55"/>
          <p:cNvSpPr txBox="1"/>
          <p:nvPr/>
        </p:nvSpPr>
        <p:spPr>
          <a:xfrm>
            <a:off x="933387" y="3035975"/>
            <a:ext cx="14442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55"/>
          <p:cNvSpPr txBox="1"/>
          <p:nvPr/>
        </p:nvSpPr>
        <p:spPr>
          <a:xfrm>
            <a:off x="927305" y="2815113"/>
            <a:ext cx="1450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5" name="Google Shape;465;p55"/>
          <p:cNvGrpSpPr/>
          <p:nvPr/>
        </p:nvGrpSpPr>
        <p:grpSpPr>
          <a:xfrm>
            <a:off x="2499862" y="2909997"/>
            <a:ext cx="297564" cy="311684"/>
            <a:chOff x="1237829" y="3292077"/>
            <a:chExt cx="699000" cy="699000"/>
          </a:xfrm>
        </p:grpSpPr>
        <p:sp>
          <p:nvSpPr>
            <p:cNvPr id="466" name="Google Shape;466;p55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7857C0"/>
                </a:gs>
                <a:gs pos="50000">
                  <a:srgbClr val="6532BD"/>
                </a:gs>
                <a:gs pos="100000">
                  <a:srgbClr val="5627AC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55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8" name="Google Shape;468;p55"/>
          <p:cNvSpPr txBox="1"/>
          <p:nvPr/>
        </p:nvSpPr>
        <p:spPr>
          <a:xfrm>
            <a:off x="829670" y="4064443"/>
            <a:ext cx="1545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55"/>
          <p:cNvSpPr txBox="1"/>
          <p:nvPr/>
        </p:nvSpPr>
        <p:spPr>
          <a:xfrm>
            <a:off x="928245" y="3792375"/>
            <a:ext cx="1450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0" name="Google Shape;470;p55"/>
          <p:cNvGrpSpPr/>
          <p:nvPr/>
        </p:nvGrpSpPr>
        <p:grpSpPr>
          <a:xfrm>
            <a:off x="2500801" y="3893983"/>
            <a:ext cx="297564" cy="311684"/>
            <a:chOff x="1237829" y="4856879"/>
            <a:chExt cx="699000" cy="699000"/>
          </a:xfrm>
        </p:grpSpPr>
        <p:sp>
          <p:nvSpPr>
            <p:cNvPr id="471" name="Google Shape;471;p55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7055BA"/>
                </a:gs>
                <a:gs pos="50000">
                  <a:srgbClr val="5B2DB7"/>
                </a:gs>
                <a:gs pos="100000">
                  <a:srgbClr val="4E22A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55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3" name="Google Shape;473;p55"/>
          <p:cNvSpPr txBox="1"/>
          <p:nvPr/>
        </p:nvSpPr>
        <p:spPr>
          <a:xfrm>
            <a:off x="6347308" y="2038427"/>
            <a:ext cx="1729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</a:t>
            </a:r>
            <a:endParaRPr sz="800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55"/>
          <p:cNvSpPr txBox="1"/>
          <p:nvPr/>
        </p:nvSpPr>
        <p:spPr>
          <a:xfrm>
            <a:off x="6341237" y="1796773"/>
            <a:ext cx="1450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5" name="Google Shape;475;p55"/>
          <p:cNvGrpSpPr/>
          <p:nvPr/>
        </p:nvGrpSpPr>
        <p:grpSpPr>
          <a:xfrm>
            <a:off x="5941406" y="1917164"/>
            <a:ext cx="297564" cy="311684"/>
            <a:chOff x="1237829" y="1727275"/>
            <a:chExt cx="699000" cy="699000"/>
          </a:xfrm>
        </p:grpSpPr>
        <p:sp>
          <p:nvSpPr>
            <p:cNvPr id="476" name="Google Shape;476;p55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6750B2"/>
                </a:gs>
                <a:gs pos="50000">
                  <a:srgbClr val="4D25AE"/>
                </a:gs>
                <a:gs pos="100000">
                  <a:srgbClr val="421B9E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55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8" name="Google Shape;478;p55"/>
          <p:cNvSpPr txBox="1"/>
          <p:nvPr/>
        </p:nvSpPr>
        <p:spPr>
          <a:xfrm>
            <a:off x="6370551" y="3067681"/>
            <a:ext cx="19434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</a:t>
            </a:r>
            <a:endParaRPr sz="1100">
              <a:solidFill>
                <a:srgbClr val="F9F9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55"/>
          <p:cNvSpPr txBox="1"/>
          <p:nvPr/>
        </p:nvSpPr>
        <p:spPr>
          <a:xfrm>
            <a:off x="6370471" y="2834199"/>
            <a:ext cx="19434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0" name="Google Shape;480;p55"/>
          <p:cNvGrpSpPr/>
          <p:nvPr/>
        </p:nvGrpSpPr>
        <p:grpSpPr>
          <a:xfrm>
            <a:off x="5941481" y="2930367"/>
            <a:ext cx="319513" cy="311684"/>
            <a:chOff x="1237829" y="3292077"/>
            <a:chExt cx="699000" cy="699000"/>
          </a:xfrm>
        </p:grpSpPr>
        <p:sp>
          <p:nvSpPr>
            <p:cNvPr id="481" name="Google Shape;481;p55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5F4EAB"/>
                </a:gs>
                <a:gs pos="50000">
                  <a:srgbClr val="411FA6"/>
                </a:gs>
                <a:gs pos="100000">
                  <a:srgbClr val="36169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55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3" name="Google Shape;483;p55"/>
          <p:cNvSpPr txBox="1"/>
          <p:nvPr/>
        </p:nvSpPr>
        <p:spPr>
          <a:xfrm>
            <a:off x="6395753" y="4063790"/>
            <a:ext cx="1918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 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6389008" y="3813501"/>
            <a:ext cx="1611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b="1"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5" name="Google Shape;485;p55"/>
          <p:cNvGrpSpPr/>
          <p:nvPr/>
        </p:nvGrpSpPr>
        <p:grpSpPr>
          <a:xfrm>
            <a:off x="5941665" y="3906232"/>
            <a:ext cx="330627" cy="311684"/>
            <a:chOff x="1237829" y="4856879"/>
            <a:chExt cx="699000" cy="699000"/>
          </a:xfrm>
        </p:grpSpPr>
        <p:sp>
          <p:nvSpPr>
            <p:cNvPr id="486" name="Google Shape;486;p55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524A9E"/>
                </a:gs>
                <a:gs pos="50000">
                  <a:srgbClr val="2C1497"/>
                </a:gs>
                <a:gs pos="100000">
                  <a:srgbClr val="230C8A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55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8" name="Google Shape;488;p55"/>
          <p:cNvSpPr/>
          <p:nvPr>
            <p:ph idx="2" type="pic"/>
          </p:nvPr>
        </p:nvSpPr>
        <p:spPr>
          <a:xfrm>
            <a:off x="3078038" y="1892588"/>
            <a:ext cx="2629500" cy="2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56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2" name="Google Shape;492;p56"/>
          <p:cNvSpPr txBox="1"/>
          <p:nvPr/>
        </p:nvSpPr>
        <p:spPr>
          <a:xfrm>
            <a:off x="548644" y="1218975"/>
            <a:ext cx="368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Headline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56"/>
          <p:cNvSpPr txBox="1"/>
          <p:nvPr/>
        </p:nvSpPr>
        <p:spPr>
          <a:xfrm>
            <a:off x="548644" y="2139621"/>
            <a:ext cx="36897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elit, sed do eiusmod tempor incididunt ut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56"/>
          <p:cNvSpPr/>
          <p:nvPr>
            <p:ph idx="2" type="pic"/>
          </p:nvPr>
        </p:nvSpPr>
        <p:spPr>
          <a:xfrm>
            <a:off x="4721044" y="1282519"/>
            <a:ext cx="3874200" cy="34524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7" name="Google Shape;497;p5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57"/>
          <p:cNvSpPr/>
          <p:nvPr/>
        </p:nvSpPr>
        <p:spPr>
          <a:xfrm>
            <a:off x="3464419" y="898791"/>
            <a:ext cx="1911000" cy="1913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90500" rotWithShape="0" algn="ctr" dir="2700000" dist="254000">
              <a:srgbClr val="000000">
                <a:alpha val="3920"/>
              </a:srgbClr>
            </a:outerShdw>
          </a:effectLst>
        </p:spPr>
        <p:txBody>
          <a:bodyPr anchorCtr="0" anchor="t" bIns="34275" lIns="189000" spcFirstLastPara="1" rIns="189000" wrap="square" tIns="27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9" name="Google Shape;499;p57"/>
          <p:cNvGrpSpPr/>
          <p:nvPr/>
        </p:nvGrpSpPr>
        <p:grpSpPr>
          <a:xfrm>
            <a:off x="2030907" y="1441716"/>
            <a:ext cx="945356" cy="826294"/>
            <a:chOff x="2906713" y="1563688"/>
            <a:chExt cx="1260475" cy="1101725"/>
          </a:xfrm>
        </p:grpSpPr>
        <p:sp>
          <p:nvSpPr>
            <p:cNvPr id="500" name="Google Shape;500;p57"/>
            <p:cNvSpPr/>
            <p:nvPr/>
          </p:nvSpPr>
          <p:spPr>
            <a:xfrm>
              <a:off x="2906713" y="1563688"/>
              <a:ext cx="1260475" cy="1101725"/>
            </a:xfrm>
            <a:custGeom>
              <a:rect b="b" l="l" r="r" t="t"/>
              <a:pathLst>
                <a:path extrusionOk="0" h="289" w="331">
                  <a:moveTo>
                    <a:pt x="144" y="289"/>
                  </a:moveTo>
                  <a:cubicBezTo>
                    <a:pt x="65" y="289"/>
                    <a:pt x="0" y="224"/>
                    <a:pt x="0" y="145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15" y="0"/>
                    <a:pt x="274" y="51"/>
                    <a:pt x="286" y="119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74" y="238"/>
                    <a:pt x="215" y="289"/>
                    <a:pt x="144" y="289"/>
                  </a:cubicBezTo>
                  <a:close/>
                </a:path>
              </a:pathLst>
            </a:custGeom>
            <a:solidFill>
              <a:srgbClr val="CE0A8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1" name="Google Shape;501;p57"/>
            <p:cNvSpPr/>
            <p:nvPr/>
          </p:nvSpPr>
          <p:spPr>
            <a:xfrm>
              <a:off x="3089275" y="1751013"/>
              <a:ext cx="7302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02" name="Google Shape;502;p57"/>
          <p:cNvGrpSpPr/>
          <p:nvPr/>
        </p:nvGrpSpPr>
        <p:grpSpPr>
          <a:xfrm>
            <a:off x="2353566" y="2568047"/>
            <a:ext cx="922734" cy="919162"/>
            <a:chOff x="3336925" y="3065463"/>
            <a:chExt cx="1230313" cy="1225550"/>
          </a:xfrm>
        </p:grpSpPr>
        <p:sp>
          <p:nvSpPr>
            <p:cNvPr id="503" name="Google Shape;503;p57"/>
            <p:cNvSpPr/>
            <p:nvPr/>
          </p:nvSpPr>
          <p:spPr>
            <a:xfrm>
              <a:off x="3336925" y="3065463"/>
              <a:ext cx="1230313" cy="1225550"/>
            </a:xfrm>
            <a:custGeom>
              <a:rect b="b" l="l" r="r" t="t"/>
              <a:pathLst>
                <a:path extrusionOk="0" h="321" w="323">
                  <a:moveTo>
                    <a:pt x="248" y="274"/>
                  </a:moveTo>
                  <a:cubicBezTo>
                    <a:pt x="184" y="321"/>
                    <a:pt x="94" y="307"/>
                    <a:pt x="47" y="242"/>
                  </a:cubicBezTo>
                  <a:cubicBezTo>
                    <a:pt x="0" y="178"/>
                    <a:pt x="14" y="88"/>
                    <a:pt x="79" y="41"/>
                  </a:cubicBezTo>
                  <a:cubicBezTo>
                    <a:pt x="136" y="0"/>
                    <a:pt x="213" y="6"/>
                    <a:pt x="263" y="53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323" y="157"/>
                    <a:pt x="305" y="233"/>
                    <a:pt x="248" y="274"/>
                  </a:cubicBezTo>
                  <a:close/>
                </a:path>
              </a:pathLst>
            </a:custGeom>
            <a:solidFill>
              <a:srgbClr val="CE0AC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4" name="Google Shape;504;p57"/>
            <p:cNvSpPr/>
            <p:nvPr/>
          </p:nvSpPr>
          <p:spPr>
            <a:xfrm>
              <a:off x="3592513" y="3302000"/>
              <a:ext cx="7302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05" name="Google Shape;505;p57"/>
          <p:cNvGrpSpPr/>
          <p:nvPr/>
        </p:nvGrpSpPr>
        <p:grpSpPr>
          <a:xfrm>
            <a:off x="3347738" y="3232416"/>
            <a:ext cx="916781" cy="969169"/>
            <a:chOff x="4662488" y="3951288"/>
            <a:chExt cx="1222375" cy="1292225"/>
          </a:xfrm>
        </p:grpSpPr>
        <p:sp>
          <p:nvSpPr>
            <p:cNvPr id="506" name="Google Shape;506;p57"/>
            <p:cNvSpPr/>
            <p:nvPr/>
          </p:nvSpPr>
          <p:spPr>
            <a:xfrm>
              <a:off x="4662488" y="3951288"/>
              <a:ext cx="1222375" cy="1292225"/>
            </a:xfrm>
            <a:custGeom>
              <a:rect b="b" l="l" r="r" t="t"/>
              <a:pathLst>
                <a:path extrusionOk="0" h="339" w="321">
                  <a:moveTo>
                    <a:pt x="25" y="133"/>
                  </a:moveTo>
                  <a:cubicBezTo>
                    <a:pt x="0" y="208"/>
                    <a:pt x="42" y="290"/>
                    <a:pt x="117" y="314"/>
                  </a:cubicBezTo>
                  <a:cubicBezTo>
                    <a:pt x="193" y="339"/>
                    <a:pt x="274" y="297"/>
                    <a:pt x="299" y="222"/>
                  </a:cubicBezTo>
                  <a:cubicBezTo>
                    <a:pt x="321" y="155"/>
                    <a:pt x="290" y="83"/>
                    <a:pt x="230" y="5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13" y="25"/>
                    <a:pt x="47" y="65"/>
                    <a:pt x="25" y="133"/>
                  </a:cubicBezTo>
                  <a:close/>
                </a:path>
              </a:pathLst>
            </a:custGeom>
            <a:solidFill>
              <a:srgbClr val="9D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7" name="Google Shape;507;p57"/>
            <p:cNvSpPr/>
            <p:nvPr/>
          </p:nvSpPr>
          <p:spPr>
            <a:xfrm>
              <a:off x="4913313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08" name="Google Shape;508;p57"/>
          <p:cNvGrpSpPr/>
          <p:nvPr/>
        </p:nvGrpSpPr>
        <p:grpSpPr>
          <a:xfrm>
            <a:off x="4578844" y="3232416"/>
            <a:ext cx="914400" cy="969169"/>
            <a:chOff x="6303963" y="3951288"/>
            <a:chExt cx="1219200" cy="1292225"/>
          </a:xfrm>
        </p:grpSpPr>
        <p:sp>
          <p:nvSpPr>
            <p:cNvPr id="509" name="Google Shape;509;p57"/>
            <p:cNvSpPr/>
            <p:nvPr/>
          </p:nvSpPr>
          <p:spPr>
            <a:xfrm>
              <a:off x="6303963" y="3951288"/>
              <a:ext cx="1219200" cy="1292225"/>
            </a:xfrm>
            <a:custGeom>
              <a:rect b="b" l="l" r="r" t="t"/>
              <a:pathLst>
                <a:path extrusionOk="0" h="339" w="320">
                  <a:moveTo>
                    <a:pt x="22" y="222"/>
                  </a:moveTo>
                  <a:cubicBezTo>
                    <a:pt x="46" y="297"/>
                    <a:pt x="128" y="339"/>
                    <a:pt x="203" y="314"/>
                  </a:cubicBezTo>
                  <a:cubicBezTo>
                    <a:pt x="279" y="290"/>
                    <a:pt x="320" y="208"/>
                    <a:pt x="296" y="133"/>
                  </a:cubicBezTo>
                  <a:cubicBezTo>
                    <a:pt x="274" y="65"/>
                    <a:pt x="207" y="25"/>
                    <a:pt x="140" y="3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30" y="83"/>
                    <a:pt x="0" y="155"/>
                    <a:pt x="22" y="222"/>
                  </a:cubicBezTo>
                  <a:close/>
                </a:path>
              </a:pathLst>
            </a:custGeom>
            <a:solidFill>
              <a:srgbClr val="7C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0" name="Google Shape;510;p57"/>
            <p:cNvSpPr/>
            <p:nvPr/>
          </p:nvSpPr>
          <p:spPr>
            <a:xfrm>
              <a:off x="6543675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11" name="Google Shape;511;p57"/>
          <p:cNvGrpSpPr/>
          <p:nvPr/>
        </p:nvGrpSpPr>
        <p:grpSpPr>
          <a:xfrm>
            <a:off x="5567063" y="2568047"/>
            <a:ext cx="919162" cy="919162"/>
            <a:chOff x="7621588" y="3065463"/>
            <a:chExt cx="1225550" cy="1225550"/>
          </a:xfrm>
        </p:grpSpPr>
        <p:sp>
          <p:nvSpPr>
            <p:cNvPr id="512" name="Google Shape;512;p57"/>
            <p:cNvSpPr/>
            <p:nvPr/>
          </p:nvSpPr>
          <p:spPr>
            <a:xfrm>
              <a:off x="7621588" y="3065463"/>
              <a:ext cx="1225550" cy="1225550"/>
            </a:xfrm>
            <a:custGeom>
              <a:rect b="b" l="l" r="r" t="t"/>
              <a:pathLst>
                <a:path extrusionOk="0" h="321" w="322">
                  <a:moveTo>
                    <a:pt x="74" y="274"/>
                  </a:moveTo>
                  <a:cubicBezTo>
                    <a:pt x="139" y="321"/>
                    <a:pt x="229" y="307"/>
                    <a:pt x="276" y="242"/>
                  </a:cubicBezTo>
                  <a:cubicBezTo>
                    <a:pt x="322" y="178"/>
                    <a:pt x="308" y="88"/>
                    <a:pt x="244" y="41"/>
                  </a:cubicBezTo>
                  <a:cubicBezTo>
                    <a:pt x="187" y="0"/>
                    <a:pt x="109" y="6"/>
                    <a:pt x="60" y="5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0" y="157"/>
                    <a:pt x="17" y="233"/>
                    <a:pt x="74" y="274"/>
                  </a:cubicBezTo>
                  <a:close/>
                </a:path>
              </a:pathLst>
            </a:custGeom>
            <a:solidFill>
              <a:srgbClr val="009F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3" name="Google Shape;513;p57"/>
            <p:cNvSpPr/>
            <p:nvPr/>
          </p:nvSpPr>
          <p:spPr>
            <a:xfrm>
              <a:off x="7861300" y="3302000"/>
              <a:ext cx="7317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14" name="Google Shape;514;p57"/>
          <p:cNvGrpSpPr/>
          <p:nvPr/>
        </p:nvGrpSpPr>
        <p:grpSpPr>
          <a:xfrm>
            <a:off x="5863528" y="1441716"/>
            <a:ext cx="946547" cy="826294"/>
            <a:chOff x="8016875" y="1563688"/>
            <a:chExt cx="1262063" cy="1101725"/>
          </a:xfrm>
        </p:grpSpPr>
        <p:sp>
          <p:nvSpPr>
            <p:cNvPr id="515" name="Google Shape;515;p57"/>
            <p:cNvSpPr/>
            <p:nvPr/>
          </p:nvSpPr>
          <p:spPr>
            <a:xfrm>
              <a:off x="8016875" y="1563688"/>
              <a:ext cx="1262063" cy="1101725"/>
            </a:xfrm>
            <a:custGeom>
              <a:rect b="b" l="l" r="r" t="t"/>
              <a:pathLst>
                <a:path extrusionOk="0" h="289" w="331">
                  <a:moveTo>
                    <a:pt x="187" y="289"/>
                  </a:moveTo>
                  <a:cubicBezTo>
                    <a:pt x="267" y="289"/>
                    <a:pt x="331" y="224"/>
                    <a:pt x="331" y="145"/>
                  </a:cubicBezTo>
                  <a:cubicBezTo>
                    <a:pt x="331" y="65"/>
                    <a:pt x="267" y="0"/>
                    <a:pt x="187" y="0"/>
                  </a:cubicBezTo>
                  <a:cubicBezTo>
                    <a:pt x="117" y="0"/>
                    <a:pt x="58" y="51"/>
                    <a:pt x="46" y="11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8" y="238"/>
                    <a:pt x="117" y="289"/>
                    <a:pt x="187" y="289"/>
                  </a:cubicBezTo>
                  <a:close/>
                </a:path>
              </a:pathLst>
            </a:custGeom>
            <a:solidFill>
              <a:srgbClr val="00B76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6" name="Google Shape;516;p57"/>
            <p:cNvSpPr/>
            <p:nvPr/>
          </p:nvSpPr>
          <p:spPr>
            <a:xfrm>
              <a:off x="8367713" y="1751013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17" name="Google Shape;517;p57"/>
          <p:cNvGrpSpPr/>
          <p:nvPr/>
        </p:nvGrpSpPr>
        <p:grpSpPr>
          <a:xfrm>
            <a:off x="3639769" y="1441725"/>
            <a:ext cx="1664213" cy="935663"/>
            <a:chOff x="5167850" y="3163900"/>
            <a:chExt cx="2218950" cy="1247550"/>
          </a:xfrm>
        </p:grpSpPr>
        <p:sp>
          <p:nvSpPr>
            <p:cNvPr id="518" name="Google Shape;518;p57"/>
            <p:cNvSpPr txBox="1"/>
            <p:nvPr/>
          </p:nvSpPr>
          <p:spPr>
            <a:xfrm>
              <a:off x="5168000" y="3716350"/>
              <a:ext cx="22188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700"/>
                <a:buFont typeface="Arial"/>
                <a:buNone/>
              </a:pPr>
              <a:r>
                <a:rPr lang="en" sz="1100">
                  <a:solidFill>
                    <a:srgbClr val="202020"/>
                  </a:solidFill>
                  <a:latin typeface="Open Sans"/>
                  <a:ea typeface="Open Sans"/>
                  <a:cs typeface="Open Sans"/>
                  <a:sym typeface="Open Sans"/>
                </a:rPr>
                <a:t>Text goes here</a:t>
              </a:r>
              <a:endParaRPr sz="11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57"/>
            <p:cNvSpPr txBox="1"/>
            <p:nvPr/>
          </p:nvSpPr>
          <p:spPr>
            <a:xfrm>
              <a:off x="5167850" y="3163900"/>
              <a:ext cx="20802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1000"/>
                <a:buFont typeface="Arial"/>
                <a:buNone/>
              </a:pPr>
              <a:r>
                <a:rPr b="1" lang="en" sz="1400">
                  <a:solidFill>
                    <a:srgbClr val="202020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4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0" name="Google Shape;520;p57"/>
          <p:cNvSpPr/>
          <p:nvPr/>
        </p:nvSpPr>
        <p:spPr>
          <a:xfrm>
            <a:off x="3760010" y="3677708"/>
            <a:ext cx="107806" cy="150159"/>
          </a:xfrm>
          <a:custGeom>
            <a:rect b="b" l="l" r="r" t="t"/>
            <a:pathLst>
              <a:path extrusionOk="0" h="65" w="47">
                <a:moveTo>
                  <a:pt x="4" y="37"/>
                </a:moveTo>
                <a:cubicBezTo>
                  <a:pt x="2" y="33"/>
                  <a:pt x="0" y="28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ubicBezTo>
                  <a:pt x="47" y="28"/>
                  <a:pt x="46" y="33"/>
                  <a:pt x="43" y="37"/>
                </a:cubicBezTo>
                <a:cubicBezTo>
                  <a:pt x="38" y="44"/>
                  <a:pt x="37" y="48"/>
                  <a:pt x="37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48"/>
                  <a:pt x="9" y="44"/>
                  <a:pt x="4" y="37"/>
                </a:cubicBezTo>
                <a:close/>
                <a:moveTo>
                  <a:pt x="10" y="65"/>
                </a:moveTo>
                <a:cubicBezTo>
                  <a:pt x="37" y="65"/>
                  <a:pt x="37" y="65"/>
                  <a:pt x="37" y="65"/>
                </a:cubicBez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57"/>
          <p:cNvSpPr/>
          <p:nvPr/>
        </p:nvSpPr>
        <p:spPr>
          <a:xfrm>
            <a:off x="2745597" y="2944284"/>
            <a:ext cx="164597" cy="138608"/>
          </a:xfrm>
          <a:custGeom>
            <a:rect b="b" l="l" r="r" t="t"/>
            <a:pathLst>
              <a:path extrusionOk="0" h="60" w="71">
                <a:moveTo>
                  <a:pt x="64" y="31"/>
                </a:moveTo>
                <a:cubicBezTo>
                  <a:pt x="64" y="32"/>
                  <a:pt x="64" y="33"/>
                  <a:pt x="64" y="34"/>
                </a:cubicBezTo>
                <a:cubicBezTo>
                  <a:pt x="64" y="41"/>
                  <a:pt x="61" y="48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60"/>
                  <a:pt x="56" y="60"/>
                  <a:pt x="5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8" y="56"/>
                  <a:pt x="36" y="56"/>
                  <a:pt x="34" y="56"/>
                </a:cubicBezTo>
                <a:cubicBezTo>
                  <a:pt x="32" y="56"/>
                  <a:pt x="30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60"/>
                  <a:pt x="28" y="60"/>
                  <a:pt x="2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9" y="50"/>
                  <a:pt x="6" y="46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7" y="20"/>
                  <a:pt x="11" y="15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8"/>
                  <a:pt x="14" y="6"/>
                  <a:pt x="12" y="3"/>
                </a:cubicBezTo>
                <a:cubicBezTo>
                  <a:pt x="18" y="2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8" y="6"/>
                  <a:pt x="31" y="6"/>
                  <a:pt x="34" y="6"/>
                </a:cubicBezTo>
                <a:cubicBezTo>
                  <a:pt x="36" y="6"/>
                  <a:pt x="38" y="6"/>
                  <a:pt x="40" y="7"/>
                </a:cubicBezTo>
                <a:moveTo>
                  <a:pt x="47" y="23"/>
                </a:moveTo>
                <a:cubicBezTo>
                  <a:pt x="49" y="25"/>
                  <a:pt x="51" y="25"/>
                  <a:pt x="53" y="25"/>
                </a:cubicBezTo>
                <a:cubicBezTo>
                  <a:pt x="55" y="25"/>
                  <a:pt x="60" y="25"/>
                  <a:pt x="60" y="21"/>
                </a:cubicBezTo>
                <a:cubicBezTo>
                  <a:pt x="60" y="18"/>
                  <a:pt x="58" y="17"/>
                  <a:pt x="54" y="17"/>
                </a:cubicBezTo>
                <a:cubicBezTo>
                  <a:pt x="52" y="16"/>
                  <a:pt x="48" y="16"/>
                  <a:pt x="48" y="13"/>
                </a:cubicBezTo>
                <a:cubicBezTo>
                  <a:pt x="48" y="11"/>
                  <a:pt x="50" y="9"/>
                  <a:pt x="54" y="9"/>
                </a:cubicBezTo>
                <a:cubicBezTo>
                  <a:pt x="55" y="9"/>
                  <a:pt x="57" y="10"/>
                  <a:pt x="58" y="11"/>
                </a:cubicBezTo>
                <a:moveTo>
                  <a:pt x="53" y="25"/>
                </a:moveTo>
                <a:cubicBezTo>
                  <a:pt x="53" y="28"/>
                  <a:pt x="53" y="28"/>
                  <a:pt x="53" y="28"/>
                </a:cubicBezTo>
                <a:moveTo>
                  <a:pt x="53" y="6"/>
                </a:moveTo>
                <a:cubicBezTo>
                  <a:pt x="53" y="9"/>
                  <a:pt x="53" y="9"/>
                  <a:pt x="53" y="9"/>
                </a:cubicBezTo>
                <a:moveTo>
                  <a:pt x="54" y="0"/>
                </a:moveTo>
                <a:cubicBezTo>
                  <a:pt x="44" y="0"/>
                  <a:pt x="37" y="8"/>
                  <a:pt x="37" y="17"/>
                </a:cubicBezTo>
                <a:cubicBezTo>
                  <a:pt x="37" y="27"/>
                  <a:pt x="44" y="34"/>
                  <a:pt x="54" y="34"/>
                </a:cubicBezTo>
                <a:cubicBezTo>
                  <a:pt x="63" y="34"/>
                  <a:pt x="71" y="27"/>
                  <a:pt x="71" y="17"/>
                </a:cubicBezTo>
                <a:cubicBezTo>
                  <a:pt x="71" y="8"/>
                  <a:pt x="63" y="0"/>
                  <a:pt x="54" y="0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57"/>
          <p:cNvSpPr/>
          <p:nvPr/>
        </p:nvSpPr>
        <p:spPr>
          <a:xfrm>
            <a:off x="6340095" y="1783648"/>
            <a:ext cx="140533" cy="150159"/>
          </a:xfrm>
          <a:custGeom>
            <a:rect b="b" l="l" r="r" t="t"/>
            <a:pathLst>
              <a:path extrusionOk="0" h="65" w="61">
                <a:moveTo>
                  <a:pt x="54" y="37"/>
                </a:moveTo>
                <a:cubicBezTo>
                  <a:pt x="61" y="45"/>
                  <a:pt x="61" y="45"/>
                  <a:pt x="61" y="45"/>
                </a:cubicBezTo>
                <a:cubicBezTo>
                  <a:pt x="56" y="53"/>
                  <a:pt x="56" y="53"/>
                  <a:pt x="56" y="53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52"/>
                  <a:pt x="41" y="54"/>
                  <a:pt x="38" y="55"/>
                </a:cubicBezTo>
                <a:cubicBezTo>
                  <a:pt x="35" y="65"/>
                  <a:pt x="35" y="65"/>
                  <a:pt x="35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3" y="55"/>
                  <a:pt x="23" y="55"/>
                  <a:pt x="23" y="55"/>
                </a:cubicBezTo>
                <a:cubicBezTo>
                  <a:pt x="20" y="54"/>
                  <a:pt x="18" y="52"/>
                  <a:pt x="15" y="50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6"/>
                  <a:pt x="7" y="34"/>
                  <a:pt x="7" y="33"/>
                </a:cubicBezTo>
                <a:cubicBezTo>
                  <a:pt x="7" y="31"/>
                  <a:pt x="7" y="30"/>
                  <a:pt x="8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3"/>
                  <a:pt x="20" y="11"/>
                  <a:pt x="23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1"/>
                  <a:pt x="44" y="13"/>
                  <a:pt x="46" y="15"/>
                </a:cubicBezTo>
                <a:cubicBezTo>
                  <a:pt x="56" y="12"/>
                  <a:pt x="56" y="12"/>
                  <a:pt x="56" y="12"/>
                </a:cubicBezTo>
                <a:cubicBezTo>
                  <a:pt x="61" y="21"/>
                  <a:pt x="61" y="21"/>
                  <a:pt x="61" y="21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30"/>
                  <a:pt x="54" y="31"/>
                  <a:pt x="54" y="33"/>
                </a:cubicBezTo>
                <a:cubicBezTo>
                  <a:pt x="54" y="34"/>
                  <a:pt x="54" y="36"/>
                  <a:pt x="54" y="37"/>
                </a:cubicBezTo>
                <a:close/>
                <a:moveTo>
                  <a:pt x="31" y="21"/>
                </a:moveTo>
                <a:cubicBezTo>
                  <a:pt x="25" y="21"/>
                  <a:pt x="19" y="26"/>
                  <a:pt x="19" y="33"/>
                </a:cubicBezTo>
                <a:cubicBezTo>
                  <a:pt x="19" y="39"/>
                  <a:pt x="25" y="44"/>
                  <a:pt x="31" y="44"/>
                </a:cubicBezTo>
                <a:cubicBezTo>
                  <a:pt x="37" y="44"/>
                  <a:pt x="42" y="39"/>
                  <a:pt x="42" y="33"/>
                </a:cubicBezTo>
                <a:cubicBezTo>
                  <a:pt x="42" y="26"/>
                  <a:pt x="37" y="21"/>
                  <a:pt x="31" y="21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57"/>
          <p:cNvSpPr/>
          <p:nvPr/>
        </p:nvSpPr>
        <p:spPr>
          <a:xfrm>
            <a:off x="2343167" y="1789378"/>
            <a:ext cx="163635" cy="127058"/>
          </a:xfrm>
          <a:custGeom>
            <a:rect b="b" l="l" r="r" t="t"/>
            <a:pathLst>
              <a:path extrusionOk="0" h="132" w="170">
                <a:moveTo>
                  <a:pt x="0" y="132"/>
                </a:moveTo>
                <a:lnTo>
                  <a:pt x="170" y="132"/>
                </a:lnTo>
                <a:moveTo>
                  <a:pt x="48" y="79"/>
                </a:moveTo>
                <a:lnTo>
                  <a:pt x="17" y="79"/>
                </a:lnTo>
                <a:lnTo>
                  <a:pt x="17" y="132"/>
                </a:lnTo>
                <a:lnTo>
                  <a:pt x="48" y="132"/>
                </a:lnTo>
                <a:lnTo>
                  <a:pt x="48" y="79"/>
                </a:lnTo>
                <a:moveTo>
                  <a:pt x="101" y="43"/>
                </a:moveTo>
                <a:lnTo>
                  <a:pt x="72" y="43"/>
                </a:lnTo>
                <a:lnTo>
                  <a:pt x="72" y="132"/>
                </a:lnTo>
                <a:lnTo>
                  <a:pt x="101" y="132"/>
                </a:lnTo>
                <a:lnTo>
                  <a:pt x="101" y="43"/>
                </a:lnTo>
                <a:moveTo>
                  <a:pt x="153" y="65"/>
                </a:moveTo>
                <a:lnTo>
                  <a:pt x="125" y="65"/>
                </a:lnTo>
                <a:lnTo>
                  <a:pt x="125" y="132"/>
                </a:lnTo>
                <a:lnTo>
                  <a:pt x="153" y="132"/>
                </a:lnTo>
                <a:lnTo>
                  <a:pt x="153" y="65"/>
                </a:lnTo>
                <a:moveTo>
                  <a:pt x="165" y="7"/>
                </a:moveTo>
                <a:lnTo>
                  <a:pt x="139" y="39"/>
                </a:lnTo>
                <a:lnTo>
                  <a:pt x="86" y="0"/>
                </a:lnTo>
                <a:lnTo>
                  <a:pt x="14" y="51"/>
                </a:lnTo>
                <a:moveTo>
                  <a:pt x="168" y="34"/>
                </a:moveTo>
                <a:lnTo>
                  <a:pt x="165" y="7"/>
                </a:lnTo>
                <a:lnTo>
                  <a:pt x="137" y="7"/>
                </a:ln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57"/>
          <p:cNvSpPr/>
          <p:nvPr/>
        </p:nvSpPr>
        <p:spPr>
          <a:xfrm>
            <a:off x="4967305" y="3665802"/>
            <a:ext cx="136683" cy="148234"/>
          </a:xfrm>
          <a:custGeom>
            <a:rect b="b" l="l" r="r" t="t"/>
            <a:pathLst>
              <a:path extrusionOk="0" h="64" w="59">
                <a:moveTo>
                  <a:pt x="43" y="13"/>
                </a:moveTo>
                <a:cubicBezTo>
                  <a:pt x="43" y="21"/>
                  <a:pt x="37" y="27"/>
                  <a:pt x="30" y="27"/>
                </a:cubicBezTo>
                <a:cubicBezTo>
                  <a:pt x="22" y="27"/>
                  <a:pt x="16" y="21"/>
                  <a:pt x="16" y="13"/>
                </a:cubicBezTo>
                <a:cubicBezTo>
                  <a:pt x="16" y="6"/>
                  <a:pt x="22" y="0"/>
                  <a:pt x="30" y="0"/>
                </a:cubicBezTo>
                <a:cubicBezTo>
                  <a:pt x="37" y="0"/>
                  <a:pt x="43" y="6"/>
                  <a:pt x="43" y="13"/>
                </a:cubicBezTo>
                <a:close/>
                <a:moveTo>
                  <a:pt x="59" y="44"/>
                </a:moveTo>
                <a:cubicBezTo>
                  <a:pt x="30" y="38"/>
                  <a:pt x="30" y="38"/>
                  <a:pt x="30" y="3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64"/>
                  <a:pt x="0" y="64"/>
                  <a:pt x="0" y="64"/>
                </a:cubicBezTo>
                <a:cubicBezTo>
                  <a:pt x="59" y="64"/>
                  <a:pt x="59" y="64"/>
                  <a:pt x="59" y="64"/>
                </a:cubicBezTo>
                <a:lnTo>
                  <a:pt x="59" y="44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57"/>
          <p:cNvSpPr/>
          <p:nvPr/>
        </p:nvSpPr>
        <p:spPr>
          <a:xfrm>
            <a:off x="5949570" y="2946665"/>
            <a:ext cx="152084" cy="152084"/>
          </a:xfrm>
          <a:custGeom>
            <a:rect b="b" l="l" r="r" t="t"/>
            <a:pathLst>
              <a:path extrusionOk="0" h="66" w="66">
                <a:moveTo>
                  <a:pt x="33" y="33"/>
                </a:moveTo>
                <a:cubicBezTo>
                  <a:pt x="66" y="33"/>
                  <a:pt x="66" y="33"/>
                  <a:pt x="66" y="33"/>
                </a:cubicBezTo>
                <a:cubicBezTo>
                  <a:pt x="66" y="51"/>
                  <a:pt x="51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lnTo>
                  <a:pt x="33" y="33"/>
                </a:lnTo>
                <a:close/>
                <a:moveTo>
                  <a:pt x="65" y="23"/>
                </a:moveTo>
                <a:cubicBezTo>
                  <a:pt x="63" y="12"/>
                  <a:pt x="54" y="4"/>
                  <a:pt x="44" y="1"/>
                </a:cubicBezTo>
                <a:cubicBezTo>
                  <a:pt x="44" y="23"/>
                  <a:pt x="44" y="23"/>
                  <a:pt x="44" y="23"/>
                </a:cubicBezTo>
                <a:lnTo>
                  <a:pt x="65" y="23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6" name="Google Shape;526;p57"/>
          <p:cNvGrpSpPr/>
          <p:nvPr/>
        </p:nvGrpSpPr>
        <p:grpSpPr>
          <a:xfrm>
            <a:off x="250697" y="1502855"/>
            <a:ext cx="1398925" cy="711914"/>
            <a:chOff x="533100" y="2180031"/>
            <a:chExt cx="1865233" cy="949219"/>
          </a:xfrm>
        </p:grpSpPr>
        <p:sp>
          <p:nvSpPr>
            <p:cNvPr id="527" name="Google Shape;527;p57"/>
            <p:cNvSpPr txBox="1"/>
            <p:nvPr/>
          </p:nvSpPr>
          <p:spPr>
            <a:xfrm>
              <a:off x="533100" y="2490550"/>
              <a:ext cx="18648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57"/>
            <p:cNvSpPr txBox="1"/>
            <p:nvPr/>
          </p:nvSpPr>
          <p:spPr>
            <a:xfrm>
              <a:off x="696433" y="2180031"/>
              <a:ext cx="1701900" cy="3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CD32C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CE0A88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29" name="Google Shape;529;p57"/>
          <p:cNvGrpSpPr/>
          <p:nvPr/>
        </p:nvGrpSpPr>
        <p:grpSpPr>
          <a:xfrm>
            <a:off x="211519" y="2812200"/>
            <a:ext cx="1970646" cy="735600"/>
            <a:chOff x="290598" y="2249736"/>
            <a:chExt cx="2198400" cy="980800"/>
          </a:xfrm>
        </p:grpSpPr>
        <p:sp>
          <p:nvSpPr>
            <p:cNvPr id="530" name="Google Shape;530;p57"/>
            <p:cNvSpPr txBox="1"/>
            <p:nvPr/>
          </p:nvSpPr>
          <p:spPr>
            <a:xfrm>
              <a:off x="660201" y="2591836"/>
              <a:ext cx="17622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57"/>
            <p:cNvSpPr txBox="1"/>
            <p:nvPr/>
          </p:nvSpPr>
          <p:spPr>
            <a:xfrm>
              <a:off x="290598" y="2249736"/>
              <a:ext cx="21984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D094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CE0AC7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CE0AC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2" name="Google Shape;532;p57"/>
          <p:cNvGrpSpPr/>
          <p:nvPr/>
        </p:nvGrpSpPr>
        <p:grpSpPr>
          <a:xfrm>
            <a:off x="919069" y="4033931"/>
            <a:ext cx="2488725" cy="681488"/>
            <a:chOff x="-914857" y="2310653"/>
            <a:chExt cx="3318300" cy="908650"/>
          </a:xfrm>
        </p:grpSpPr>
        <p:sp>
          <p:nvSpPr>
            <p:cNvPr id="533" name="Google Shape;533;p57"/>
            <p:cNvSpPr txBox="1"/>
            <p:nvPr/>
          </p:nvSpPr>
          <p:spPr>
            <a:xfrm>
              <a:off x="-94908" y="2580603"/>
              <a:ext cx="24924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 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57"/>
            <p:cNvSpPr txBox="1"/>
            <p:nvPr/>
          </p:nvSpPr>
          <p:spPr>
            <a:xfrm>
              <a:off x="-914857" y="2310653"/>
              <a:ext cx="33183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D1E3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9D0ACE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9D0AC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5" name="Google Shape;535;p57"/>
          <p:cNvGrpSpPr/>
          <p:nvPr/>
        </p:nvGrpSpPr>
        <p:grpSpPr>
          <a:xfrm>
            <a:off x="7053242" y="1454943"/>
            <a:ext cx="1840052" cy="681488"/>
            <a:chOff x="725860" y="2310649"/>
            <a:chExt cx="2453403" cy="908651"/>
          </a:xfrm>
        </p:grpSpPr>
        <p:sp>
          <p:nvSpPr>
            <p:cNvPr id="536" name="Google Shape;536;p57"/>
            <p:cNvSpPr txBox="1"/>
            <p:nvPr/>
          </p:nvSpPr>
          <p:spPr>
            <a:xfrm>
              <a:off x="725863" y="2580600"/>
              <a:ext cx="24534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57"/>
            <p:cNvSpPr txBox="1"/>
            <p:nvPr/>
          </p:nvSpPr>
          <p:spPr>
            <a:xfrm>
              <a:off x="725860" y="2310649"/>
              <a:ext cx="23325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564A8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00B768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00B76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8" name="Google Shape;538;p57"/>
          <p:cNvGrpSpPr/>
          <p:nvPr/>
        </p:nvGrpSpPr>
        <p:grpSpPr>
          <a:xfrm>
            <a:off x="6657705" y="2784748"/>
            <a:ext cx="2033154" cy="732449"/>
            <a:chOff x="812792" y="2206119"/>
            <a:chExt cx="1718207" cy="976598"/>
          </a:xfrm>
        </p:grpSpPr>
        <p:sp>
          <p:nvSpPr>
            <p:cNvPr id="539" name="Google Shape;539;p57"/>
            <p:cNvSpPr txBox="1"/>
            <p:nvPr/>
          </p:nvSpPr>
          <p:spPr>
            <a:xfrm>
              <a:off x="812792" y="2544017"/>
              <a:ext cx="17019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57"/>
            <p:cNvSpPr txBox="1"/>
            <p:nvPr/>
          </p:nvSpPr>
          <p:spPr>
            <a:xfrm>
              <a:off x="829099" y="2206119"/>
              <a:ext cx="1701900" cy="3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0DE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05B7EF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05B7E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41" name="Google Shape;541;p57"/>
          <p:cNvGrpSpPr/>
          <p:nvPr/>
        </p:nvGrpSpPr>
        <p:grpSpPr>
          <a:xfrm>
            <a:off x="5515856" y="4033931"/>
            <a:ext cx="1869302" cy="681488"/>
            <a:chOff x="846900" y="2105653"/>
            <a:chExt cx="2492403" cy="908650"/>
          </a:xfrm>
        </p:grpSpPr>
        <p:sp>
          <p:nvSpPr>
            <p:cNvPr id="542" name="Google Shape;542;p57"/>
            <p:cNvSpPr txBox="1"/>
            <p:nvPr/>
          </p:nvSpPr>
          <p:spPr>
            <a:xfrm>
              <a:off x="846900" y="2375603"/>
              <a:ext cx="24864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202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Lorem ipsum dolor sit amet, consectetur adipiscing elit, sed do eiusmod tempor incididunt ut</a:t>
              </a:r>
              <a:endParaRPr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57"/>
            <p:cNvSpPr txBox="1"/>
            <p:nvPr/>
          </p:nvSpPr>
          <p:spPr>
            <a:xfrm>
              <a:off x="852903" y="2105653"/>
              <a:ext cx="2486400" cy="3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99E1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7C0ACE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</a:t>
              </a:r>
              <a:endParaRPr b="1" sz="1100">
                <a:solidFill>
                  <a:srgbClr val="7C0AC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4" name="Google Shape;544;p57"/>
          <p:cNvSpPr/>
          <p:nvPr/>
        </p:nvSpPr>
        <p:spPr>
          <a:xfrm>
            <a:off x="4021632" y="3080016"/>
            <a:ext cx="796528" cy="63103"/>
          </a:xfrm>
          <a:custGeom>
            <a:rect b="b" l="l" r="r" t="t"/>
            <a:pathLst>
              <a:path extrusionOk="0" h="22" w="279">
                <a:moveTo>
                  <a:pt x="279" y="0"/>
                </a:moveTo>
                <a:cubicBezTo>
                  <a:pt x="235" y="14"/>
                  <a:pt x="188" y="22"/>
                  <a:pt x="140" y="22"/>
                </a:cubicBezTo>
                <a:cubicBezTo>
                  <a:pt x="91" y="22"/>
                  <a:pt x="44" y="14"/>
                  <a:pt x="0" y="0"/>
                </a:cubicBezTo>
              </a:path>
            </a:pathLst>
          </a:custGeom>
          <a:noFill/>
          <a:ln cap="rnd" cmpd="sng" w="19050">
            <a:solidFill>
              <a:srgbClr val="3DD1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3378694" y="2610910"/>
            <a:ext cx="642938" cy="469106"/>
          </a:xfrm>
          <a:custGeom>
            <a:rect b="b" l="l" r="r" t="t"/>
            <a:pathLst>
              <a:path extrusionOk="0" h="164" w="225">
                <a:moveTo>
                  <a:pt x="225" y="164"/>
                </a:moveTo>
                <a:cubicBezTo>
                  <a:pt x="134" y="134"/>
                  <a:pt x="55" y="76"/>
                  <a:pt x="0" y="0"/>
                </a:cubicBezTo>
              </a:path>
            </a:pathLst>
          </a:custGeom>
          <a:noFill/>
          <a:ln cap="rnd" cmpd="sng" w="19050">
            <a:solidFill>
              <a:srgbClr val="43D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4818159" y="2608529"/>
            <a:ext cx="642938" cy="469106"/>
          </a:xfrm>
          <a:custGeom>
            <a:rect b="b" l="l" r="r" t="t"/>
            <a:pathLst>
              <a:path extrusionOk="0" h="164" w="225">
                <a:moveTo>
                  <a:pt x="225" y="0"/>
                </a:moveTo>
                <a:cubicBezTo>
                  <a:pt x="170" y="76"/>
                  <a:pt x="92" y="134"/>
                  <a:pt x="0" y="164"/>
                </a:cubicBezTo>
              </a:path>
            </a:pathLst>
          </a:custGeom>
          <a:noFill/>
          <a:ln cap="rnd" cmpd="sng" w="19050">
            <a:solidFill>
              <a:srgbClr val="2F99E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57"/>
          <p:cNvSpPr/>
          <p:nvPr/>
        </p:nvSpPr>
        <p:spPr>
          <a:xfrm>
            <a:off x="5461097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0"/>
                </a:moveTo>
                <a:cubicBezTo>
                  <a:pt x="86" y="99"/>
                  <a:pt x="54" y="190"/>
                  <a:pt x="0" y="264"/>
                </a:cubicBezTo>
              </a:path>
            </a:pathLst>
          </a:custGeom>
          <a:noFill/>
          <a:ln cap="rnd" cmpd="sng" w="19050">
            <a:solidFill>
              <a:srgbClr val="3370D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57"/>
          <p:cNvSpPr/>
          <p:nvPr/>
        </p:nvSpPr>
        <p:spPr>
          <a:xfrm>
            <a:off x="3133425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264"/>
                </a:moveTo>
                <a:cubicBezTo>
                  <a:pt x="32" y="190"/>
                  <a:pt x="0" y="98"/>
                  <a:pt x="0" y="0"/>
                </a:cubicBezTo>
              </a:path>
            </a:pathLst>
          </a:custGeom>
          <a:noFill/>
          <a:ln cap="rnd" cmpd="sng" w="19050">
            <a:solidFill>
              <a:srgbClr val="9CD32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57"/>
          <p:cNvSpPr/>
          <p:nvPr/>
        </p:nvSpPr>
        <p:spPr>
          <a:xfrm>
            <a:off x="4753866" y="3003816"/>
            <a:ext cx="139304" cy="140494"/>
          </a:xfrm>
          <a:custGeom>
            <a:rect b="b" l="l" r="r" t="t"/>
            <a:pathLst>
              <a:path extrusionOk="0" h="49" w="49">
                <a:moveTo>
                  <a:pt x="37" y="7"/>
                </a:moveTo>
                <a:cubicBezTo>
                  <a:pt x="47" y="14"/>
                  <a:pt x="49" y="28"/>
                  <a:pt x="42" y="37"/>
                </a:cubicBezTo>
                <a:cubicBezTo>
                  <a:pt x="35" y="47"/>
                  <a:pt x="21" y="49"/>
                  <a:pt x="12" y="42"/>
                </a:cubicBezTo>
                <a:cubicBezTo>
                  <a:pt x="2" y="35"/>
                  <a:pt x="0" y="21"/>
                  <a:pt x="7" y="12"/>
                </a:cubicBezTo>
                <a:cubicBezTo>
                  <a:pt x="14" y="2"/>
                  <a:pt x="27" y="0"/>
                  <a:pt x="37" y="7"/>
                </a:cubicBezTo>
                <a:close/>
              </a:path>
            </a:pathLst>
          </a:custGeom>
          <a:solidFill>
            <a:srgbClr val="7C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57"/>
          <p:cNvSpPr/>
          <p:nvPr/>
        </p:nvSpPr>
        <p:spPr>
          <a:xfrm>
            <a:off x="3944241" y="3012150"/>
            <a:ext cx="142875" cy="139304"/>
          </a:xfrm>
          <a:custGeom>
            <a:rect b="b" l="l" r="r" t="t"/>
            <a:pathLst>
              <a:path extrusionOk="0" h="49" w="50">
                <a:moveTo>
                  <a:pt x="46" y="17"/>
                </a:moveTo>
                <a:cubicBezTo>
                  <a:pt x="50" y="29"/>
                  <a:pt x="43" y="41"/>
                  <a:pt x="32" y="45"/>
                </a:cubicBezTo>
                <a:cubicBezTo>
                  <a:pt x="20" y="49"/>
                  <a:pt x="8" y="42"/>
                  <a:pt x="4" y="31"/>
                </a:cubicBezTo>
                <a:cubicBezTo>
                  <a:pt x="0" y="20"/>
                  <a:pt x="7" y="7"/>
                  <a:pt x="18" y="3"/>
                </a:cubicBezTo>
                <a:cubicBezTo>
                  <a:pt x="30" y="0"/>
                  <a:pt x="42" y="6"/>
                  <a:pt x="46" y="17"/>
                </a:cubicBezTo>
                <a:close/>
              </a:path>
            </a:pathLst>
          </a:custGeom>
          <a:solidFill>
            <a:srgbClr val="9D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57"/>
          <p:cNvSpPr/>
          <p:nvPr/>
        </p:nvSpPr>
        <p:spPr>
          <a:xfrm>
            <a:off x="3319163" y="2557331"/>
            <a:ext cx="140494" cy="139304"/>
          </a:xfrm>
          <a:custGeom>
            <a:rect b="b" l="l" r="r" t="t"/>
            <a:pathLst>
              <a:path extrusionOk="0" h="49" w="49">
                <a:moveTo>
                  <a:pt x="45" y="31"/>
                </a:moveTo>
                <a:cubicBezTo>
                  <a:pt x="42" y="42"/>
                  <a:pt x="29" y="49"/>
                  <a:pt x="18" y="45"/>
                </a:cubicBezTo>
                <a:cubicBezTo>
                  <a:pt x="6" y="41"/>
                  <a:pt x="0" y="29"/>
                  <a:pt x="4" y="17"/>
                </a:cubicBezTo>
                <a:cubicBezTo>
                  <a:pt x="7" y="6"/>
                  <a:pt x="20" y="0"/>
                  <a:pt x="31" y="3"/>
                </a:cubicBezTo>
                <a:cubicBezTo>
                  <a:pt x="43" y="7"/>
                  <a:pt x="49" y="20"/>
                  <a:pt x="45" y="31"/>
                </a:cubicBezTo>
                <a:close/>
              </a:path>
            </a:pathLst>
          </a:custGeom>
          <a:solidFill>
            <a:srgbClr val="CE0AC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57"/>
          <p:cNvSpPr/>
          <p:nvPr/>
        </p:nvSpPr>
        <p:spPr>
          <a:xfrm>
            <a:off x="3059607" y="1785806"/>
            <a:ext cx="142875" cy="140494"/>
          </a:xfrm>
          <a:custGeom>
            <a:rect b="b" l="l" r="r" t="t"/>
            <a:pathLst>
              <a:path extrusionOk="0" h="49" w="50">
                <a:moveTo>
                  <a:pt x="38" y="42"/>
                </a:moveTo>
                <a:cubicBezTo>
                  <a:pt x="28" y="49"/>
                  <a:pt x="14" y="47"/>
                  <a:pt x="7" y="37"/>
                </a:cubicBezTo>
                <a:cubicBezTo>
                  <a:pt x="0" y="28"/>
                  <a:pt x="2" y="14"/>
                  <a:pt x="12" y="7"/>
                </a:cubicBezTo>
                <a:cubicBezTo>
                  <a:pt x="22" y="0"/>
                  <a:pt x="36" y="2"/>
                  <a:pt x="43" y="12"/>
                </a:cubicBezTo>
                <a:cubicBezTo>
                  <a:pt x="50" y="21"/>
                  <a:pt x="48" y="35"/>
                  <a:pt x="38" y="42"/>
                </a:cubicBezTo>
                <a:close/>
              </a:path>
            </a:pathLst>
          </a:custGeom>
          <a:solidFill>
            <a:srgbClr val="43D09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57"/>
          <p:cNvSpPr/>
          <p:nvPr/>
        </p:nvSpPr>
        <p:spPr>
          <a:xfrm>
            <a:off x="3070322" y="1792950"/>
            <a:ext cx="126300" cy="123900"/>
          </a:xfrm>
          <a:prstGeom prst="ellipse">
            <a:avLst/>
          </a:prstGeom>
          <a:solidFill>
            <a:srgbClr val="CE0A8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57"/>
          <p:cNvSpPr/>
          <p:nvPr/>
        </p:nvSpPr>
        <p:spPr>
          <a:xfrm>
            <a:off x="5393231" y="2559117"/>
            <a:ext cx="122700" cy="123900"/>
          </a:xfrm>
          <a:prstGeom prst="ellipse">
            <a:avLst/>
          </a:prstGeom>
          <a:solidFill>
            <a:srgbClr val="5A199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57"/>
          <p:cNvSpPr/>
          <p:nvPr/>
        </p:nvSpPr>
        <p:spPr>
          <a:xfrm>
            <a:off x="5637281" y="1791033"/>
            <a:ext cx="122700" cy="123900"/>
          </a:xfrm>
          <a:prstGeom prst="ellipse">
            <a:avLst/>
          </a:prstGeom>
          <a:solidFill>
            <a:srgbClr val="34125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Google Shape;558;p5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9" name="Google Shape;559;p58"/>
          <p:cNvSpPr txBox="1"/>
          <p:nvPr/>
        </p:nvSpPr>
        <p:spPr>
          <a:xfrm>
            <a:off x="548639" y="2017681"/>
            <a:ext cx="34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58"/>
          <p:cNvSpPr/>
          <p:nvPr/>
        </p:nvSpPr>
        <p:spPr>
          <a:xfrm>
            <a:off x="548639" y="3359101"/>
            <a:ext cx="2094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BigID Data Intelligence Platform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58"/>
          <p:cNvSpPr/>
          <p:nvPr/>
        </p:nvSpPr>
        <p:spPr>
          <a:xfrm>
            <a:off x="548647" y="3617344"/>
            <a:ext cx="209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Privacy ◦ Security ◦ Governance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58"/>
          <p:cNvSpPr/>
          <p:nvPr/>
        </p:nvSpPr>
        <p:spPr>
          <a:xfrm>
            <a:off x="2895551" y="3350879"/>
            <a:ext cx="1272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58"/>
          <p:cNvSpPr/>
          <p:nvPr/>
        </p:nvSpPr>
        <p:spPr>
          <a:xfrm>
            <a:off x="3100086" y="3702733"/>
            <a:ext cx="2094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info@bigid.com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@bigidsecure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bigid.com/blog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4" name="Google Shape;564;p58"/>
          <p:cNvGrpSpPr/>
          <p:nvPr/>
        </p:nvGrpSpPr>
        <p:grpSpPr>
          <a:xfrm>
            <a:off x="2895866" y="3933033"/>
            <a:ext cx="99466" cy="100565"/>
            <a:chOff x="9361488" y="2111376"/>
            <a:chExt cx="430215" cy="434972"/>
          </a:xfrm>
        </p:grpSpPr>
        <p:sp>
          <p:nvSpPr>
            <p:cNvPr id="565" name="Google Shape;565;p58"/>
            <p:cNvSpPr/>
            <p:nvPr/>
          </p:nvSpPr>
          <p:spPr>
            <a:xfrm>
              <a:off x="9361488" y="2111376"/>
              <a:ext cx="430215" cy="434972"/>
            </a:xfrm>
            <a:custGeom>
              <a:rect b="b" l="l" r="r" t="t"/>
              <a:pathLst>
                <a:path extrusionOk="0" h="3967" w="3913">
                  <a:moveTo>
                    <a:pt x="3578" y="1247"/>
                  </a:moveTo>
                  <a:cubicBezTo>
                    <a:pt x="3386" y="519"/>
                    <a:pt x="2720" y="0"/>
                    <a:pt x="1956" y="0"/>
                  </a:cubicBezTo>
                  <a:cubicBezTo>
                    <a:pt x="1198" y="0"/>
                    <a:pt x="532" y="518"/>
                    <a:pt x="337" y="1246"/>
                  </a:cubicBezTo>
                  <a:cubicBezTo>
                    <a:pt x="145" y="1282"/>
                    <a:pt x="0" y="1450"/>
                    <a:pt x="0" y="1651"/>
                  </a:cubicBezTo>
                  <a:lnTo>
                    <a:pt x="0" y="2116"/>
                  </a:lnTo>
                  <a:cubicBezTo>
                    <a:pt x="0" y="2296"/>
                    <a:pt x="117" y="2450"/>
                    <a:pt x="279" y="2506"/>
                  </a:cubicBezTo>
                  <a:lnTo>
                    <a:pt x="279" y="2700"/>
                  </a:lnTo>
                  <a:cubicBezTo>
                    <a:pt x="279" y="3283"/>
                    <a:pt x="754" y="3757"/>
                    <a:pt x="1337" y="3757"/>
                  </a:cubicBezTo>
                  <a:lnTo>
                    <a:pt x="1467" y="3757"/>
                  </a:lnTo>
                  <a:cubicBezTo>
                    <a:pt x="1519" y="3880"/>
                    <a:pt x="1641" y="3967"/>
                    <a:pt x="1782" y="3967"/>
                  </a:cubicBezTo>
                  <a:lnTo>
                    <a:pt x="2130" y="3967"/>
                  </a:lnTo>
                  <a:cubicBezTo>
                    <a:pt x="2319" y="3967"/>
                    <a:pt x="2473" y="3813"/>
                    <a:pt x="2473" y="3625"/>
                  </a:cubicBezTo>
                  <a:cubicBezTo>
                    <a:pt x="2473" y="3436"/>
                    <a:pt x="2319" y="3282"/>
                    <a:pt x="2130" y="3282"/>
                  </a:cubicBezTo>
                  <a:lnTo>
                    <a:pt x="1782" y="3282"/>
                  </a:lnTo>
                  <a:cubicBezTo>
                    <a:pt x="1641" y="3282"/>
                    <a:pt x="1519" y="3369"/>
                    <a:pt x="1467" y="3492"/>
                  </a:cubicBezTo>
                  <a:lnTo>
                    <a:pt x="1337" y="3492"/>
                  </a:lnTo>
                  <a:cubicBezTo>
                    <a:pt x="900" y="3492"/>
                    <a:pt x="545" y="3136"/>
                    <a:pt x="545" y="2700"/>
                  </a:cubicBezTo>
                  <a:lnTo>
                    <a:pt x="545" y="2395"/>
                  </a:lnTo>
                  <a:cubicBezTo>
                    <a:pt x="545" y="2321"/>
                    <a:pt x="485" y="2262"/>
                    <a:pt x="412" y="2262"/>
                  </a:cubicBezTo>
                  <a:cubicBezTo>
                    <a:pt x="331" y="2262"/>
                    <a:pt x="266" y="2196"/>
                    <a:pt x="266" y="2116"/>
                  </a:cubicBezTo>
                  <a:lnTo>
                    <a:pt x="266" y="1651"/>
                  </a:lnTo>
                  <a:cubicBezTo>
                    <a:pt x="266" y="1571"/>
                    <a:pt x="331" y="1505"/>
                    <a:pt x="411" y="1505"/>
                  </a:cubicBezTo>
                  <a:lnTo>
                    <a:pt x="443" y="1505"/>
                  </a:lnTo>
                  <a:cubicBezTo>
                    <a:pt x="443" y="1505"/>
                    <a:pt x="443" y="1505"/>
                    <a:pt x="443" y="1505"/>
                  </a:cubicBezTo>
                  <a:cubicBezTo>
                    <a:pt x="506" y="1505"/>
                    <a:pt x="561" y="1461"/>
                    <a:pt x="574" y="1399"/>
                  </a:cubicBezTo>
                  <a:cubicBezTo>
                    <a:pt x="708" y="742"/>
                    <a:pt x="1290" y="266"/>
                    <a:pt x="1956" y="266"/>
                  </a:cubicBezTo>
                  <a:cubicBezTo>
                    <a:pt x="2628" y="266"/>
                    <a:pt x="3210" y="742"/>
                    <a:pt x="3341" y="1398"/>
                  </a:cubicBezTo>
                  <a:cubicBezTo>
                    <a:pt x="3353" y="1460"/>
                    <a:pt x="3407" y="1505"/>
                    <a:pt x="3471" y="1505"/>
                  </a:cubicBezTo>
                  <a:lnTo>
                    <a:pt x="3501" y="1505"/>
                  </a:lnTo>
                  <a:cubicBezTo>
                    <a:pt x="3581" y="1505"/>
                    <a:pt x="3647" y="1571"/>
                    <a:pt x="3647" y="1651"/>
                  </a:cubicBezTo>
                  <a:lnTo>
                    <a:pt x="3647" y="2116"/>
                  </a:lnTo>
                  <a:cubicBezTo>
                    <a:pt x="3647" y="2196"/>
                    <a:pt x="3581" y="2262"/>
                    <a:pt x="3501" y="2262"/>
                  </a:cubicBezTo>
                  <a:cubicBezTo>
                    <a:pt x="3427" y="2262"/>
                    <a:pt x="3368" y="2321"/>
                    <a:pt x="3368" y="2395"/>
                  </a:cubicBezTo>
                  <a:cubicBezTo>
                    <a:pt x="3368" y="2468"/>
                    <a:pt x="3427" y="2528"/>
                    <a:pt x="3501" y="2528"/>
                  </a:cubicBezTo>
                  <a:cubicBezTo>
                    <a:pt x="3728" y="2528"/>
                    <a:pt x="3913" y="2343"/>
                    <a:pt x="3913" y="2116"/>
                  </a:cubicBezTo>
                  <a:lnTo>
                    <a:pt x="3913" y="1651"/>
                  </a:lnTo>
                  <a:cubicBezTo>
                    <a:pt x="3913" y="1451"/>
                    <a:pt x="3768" y="1283"/>
                    <a:pt x="3578" y="1247"/>
                  </a:cubicBezTo>
                  <a:close/>
                  <a:moveTo>
                    <a:pt x="1782" y="3548"/>
                  </a:moveTo>
                  <a:lnTo>
                    <a:pt x="2130" y="3548"/>
                  </a:lnTo>
                  <a:cubicBezTo>
                    <a:pt x="2173" y="3548"/>
                    <a:pt x="2207" y="3582"/>
                    <a:pt x="2207" y="3625"/>
                  </a:cubicBezTo>
                  <a:cubicBezTo>
                    <a:pt x="2207" y="3667"/>
                    <a:pt x="2173" y="3701"/>
                    <a:pt x="2130" y="3701"/>
                  </a:cubicBezTo>
                  <a:lnTo>
                    <a:pt x="1782" y="3701"/>
                  </a:lnTo>
                  <a:cubicBezTo>
                    <a:pt x="1740" y="3701"/>
                    <a:pt x="1706" y="3667"/>
                    <a:pt x="1706" y="3625"/>
                  </a:cubicBezTo>
                  <a:cubicBezTo>
                    <a:pt x="1706" y="3582"/>
                    <a:pt x="1740" y="3548"/>
                    <a:pt x="1782" y="3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58"/>
            <p:cNvSpPr/>
            <p:nvPr/>
          </p:nvSpPr>
          <p:spPr>
            <a:xfrm>
              <a:off x="9439275" y="2181226"/>
              <a:ext cx="273050" cy="273050"/>
            </a:xfrm>
            <a:custGeom>
              <a:rect b="b" l="l" r="r" t="t"/>
              <a:pathLst>
                <a:path extrusionOk="0" h="2489" w="2489">
                  <a:moveTo>
                    <a:pt x="1244" y="0"/>
                  </a:moveTo>
                  <a:cubicBezTo>
                    <a:pt x="558" y="0"/>
                    <a:pt x="0" y="558"/>
                    <a:pt x="0" y="1244"/>
                  </a:cubicBezTo>
                  <a:cubicBezTo>
                    <a:pt x="0" y="1931"/>
                    <a:pt x="558" y="2489"/>
                    <a:pt x="1244" y="2489"/>
                  </a:cubicBezTo>
                  <a:cubicBezTo>
                    <a:pt x="1931" y="2489"/>
                    <a:pt x="2489" y="1931"/>
                    <a:pt x="2489" y="1244"/>
                  </a:cubicBezTo>
                  <a:cubicBezTo>
                    <a:pt x="2489" y="558"/>
                    <a:pt x="1931" y="0"/>
                    <a:pt x="1244" y="0"/>
                  </a:cubicBezTo>
                  <a:close/>
                  <a:moveTo>
                    <a:pt x="1244" y="2223"/>
                  </a:moveTo>
                  <a:cubicBezTo>
                    <a:pt x="705" y="2223"/>
                    <a:pt x="265" y="1784"/>
                    <a:pt x="265" y="1244"/>
                  </a:cubicBezTo>
                  <a:cubicBezTo>
                    <a:pt x="265" y="705"/>
                    <a:pt x="705" y="266"/>
                    <a:pt x="1244" y="266"/>
                  </a:cubicBezTo>
                  <a:cubicBezTo>
                    <a:pt x="1784" y="266"/>
                    <a:pt x="2223" y="705"/>
                    <a:pt x="2223" y="1244"/>
                  </a:cubicBezTo>
                  <a:cubicBezTo>
                    <a:pt x="2223" y="1784"/>
                    <a:pt x="1784" y="2223"/>
                    <a:pt x="1244" y="2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67" name="Google Shape;567;p58"/>
          <p:cNvGrpSpPr/>
          <p:nvPr/>
        </p:nvGrpSpPr>
        <p:grpSpPr>
          <a:xfrm>
            <a:off x="2895161" y="3734902"/>
            <a:ext cx="100932" cy="68268"/>
            <a:chOff x="8361363" y="3281363"/>
            <a:chExt cx="436558" cy="295277"/>
          </a:xfrm>
        </p:grpSpPr>
        <p:sp>
          <p:nvSpPr>
            <p:cNvPr id="568" name="Google Shape;568;p58"/>
            <p:cNvSpPr/>
            <p:nvPr/>
          </p:nvSpPr>
          <p:spPr>
            <a:xfrm>
              <a:off x="8415338" y="3333751"/>
              <a:ext cx="330203" cy="160337"/>
            </a:xfrm>
            <a:custGeom>
              <a:rect b="b" l="l" r="r" t="t"/>
              <a:pathLst>
                <a:path extrusionOk="0" h="1465" w="3008">
                  <a:moveTo>
                    <a:pt x="2788" y="45"/>
                  </a:moveTo>
                  <a:lnTo>
                    <a:pt x="1504" y="1177"/>
                  </a:lnTo>
                  <a:lnTo>
                    <a:pt x="219" y="45"/>
                  </a:lnTo>
                  <a:cubicBezTo>
                    <a:pt x="168" y="0"/>
                    <a:pt x="90" y="5"/>
                    <a:pt x="45" y="56"/>
                  </a:cubicBezTo>
                  <a:cubicBezTo>
                    <a:pt x="0" y="108"/>
                    <a:pt x="5" y="186"/>
                    <a:pt x="56" y="231"/>
                  </a:cubicBezTo>
                  <a:lnTo>
                    <a:pt x="1422" y="1435"/>
                  </a:lnTo>
                  <a:cubicBezTo>
                    <a:pt x="1446" y="1455"/>
                    <a:pt x="1475" y="1465"/>
                    <a:pt x="1504" y="1465"/>
                  </a:cubicBezTo>
                  <a:cubicBezTo>
                    <a:pt x="1533" y="1465"/>
                    <a:pt x="1562" y="1455"/>
                    <a:pt x="1586" y="1435"/>
                  </a:cubicBezTo>
                  <a:lnTo>
                    <a:pt x="2952" y="231"/>
                  </a:lnTo>
                  <a:cubicBezTo>
                    <a:pt x="3003" y="186"/>
                    <a:pt x="3008" y="108"/>
                    <a:pt x="2963" y="56"/>
                  </a:cubicBezTo>
                  <a:cubicBezTo>
                    <a:pt x="2918" y="5"/>
                    <a:pt x="2840" y="0"/>
                    <a:pt x="278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58"/>
            <p:cNvSpPr/>
            <p:nvPr/>
          </p:nvSpPr>
          <p:spPr>
            <a:xfrm>
              <a:off x="8361363" y="3281363"/>
              <a:ext cx="436558" cy="295277"/>
            </a:xfrm>
            <a:custGeom>
              <a:rect b="b" l="l" r="r" t="t"/>
              <a:pathLst>
                <a:path extrusionOk="0" h="2699" w="3967">
                  <a:moveTo>
                    <a:pt x="3597" y="0"/>
                  </a:moveTo>
                  <a:lnTo>
                    <a:pt x="371" y="0"/>
                  </a:lnTo>
                  <a:cubicBezTo>
                    <a:pt x="167" y="0"/>
                    <a:pt x="0" y="166"/>
                    <a:pt x="0" y="370"/>
                  </a:cubicBezTo>
                  <a:lnTo>
                    <a:pt x="0" y="2328"/>
                  </a:lnTo>
                  <a:cubicBezTo>
                    <a:pt x="0" y="2533"/>
                    <a:pt x="167" y="2699"/>
                    <a:pt x="371" y="2699"/>
                  </a:cubicBezTo>
                  <a:lnTo>
                    <a:pt x="3597" y="2699"/>
                  </a:lnTo>
                  <a:cubicBezTo>
                    <a:pt x="3801" y="2699"/>
                    <a:pt x="3967" y="2533"/>
                    <a:pt x="3967" y="2328"/>
                  </a:cubicBezTo>
                  <a:lnTo>
                    <a:pt x="3967" y="370"/>
                  </a:lnTo>
                  <a:cubicBezTo>
                    <a:pt x="3967" y="166"/>
                    <a:pt x="3801" y="0"/>
                    <a:pt x="3597" y="0"/>
                  </a:cubicBezTo>
                  <a:close/>
                  <a:moveTo>
                    <a:pt x="3720" y="2328"/>
                  </a:moveTo>
                  <a:cubicBezTo>
                    <a:pt x="3720" y="2396"/>
                    <a:pt x="3665" y="2452"/>
                    <a:pt x="3597" y="2452"/>
                  </a:cubicBezTo>
                  <a:lnTo>
                    <a:pt x="371" y="2452"/>
                  </a:lnTo>
                  <a:cubicBezTo>
                    <a:pt x="303" y="2452"/>
                    <a:pt x="247" y="2396"/>
                    <a:pt x="247" y="2328"/>
                  </a:cubicBezTo>
                  <a:lnTo>
                    <a:pt x="247" y="370"/>
                  </a:lnTo>
                  <a:cubicBezTo>
                    <a:pt x="247" y="302"/>
                    <a:pt x="303" y="247"/>
                    <a:pt x="371" y="247"/>
                  </a:cubicBezTo>
                  <a:lnTo>
                    <a:pt x="3597" y="247"/>
                  </a:lnTo>
                  <a:cubicBezTo>
                    <a:pt x="3665" y="247"/>
                    <a:pt x="3720" y="302"/>
                    <a:pt x="3720" y="370"/>
                  </a:cubicBezTo>
                  <a:lnTo>
                    <a:pt x="3720" y="2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70" name="Google Shape;570;p58"/>
          <p:cNvGrpSpPr/>
          <p:nvPr/>
        </p:nvGrpSpPr>
        <p:grpSpPr>
          <a:xfrm>
            <a:off x="2906978" y="4142472"/>
            <a:ext cx="77443" cy="100565"/>
            <a:chOff x="5481638" y="2111376"/>
            <a:chExt cx="334963" cy="434972"/>
          </a:xfrm>
        </p:grpSpPr>
        <p:sp>
          <p:nvSpPr>
            <p:cNvPr id="571" name="Google Shape;571;p58"/>
            <p:cNvSpPr/>
            <p:nvPr/>
          </p:nvSpPr>
          <p:spPr>
            <a:xfrm>
              <a:off x="5481638" y="2111376"/>
              <a:ext cx="334963" cy="434972"/>
            </a:xfrm>
            <a:custGeom>
              <a:rect b="b" l="l" r="r" t="t"/>
              <a:pathLst>
                <a:path extrusionOk="0" h="3967" w="3057">
                  <a:moveTo>
                    <a:pt x="1529" y="0"/>
                  </a:moveTo>
                  <a:cubicBezTo>
                    <a:pt x="686" y="0"/>
                    <a:pt x="0" y="686"/>
                    <a:pt x="0" y="1529"/>
                  </a:cubicBezTo>
                  <a:cubicBezTo>
                    <a:pt x="0" y="2131"/>
                    <a:pt x="252" y="2740"/>
                    <a:pt x="729" y="3291"/>
                  </a:cubicBezTo>
                  <a:cubicBezTo>
                    <a:pt x="1086" y="3702"/>
                    <a:pt x="1439" y="3935"/>
                    <a:pt x="1454" y="3944"/>
                  </a:cubicBezTo>
                  <a:cubicBezTo>
                    <a:pt x="1476" y="3959"/>
                    <a:pt x="1503" y="3967"/>
                    <a:pt x="1529" y="3967"/>
                  </a:cubicBezTo>
                  <a:cubicBezTo>
                    <a:pt x="1555" y="3967"/>
                    <a:pt x="1581" y="3959"/>
                    <a:pt x="1604" y="3944"/>
                  </a:cubicBezTo>
                  <a:cubicBezTo>
                    <a:pt x="1618" y="3935"/>
                    <a:pt x="1972" y="3702"/>
                    <a:pt x="2328" y="3291"/>
                  </a:cubicBezTo>
                  <a:cubicBezTo>
                    <a:pt x="2805" y="2740"/>
                    <a:pt x="3057" y="2131"/>
                    <a:pt x="3057" y="1529"/>
                  </a:cubicBezTo>
                  <a:cubicBezTo>
                    <a:pt x="3057" y="686"/>
                    <a:pt x="2372" y="0"/>
                    <a:pt x="1529" y="0"/>
                  </a:cubicBezTo>
                  <a:close/>
                  <a:moveTo>
                    <a:pt x="1529" y="3662"/>
                  </a:moveTo>
                  <a:cubicBezTo>
                    <a:pt x="1247" y="3452"/>
                    <a:pt x="274" y="2646"/>
                    <a:pt x="274" y="1529"/>
                  </a:cubicBezTo>
                  <a:cubicBezTo>
                    <a:pt x="274" y="837"/>
                    <a:pt x="837" y="274"/>
                    <a:pt x="1529" y="274"/>
                  </a:cubicBezTo>
                  <a:cubicBezTo>
                    <a:pt x="2220" y="274"/>
                    <a:pt x="2783" y="837"/>
                    <a:pt x="2783" y="1529"/>
                  </a:cubicBezTo>
                  <a:cubicBezTo>
                    <a:pt x="2783" y="2646"/>
                    <a:pt x="1810" y="3452"/>
                    <a:pt x="1529" y="3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8"/>
            <p:cNvSpPr/>
            <p:nvPr/>
          </p:nvSpPr>
          <p:spPr>
            <a:xfrm>
              <a:off x="5583238" y="2211388"/>
              <a:ext cx="133351" cy="133351"/>
            </a:xfrm>
            <a:custGeom>
              <a:rect b="b" l="l" r="r" t="t"/>
              <a:pathLst>
                <a:path extrusionOk="0" h="1213" w="1213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cubicBezTo>
                    <a:pt x="0" y="941"/>
                    <a:pt x="272" y="1213"/>
                    <a:pt x="607" y="1213"/>
                  </a:cubicBezTo>
                  <a:cubicBezTo>
                    <a:pt x="941" y="1213"/>
                    <a:pt x="1213" y="941"/>
                    <a:pt x="1213" y="607"/>
                  </a:cubicBezTo>
                  <a:cubicBezTo>
                    <a:pt x="1213" y="272"/>
                    <a:pt x="941" y="0"/>
                    <a:pt x="607" y="0"/>
                  </a:cubicBezTo>
                  <a:close/>
                  <a:moveTo>
                    <a:pt x="607" y="939"/>
                  </a:moveTo>
                  <a:cubicBezTo>
                    <a:pt x="423" y="939"/>
                    <a:pt x="274" y="790"/>
                    <a:pt x="274" y="607"/>
                  </a:cubicBezTo>
                  <a:cubicBezTo>
                    <a:pt x="274" y="423"/>
                    <a:pt x="423" y="274"/>
                    <a:pt x="607" y="274"/>
                  </a:cubicBezTo>
                  <a:cubicBezTo>
                    <a:pt x="790" y="274"/>
                    <a:pt x="939" y="423"/>
                    <a:pt x="939" y="607"/>
                  </a:cubicBezTo>
                  <a:cubicBezTo>
                    <a:pt x="939" y="790"/>
                    <a:pt x="790" y="939"/>
                    <a:pt x="607" y="9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Google Shape;575;p5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59"/>
          <p:cNvSpPr/>
          <p:nvPr>
            <p:ph idx="2" type="pic"/>
          </p:nvPr>
        </p:nvSpPr>
        <p:spPr>
          <a:xfrm>
            <a:off x="548108" y="1091953"/>
            <a:ext cx="8046600" cy="23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7" name="Google Shape;577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9" name="Google Shape;579;p60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0" name="Google Shape;58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1"/>
          <p:cNvSpPr/>
          <p:nvPr/>
        </p:nvSpPr>
        <p:spPr>
          <a:xfrm flipH="1" rot="-5400000">
            <a:off x="20829" y="1330734"/>
            <a:ext cx="3772067" cy="3813726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4" name="Google Shape;584;p61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5" name="Google Shape;58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(Light Orange Subhead)">
  <p:cSld name="SECTION_TITLE_AND_DESCRIPTION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6E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265500" y="1156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08F"/>
              </a:buClr>
              <a:buSzPts val="2100"/>
              <a:buFont typeface="Signika Negative Light"/>
              <a:buNone/>
              <a:defRPr sz="2100">
                <a:solidFill>
                  <a:srgbClr val="FDA08F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2"/>
              </a:buClr>
              <a:buSzPts val="2100"/>
              <a:buFont typeface="Signika Negative Light"/>
              <a:buNone/>
              <a:defRPr sz="2100">
                <a:solidFill>
                  <a:srgbClr val="FF5E4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B4028"/>
              </a:buClr>
              <a:buSzPts val="1800"/>
              <a:buChar char="●"/>
              <a:defRPr>
                <a:solidFill>
                  <a:srgbClr val="511263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9" name="Google Shape;589;p6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0" name="Google Shape;590;p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type="obj">
  <p:cSld name="OBJEC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6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94" name="Google Shape;594;p6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5" name="Google Shape;595;p6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6" name="Google Shape;596;p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 1">
  <p:cSld name="Title Slide_2">
    <p:bg>
      <p:bgPr>
        <a:solidFill>
          <a:srgbClr val="F8F8F8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8" name="Google Shape;598;p6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9" name="Google Shape;599;p64"/>
          <p:cNvSpPr txBox="1"/>
          <p:nvPr/>
        </p:nvSpPr>
        <p:spPr>
          <a:xfrm>
            <a:off x="5146030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4"/>
          <p:cNvSpPr/>
          <p:nvPr>
            <p:ph idx="2" type="pic"/>
          </p:nvPr>
        </p:nvSpPr>
        <p:spPr>
          <a:xfrm>
            <a:off x="670706" y="1952794"/>
            <a:ext cx="7747200" cy="22392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64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Open Sans"/>
              <a:buNone/>
              <a:defRPr b="1" i="0" sz="15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64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i="0" sz="1100" u="none" cap="none" strike="noStrike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3" name="Google Shape;6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2">
  <p:cSld name="Title and Content_1_2">
    <p:bg>
      <p:bgPr>
        <a:solidFill>
          <a:srgbClr val="F8F8F8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6" name="Google Shape;606;p6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7" name="Google Shape;607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1.Dark BKG 1">
  <p:cSld name="Title and Content_3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7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4" name="Google Shape;614;p6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5" name="Google Shape;615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2.Dark BKG 1">
  <p:cSld name="Title and Content_2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" name="Google Shape;617;p6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8" name="Google Shape;618;p68"/>
          <p:cNvSpPr txBox="1"/>
          <p:nvPr>
            <p:ph type="title"/>
          </p:nvPr>
        </p:nvSpPr>
        <p:spPr>
          <a:xfrm>
            <a:off x="548644" y="1602938"/>
            <a:ext cx="80466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Open Sans"/>
              <a:buNone/>
              <a:defRPr b="1" sz="23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Open Sans"/>
              <a:buNone/>
              <a:defRPr b="1" sz="11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9" name="Google Shape;619;p68"/>
          <p:cNvSpPr txBox="1"/>
          <p:nvPr>
            <p:ph idx="1" type="subTitle"/>
          </p:nvPr>
        </p:nvSpPr>
        <p:spPr>
          <a:xfrm>
            <a:off x="548625" y="2156681"/>
            <a:ext cx="8046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None/>
              <a:defRPr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620" name="Google Shape;620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buNone/>
              <a:defRPr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2.Dark BKG 1 1">
  <p:cSld name="Title and Content_2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3" name="Google Shape;623;p6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4" name="Google Shape;624;p69"/>
          <p:cNvSpPr/>
          <p:nvPr>
            <p:ph idx="2" type="pic"/>
          </p:nvPr>
        </p:nvSpPr>
        <p:spPr>
          <a:xfrm>
            <a:off x="670706" y="1952794"/>
            <a:ext cx="7747200" cy="22392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69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Font typeface="Open Sans"/>
              <a:buNone/>
              <a:defRPr b="1" sz="15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26" name="Google Shape;626;p69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b="1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627" name="Google Shape;627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">
  <p:cSld name="Title and Content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70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1" name="Google Shape;631;p70"/>
          <p:cNvCxnSpPr/>
          <p:nvPr/>
        </p:nvCxnSpPr>
        <p:spPr>
          <a:xfrm flipH="1" rot="10800000">
            <a:off x="3234280" y="1302284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70"/>
          <p:cNvCxnSpPr/>
          <p:nvPr/>
        </p:nvCxnSpPr>
        <p:spPr>
          <a:xfrm flipH="1" rot="10800000">
            <a:off x="3777263" y="1294144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3" name="Google Shape;633;p70"/>
          <p:cNvSpPr/>
          <p:nvPr>
            <p:ph idx="2" type="pic"/>
          </p:nvPr>
        </p:nvSpPr>
        <p:spPr>
          <a:xfrm>
            <a:off x="1123069" y="1954969"/>
            <a:ext cx="3480000" cy="2509500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p70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  <a:defRPr b="1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635" name="Google Shape;635;p70"/>
          <p:cNvSpPr txBox="1"/>
          <p:nvPr>
            <p:ph idx="1" type="subTitle"/>
          </p:nvPr>
        </p:nvSpPr>
        <p:spPr>
          <a:xfrm>
            <a:off x="3854325" y="1377056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6" name="Google Shape;636;p70"/>
          <p:cNvSpPr txBox="1"/>
          <p:nvPr>
            <p:ph idx="3" type="subTitle"/>
          </p:nvPr>
        </p:nvSpPr>
        <p:spPr>
          <a:xfrm>
            <a:off x="5120100" y="2200369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7" name="Google Shape;637;p70"/>
          <p:cNvSpPr txBox="1"/>
          <p:nvPr>
            <p:ph idx="4" type="subTitle"/>
          </p:nvPr>
        </p:nvSpPr>
        <p:spPr>
          <a:xfrm>
            <a:off x="6443044" y="3060113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38" name="Google Shape;638;p70"/>
          <p:cNvCxnSpPr/>
          <p:nvPr/>
        </p:nvCxnSpPr>
        <p:spPr>
          <a:xfrm flipH="1" rot="10800000">
            <a:off x="4656205" y="2128156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70"/>
          <p:cNvCxnSpPr/>
          <p:nvPr/>
        </p:nvCxnSpPr>
        <p:spPr>
          <a:xfrm flipH="1" rot="10800000">
            <a:off x="5199188" y="2120016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70"/>
          <p:cNvCxnSpPr/>
          <p:nvPr/>
        </p:nvCxnSpPr>
        <p:spPr>
          <a:xfrm flipH="1" rot="10800000">
            <a:off x="5974987" y="3060181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70"/>
          <p:cNvCxnSpPr/>
          <p:nvPr/>
        </p:nvCxnSpPr>
        <p:spPr>
          <a:xfrm flipH="1" rot="10800000">
            <a:off x="6517969" y="3052041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2" name="Google Shape;642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">
  <p:cSld name="Title and Content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" name="Google Shape;645;p71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6" name="Google Shape;646;p71"/>
          <p:cNvSpPr/>
          <p:nvPr/>
        </p:nvSpPr>
        <p:spPr>
          <a:xfrm>
            <a:off x="492352" y="2697972"/>
            <a:ext cx="80466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71"/>
          <p:cNvSpPr/>
          <p:nvPr/>
        </p:nvSpPr>
        <p:spPr>
          <a:xfrm>
            <a:off x="2504028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71"/>
          <p:cNvSpPr txBox="1"/>
          <p:nvPr/>
        </p:nvSpPr>
        <p:spPr>
          <a:xfrm>
            <a:off x="4790624" y="2975666"/>
            <a:ext cx="146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First Line</a:t>
            </a:r>
            <a:endParaRPr sz="1100"/>
          </a:p>
        </p:txBody>
      </p:sp>
      <p:sp>
        <p:nvSpPr>
          <p:cNvPr id="649" name="Google Shape;649;p71"/>
          <p:cNvSpPr txBox="1"/>
          <p:nvPr/>
        </p:nvSpPr>
        <p:spPr>
          <a:xfrm>
            <a:off x="4790032" y="3625511"/>
            <a:ext cx="75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Cc</a:t>
            </a:r>
            <a:endParaRPr sz="1100"/>
          </a:p>
        </p:txBody>
      </p:sp>
      <p:sp>
        <p:nvSpPr>
          <p:cNvPr id="650" name="Google Shape;650;p71"/>
          <p:cNvSpPr/>
          <p:nvPr/>
        </p:nvSpPr>
        <p:spPr>
          <a:xfrm>
            <a:off x="4515716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1"/>
          <p:cNvSpPr/>
          <p:nvPr/>
        </p:nvSpPr>
        <p:spPr>
          <a:xfrm>
            <a:off x="6528003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71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b="1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53" name="Google Shape;653;p71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Font typeface="Open Sans"/>
              <a:buNone/>
              <a:defRPr b="1" sz="11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4" name="Google Shape;654;p71"/>
          <p:cNvSpPr txBox="1"/>
          <p:nvPr>
            <p:ph idx="2" type="title"/>
          </p:nvPr>
        </p:nvSpPr>
        <p:spPr>
          <a:xfrm>
            <a:off x="710119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1000"/>
              <a:buFont typeface="Open Sans"/>
              <a:buNone/>
              <a:defRPr b="1" sz="1000">
                <a:solidFill>
                  <a:srgbClr val="5A19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655" name="Google Shape;655;p71"/>
          <p:cNvSpPr txBox="1"/>
          <p:nvPr>
            <p:ph idx="3" type="title"/>
          </p:nvPr>
        </p:nvSpPr>
        <p:spPr>
          <a:xfrm>
            <a:off x="710119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56" name="Google Shape;656;p71"/>
          <p:cNvSpPr txBox="1"/>
          <p:nvPr>
            <p:ph idx="4" type="title"/>
          </p:nvPr>
        </p:nvSpPr>
        <p:spPr>
          <a:xfrm>
            <a:off x="2695500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000"/>
              <a:buFont typeface="Open Sans"/>
              <a:buNone/>
              <a:defRPr b="1" sz="10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657" name="Google Shape;657;p71"/>
          <p:cNvSpPr txBox="1"/>
          <p:nvPr>
            <p:ph idx="5" type="title"/>
          </p:nvPr>
        </p:nvSpPr>
        <p:spPr>
          <a:xfrm>
            <a:off x="2695500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58" name="Google Shape;658;p71"/>
          <p:cNvSpPr txBox="1"/>
          <p:nvPr>
            <p:ph idx="6" type="title"/>
          </p:nvPr>
        </p:nvSpPr>
        <p:spPr>
          <a:xfrm>
            <a:off x="4707488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000"/>
              <a:buFont typeface="Open Sans"/>
              <a:buNone/>
              <a:defRPr b="1" sz="1000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659" name="Google Shape;659;p71"/>
          <p:cNvSpPr txBox="1"/>
          <p:nvPr>
            <p:ph idx="7" type="title"/>
          </p:nvPr>
        </p:nvSpPr>
        <p:spPr>
          <a:xfrm>
            <a:off x="4707488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60" name="Google Shape;660;p71"/>
          <p:cNvSpPr txBox="1"/>
          <p:nvPr>
            <p:ph idx="8" type="title"/>
          </p:nvPr>
        </p:nvSpPr>
        <p:spPr>
          <a:xfrm>
            <a:off x="6718875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000"/>
              <a:buFont typeface="Open Sans"/>
              <a:buNone/>
              <a:defRPr b="1" sz="1000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661" name="Google Shape;661;p71"/>
          <p:cNvSpPr txBox="1"/>
          <p:nvPr>
            <p:ph idx="9" type="title"/>
          </p:nvPr>
        </p:nvSpPr>
        <p:spPr>
          <a:xfrm>
            <a:off x="6718875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662" name="Google Shape;662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">
  <p:cSld name="Title and Content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" name="Google Shape;665;p72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6" name="Google Shape;666;p72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b="1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67" name="Google Shape;667;p72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Font typeface="Open Sans"/>
              <a:buNone/>
              <a:defRPr b="1" sz="11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8" name="Google Shape;668;p72"/>
          <p:cNvSpPr/>
          <p:nvPr/>
        </p:nvSpPr>
        <p:spPr>
          <a:xfrm>
            <a:off x="548663" y="2212932"/>
            <a:ext cx="80466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72"/>
          <p:cNvSpPr/>
          <p:nvPr/>
        </p:nvSpPr>
        <p:spPr>
          <a:xfrm>
            <a:off x="2560337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Text goes here… 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2"/>
          <p:cNvSpPr/>
          <p:nvPr/>
        </p:nvSpPr>
        <p:spPr>
          <a:xfrm>
            <a:off x="457202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72"/>
          <p:cNvSpPr/>
          <p:nvPr/>
        </p:nvSpPr>
        <p:spPr>
          <a:xfrm>
            <a:off x="654928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2"/>
          <p:cNvSpPr txBox="1"/>
          <p:nvPr/>
        </p:nvSpPr>
        <p:spPr>
          <a:xfrm>
            <a:off x="4720152" y="2837063"/>
            <a:ext cx="25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72"/>
          <p:cNvSpPr txBox="1"/>
          <p:nvPr/>
        </p:nvSpPr>
        <p:spPr>
          <a:xfrm>
            <a:off x="3091481" y="2747831"/>
            <a:ext cx="31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800"/>
              <a:buChar char="➔"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800"/>
              <a:buChar char="➔"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800"/>
              <a:buChar char="➔"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800"/>
              <a:buChar char="➔"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40B7F"/>
              </a:solidFill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40B7F"/>
              </a:solidFill>
            </a:endParaRPr>
          </a:p>
        </p:txBody>
      </p:sp>
      <p:sp>
        <p:nvSpPr>
          <p:cNvPr id="674" name="Google Shape;674;p72"/>
          <p:cNvSpPr/>
          <p:nvPr>
            <p:ph idx="2" type="pic"/>
          </p:nvPr>
        </p:nvSpPr>
        <p:spPr>
          <a:xfrm>
            <a:off x="2655150" y="2793806"/>
            <a:ext cx="485400" cy="102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5" name="Google Shape;675;p72"/>
          <p:cNvSpPr/>
          <p:nvPr>
            <p:ph idx="3" type="pic"/>
          </p:nvPr>
        </p:nvSpPr>
        <p:spPr>
          <a:xfrm>
            <a:off x="76258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6" name="Google Shape;676;p72"/>
          <p:cNvSpPr/>
          <p:nvPr>
            <p:ph idx="4" type="pic"/>
          </p:nvPr>
        </p:nvSpPr>
        <p:spPr>
          <a:xfrm>
            <a:off x="673873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72"/>
          <p:cNvSpPr txBox="1"/>
          <p:nvPr>
            <p:ph idx="5" type="title"/>
          </p:nvPr>
        </p:nvSpPr>
        <p:spPr>
          <a:xfrm>
            <a:off x="76258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78" name="Google Shape;678;p72"/>
          <p:cNvSpPr txBox="1"/>
          <p:nvPr>
            <p:ph idx="6" type="title"/>
          </p:nvPr>
        </p:nvSpPr>
        <p:spPr>
          <a:xfrm>
            <a:off x="76258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79" name="Google Shape;679;p72"/>
          <p:cNvSpPr txBox="1"/>
          <p:nvPr>
            <p:ph idx="7" type="title"/>
          </p:nvPr>
        </p:nvSpPr>
        <p:spPr>
          <a:xfrm>
            <a:off x="278083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0" name="Google Shape;680;p72"/>
          <p:cNvSpPr txBox="1"/>
          <p:nvPr>
            <p:ph idx="8" type="title"/>
          </p:nvPr>
        </p:nvSpPr>
        <p:spPr>
          <a:xfrm>
            <a:off x="278083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1" name="Google Shape;681;p72"/>
          <p:cNvSpPr txBox="1"/>
          <p:nvPr>
            <p:ph idx="9" type="title"/>
          </p:nvPr>
        </p:nvSpPr>
        <p:spPr>
          <a:xfrm>
            <a:off x="479908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2" name="Google Shape;682;p72"/>
          <p:cNvSpPr txBox="1"/>
          <p:nvPr>
            <p:ph idx="13" type="title"/>
          </p:nvPr>
        </p:nvSpPr>
        <p:spPr>
          <a:xfrm>
            <a:off x="479908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3" name="Google Shape;683;p72"/>
          <p:cNvSpPr txBox="1"/>
          <p:nvPr>
            <p:ph idx="14" type="title"/>
          </p:nvPr>
        </p:nvSpPr>
        <p:spPr>
          <a:xfrm>
            <a:off x="681733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4" name="Google Shape;684;p72"/>
          <p:cNvSpPr txBox="1"/>
          <p:nvPr>
            <p:ph idx="15" type="title"/>
          </p:nvPr>
        </p:nvSpPr>
        <p:spPr>
          <a:xfrm>
            <a:off x="681733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5" name="Google Shape;685;p72"/>
          <p:cNvSpPr txBox="1"/>
          <p:nvPr>
            <p:ph idx="16" type="title"/>
          </p:nvPr>
        </p:nvSpPr>
        <p:spPr>
          <a:xfrm>
            <a:off x="3285919" y="2943203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6" name="Google Shape;686;p72"/>
          <p:cNvSpPr txBox="1"/>
          <p:nvPr>
            <p:ph idx="17" type="title"/>
          </p:nvPr>
        </p:nvSpPr>
        <p:spPr>
          <a:xfrm>
            <a:off x="3285919" y="31409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7" name="Google Shape;687;p72"/>
          <p:cNvSpPr txBox="1"/>
          <p:nvPr>
            <p:ph idx="18" type="title"/>
          </p:nvPr>
        </p:nvSpPr>
        <p:spPr>
          <a:xfrm>
            <a:off x="3285919" y="3325140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8" name="Google Shape;688;p72"/>
          <p:cNvSpPr txBox="1"/>
          <p:nvPr>
            <p:ph idx="19" type="title"/>
          </p:nvPr>
        </p:nvSpPr>
        <p:spPr>
          <a:xfrm>
            <a:off x="3285919" y="3512397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689" name="Google Shape;689;p72"/>
          <p:cNvSpPr txBox="1"/>
          <p:nvPr>
            <p:ph idx="20" type="title"/>
          </p:nvPr>
        </p:nvSpPr>
        <p:spPr>
          <a:xfrm>
            <a:off x="4868963" y="2780715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0" name="Google Shape;690;p72"/>
          <p:cNvSpPr txBox="1"/>
          <p:nvPr>
            <p:ph idx="21" type="title"/>
          </p:nvPr>
        </p:nvSpPr>
        <p:spPr>
          <a:xfrm>
            <a:off x="4868963" y="297187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1" name="Google Shape;691;p72"/>
          <p:cNvSpPr txBox="1"/>
          <p:nvPr>
            <p:ph idx="22" type="title"/>
          </p:nvPr>
        </p:nvSpPr>
        <p:spPr>
          <a:xfrm>
            <a:off x="4868963" y="3170209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2" name="Google Shape;692;p72"/>
          <p:cNvSpPr txBox="1"/>
          <p:nvPr>
            <p:ph idx="23" type="title"/>
          </p:nvPr>
        </p:nvSpPr>
        <p:spPr>
          <a:xfrm>
            <a:off x="4868963" y="3365153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3" name="Google Shape;693;p72"/>
          <p:cNvSpPr txBox="1"/>
          <p:nvPr>
            <p:ph idx="24" type="title"/>
          </p:nvPr>
        </p:nvSpPr>
        <p:spPr>
          <a:xfrm>
            <a:off x="4868963" y="35525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4" name="Google Shape;694;p72"/>
          <p:cNvSpPr txBox="1"/>
          <p:nvPr>
            <p:ph idx="25" type="title"/>
          </p:nvPr>
        </p:nvSpPr>
        <p:spPr>
          <a:xfrm>
            <a:off x="4868963" y="37178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695" name="Google Shape;695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(Purple Subhead)">
  <p:cSld name="SECTION_TITLE_AND_DESCRIPTION_2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6E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265500" y="1156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92F0"/>
              </a:buClr>
              <a:buSzPts val="2100"/>
              <a:buFont typeface="Signika Negative Light"/>
              <a:buNone/>
              <a:defRPr sz="2100">
                <a:solidFill>
                  <a:srgbClr val="D892F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4E9"/>
              </a:buClr>
              <a:buSzPts val="2100"/>
              <a:buFont typeface="Signika Negative Light"/>
              <a:buNone/>
              <a:defRPr sz="2100">
                <a:solidFill>
                  <a:srgbClr val="DDF4E9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B4028"/>
              </a:buClr>
              <a:buSzPts val="1800"/>
              <a:buChar char="●"/>
              <a:defRPr>
                <a:solidFill>
                  <a:srgbClr val="511263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">
  <p:cSld name="Title and Content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7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73"/>
          <p:cNvSpPr txBox="1"/>
          <p:nvPr/>
        </p:nvSpPr>
        <p:spPr>
          <a:xfrm>
            <a:off x="5033106" y="2510534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73"/>
          <p:cNvSpPr txBox="1"/>
          <p:nvPr/>
        </p:nvSpPr>
        <p:spPr>
          <a:xfrm>
            <a:off x="5030669" y="3256521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73"/>
          <p:cNvSpPr txBox="1"/>
          <p:nvPr/>
        </p:nvSpPr>
        <p:spPr>
          <a:xfrm>
            <a:off x="5033106" y="3948640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73"/>
          <p:cNvSpPr txBox="1"/>
          <p:nvPr>
            <p:ph idx="1" type="subTitle"/>
          </p:nvPr>
        </p:nvSpPr>
        <p:spPr>
          <a:xfrm>
            <a:off x="548644" y="1300163"/>
            <a:ext cx="2601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000"/>
              <a:buFont typeface="Open Sans Medium"/>
              <a:buNone/>
              <a:defRPr sz="1000"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3" name="Google Shape;703;p73"/>
          <p:cNvSpPr txBox="1"/>
          <p:nvPr>
            <p:ph type="title"/>
          </p:nvPr>
        </p:nvSpPr>
        <p:spPr>
          <a:xfrm>
            <a:off x="548644" y="1544625"/>
            <a:ext cx="3244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  <a:defRPr b="1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04" name="Google Shape;704;p73"/>
          <p:cNvSpPr txBox="1"/>
          <p:nvPr>
            <p:ph idx="2" type="subTitle"/>
          </p:nvPr>
        </p:nvSpPr>
        <p:spPr>
          <a:xfrm>
            <a:off x="2069738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5" name="Google Shape;705;p73"/>
          <p:cNvSpPr txBox="1"/>
          <p:nvPr>
            <p:ph idx="3" type="subTitle"/>
          </p:nvPr>
        </p:nvSpPr>
        <p:spPr>
          <a:xfrm>
            <a:off x="2069738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6" name="Google Shape;706;p73"/>
          <p:cNvSpPr/>
          <p:nvPr/>
        </p:nvSpPr>
        <p:spPr>
          <a:xfrm>
            <a:off x="1576894" y="2423869"/>
            <a:ext cx="437100" cy="437100"/>
          </a:xfrm>
          <a:prstGeom prst="ellipse">
            <a:avLst/>
          </a:prstGeom>
          <a:solidFill>
            <a:srgbClr val="F40B7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73"/>
          <p:cNvSpPr/>
          <p:nvPr/>
        </p:nvSpPr>
        <p:spPr>
          <a:xfrm>
            <a:off x="1576894" y="3037031"/>
            <a:ext cx="437100" cy="437100"/>
          </a:xfrm>
          <a:prstGeom prst="ellipse">
            <a:avLst/>
          </a:prstGeom>
          <a:solidFill>
            <a:srgbClr val="CE0A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3"/>
          <p:cNvSpPr txBox="1"/>
          <p:nvPr>
            <p:ph idx="4" type="subTitle"/>
          </p:nvPr>
        </p:nvSpPr>
        <p:spPr>
          <a:xfrm>
            <a:off x="2069738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9" name="Google Shape;709;p73"/>
          <p:cNvSpPr/>
          <p:nvPr/>
        </p:nvSpPr>
        <p:spPr>
          <a:xfrm>
            <a:off x="1576894" y="3673013"/>
            <a:ext cx="437100" cy="437100"/>
          </a:xfrm>
          <a:prstGeom prst="ellipse">
            <a:avLst/>
          </a:prstGeom>
          <a:solidFill>
            <a:srgbClr val="7C0AC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73"/>
          <p:cNvSpPr txBox="1"/>
          <p:nvPr>
            <p:ph idx="5" type="subTitle"/>
          </p:nvPr>
        </p:nvSpPr>
        <p:spPr>
          <a:xfrm>
            <a:off x="5127122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1" name="Google Shape;711;p73"/>
          <p:cNvSpPr txBox="1"/>
          <p:nvPr>
            <p:ph idx="6" type="subTitle"/>
          </p:nvPr>
        </p:nvSpPr>
        <p:spPr>
          <a:xfrm>
            <a:off x="5127122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2" name="Google Shape;712;p73"/>
          <p:cNvSpPr/>
          <p:nvPr/>
        </p:nvSpPr>
        <p:spPr>
          <a:xfrm>
            <a:off x="4634278" y="2423869"/>
            <a:ext cx="437100" cy="437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73"/>
          <p:cNvSpPr/>
          <p:nvPr/>
        </p:nvSpPr>
        <p:spPr>
          <a:xfrm>
            <a:off x="4634278" y="3037031"/>
            <a:ext cx="437100" cy="4371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73"/>
          <p:cNvSpPr txBox="1"/>
          <p:nvPr>
            <p:ph idx="7" type="subTitle"/>
          </p:nvPr>
        </p:nvSpPr>
        <p:spPr>
          <a:xfrm>
            <a:off x="5127122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15" name="Google Shape;715;p73"/>
          <p:cNvSpPr/>
          <p:nvPr/>
        </p:nvSpPr>
        <p:spPr>
          <a:xfrm>
            <a:off x="4634278" y="3673013"/>
            <a:ext cx="437100" cy="437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6" name="Google Shape;716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7694" y="2510531"/>
            <a:ext cx="235574" cy="2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928" y="3147673"/>
            <a:ext cx="274594" cy="2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588" y="3112912"/>
            <a:ext cx="283688" cy="28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644" y="2501241"/>
            <a:ext cx="235575" cy="26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2928" y="3790799"/>
            <a:ext cx="274594" cy="23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5578" y="3751187"/>
            <a:ext cx="274594" cy="28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">
  <p:cSld name="Title and Content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7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6" name="Google Shape;726;p74"/>
          <p:cNvSpPr txBox="1"/>
          <p:nvPr/>
        </p:nvSpPr>
        <p:spPr>
          <a:xfrm>
            <a:off x="5033106" y="2510534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74"/>
          <p:cNvSpPr txBox="1"/>
          <p:nvPr/>
        </p:nvSpPr>
        <p:spPr>
          <a:xfrm>
            <a:off x="5030669" y="3256521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74"/>
          <p:cNvSpPr txBox="1"/>
          <p:nvPr/>
        </p:nvSpPr>
        <p:spPr>
          <a:xfrm>
            <a:off x="5033106" y="3948640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74"/>
          <p:cNvSpPr txBox="1"/>
          <p:nvPr>
            <p:ph idx="1" type="subTitle"/>
          </p:nvPr>
        </p:nvSpPr>
        <p:spPr>
          <a:xfrm>
            <a:off x="548644" y="1300163"/>
            <a:ext cx="2601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000"/>
              <a:buFont typeface="Open Sans Medium"/>
              <a:buNone/>
              <a:defRPr sz="1000"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0" name="Google Shape;730;p74"/>
          <p:cNvSpPr txBox="1"/>
          <p:nvPr>
            <p:ph type="title"/>
          </p:nvPr>
        </p:nvSpPr>
        <p:spPr>
          <a:xfrm>
            <a:off x="548644" y="1544625"/>
            <a:ext cx="3244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None/>
              <a:defRPr b="1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1" name="Google Shape;731;p74"/>
          <p:cNvSpPr txBox="1"/>
          <p:nvPr>
            <p:ph idx="2" type="subTitle"/>
          </p:nvPr>
        </p:nvSpPr>
        <p:spPr>
          <a:xfrm>
            <a:off x="2069738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2" name="Google Shape;732;p74"/>
          <p:cNvSpPr txBox="1"/>
          <p:nvPr>
            <p:ph idx="3" type="subTitle"/>
          </p:nvPr>
        </p:nvSpPr>
        <p:spPr>
          <a:xfrm>
            <a:off x="2069738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3" name="Google Shape;733;p74"/>
          <p:cNvSpPr/>
          <p:nvPr/>
        </p:nvSpPr>
        <p:spPr>
          <a:xfrm>
            <a:off x="1576894" y="2423869"/>
            <a:ext cx="437100" cy="437100"/>
          </a:xfrm>
          <a:prstGeom prst="ellipse">
            <a:avLst/>
          </a:prstGeom>
          <a:solidFill>
            <a:srgbClr val="F40B7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74"/>
          <p:cNvSpPr/>
          <p:nvPr/>
        </p:nvSpPr>
        <p:spPr>
          <a:xfrm>
            <a:off x="1576894" y="3037031"/>
            <a:ext cx="437100" cy="437100"/>
          </a:xfrm>
          <a:prstGeom prst="ellipse">
            <a:avLst/>
          </a:prstGeom>
          <a:solidFill>
            <a:srgbClr val="CE0A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74"/>
          <p:cNvSpPr txBox="1"/>
          <p:nvPr>
            <p:ph idx="4" type="subTitle"/>
          </p:nvPr>
        </p:nvSpPr>
        <p:spPr>
          <a:xfrm>
            <a:off x="2069738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6" name="Google Shape;736;p74"/>
          <p:cNvSpPr/>
          <p:nvPr/>
        </p:nvSpPr>
        <p:spPr>
          <a:xfrm>
            <a:off x="1576894" y="3673013"/>
            <a:ext cx="437100" cy="437100"/>
          </a:xfrm>
          <a:prstGeom prst="ellipse">
            <a:avLst/>
          </a:prstGeom>
          <a:solidFill>
            <a:srgbClr val="7C0AC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74"/>
          <p:cNvSpPr txBox="1"/>
          <p:nvPr>
            <p:ph idx="5" type="subTitle"/>
          </p:nvPr>
        </p:nvSpPr>
        <p:spPr>
          <a:xfrm>
            <a:off x="5127122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8" name="Google Shape;738;p74"/>
          <p:cNvSpPr txBox="1"/>
          <p:nvPr>
            <p:ph idx="6" type="subTitle"/>
          </p:nvPr>
        </p:nvSpPr>
        <p:spPr>
          <a:xfrm>
            <a:off x="5127122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39" name="Google Shape;739;p74"/>
          <p:cNvSpPr/>
          <p:nvPr/>
        </p:nvSpPr>
        <p:spPr>
          <a:xfrm>
            <a:off x="4634278" y="2423869"/>
            <a:ext cx="437100" cy="437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74"/>
          <p:cNvSpPr/>
          <p:nvPr/>
        </p:nvSpPr>
        <p:spPr>
          <a:xfrm>
            <a:off x="4634278" y="3037031"/>
            <a:ext cx="437100" cy="4371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74"/>
          <p:cNvSpPr txBox="1"/>
          <p:nvPr>
            <p:ph idx="7" type="subTitle"/>
          </p:nvPr>
        </p:nvSpPr>
        <p:spPr>
          <a:xfrm>
            <a:off x="5127122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Medium"/>
              <a:buNone/>
              <a:defRPr sz="10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2" name="Google Shape;742;p74"/>
          <p:cNvSpPr/>
          <p:nvPr/>
        </p:nvSpPr>
        <p:spPr>
          <a:xfrm>
            <a:off x="4634278" y="3673013"/>
            <a:ext cx="437100" cy="437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4"/>
          <p:cNvSpPr txBox="1"/>
          <p:nvPr/>
        </p:nvSpPr>
        <p:spPr>
          <a:xfrm>
            <a:off x="1615369" y="2469319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74"/>
          <p:cNvSpPr txBox="1"/>
          <p:nvPr/>
        </p:nvSpPr>
        <p:spPr>
          <a:xfrm>
            <a:off x="4634288" y="2469319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74"/>
          <p:cNvSpPr txBox="1"/>
          <p:nvPr/>
        </p:nvSpPr>
        <p:spPr>
          <a:xfrm>
            <a:off x="1615369" y="3093891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74"/>
          <p:cNvSpPr txBox="1"/>
          <p:nvPr/>
        </p:nvSpPr>
        <p:spPr>
          <a:xfrm>
            <a:off x="4634288" y="3093891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74"/>
          <p:cNvSpPr txBox="1"/>
          <p:nvPr/>
        </p:nvSpPr>
        <p:spPr>
          <a:xfrm>
            <a:off x="1615369" y="3718472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74"/>
          <p:cNvSpPr txBox="1"/>
          <p:nvPr/>
        </p:nvSpPr>
        <p:spPr>
          <a:xfrm>
            <a:off x="4634288" y="3718472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9" name="Google Shape;749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 1">
  <p:cSld name="Title and Content_1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2" name="Google Shape;752;p7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75"/>
          <p:cNvSpPr/>
          <p:nvPr/>
        </p:nvSpPr>
        <p:spPr>
          <a:xfrm>
            <a:off x="3233906" y="1088400"/>
            <a:ext cx="54042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75"/>
          <p:cNvSpPr/>
          <p:nvPr/>
        </p:nvSpPr>
        <p:spPr>
          <a:xfrm>
            <a:off x="5956331" y="1088400"/>
            <a:ext cx="26817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75"/>
          <p:cNvSpPr/>
          <p:nvPr/>
        </p:nvSpPr>
        <p:spPr>
          <a:xfrm>
            <a:off x="591182" y="1116031"/>
            <a:ext cx="80466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75"/>
          <p:cNvSpPr/>
          <p:nvPr/>
        </p:nvSpPr>
        <p:spPr>
          <a:xfrm>
            <a:off x="3233830" y="1116038"/>
            <a:ext cx="54042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75"/>
          <p:cNvSpPr/>
          <p:nvPr/>
        </p:nvSpPr>
        <p:spPr>
          <a:xfrm>
            <a:off x="5956331" y="1088400"/>
            <a:ext cx="26817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p75"/>
          <p:cNvSpPr/>
          <p:nvPr/>
        </p:nvSpPr>
        <p:spPr>
          <a:xfrm>
            <a:off x="546361" y="3403822"/>
            <a:ext cx="1097400" cy="274200"/>
          </a:xfrm>
          <a:prstGeom prst="roundRect">
            <a:avLst>
              <a:gd fmla="val 50000" name="adj"/>
            </a:avLst>
          </a:prstGeom>
          <a:solidFill>
            <a:srgbClr val="D9D2E9"/>
          </a:solidFill>
          <a:ln cap="flat" cmpd="sng" w="12700">
            <a:solidFill>
              <a:srgbClr val="CE0A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75"/>
          <p:cNvSpPr txBox="1"/>
          <p:nvPr>
            <p:ph type="title"/>
          </p:nvPr>
        </p:nvSpPr>
        <p:spPr>
          <a:xfrm>
            <a:off x="545901" y="3861956"/>
            <a:ext cx="3969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b="1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0" name="Google Shape;760;p75"/>
          <p:cNvSpPr txBox="1"/>
          <p:nvPr>
            <p:ph idx="1" type="subTitle"/>
          </p:nvPr>
        </p:nvSpPr>
        <p:spPr>
          <a:xfrm>
            <a:off x="560470" y="4169100"/>
            <a:ext cx="3404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Font typeface="Open Sans"/>
              <a:buNone/>
              <a:defRPr b="1" sz="11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9pPr>
          </a:lstStyle>
          <a:p/>
        </p:txBody>
      </p:sp>
      <p:sp>
        <p:nvSpPr>
          <p:cNvPr id="761" name="Google Shape;761;p75"/>
          <p:cNvSpPr txBox="1"/>
          <p:nvPr>
            <p:ph idx="2" type="title"/>
          </p:nvPr>
        </p:nvSpPr>
        <p:spPr>
          <a:xfrm>
            <a:off x="781556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1100"/>
              <a:buFont typeface="Open Sans"/>
              <a:buNone/>
              <a:defRPr b="1" sz="1100">
                <a:solidFill>
                  <a:srgbClr val="5A19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800"/>
              <a:buNone/>
              <a:defRPr sz="800">
                <a:solidFill>
                  <a:srgbClr val="5A1993"/>
                </a:solidFill>
              </a:defRPr>
            </a:lvl9pPr>
          </a:lstStyle>
          <a:p/>
        </p:txBody>
      </p:sp>
      <p:sp>
        <p:nvSpPr>
          <p:cNvPr id="762" name="Google Shape;762;p75"/>
          <p:cNvSpPr txBox="1"/>
          <p:nvPr>
            <p:ph idx="3" type="title"/>
          </p:nvPr>
        </p:nvSpPr>
        <p:spPr>
          <a:xfrm>
            <a:off x="781556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3" name="Google Shape;763;p75"/>
          <p:cNvSpPr txBox="1"/>
          <p:nvPr>
            <p:ph idx="4" type="title"/>
          </p:nvPr>
        </p:nvSpPr>
        <p:spPr>
          <a:xfrm>
            <a:off x="781556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4" name="Google Shape;764;p75"/>
          <p:cNvSpPr txBox="1"/>
          <p:nvPr>
            <p:ph idx="5" type="title"/>
          </p:nvPr>
        </p:nvSpPr>
        <p:spPr>
          <a:xfrm>
            <a:off x="3403313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C0ACE"/>
              </a:buClr>
              <a:buSzPts val="1100"/>
              <a:buFont typeface="Open Sans"/>
              <a:buNone/>
              <a:defRPr b="1" sz="1100">
                <a:solidFill>
                  <a:srgbClr val="7C0AC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765" name="Google Shape;765;p75"/>
          <p:cNvSpPr txBox="1"/>
          <p:nvPr>
            <p:ph idx="6" type="title"/>
          </p:nvPr>
        </p:nvSpPr>
        <p:spPr>
          <a:xfrm>
            <a:off x="3403313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6" name="Google Shape;766;p75"/>
          <p:cNvSpPr txBox="1"/>
          <p:nvPr>
            <p:ph idx="7" type="title"/>
          </p:nvPr>
        </p:nvSpPr>
        <p:spPr>
          <a:xfrm>
            <a:off x="3403313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7" name="Google Shape;767;p75"/>
          <p:cNvSpPr txBox="1"/>
          <p:nvPr>
            <p:ph idx="8" type="title"/>
          </p:nvPr>
        </p:nvSpPr>
        <p:spPr>
          <a:xfrm>
            <a:off x="6125081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D0ACE"/>
              </a:buClr>
              <a:buSzPts val="1100"/>
              <a:buFont typeface="Open Sans"/>
              <a:buNone/>
              <a:defRPr b="1" sz="1100">
                <a:solidFill>
                  <a:srgbClr val="9D0AC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768" name="Google Shape;768;p75"/>
          <p:cNvSpPr txBox="1"/>
          <p:nvPr>
            <p:ph idx="9" type="title"/>
          </p:nvPr>
        </p:nvSpPr>
        <p:spPr>
          <a:xfrm>
            <a:off x="6125081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69" name="Google Shape;769;p75"/>
          <p:cNvSpPr txBox="1"/>
          <p:nvPr>
            <p:ph idx="13" type="title"/>
          </p:nvPr>
        </p:nvSpPr>
        <p:spPr>
          <a:xfrm>
            <a:off x="6125081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70" name="Google Shape;770;p75"/>
          <p:cNvSpPr txBox="1"/>
          <p:nvPr>
            <p:ph idx="14" type="title"/>
          </p:nvPr>
        </p:nvSpPr>
        <p:spPr>
          <a:xfrm>
            <a:off x="3403313" y="2382000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AC7"/>
              </a:buClr>
              <a:buSzPts val="1100"/>
              <a:buFont typeface="Open Sans"/>
              <a:buNone/>
              <a:defRPr b="1" sz="1100">
                <a:solidFill>
                  <a:srgbClr val="CE0AC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771" name="Google Shape;771;p75"/>
          <p:cNvSpPr txBox="1"/>
          <p:nvPr>
            <p:ph idx="15" type="title"/>
          </p:nvPr>
        </p:nvSpPr>
        <p:spPr>
          <a:xfrm>
            <a:off x="3403313" y="3093450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72" name="Google Shape;772;p75"/>
          <p:cNvSpPr txBox="1"/>
          <p:nvPr>
            <p:ph idx="16" type="title"/>
          </p:nvPr>
        </p:nvSpPr>
        <p:spPr>
          <a:xfrm>
            <a:off x="3403313" y="277455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73" name="Google Shape;773;p75"/>
          <p:cNvSpPr txBox="1"/>
          <p:nvPr>
            <p:ph idx="17" type="title"/>
          </p:nvPr>
        </p:nvSpPr>
        <p:spPr>
          <a:xfrm>
            <a:off x="6125081" y="2382000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774" name="Google Shape;774;p75"/>
          <p:cNvSpPr txBox="1"/>
          <p:nvPr>
            <p:ph idx="18" type="title"/>
          </p:nvPr>
        </p:nvSpPr>
        <p:spPr>
          <a:xfrm>
            <a:off x="6125081" y="3093450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75" name="Google Shape;775;p75"/>
          <p:cNvSpPr txBox="1"/>
          <p:nvPr>
            <p:ph idx="19" type="title"/>
          </p:nvPr>
        </p:nvSpPr>
        <p:spPr>
          <a:xfrm>
            <a:off x="6125081" y="277455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76" name="Google Shape;776;p75"/>
          <p:cNvSpPr txBox="1"/>
          <p:nvPr>
            <p:ph idx="20" type="title"/>
          </p:nvPr>
        </p:nvSpPr>
        <p:spPr>
          <a:xfrm>
            <a:off x="594056" y="3364763"/>
            <a:ext cx="1002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777" name="Google Shape;777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 1 1">
  <p:cSld name="Title and Content_1_1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0" name="Google Shape;780;p76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1" name="Google Shape;78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6725" y="3214250"/>
            <a:ext cx="5856" cy="2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2" name="Google Shape;782;p76"/>
          <p:cNvGrpSpPr/>
          <p:nvPr/>
        </p:nvGrpSpPr>
        <p:grpSpPr>
          <a:xfrm>
            <a:off x="2496234" y="1912216"/>
            <a:ext cx="297564" cy="311684"/>
            <a:chOff x="1237829" y="1727275"/>
            <a:chExt cx="699000" cy="699000"/>
          </a:xfrm>
        </p:grpSpPr>
        <p:sp>
          <p:nvSpPr>
            <p:cNvPr id="783" name="Google Shape;783;p76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8C6DC8"/>
                </a:gs>
                <a:gs pos="50000">
                  <a:srgbClr val="7B50C7"/>
                </a:gs>
                <a:gs pos="100000">
                  <a:srgbClr val="6C41B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76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5" name="Google Shape;785;p76"/>
          <p:cNvGrpSpPr/>
          <p:nvPr/>
        </p:nvGrpSpPr>
        <p:grpSpPr>
          <a:xfrm>
            <a:off x="2499862" y="2909997"/>
            <a:ext cx="297564" cy="311684"/>
            <a:chOff x="1237829" y="3292077"/>
            <a:chExt cx="699000" cy="699000"/>
          </a:xfrm>
        </p:grpSpPr>
        <p:sp>
          <p:nvSpPr>
            <p:cNvPr id="786" name="Google Shape;786;p76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7857C0"/>
                </a:gs>
                <a:gs pos="50000">
                  <a:srgbClr val="6532BD"/>
                </a:gs>
                <a:gs pos="100000">
                  <a:srgbClr val="5627AC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76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8" name="Google Shape;788;p76"/>
          <p:cNvGrpSpPr/>
          <p:nvPr/>
        </p:nvGrpSpPr>
        <p:grpSpPr>
          <a:xfrm>
            <a:off x="2500801" y="3893983"/>
            <a:ext cx="297564" cy="311684"/>
            <a:chOff x="1237829" y="4856879"/>
            <a:chExt cx="699000" cy="699000"/>
          </a:xfrm>
        </p:grpSpPr>
        <p:sp>
          <p:nvSpPr>
            <p:cNvPr id="789" name="Google Shape;789;p76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7055BA"/>
                </a:gs>
                <a:gs pos="50000">
                  <a:srgbClr val="5B2DB7"/>
                </a:gs>
                <a:gs pos="100000">
                  <a:srgbClr val="4E22A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76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91" name="Google Shape;791;p76"/>
          <p:cNvGrpSpPr/>
          <p:nvPr/>
        </p:nvGrpSpPr>
        <p:grpSpPr>
          <a:xfrm>
            <a:off x="5941406" y="1917164"/>
            <a:ext cx="297564" cy="311684"/>
            <a:chOff x="1237829" y="1727275"/>
            <a:chExt cx="699000" cy="699000"/>
          </a:xfrm>
        </p:grpSpPr>
        <p:sp>
          <p:nvSpPr>
            <p:cNvPr id="792" name="Google Shape;792;p76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6750B2"/>
                </a:gs>
                <a:gs pos="50000">
                  <a:srgbClr val="4D25AE"/>
                </a:gs>
                <a:gs pos="100000">
                  <a:srgbClr val="421B9E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76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94" name="Google Shape;794;p76"/>
          <p:cNvGrpSpPr/>
          <p:nvPr/>
        </p:nvGrpSpPr>
        <p:grpSpPr>
          <a:xfrm>
            <a:off x="5941462" y="2930367"/>
            <a:ext cx="294908" cy="311684"/>
            <a:chOff x="1237829" y="3292077"/>
            <a:chExt cx="699000" cy="699000"/>
          </a:xfrm>
        </p:grpSpPr>
        <p:sp>
          <p:nvSpPr>
            <p:cNvPr id="795" name="Google Shape;795;p76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5F4EAB"/>
                </a:gs>
                <a:gs pos="50000">
                  <a:srgbClr val="411FA6"/>
                </a:gs>
                <a:gs pos="100000">
                  <a:srgbClr val="36169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76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97" name="Google Shape;797;p76"/>
          <p:cNvGrpSpPr/>
          <p:nvPr/>
        </p:nvGrpSpPr>
        <p:grpSpPr>
          <a:xfrm>
            <a:off x="5941721" y="3906232"/>
            <a:ext cx="294908" cy="311684"/>
            <a:chOff x="1237829" y="4856879"/>
            <a:chExt cx="699000" cy="699000"/>
          </a:xfrm>
        </p:grpSpPr>
        <p:sp>
          <p:nvSpPr>
            <p:cNvPr id="798" name="Google Shape;798;p76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524A9E"/>
                </a:gs>
                <a:gs pos="50000">
                  <a:srgbClr val="2C1497"/>
                </a:gs>
                <a:gs pos="100000">
                  <a:srgbClr val="230C8A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76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00" name="Google Shape;800;p76"/>
          <p:cNvSpPr/>
          <p:nvPr>
            <p:ph idx="2" type="pic"/>
          </p:nvPr>
        </p:nvSpPr>
        <p:spPr>
          <a:xfrm>
            <a:off x="3078038" y="1892588"/>
            <a:ext cx="2629500" cy="2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p76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b="1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02" name="Google Shape;802;p76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Open Sans"/>
              <a:buNone/>
              <a:defRPr b="1" sz="11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3" name="Google Shape;803;p76"/>
          <p:cNvSpPr txBox="1"/>
          <p:nvPr>
            <p:ph idx="3" type="subTitle"/>
          </p:nvPr>
        </p:nvSpPr>
        <p:spPr>
          <a:xfrm>
            <a:off x="6338719" y="206080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4" name="Google Shape;804;p76"/>
          <p:cNvSpPr txBox="1"/>
          <p:nvPr>
            <p:ph idx="4" type="title"/>
          </p:nvPr>
        </p:nvSpPr>
        <p:spPr>
          <a:xfrm>
            <a:off x="6338719" y="187742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805" name="Google Shape;805;p76"/>
          <p:cNvSpPr txBox="1"/>
          <p:nvPr>
            <p:ph idx="5" type="subTitle"/>
          </p:nvPr>
        </p:nvSpPr>
        <p:spPr>
          <a:xfrm>
            <a:off x="6338719" y="3053588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6" name="Google Shape;806;p76"/>
          <p:cNvSpPr txBox="1"/>
          <p:nvPr>
            <p:ph idx="6" type="title"/>
          </p:nvPr>
        </p:nvSpPr>
        <p:spPr>
          <a:xfrm>
            <a:off x="6338719" y="2870213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807" name="Google Shape;807;p76"/>
          <p:cNvSpPr txBox="1"/>
          <p:nvPr>
            <p:ph idx="7" type="subTitle"/>
          </p:nvPr>
        </p:nvSpPr>
        <p:spPr>
          <a:xfrm>
            <a:off x="6338719" y="404636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8" name="Google Shape;808;p76"/>
          <p:cNvSpPr txBox="1"/>
          <p:nvPr>
            <p:ph idx="8" type="title"/>
          </p:nvPr>
        </p:nvSpPr>
        <p:spPr>
          <a:xfrm>
            <a:off x="6338719" y="386298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809" name="Google Shape;809;p76"/>
          <p:cNvSpPr txBox="1"/>
          <p:nvPr>
            <p:ph idx="9" type="subTitle"/>
          </p:nvPr>
        </p:nvSpPr>
        <p:spPr>
          <a:xfrm>
            <a:off x="-184387" y="206080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0" name="Google Shape;810;p76"/>
          <p:cNvSpPr txBox="1"/>
          <p:nvPr>
            <p:ph idx="13" type="title"/>
          </p:nvPr>
        </p:nvSpPr>
        <p:spPr>
          <a:xfrm>
            <a:off x="-752700" y="187742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811" name="Google Shape;811;p76"/>
          <p:cNvSpPr txBox="1"/>
          <p:nvPr>
            <p:ph idx="14" type="subTitle"/>
          </p:nvPr>
        </p:nvSpPr>
        <p:spPr>
          <a:xfrm>
            <a:off x="-184387" y="3053588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2" name="Google Shape;812;p76"/>
          <p:cNvSpPr txBox="1"/>
          <p:nvPr>
            <p:ph idx="15" type="title"/>
          </p:nvPr>
        </p:nvSpPr>
        <p:spPr>
          <a:xfrm>
            <a:off x="-752700" y="2870213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813" name="Google Shape;813;p76"/>
          <p:cNvSpPr txBox="1"/>
          <p:nvPr>
            <p:ph idx="16" type="subTitle"/>
          </p:nvPr>
        </p:nvSpPr>
        <p:spPr>
          <a:xfrm>
            <a:off x="-184387" y="404636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  <a:defRPr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None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4" name="Google Shape;814;p76"/>
          <p:cNvSpPr txBox="1"/>
          <p:nvPr>
            <p:ph idx="17" type="title"/>
          </p:nvPr>
        </p:nvSpPr>
        <p:spPr>
          <a:xfrm>
            <a:off x="-752700" y="386298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pic>
        <p:nvPicPr>
          <p:cNvPr id="815" name="Google Shape;81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 1 1 1">
  <p:cSld name="Title and Content_1_1_1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8" name="Google Shape;818;p7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77"/>
          <p:cNvSpPr txBox="1"/>
          <p:nvPr>
            <p:ph type="title"/>
          </p:nvPr>
        </p:nvSpPr>
        <p:spPr>
          <a:xfrm>
            <a:off x="590175" y="838116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b="1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20" name="Google Shape;820;p77"/>
          <p:cNvSpPr txBox="1"/>
          <p:nvPr>
            <p:ph idx="1" type="subTitle"/>
          </p:nvPr>
        </p:nvSpPr>
        <p:spPr>
          <a:xfrm>
            <a:off x="604744" y="1145259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Font typeface="Open Sans"/>
              <a:buNone/>
              <a:defRPr b="1" sz="11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1" name="Google Shape;821;p77"/>
          <p:cNvSpPr/>
          <p:nvPr>
            <p:ph idx="2" type="pic"/>
          </p:nvPr>
        </p:nvSpPr>
        <p:spPr>
          <a:xfrm>
            <a:off x="4721044" y="936638"/>
            <a:ext cx="3874200" cy="3874200"/>
          </a:xfrm>
          <a:prstGeom prst="rect">
            <a:avLst/>
          </a:prstGeom>
          <a:noFill/>
          <a:ln>
            <a:noFill/>
          </a:ln>
        </p:spPr>
      </p:sp>
      <p:sp>
        <p:nvSpPr>
          <p:cNvPr id="822" name="Google Shape;822;p77"/>
          <p:cNvSpPr txBox="1"/>
          <p:nvPr>
            <p:ph idx="3" type="body"/>
          </p:nvPr>
        </p:nvSpPr>
        <p:spPr>
          <a:xfrm>
            <a:off x="626588" y="1492884"/>
            <a:ext cx="3504600" cy="28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●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○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■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●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○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■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●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○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Medium"/>
              <a:buChar char="■"/>
              <a:defRPr sz="11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823" name="Google Shape;823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 1 1 1 1">
  <p:cSld name="Title and Content_1_1_1_1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6" name="Google Shape;826;p7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27" name="Google Shape;827;p78"/>
          <p:cNvGrpSpPr/>
          <p:nvPr/>
        </p:nvGrpSpPr>
        <p:grpSpPr>
          <a:xfrm>
            <a:off x="2030907" y="1441716"/>
            <a:ext cx="945356" cy="826294"/>
            <a:chOff x="2906713" y="1563688"/>
            <a:chExt cx="1260475" cy="1101725"/>
          </a:xfrm>
        </p:grpSpPr>
        <p:sp>
          <p:nvSpPr>
            <p:cNvPr id="828" name="Google Shape;828;p78"/>
            <p:cNvSpPr/>
            <p:nvPr/>
          </p:nvSpPr>
          <p:spPr>
            <a:xfrm>
              <a:off x="2906713" y="1563688"/>
              <a:ext cx="1260475" cy="1101725"/>
            </a:xfrm>
            <a:custGeom>
              <a:rect b="b" l="l" r="r" t="t"/>
              <a:pathLst>
                <a:path extrusionOk="0" h="289" w="331">
                  <a:moveTo>
                    <a:pt x="144" y="289"/>
                  </a:moveTo>
                  <a:cubicBezTo>
                    <a:pt x="65" y="289"/>
                    <a:pt x="0" y="224"/>
                    <a:pt x="0" y="145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15" y="0"/>
                    <a:pt x="274" y="51"/>
                    <a:pt x="286" y="119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74" y="238"/>
                    <a:pt x="215" y="289"/>
                    <a:pt x="144" y="289"/>
                  </a:cubicBezTo>
                  <a:close/>
                </a:path>
              </a:pathLst>
            </a:custGeom>
            <a:solidFill>
              <a:srgbClr val="CE0A8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9" name="Google Shape;829;p78"/>
            <p:cNvSpPr/>
            <p:nvPr/>
          </p:nvSpPr>
          <p:spPr>
            <a:xfrm>
              <a:off x="3089275" y="1751013"/>
              <a:ext cx="7302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0" name="Google Shape;830;p78"/>
          <p:cNvGrpSpPr/>
          <p:nvPr/>
        </p:nvGrpSpPr>
        <p:grpSpPr>
          <a:xfrm>
            <a:off x="2353566" y="2568047"/>
            <a:ext cx="922734" cy="919162"/>
            <a:chOff x="3336925" y="3065463"/>
            <a:chExt cx="1230313" cy="1225550"/>
          </a:xfrm>
        </p:grpSpPr>
        <p:sp>
          <p:nvSpPr>
            <p:cNvPr id="831" name="Google Shape;831;p78"/>
            <p:cNvSpPr/>
            <p:nvPr/>
          </p:nvSpPr>
          <p:spPr>
            <a:xfrm>
              <a:off x="3336925" y="3065463"/>
              <a:ext cx="1230313" cy="1225550"/>
            </a:xfrm>
            <a:custGeom>
              <a:rect b="b" l="l" r="r" t="t"/>
              <a:pathLst>
                <a:path extrusionOk="0" h="321" w="323">
                  <a:moveTo>
                    <a:pt x="248" y="274"/>
                  </a:moveTo>
                  <a:cubicBezTo>
                    <a:pt x="184" y="321"/>
                    <a:pt x="94" y="307"/>
                    <a:pt x="47" y="242"/>
                  </a:cubicBezTo>
                  <a:cubicBezTo>
                    <a:pt x="0" y="178"/>
                    <a:pt x="14" y="88"/>
                    <a:pt x="79" y="41"/>
                  </a:cubicBezTo>
                  <a:cubicBezTo>
                    <a:pt x="136" y="0"/>
                    <a:pt x="213" y="6"/>
                    <a:pt x="263" y="53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323" y="157"/>
                    <a:pt x="305" y="233"/>
                    <a:pt x="248" y="274"/>
                  </a:cubicBezTo>
                  <a:close/>
                </a:path>
              </a:pathLst>
            </a:custGeom>
            <a:solidFill>
              <a:srgbClr val="CE0AC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p78"/>
            <p:cNvSpPr/>
            <p:nvPr/>
          </p:nvSpPr>
          <p:spPr>
            <a:xfrm>
              <a:off x="3592513" y="3302000"/>
              <a:ext cx="7302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3" name="Google Shape;833;p78"/>
          <p:cNvGrpSpPr/>
          <p:nvPr/>
        </p:nvGrpSpPr>
        <p:grpSpPr>
          <a:xfrm>
            <a:off x="3347738" y="3232416"/>
            <a:ext cx="916781" cy="969169"/>
            <a:chOff x="4662488" y="3951288"/>
            <a:chExt cx="1222375" cy="1292225"/>
          </a:xfrm>
        </p:grpSpPr>
        <p:sp>
          <p:nvSpPr>
            <p:cNvPr id="834" name="Google Shape;834;p78"/>
            <p:cNvSpPr/>
            <p:nvPr/>
          </p:nvSpPr>
          <p:spPr>
            <a:xfrm>
              <a:off x="4662488" y="3951288"/>
              <a:ext cx="1222375" cy="1292225"/>
            </a:xfrm>
            <a:custGeom>
              <a:rect b="b" l="l" r="r" t="t"/>
              <a:pathLst>
                <a:path extrusionOk="0" h="339" w="321">
                  <a:moveTo>
                    <a:pt x="25" y="133"/>
                  </a:moveTo>
                  <a:cubicBezTo>
                    <a:pt x="0" y="208"/>
                    <a:pt x="42" y="290"/>
                    <a:pt x="117" y="314"/>
                  </a:cubicBezTo>
                  <a:cubicBezTo>
                    <a:pt x="193" y="339"/>
                    <a:pt x="274" y="297"/>
                    <a:pt x="299" y="222"/>
                  </a:cubicBezTo>
                  <a:cubicBezTo>
                    <a:pt x="321" y="155"/>
                    <a:pt x="290" y="83"/>
                    <a:pt x="230" y="5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13" y="25"/>
                    <a:pt x="47" y="65"/>
                    <a:pt x="25" y="133"/>
                  </a:cubicBezTo>
                  <a:close/>
                </a:path>
              </a:pathLst>
            </a:custGeom>
            <a:solidFill>
              <a:srgbClr val="9D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5" name="Google Shape;835;p78"/>
            <p:cNvSpPr/>
            <p:nvPr/>
          </p:nvSpPr>
          <p:spPr>
            <a:xfrm>
              <a:off x="4913313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6" name="Google Shape;836;p78"/>
          <p:cNvGrpSpPr/>
          <p:nvPr/>
        </p:nvGrpSpPr>
        <p:grpSpPr>
          <a:xfrm>
            <a:off x="4578844" y="3232416"/>
            <a:ext cx="914400" cy="969169"/>
            <a:chOff x="6303963" y="3951288"/>
            <a:chExt cx="1219200" cy="1292225"/>
          </a:xfrm>
        </p:grpSpPr>
        <p:sp>
          <p:nvSpPr>
            <p:cNvPr id="837" name="Google Shape;837;p78"/>
            <p:cNvSpPr/>
            <p:nvPr/>
          </p:nvSpPr>
          <p:spPr>
            <a:xfrm>
              <a:off x="6303963" y="3951288"/>
              <a:ext cx="1219200" cy="1292225"/>
            </a:xfrm>
            <a:custGeom>
              <a:rect b="b" l="l" r="r" t="t"/>
              <a:pathLst>
                <a:path extrusionOk="0" h="339" w="320">
                  <a:moveTo>
                    <a:pt x="22" y="222"/>
                  </a:moveTo>
                  <a:cubicBezTo>
                    <a:pt x="46" y="297"/>
                    <a:pt x="128" y="339"/>
                    <a:pt x="203" y="314"/>
                  </a:cubicBezTo>
                  <a:cubicBezTo>
                    <a:pt x="279" y="290"/>
                    <a:pt x="320" y="208"/>
                    <a:pt x="296" y="133"/>
                  </a:cubicBezTo>
                  <a:cubicBezTo>
                    <a:pt x="274" y="65"/>
                    <a:pt x="207" y="25"/>
                    <a:pt x="140" y="3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30" y="83"/>
                    <a:pt x="0" y="155"/>
                    <a:pt x="22" y="222"/>
                  </a:cubicBezTo>
                  <a:close/>
                </a:path>
              </a:pathLst>
            </a:custGeom>
            <a:solidFill>
              <a:srgbClr val="7C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8" name="Google Shape;838;p78"/>
            <p:cNvSpPr/>
            <p:nvPr/>
          </p:nvSpPr>
          <p:spPr>
            <a:xfrm>
              <a:off x="6543675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9" name="Google Shape;839;p78"/>
          <p:cNvGrpSpPr/>
          <p:nvPr/>
        </p:nvGrpSpPr>
        <p:grpSpPr>
          <a:xfrm>
            <a:off x="5567063" y="2568047"/>
            <a:ext cx="919162" cy="919162"/>
            <a:chOff x="7621588" y="3065463"/>
            <a:chExt cx="1225550" cy="1225550"/>
          </a:xfrm>
        </p:grpSpPr>
        <p:sp>
          <p:nvSpPr>
            <p:cNvPr id="840" name="Google Shape;840;p78"/>
            <p:cNvSpPr/>
            <p:nvPr/>
          </p:nvSpPr>
          <p:spPr>
            <a:xfrm>
              <a:off x="7621588" y="3065463"/>
              <a:ext cx="1225550" cy="1225550"/>
            </a:xfrm>
            <a:custGeom>
              <a:rect b="b" l="l" r="r" t="t"/>
              <a:pathLst>
                <a:path extrusionOk="0" h="321" w="322">
                  <a:moveTo>
                    <a:pt x="74" y="274"/>
                  </a:moveTo>
                  <a:cubicBezTo>
                    <a:pt x="139" y="321"/>
                    <a:pt x="229" y="307"/>
                    <a:pt x="276" y="242"/>
                  </a:cubicBezTo>
                  <a:cubicBezTo>
                    <a:pt x="322" y="178"/>
                    <a:pt x="308" y="88"/>
                    <a:pt x="244" y="41"/>
                  </a:cubicBezTo>
                  <a:cubicBezTo>
                    <a:pt x="187" y="0"/>
                    <a:pt x="109" y="6"/>
                    <a:pt x="60" y="5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0" y="157"/>
                    <a:pt x="17" y="233"/>
                    <a:pt x="74" y="274"/>
                  </a:cubicBezTo>
                  <a:close/>
                </a:path>
              </a:pathLst>
            </a:custGeom>
            <a:solidFill>
              <a:srgbClr val="009F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1" name="Google Shape;841;p78"/>
            <p:cNvSpPr/>
            <p:nvPr/>
          </p:nvSpPr>
          <p:spPr>
            <a:xfrm>
              <a:off x="7861300" y="3302000"/>
              <a:ext cx="7317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42" name="Google Shape;842;p78"/>
          <p:cNvGrpSpPr/>
          <p:nvPr/>
        </p:nvGrpSpPr>
        <p:grpSpPr>
          <a:xfrm>
            <a:off x="5863528" y="1441716"/>
            <a:ext cx="946547" cy="826294"/>
            <a:chOff x="8016875" y="1563688"/>
            <a:chExt cx="1262063" cy="1101725"/>
          </a:xfrm>
        </p:grpSpPr>
        <p:sp>
          <p:nvSpPr>
            <p:cNvPr id="843" name="Google Shape;843;p78"/>
            <p:cNvSpPr/>
            <p:nvPr/>
          </p:nvSpPr>
          <p:spPr>
            <a:xfrm>
              <a:off x="8016875" y="1563688"/>
              <a:ext cx="1262063" cy="1101725"/>
            </a:xfrm>
            <a:custGeom>
              <a:rect b="b" l="l" r="r" t="t"/>
              <a:pathLst>
                <a:path extrusionOk="0" h="289" w="331">
                  <a:moveTo>
                    <a:pt x="187" y="289"/>
                  </a:moveTo>
                  <a:cubicBezTo>
                    <a:pt x="267" y="289"/>
                    <a:pt x="331" y="224"/>
                    <a:pt x="331" y="145"/>
                  </a:cubicBezTo>
                  <a:cubicBezTo>
                    <a:pt x="331" y="65"/>
                    <a:pt x="267" y="0"/>
                    <a:pt x="187" y="0"/>
                  </a:cubicBezTo>
                  <a:cubicBezTo>
                    <a:pt x="117" y="0"/>
                    <a:pt x="58" y="51"/>
                    <a:pt x="46" y="11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8" y="238"/>
                    <a:pt x="117" y="289"/>
                    <a:pt x="187" y="289"/>
                  </a:cubicBezTo>
                  <a:close/>
                </a:path>
              </a:pathLst>
            </a:custGeom>
            <a:solidFill>
              <a:srgbClr val="00B76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p78"/>
            <p:cNvSpPr/>
            <p:nvPr/>
          </p:nvSpPr>
          <p:spPr>
            <a:xfrm>
              <a:off x="8367713" y="1751013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45" name="Google Shape;845;p78"/>
          <p:cNvSpPr/>
          <p:nvPr/>
        </p:nvSpPr>
        <p:spPr>
          <a:xfrm>
            <a:off x="3760010" y="3677708"/>
            <a:ext cx="107806" cy="150159"/>
          </a:xfrm>
          <a:custGeom>
            <a:rect b="b" l="l" r="r" t="t"/>
            <a:pathLst>
              <a:path extrusionOk="0" h="65" w="47">
                <a:moveTo>
                  <a:pt x="4" y="37"/>
                </a:moveTo>
                <a:cubicBezTo>
                  <a:pt x="2" y="33"/>
                  <a:pt x="0" y="28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ubicBezTo>
                  <a:pt x="47" y="28"/>
                  <a:pt x="46" y="33"/>
                  <a:pt x="43" y="37"/>
                </a:cubicBezTo>
                <a:cubicBezTo>
                  <a:pt x="38" y="44"/>
                  <a:pt x="37" y="48"/>
                  <a:pt x="37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48"/>
                  <a:pt x="9" y="44"/>
                  <a:pt x="4" y="37"/>
                </a:cubicBezTo>
                <a:close/>
                <a:moveTo>
                  <a:pt x="10" y="65"/>
                </a:moveTo>
                <a:cubicBezTo>
                  <a:pt x="37" y="65"/>
                  <a:pt x="37" y="65"/>
                  <a:pt x="37" y="65"/>
                </a:cubicBez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6" name="Google Shape;846;p78"/>
          <p:cNvSpPr/>
          <p:nvPr/>
        </p:nvSpPr>
        <p:spPr>
          <a:xfrm>
            <a:off x="2745597" y="2944284"/>
            <a:ext cx="164597" cy="138608"/>
          </a:xfrm>
          <a:custGeom>
            <a:rect b="b" l="l" r="r" t="t"/>
            <a:pathLst>
              <a:path extrusionOk="0" h="60" w="71">
                <a:moveTo>
                  <a:pt x="64" y="31"/>
                </a:moveTo>
                <a:cubicBezTo>
                  <a:pt x="64" y="32"/>
                  <a:pt x="64" y="33"/>
                  <a:pt x="64" y="34"/>
                </a:cubicBezTo>
                <a:cubicBezTo>
                  <a:pt x="64" y="41"/>
                  <a:pt x="61" y="48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60"/>
                  <a:pt x="56" y="60"/>
                  <a:pt x="5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8" y="56"/>
                  <a:pt x="36" y="56"/>
                  <a:pt x="34" y="56"/>
                </a:cubicBezTo>
                <a:cubicBezTo>
                  <a:pt x="32" y="56"/>
                  <a:pt x="30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60"/>
                  <a:pt x="28" y="60"/>
                  <a:pt x="2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9" y="50"/>
                  <a:pt x="6" y="46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7" y="20"/>
                  <a:pt x="11" y="15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8"/>
                  <a:pt x="14" y="6"/>
                  <a:pt x="12" y="3"/>
                </a:cubicBezTo>
                <a:cubicBezTo>
                  <a:pt x="18" y="2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8" y="6"/>
                  <a:pt x="31" y="6"/>
                  <a:pt x="34" y="6"/>
                </a:cubicBezTo>
                <a:cubicBezTo>
                  <a:pt x="36" y="6"/>
                  <a:pt x="38" y="6"/>
                  <a:pt x="40" y="7"/>
                </a:cubicBezTo>
                <a:moveTo>
                  <a:pt x="47" y="23"/>
                </a:moveTo>
                <a:cubicBezTo>
                  <a:pt x="49" y="25"/>
                  <a:pt x="51" y="25"/>
                  <a:pt x="53" y="25"/>
                </a:cubicBezTo>
                <a:cubicBezTo>
                  <a:pt x="55" y="25"/>
                  <a:pt x="60" y="25"/>
                  <a:pt x="60" y="21"/>
                </a:cubicBezTo>
                <a:cubicBezTo>
                  <a:pt x="60" y="18"/>
                  <a:pt x="58" y="17"/>
                  <a:pt x="54" y="17"/>
                </a:cubicBezTo>
                <a:cubicBezTo>
                  <a:pt x="52" y="16"/>
                  <a:pt x="48" y="16"/>
                  <a:pt x="48" y="13"/>
                </a:cubicBezTo>
                <a:cubicBezTo>
                  <a:pt x="48" y="11"/>
                  <a:pt x="50" y="9"/>
                  <a:pt x="54" y="9"/>
                </a:cubicBezTo>
                <a:cubicBezTo>
                  <a:pt x="55" y="9"/>
                  <a:pt x="57" y="10"/>
                  <a:pt x="58" y="11"/>
                </a:cubicBezTo>
                <a:moveTo>
                  <a:pt x="53" y="25"/>
                </a:moveTo>
                <a:cubicBezTo>
                  <a:pt x="53" y="28"/>
                  <a:pt x="53" y="28"/>
                  <a:pt x="53" y="28"/>
                </a:cubicBezTo>
                <a:moveTo>
                  <a:pt x="53" y="6"/>
                </a:moveTo>
                <a:cubicBezTo>
                  <a:pt x="53" y="9"/>
                  <a:pt x="53" y="9"/>
                  <a:pt x="53" y="9"/>
                </a:cubicBezTo>
                <a:moveTo>
                  <a:pt x="54" y="0"/>
                </a:moveTo>
                <a:cubicBezTo>
                  <a:pt x="44" y="0"/>
                  <a:pt x="37" y="8"/>
                  <a:pt x="37" y="17"/>
                </a:cubicBezTo>
                <a:cubicBezTo>
                  <a:pt x="37" y="27"/>
                  <a:pt x="44" y="34"/>
                  <a:pt x="54" y="34"/>
                </a:cubicBezTo>
                <a:cubicBezTo>
                  <a:pt x="63" y="34"/>
                  <a:pt x="71" y="27"/>
                  <a:pt x="71" y="17"/>
                </a:cubicBezTo>
                <a:cubicBezTo>
                  <a:pt x="71" y="8"/>
                  <a:pt x="63" y="0"/>
                  <a:pt x="54" y="0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7" name="Google Shape;847;p78"/>
          <p:cNvSpPr/>
          <p:nvPr/>
        </p:nvSpPr>
        <p:spPr>
          <a:xfrm>
            <a:off x="6340095" y="1783648"/>
            <a:ext cx="140533" cy="150159"/>
          </a:xfrm>
          <a:custGeom>
            <a:rect b="b" l="l" r="r" t="t"/>
            <a:pathLst>
              <a:path extrusionOk="0" h="65" w="61">
                <a:moveTo>
                  <a:pt x="54" y="37"/>
                </a:moveTo>
                <a:cubicBezTo>
                  <a:pt x="61" y="45"/>
                  <a:pt x="61" y="45"/>
                  <a:pt x="61" y="45"/>
                </a:cubicBezTo>
                <a:cubicBezTo>
                  <a:pt x="56" y="53"/>
                  <a:pt x="56" y="53"/>
                  <a:pt x="56" y="53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52"/>
                  <a:pt x="41" y="54"/>
                  <a:pt x="38" y="55"/>
                </a:cubicBezTo>
                <a:cubicBezTo>
                  <a:pt x="35" y="65"/>
                  <a:pt x="35" y="65"/>
                  <a:pt x="35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3" y="55"/>
                  <a:pt x="23" y="55"/>
                  <a:pt x="23" y="55"/>
                </a:cubicBezTo>
                <a:cubicBezTo>
                  <a:pt x="20" y="54"/>
                  <a:pt x="18" y="52"/>
                  <a:pt x="15" y="50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6"/>
                  <a:pt x="7" y="34"/>
                  <a:pt x="7" y="33"/>
                </a:cubicBezTo>
                <a:cubicBezTo>
                  <a:pt x="7" y="31"/>
                  <a:pt x="7" y="30"/>
                  <a:pt x="8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3"/>
                  <a:pt x="20" y="11"/>
                  <a:pt x="23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1"/>
                  <a:pt x="44" y="13"/>
                  <a:pt x="46" y="15"/>
                </a:cubicBezTo>
                <a:cubicBezTo>
                  <a:pt x="56" y="12"/>
                  <a:pt x="56" y="12"/>
                  <a:pt x="56" y="12"/>
                </a:cubicBezTo>
                <a:cubicBezTo>
                  <a:pt x="61" y="21"/>
                  <a:pt x="61" y="21"/>
                  <a:pt x="61" y="21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30"/>
                  <a:pt x="54" y="31"/>
                  <a:pt x="54" y="33"/>
                </a:cubicBezTo>
                <a:cubicBezTo>
                  <a:pt x="54" y="34"/>
                  <a:pt x="54" y="36"/>
                  <a:pt x="54" y="37"/>
                </a:cubicBezTo>
                <a:close/>
                <a:moveTo>
                  <a:pt x="31" y="21"/>
                </a:moveTo>
                <a:cubicBezTo>
                  <a:pt x="25" y="21"/>
                  <a:pt x="19" y="26"/>
                  <a:pt x="19" y="33"/>
                </a:cubicBezTo>
                <a:cubicBezTo>
                  <a:pt x="19" y="39"/>
                  <a:pt x="25" y="44"/>
                  <a:pt x="31" y="44"/>
                </a:cubicBezTo>
                <a:cubicBezTo>
                  <a:pt x="37" y="44"/>
                  <a:pt x="42" y="39"/>
                  <a:pt x="42" y="33"/>
                </a:cubicBezTo>
                <a:cubicBezTo>
                  <a:pt x="42" y="26"/>
                  <a:pt x="37" y="21"/>
                  <a:pt x="31" y="21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8" name="Google Shape;848;p78"/>
          <p:cNvSpPr/>
          <p:nvPr/>
        </p:nvSpPr>
        <p:spPr>
          <a:xfrm>
            <a:off x="2343167" y="1789378"/>
            <a:ext cx="163635" cy="127058"/>
          </a:xfrm>
          <a:custGeom>
            <a:rect b="b" l="l" r="r" t="t"/>
            <a:pathLst>
              <a:path extrusionOk="0" h="132" w="170">
                <a:moveTo>
                  <a:pt x="0" y="132"/>
                </a:moveTo>
                <a:lnTo>
                  <a:pt x="170" y="132"/>
                </a:lnTo>
                <a:moveTo>
                  <a:pt x="48" y="79"/>
                </a:moveTo>
                <a:lnTo>
                  <a:pt x="17" y="79"/>
                </a:lnTo>
                <a:lnTo>
                  <a:pt x="17" y="132"/>
                </a:lnTo>
                <a:lnTo>
                  <a:pt x="48" y="132"/>
                </a:lnTo>
                <a:lnTo>
                  <a:pt x="48" y="79"/>
                </a:lnTo>
                <a:moveTo>
                  <a:pt x="101" y="43"/>
                </a:moveTo>
                <a:lnTo>
                  <a:pt x="72" y="43"/>
                </a:lnTo>
                <a:lnTo>
                  <a:pt x="72" y="132"/>
                </a:lnTo>
                <a:lnTo>
                  <a:pt x="101" y="132"/>
                </a:lnTo>
                <a:lnTo>
                  <a:pt x="101" y="43"/>
                </a:lnTo>
                <a:moveTo>
                  <a:pt x="153" y="65"/>
                </a:moveTo>
                <a:lnTo>
                  <a:pt x="125" y="65"/>
                </a:lnTo>
                <a:lnTo>
                  <a:pt x="125" y="132"/>
                </a:lnTo>
                <a:lnTo>
                  <a:pt x="153" y="132"/>
                </a:lnTo>
                <a:lnTo>
                  <a:pt x="153" y="65"/>
                </a:lnTo>
                <a:moveTo>
                  <a:pt x="165" y="7"/>
                </a:moveTo>
                <a:lnTo>
                  <a:pt x="139" y="39"/>
                </a:lnTo>
                <a:lnTo>
                  <a:pt x="86" y="0"/>
                </a:lnTo>
                <a:lnTo>
                  <a:pt x="14" y="51"/>
                </a:lnTo>
                <a:moveTo>
                  <a:pt x="168" y="34"/>
                </a:moveTo>
                <a:lnTo>
                  <a:pt x="165" y="7"/>
                </a:lnTo>
                <a:lnTo>
                  <a:pt x="137" y="7"/>
                </a:ln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9" name="Google Shape;849;p78"/>
          <p:cNvSpPr/>
          <p:nvPr/>
        </p:nvSpPr>
        <p:spPr>
          <a:xfrm>
            <a:off x="4967305" y="3665802"/>
            <a:ext cx="136683" cy="148234"/>
          </a:xfrm>
          <a:custGeom>
            <a:rect b="b" l="l" r="r" t="t"/>
            <a:pathLst>
              <a:path extrusionOk="0" h="64" w="59">
                <a:moveTo>
                  <a:pt x="43" y="13"/>
                </a:moveTo>
                <a:cubicBezTo>
                  <a:pt x="43" y="21"/>
                  <a:pt x="37" y="27"/>
                  <a:pt x="30" y="27"/>
                </a:cubicBezTo>
                <a:cubicBezTo>
                  <a:pt x="22" y="27"/>
                  <a:pt x="16" y="21"/>
                  <a:pt x="16" y="13"/>
                </a:cubicBezTo>
                <a:cubicBezTo>
                  <a:pt x="16" y="6"/>
                  <a:pt x="22" y="0"/>
                  <a:pt x="30" y="0"/>
                </a:cubicBezTo>
                <a:cubicBezTo>
                  <a:pt x="37" y="0"/>
                  <a:pt x="43" y="6"/>
                  <a:pt x="43" y="13"/>
                </a:cubicBezTo>
                <a:close/>
                <a:moveTo>
                  <a:pt x="59" y="44"/>
                </a:moveTo>
                <a:cubicBezTo>
                  <a:pt x="30" y="38"/>
                  <a:pt x="30" y="38"/>
                  <a:pt x="30" y="3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64"/>
                  <a:pt x="0" y="64"/>
                  <a:pt x="0" y="64"/>
                </a:cubicBezTo>
                <a:cubicBezTo>
                  <a:pt x="59" y="64"/>
                  <a:pt x="59" y="64"/>
                  <a:pt x="59" y="64"/>
                </a:cubicBezTo>
                <a:lnTo>
                  <a:pt x="59" y="44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0" name="Google Shape;850;p78"/>
          <p:cNvSpPr/>
          <p:nvPr/>
        </p:nvSpPr>
        <p:spPr>
          <a:xfrm>
            <a:off x="5949570" y="2946665"/>
            <a:ext cx="152084" cy="152084"/>
          </a:xfrm>
          <a:custGeom>
            <a:rect b="b" l="l" r="r" t="t"/>
            <a:pathLst>
              <a:path extrusionOk="0" h="66" w="66">
                <a:moveTo>
                  <a:pt x="33" y="33"/>
                </a:moveTo>
                <a:cubicBezTo>
                  <a:pt x="66" y="33"/>
                  <a:pt x="66" y="33"/>
                  <a:pt x="66" y="33"/>
                </a:cubicBezTo>
                <a:cubicBezTo>
                  <a:pt x="66" y="51"/>
                  <a:pt x="51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lnTo>
                  <a:pt x="33" y="33"/>
                </a:lnTo>
                <a:close/>
                <a:moveTo>
                  <a:pt x="65" y="23"/>
                </a:moveTo>
                <a:cubicBezTo>
                  <a:pt x="63" y="12"/>
                  <a:pt x="54" y="4"/>
                  <a:pt x="44" y="1"/>
                </a:cubicBezTo>
                <a:cubicBezTo>
                  <a:pt x="44" y="23"/>
                  <a:pt x="44" y="23"/>
                  <a:pt x="44" y="23"/>
                </a:cubicBezTo>
                <a:lnTo>
                  <a:pt x="65" y="23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1" name="Google Shape;851;p78"/>
          <p:cNvSpPr/>
          <p:nvPr/>
        </p:nvSpPr>
        <p:spPr>
          <a:xfrm>
            <a:off x="4021632" y="3080016"/>
            <a:ext cx="796528" cy="63103"/>
          </a:xfrm>
          <a:custGeom>
            <a:rect b="b" l="l" r="r" t="t"/>
            <a:pathLst>
              <a:path extrusionOk="0" h="22" w="279">
                <a:moveTo>
                  <a:pt x="279" y="0"/>
                </a:moveTo>
                <a:cubicBezTo>
                  <a:pt x="235" y="14"/>
                  <a:pt x="188" y="22"/>
                  <a:pt x="140" y="22"/>
                </a:cubicBezTo>
                <a:cubicBezTo>
                  <a:pt x="91" y="22"/>
                  <a:pt x="44" y="14"/>
                  <a:pt x="0" y="0"/>
                </a:cubicBezTo>
              </a:path>
            </a:pathLst>
          </a:custGeom>
          <a:noFill/>
          <a:ln cap="rnd" cmpd="sng" w="19050">
            <a:solidFill>
              <a:srgbClr val="3DD1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2" name="Google Shape;852;p78"/>
          <p:cNvSpPr/>
          <p:nvPr/>
        </p:nvSpPr>
        <p:spPr>
          <a:xfrm>
            <a:off x="3378694" y="2610910"/>
            <a:ext cx="642938" cy="469106"/>
          </a:xfrm>
          <a:custGeom>
            <a:rect b="b" l="l" r="r" t="t"/>
            <a:pathLst>
              <a:path extrusionOk="0" h="164" w="225">
                <a:moveTo>
                  <a:pt x="225" y="164"/>
                </a:moveTo>
                <a:cubicBezTo>
                  <a:pt x="134" y="134"/>
                  <a:pt x="55" y="76"/>
                  <a:pt x="0" y="0"/>
                </a:cubicBezTo>
              </a:path>
            </a:pathLst>
          </a:custGeom>
          <a:noFill/>
          <a:ln cap="rnd" cmpd="sng" w="19050">
            <a:solidFill>
              <a:srgbClr val="43D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3" name="Google Shape;853;p78"/>
          <p:cNvSpPr/>
          <p:nvPr/>
        </p:nvSpPr>
        <p:spPr>
          <a:xfrm>
            <a:off x="4818159" y="2608529"/>
            <a:ext cx="642938" cy="469106"/>
          </a:xfrm>
          <a:custGeom>
            <a:rect b="b" l="l" r="r" t="t"/>
            <a:pathLst>
              <a:path extrusionOk="0" h="164" w="225">
                <a:moveTo>
                  <a:pt x="225" y="0"/>
                </a:moveTo>
                <a:cubicBezTo>
                  <a:pt x="170" y="76"/>
                  <a:pt x="92" y="134"/>
                  <a:pt x="0" y="164"/>
                </a:cubicBezTo>
              </a:path>
            </a:pathLst>
          </a:custGeom>
          <a:noFill/>
          <a:ln cap="rnd" cmpd="sng" w="19050">
            <a:solidFill>
              <a:srgbClr val="2F99E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4" name="Google Shape;854;p78"/>
          <p:cNvSpPr/>
          <p:nvPr/>
        </p:nvSpPr>
        <p:spPr>
          <a:xfrm>
            <a:off x="5461097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0"/>
                </a:moveTo>
                <a:cubicBezTo>
                  <a:pt x="86" y="99"/>
                  <a:pt x="54" y="190"/>
                  <a:pt x="0" y="264"/>
                </a:cubicBezTo>
              </a:path>
            </a:pathLst>
          </a:custGeom>
          <a:noFill/>
          <a:ln cap="rnd" cmpd="sng" w="19050">
            <a:solidFill>
              <a:srgbClr val="3370D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5" name="Google Shape;855;p78"/>
          <p:cNvSpPr/>
          <p:nvPr/>
        </p:nvSpPr>
        <p:spPr>
          <a:xfrm>
            <a:off x="3133425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264"/>
                </a:moveTo>
                <a:cubicBezTo>
                  <a:pt x="32" y="190"/>
                  <a:pt x="0" y="98"/>
                  <a:pt x="0" y="0"/>
                </a:cubicBezTo>
              </a:path>
            </a:pathLst>
          </a:custGeom>
          <a:noFill/>
          <a:ln cap="rnd" cmpd="sng" w="19050">
            <a:solidFill>
              <a:srgbClr val="9CD32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6" name="Google Shape;856;p78"/>
          <p:cNvSpPr/>
          <p:nvPr/>
        </p:nvSpPr>
        <p:spPr>
          <a:xfrm>
            <a:off x="4753866" y="3003816"/>
            <a:ext cx="139304" cy="140494"/>
          </a:xfrm>
          <a:custGeom>
            <a:rect b="b" l="l" r="r" t="t"/>
            <a:pathLst>
              <a:path extrusionOk="0" h="49" w="49">
                <a:moveTo>
                  <a:pt x="37" y="7"/>
                </a:moveTo>
                <a:cubicBezTo>
                  <a:pt x="47" y="14"/>
                  <a:pt x="49" y="28"/>
                  <a:pt x="42" y="37"/>
                </a:cubicBezTo>
                <a:cubicBezTo>
                  <a:pt x="35" y="47"/>
                  <a:pt x="21" y="49"/>
                  <a:pt x="12" y="42"/>
                </a:cubicBezTo>
                <a:cubicBezTo>
                  <a:pt x="2" y="35"/>
                  <a:pt x="0" y="21"/>
                  <a:pt x="7" y="12"/>
                </a:cubicBezTo>
                <a:cubicBezTo>
                  <a:pt x="14" y="2"/>
                  <a:pt x="27" y="0"/>
                  <a:pt x="37" y="7"/>
                </a:cubicBezTo>
                <a:close/>
              </a:path>
            </a:pathLst>
          </a:custGeom>
          <a:solidFill>
            <a:srgbClr val="7C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7" name="Google Shape;857;p78"/>
          <p:cNvSpPr/>
          <p:nvPr/>
        </p:nvSpPr>
        <p:spPr>
          <a:xfrm>
            <a:off x="3944241" y="3012150"/>
            <a:ext cx="142875" cy="139304"/>
          </a:xfrm>
          <a:custGeom>
            <a:rect b="b" l="l" r="r" t="t"/>
            <a:pathLst>
              <a:path extrusionOk="0" h="49" w="50">
                <a:moveTo>
                  <a:pt x="46" y="17"/>
                </a:moveTo>
                <a:cubicBezTo>
                  <a:pt x="50" y="29"/>
                  <a:pt x="43" y="41"/>
                  <a:pt x="32" y="45"/>
                </a:cubicBezTo>
                <a:cubicBezTo>
                  <a:pt x="20" y="49"/>
                  <a:pt x="8" y="42"/>
                  <a:pt x="4" y="31"/>
                </a:cubicBezTo>
                <a:cubicBezTo>
                  <a:pt x="0" y="20"/>
                  <a:pt x="7" y="7"/>
                  <a:pt x="18" y="3"/>
                </a:cubicBezTo>
                <a:cubicBezTo>
                  <a:pt x="30" y="0"/>
                  <a:pt x="42" y="6"/>
                  <a:pt x="46" y="17"/>
                </a:cubicBezTo>
                <a:close/>
              </a:path>
            </a:pathLst>
          </a:custGeom>
          <a:solidFill>
            <a:srgbClr val="9D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p78"/>
          <p:cNvSpPr/>
          <p:nvPr/>
        </p:nvSpPr>
        <p:spPr>
          <a:xfrm>
            <a:off x="3319163" y="2557331"/>
            <a:ext cx="140494" cy="139304"/>
          </a:xfrm>
          <a:custGeom>
            <a:rect b="b" l="l" r="r" t="t"/>
            <a:pathLst>
              <a:path extrusionOk="0" h="49" w="49">
                <a:moveTo>
                  <a:pt x="45" y="31"/>
                </a:moveTo>
                <a:cubicBezTo>
                  <a:pt x="42" y="42"/>
                  <a:pt x="29" y="49"/>
                  <a:pt x="18" y="45"/>
                </a:cubicBezTo>
                <a:cubicBezTo>
                  <a:pt x="6" y="41"/>
                  <a:pt x="0" y="29"/>
                  <a:pt x="4" y="17"/>
                </a:cubicBezTo>
                <a:cubicBezTo>
                  <a:pt x="7" y="6"/>
                  <a:pt x="20" y="0"/>
                  <a:pt x="31" y="3"/>
                </a:cubicBezTo>
                <a:cubicBezTo>
                  <a:pt x="43" y="7"/>
                  <a:pt x="49" y="20"/>
                  <a:pt x="45" y="31"/>
                </a:cubicBezTo>
                <a:close/>
              </a:path>
            </a:pathLst>
          </a:custGeom>
          <a:solidFill>
            <a:srgbClr val="CE0AC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9" name="Google Shape;859;p78"/>
          <p:cNvSpPr/>
          <p:nvPr/>
        </p:nvSpPr>
        <p:spPr>
          <a:xfrm>
            <a:off x="3059607" y="1785806"/>
            <a:ext cx="142875" cy="140494"/>
          </a:xfrm>
          <a:custGeom>
            <a:rect b="b" l="l" r="r" t="t"/>
            <a:pathLst>
              <a:path extrusionOk="0" h="49" w="50">
                <a:moveTo>
                  <a:pt x="38" y="42"/>
                </a:moveTo>
                <a:cubicBezTo>
                  <a:pt x="28" y="49"/>
                  <a:pt x="14" y="47"/>
                  <a:pt x="7" y="37"/>
                </a:cubicBezTo>
                <a:cubicBezTo>
                  <a:pt x="0" y="28"/>
                  <a:pt x="2" y="14"/>
                  <a:pt x="12" y="7"/>
                </a:cubicBezTo>
                <a:cubicBezTo>
                  <a:pt x="22" y="0"/>
                  <a:pt x="36" y="2"/>
                  <a:pt x="43" y="12"/>
                </a:cubicBezTo>
                <a:cubicBezTo>
                  <a:pt x="50" y="21"/>
                  <a:pt x="48" y="35"/>
                  <a:pt x="38" y="42"/>
                </a:cubicBezTo>
                <a:close/>
              </a:path>
            </a:pathLst>
          </a:custGeom>
          <a:solidFill>
            <a:srgbClr val="43D09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0" name="Google Shape;860;p78"/>
          <p:cNvSpPr/>
          <p:nvPr/>
        </p:nvSpPr>
        <p:spPr>
          <a:xfrm>
            <a:off x="3070322" y="1792950"/>
            <a:ext cx="126300" cy="123900"/>
          </a:xfrm>
          <a:prstGeom prst="ellipse">
            <a:avLst/>
          </a:prstGeom>
          <a:solidFill>
            <a:srgbClr val="CE0A8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1" name="Google Shape;861;p78"/>
          <p:cNvSpPr/>
          <p:nvPr/>
        </p:nvSpPr>
        <p:spPr>
          <a:xfrm>
            <a:off x="5393231" y="2559117"/>
            <a:ext cx="122700" cy="123900"/>
          </a:xfrm>
          <a:prstGeom prst="ellipse">
            <a:avLst/>
          </a:prstGeom>
          <a:solidFill>
            <a:srgbClr val="5A199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2" name="Google Shape;862;p78"/>
          <p:cNvSpPr/>
          <p:nvPr/>
        </p:nvSpPr>
        <p:spPr>
          <a:xfrm>
            <a:off x="5637281" y="1791033"/>
            <a:ext cx="122700" cy="123900"/>
          </a:xfrm>
          <a:prstGeom prst="ellipse">
            <a:avLst/>
          </a:prstGeom>
          <a:solidFill>
            <a:srgbClr val="34125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3" name="Google Shape;863;p78"/>
          <p:cNvSpPr/>
          <p:nvPr>
            <p:ph idx="2" type="pic"/>
          </p:nvPr>
        </p:nvSpPr>
        <p:spPr>
          <a:xfrm>
            <a:off x="3429000" y="867825"/>
            <a:ext cx="1981800" cy="1981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4" name="Google Shape;864;p78"/>
          <p:cNvSpPr txBox="1"/>
          <p:nvPr>
            <p:ph type="title"/>
          </p:nvPr>
        </p:nvSpPr>
        <p:spPr>
          <a:xfrm>
            <a:off x="3905775" y="1566188"/>
            <a:ext cx="1028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5" name="Google Shape;865;p78"/>
          <p:cNvSpPr txBox="1"/>
          <p:nvPr>
            <p:ph idx="3" type="title"/>
          </p:nvPr>
        </p:nvSpPr>
        <p:spPr>
          <a:xfrm>
            <a:off x="6913706" y="14417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768"/>
              </a:buClr>
              <a:buSzPts val="1100"/>
              <a:buFont typeface="Open Sans"/>
              <a:buNone/>
              <a:defRPr b="1" sz="1100">
                <a:solidFill>
                  <a:srgbClr val="00B7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66" name="Google Shape;866;p78"/>
          <p:cNvSpPr txBox="1"/>
          <p:nvPr>
            <p:ph idx="4" type="title"/>
          </p:nvPr>
        </p:nvSpPr>
        <p:spPr>
          <a:xfrm>
            <a:off x="6913706" y="21531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67" name="Google Shape;867;p78"/>
          <p:cNvSpPr txBox="1"/>
          <p:nvPr>
            <p:ph idx="5" type="title"/>
          </p:nvPr>
        </p:nvSpPr>
        <p:spPr>
          <a:xfrm>
            <a:off x="6913706" y="18342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68" name="Google Shape;868;p78"/>
          <p:cNvSpPr txBox="1"/>
          <p:nvPr>
            <p:ph idx="6" type="title"/>
          </p:nvPr>
        </p:nvSpPr>
        <p:spPr>
          <a:xfrm>
            <a:off x="6560044" y="2696644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Open Sans"/>
              <a:buNone/>
              <a:defRPr b="1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69" name="Google Shape;869;p78"/>
          <p:cNvSpPr txBox="1"/>
          <p:nvPr>
            <p:ph idx="7" type="title"/>
          </p:nvPr>
        </p:nvSpPr>
        <p:spPr>
          <a:xfrm>
            <a:off x="6560044" y="3408094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0" name="Google Shape;870;p78"/>
          <p:cNvSpPr txBox="1"/>
          <p:nvPr>
            <p:ph idx="8" type="title"/>
          </p:nvPr>
        </p:nvSpPr>
        <p:spPr>
          <a:xfrm>
            <a:off x="6560044" y="3089194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1" name="Google Shape;871;p78"/>
          <p:cNvSpPr txBox="1"/>
          <p:nvPr>
            <p:ph idx="9" type="title"/>
          </p:nvPr>
        </p:nvSpPr>
        <p:spPr>
          <a:xfrm>
            <a:off x="5461106" y="3742256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100"/>
              <a:buFont typeface="Open Sans"/>
              <a:buNone/>
              <a:defRPr b="1" sz="11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72" name="Google Shape;872;p78"/>
          <p:cNvSpPr txBox="1"/>
          <p:nvPr>
            <p:ph idx="13" type="title"/>
          </p:nvPr>
        </p:nvSpPr>
        <p:spPr>
          <a:xfrm>
            <a:off x="5461106" y="4453706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3" name="Google Shape;873;p78"/>
          <p:cNvSpPr txBox="1"/>
          <p:nvPr>
            <p:ph idx="14" type="title"/>
          </p:nvPr>
        </p:nvSpPr>
        <p:spPr>
          <a:xfrm>
            <a:off x="5461106" y="413480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4" name="Google Shape;874;p78"/>
          <p:cNvSpPr txBox="1"/>
          <p:nvPr>
            <p:ph idx="15" type="title"/>
          </p:nvPr>
        </p:nvSpPr>
        <p:spPr>
          <a:xfrm>
            <a:off x="424969" y="144727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75" name="Google Shape;875;p78"/>
          <p:cNvSpPr txBox="1"/>
          <p:nvPr>
            <p:ph idx="16" type="title"/>
          </p:nvPr>
        </p:nvSpPr>
        <p:spPr>
          <a:xfrm>
            <a:off x="244969" y="21531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6" name="Google Shape;876;p78"/>
          <p:cNvSpPr txBox="1"/>
          <p:nvPr>
            <p:ph idx="17" type="title"/>
          </p:nvPr>
        </p:nvSpPr>
        <p:spPr>
          <a:xfrm>
            <a:off x="674963" y="183982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7" name="Google Shape;877;p78"/>
          <p:cNvSpPr txBox="1"/>
          <p:nvPr>
            <p:ph idx="18" type="title"/>
          </p:nvPr>
        </p:nvSpPr>
        <p:spPr>
          <a:xfrm>
            <a:off x="885825" y="2696644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100"/>
              <a:buFont typeface="Open Sans"/>
              <a:buNone/>
              <a:defRPr b="1" sz="11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78" name="Google Shape;878;p78"/>
          <p:cNvSpPr txBox="1"/>
          <p:nvPr>
            <p:ph idx="19" type="title"/>
          </p:nvPr>
        </p:nvSpPr>
        <p:spPr>
          <a:xfrm>
            <a:off x="705825" y="3402544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79" name="Google Shape;879;p78"/>
          <p:cNvSpPr txBox="1"/>
          <p:nvPr>
            <p:ph idx="20" type="title"/>
          </p:nvPr>
        </p:nvSpPr>
        <p:spPr>
          <a:xfrm>
            <a:off x="1135819" y="3089194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80" name="Google Shape;880;p78"/>
          <p:cNvSpPr txBox="1"/>
          <p:nvPr>
            <p:ph idx="21" type="title"/>
          </p:nvPr>
        </p:nvSpPr>
        <p:spPr>
          <a:xfrm>
            <a:off x="1921350" y="3674438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100"/>
              <a:buFont typeface="Open Sans"/>
              <a:buNone/>
              <a:defRPr b="1" sz="1100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881" name="Google Shape;881;p78"/>
          <p:cNvSpPr txBox="1"/>
          <p:nvPr>
            <p:ph idx="22" type="title"/>
          </p:nvPr>
        </p:nvSpPr>
        <p:spPr>
          <a:xfrm>
            <a:off x="1741350" y="4380338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 Medium"/>
              <a:buNone/>
              <a:defRPr sz="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882" name="Google Shape;882;p78"/>
          <p:cNvSpPr txBox="1"/>
          <p:nvPr>
            <p:ph idx="23" type="title"/>
          </p:nvPr>
        </p:nvSpPr>
        <p:spPr>
          <a:xfrm>
            <a:off x="2171344" y="4066988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800"/>
              <a:buFont typeface="Open Sans Medium"/>
              <a:buNone/>
              <a:defRPr sz="800">
                <a:solidFill>
                  <a:srgbClr val="D9D9D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883" name="Google Shape;883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KG 1 1 1 1 1 1 1 1 1">
  <p:cSld name="Title and Content_1_1_1_1_1_1_1_1_1_1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6" name="Google Shape;886;p7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7" name="Google Shape;887;p79"/>
          <p:cNvSpPr txBox="1"/>
          <p:nvPr/>
        </p:nvSpPr>
        <p:spPr>
          <a:xfrm>
            <a:off x="548639" y="2017681"/>
            <a:ext cx="34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79"/>
          <p:cNvSpPr/>
          <p:nvPr/>
        </p:nvSpPr>
        <p:spPr>
          <a:xfrm>
            <a:off x="3120814" y="3350879"/>
            <a:ext cx="1272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79"/>
          <p:cNvSpPr/>
          <p:nvPr/>
        </p:nvSpPr>
        <p:spPr>
          <a:xfrm>
            <a:off x="3325349" y="3702733"/>
            <a:ext cx="2094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info@bigid.com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@bigidsecure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bigid.com/blog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90" name="Google Shape;890;p79"/>
          <p:cNvGrpSpPr/>
          <p:nvPr/>
        </p:nvGrpSpPr>
        <p:grpSpPr>
          <a:xfrm>
            <a:off x="3121129" y="3933033"/>
            <a:ext cx="99466" cy="100565"/>
            <a:chOff x="9361488" y="2111376"/>
            <a:chExt cx="430215" cy="434972"/>
          </a:xfrm>
        </p:grpSpPr>
        <p:sp>
          <p:nvSpPr>
            <p:cNvPr id="891" name="Google Shape;891;p79"/>
            <p:cNvSpPr/>
            <p:nvPr/>
          </p:nvSpPr>
          <p:spPr>
            <a:xfrm>
              <a:off x="9361488" y="2111376"/>
              <a:ext cx="430215" cy="434972"/>
            </a:xfrm>
            <a:custGeom>
              <a:rect b="b" l="l" r="r" t="t"/>
              <a:pathLst>
                <a:path extrusionOk="0" h="3967" w="3913">
                  <a:moveTo>
                    <a:pt x="3578" y="1247"/>
                  </a:moveTo>
                  <a:cubicBezTo>
                    <a:pt x="3386" y="519"/>
                    <a:pt x="2720" y="0"/>
                    <a:pt x="1956" y="0"/>
                  </a:cubicBezTo>
                  <a:cubicBezTo>
                    <a:pt x="1198" y="0"/>
                    <a:pt x="532" y="518"/>
                    <a:pt x="337" y="1246"/>
                  </a:cubicBezTo>
                  <a:cubicBezTo>
                    <a:pt x="145" y="1282"/>
                    <a:pt x="0" y="1450"/>
                    <a:pt x="0" y="1651"/>
                  </a:cubicBezTo>
                  <a:lnTo>
                    <a:pt x="0" y="2116"/>
                  </a:lnTo>
                  <a:cubicBezTo>
                    <a:pt x="0" y="2296"/>
                    <a:pt x="117" y="2450"/>
                    <a:pt x="279" y="2506"/>
                  </a:cubicBezTo>
                  <a:lnTo>
                    <a:pt x="279" y="2700"/>
                  </a:lnTo>
                  <a:cubicBezTo>
                    <a:pt x="279" y="3283"/>
                    <a:pt x="754" y="3757"/>
                    <a:pt x="1337" y="3757"/>
                  </a:cubicBezTo>
                  <a:lnTo>
                    <a:pt x="1467" y="3757"/>
                  </a:lnTo>
                  <a:cubicBezTo>
                    <a:pt x="1519" y="3880"/>
                    <a:pt x="1641" y="3967"/>
                    <a:pt x="1782" y="3967"/>
                  </a:cubicBezTo>
                  <a:lnTo>
                    <a:pt x="2130" y="3967"/>
                  </a:lnTo>
                  <a:cubicBezTo>
                    <a:pt x="2319" y="3967"/>
                    <a:pt x="2473" y="3813"/>
                    <a:pt x="2473" y="3625"/>
                  </a:cubicBezTo>
                  <a:cubicBezTo>
                    <a:pt x="2473" y="3436"/>
                    <a:pt x="2319" y="3282"/>
                    <a:pt x="2130" y="3282"/>
                  </a:cubicBezTo>
                  <a:lnTo>
                    <a:pt x="1782" y="3282"/>
                  </a:lnTo>
                  <a:cubicBezTo>
                    <a:pt x="1641" y="3282"/>
                    <a:pt x="1519" y="3369"/>
                    <a:pt x="1467" y="3492"/>
                  </a:cubicBezTo>
                  <a:lnTo>
                    <a:pt x="1337" y="3492"/>
                  </a:lnTo>
                  <a:cubicBezTo>
                    <a:pt x="900" y="3492"/>
                    <a:pt x="545" y="3136"/>
                    <a:pt x="545" y="2700"/>
                  </a:cubicBezTo>
                  <a:lnTo>
                    <a:pt x="545" y="2395"/>
                  </a:lnTo>
                  <a:cubicBezTo>
                    <a:pt x="545" y="2321"/>
                    <a:pt x="485" y="2262"/>
                    <a:pt x="412" y="2262"/>
                  </a:cubicBezTo>
                  <a:cubicBezTo>
                    <a:pt x="331" y="2262"/>
                    <a:pt x="266" y="2196"/>
                    <a:pt x="266" y="2116"/>
                  </a:cubicBezTo>
                  <a:lnTo>
                    <a:pt x="266" y="1651"/>
                  </a:lnTo>
                  <a:cubicBezTo>
                    <a:pt x="266" y="1571"/>
                    <a:pt x="331" y="1505"/>
                    <a:pt x="411" y="1505"/>
                  </a:cubicBezTo>
                  <a:lnTo>
                    <a:pt x="443" y="1505"/>
                  </a:lnTo>
                  <a:cubicBezTo>
                    <a:pt x="443" y="1505"/>
                    <a:pt x="443" y="1505"/>
                    <a:pt x="443" y="1505"/>
                  </a:cubicBezTo>
                  <a:cubicBezTo>
                    <a:pt x="506" y="1505"/>
                    <a:pt x="561" y="1461"/>
                    <a:pt x="574" y="1399"/>
                  </a:cubicBezTo>
                  <a:cubicBezTo>
                    <a:pt x="708" y="742"/>
                    <a:pt x="1290" y="266"/>
                    <a:pt x="1956" y="266"/>
                  </a:cubicBezTo>
                  <a:cubicBezTo>
                    <a:pt x="2628" y="266"/>
                    <a:pt x="3210" y="742"/>
                    <a:pt x="3341" y="1398"/>
                  </a:cubicBezTo>
                  <a:cubicBezTo>
                    <a:pt x="3353" y="1460"/>
                    <a:pt x="3407" y="1505"/>
                    <a:pt x="3471" y="1505"/>
                  </a:cubicBezTo>
                  <a:lnTo>
                    <a:pt x="3501" y="1505"/>
                  </a:lnTo>
                  <a:cubicBezTo>
                    <a:pt x="3581" y="1505"/>
                    <a:pt x="3647" y="1571"/>
                    <a:pt x="3647" y="1651"/>
                  </a:cubicBezTo>
                  <a:lnTo>
                    <a:pt x="3647" y="2116"/>
                  </a:lnTo>
                  <a:cubicBezTo>
                    <a:pt x="3647" y="2196"/>
                    <a:pt x="3581" y="2262"/>
                    <a:pt x="3501" y="2262"/>
                  </a:cubicBezTo>
                  <a:cubicBezTo>
                    <a:pt x="3427" y="2262"/>
                    <a:pt x="3368" y="2321"/>
                    <a:pt x="3368" y="2395"/>
                  </a:cubicBezTo>
                  <a:cubicBezTo>
                    <a:pt x="3368" y="2468"/>
                    <a:pt x="3427" y="2528"/>
                    <a:pt x="3501" y="2528"/>
                  </a:cubicBezTo>
                  <a:cubicBezTo>
                    <a:pt x="3728" y="2528"/>
                    <a:pt x="3913" y="2343"/>
                    <a:pt x="3913" y="2116"/>
                  </a:cubicBezTo>
                  <a:lnTo>
                    <a:pt x="3913" y="1651"/>
                  </a:lnTo>
                  <a:cubicBezTo>
                    <a:pt x="3913" y="1451"/>
                    <a:pt x="3768" y="1283"/>
                    <a:pt x="3578" y="1247"/>
                  </a:cubicBezTo>
                  <a:close/>
                  <a:moveTo>
                    <a:pt x="1782" y="3548"/>
                  </a:moveTo>
                  <a:lnTo>
                    <a:pt x="2130" y="3548"/>
                  </a:lnTo>
                  <a:cubicBezTo>
                    <a:pt x="2173" y="3548"/>
                    <a:pt x="2207" y="3582"/>
                    <a:pt x="2207" y="3625"/>
                  </a:cubicBezTo>
                  <a:cubicBezTo>
                    <a:pt x="2207" y="3667"/>
                    <a:pt x="2173" y="3701"/>
                    <a:pt x="2130" y="3701"/>
                  </a:cubicBezTo>
                  <a:lnTo>
                    <a:pt x="1782" y="3701"/>
                  </a:lnTo>
                  <a:cubicBezTo>
                    <a:pt x="1740" y="3701"/>
                    <a:pt x="1706" y="3667"/>
                    <a:pt x="1706" y="3625"/>
                  </a:cubicBezTo>
                  <a:cubicBezTo>
                    <a:pt x="1706" y="3582"/>
                    <a:pt x="1740" y="3548"/>
                    <a:pt x="1782" y="3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79"/>
            <p:cNvSpPr/>
            <p:nvPr/>
          </p:nvSpPr>
          <p:spPr>
            <a:xfrm>
              <a:off x="9439275" y="2181226"/>
              <a:ext cx="273050" cy="273050"/>
            </a:xfrm>
            <a:custGeom>
              <a:rect b="b" l="l" r="r" t="t"/>
              <a:pathLst>
                <a:path extrusionOk="0" h="2489" w="2489">
                  <a:moveTo>
                    <a:pt x="1244" y="0"/>
                  </a:moveTo>
                  <a:cubicBezTo>
                    <a:pt x="558" y="0"/>
                    <a:pt x="0" y="558"/>
                    <a:pt x="0" y="1244"/>
                  </a:cubicBezTo>
                  <a:cubicBezTo>
                    <a:pt x="0" y="1931"/>
                    <a:pt x="558" y="2489"/>
                    <a:pt x="1244" y="2489"/>
                  </a:cubicBezTo>
                  <a:cubicBezTo>
                    <a:pt x="1931" y="2489"/>
                    <a:pt x="2489" y="1931"/>
                    <a:pt x="2489" y="1244"/>
                  </a:cubicBezTo>
                  <a:cubicBezTo>
                    <a:pt x="2489" y="558"/>
                    <a:pt x="1931" y="0"/>
                    <a:pt x="1244" y="0"/>
                  </a:cubicBezTo>
                  <a:close/>
                  <a:moveTo>
                    <a:pt x="1244" y="2223"/>
                  </a:moveTo>
                  <a:cubicBezTo>
                    <a:pt x="705" y="2223"/>
                    <a:pt x="265" y="1784"/>
                    <a:pt x="265" y="1244"/>
                  </a:cubicBezTo>
                  <a:cubicBezTo>
                    <a:pt x="265" y="705"/>
                    <a:pt x="705" y="266"/>
                    <a:pt x="1244" y="266"/>
                  </a:cubicBezTo>
                  <a:cubicBezTo>
                    <a:pt x="1784" y="266"/>
                    <a:pt x="2223" y="705"/>
                    <a:pt x="2223" y="1244"/>
                  </a:cubicBezTo>
                  <a:cubicBezTo>
                    <a:pt x="2223" y="1784"/>
                    <a:pt x="1784" y="2223"/>
                    <a:pt x="1244" y="2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93" name="Google Shape;893;p79"/>
          <p:cNvGrpSpPr/>
          <p:nvPr/>
        </p:nvGrpSpPr>
        <p:grpSpPr>
          <a:xfrm>
            <a:off x="3120423" y="3734902"/>
            <a:ext cx="100932" cy="68268"/>
            <a:chOff x="8361363" y="3281363"/>
            <a:chExt cx="436558" cy="295277"/>
          </a:xfrm>
        </p:grpSpPr>
        <p:sp>
          <p:nvSpPr>
            <p:cNvPr id="894" name="Google Shape;894;p79"/>
            <p:cNvSpPr/>
            <p:nvPr/>
          </p:nvSpPr>
          <p:spPr>
            <a:xfrm>
              <a:off x="8415338" y="3333751"/>
              <a:ext cx="330203" cy="160337"/>
            </a:xfrm>
            <a:custGeom>
              <a:rect b="b" l="l" r="r" t="t"/>
              <a:pathLst>
                <a:path extrusionOk="0" h="1465" w="3008">
                  <a:moveTo>
                    <a:pt x="2788" y="45"/>
                  </a:moveTo>
                  <a:lnTo>
                    <a:pt x="1504" y="1177"/>
                  </a:lnTo>
                  <a:lnTo>
                    <a:pt x="219" y="45"/>
                  </a:lnTo>
                  <a:cubicBezTo>
                    <a:pt x="168" y="0"/>
                    <a:pt x="90" y="5"/>
                    <a:pt x="45" y="56"/>
                  </a:cubicBezTo>
                  <a:cubicBezTo>
                    <a:pt x="0" y="108"/>
                    <a:pt x="5" y="186"/>
                    <a:pt x="56" y="231"/>
                  </a:cubicBezTo>
                  <a:lnTo>
                    <a:pt x="1422" y="1435"/>
                  </a:lnTo>
                  <a:cubicBezTo>
                    <a:pt x="1446" y="1455"/>
                    <a:pt x="1475" y="1465"/>
                    <a:pt x="1504" y="1465"/>
                  </a:cubicBezTo>
                  <a:cubicBezTo>
                    <a:pt x="1533" y="1465"/>
                    <a:pt x="1562" y="1455"/>
                    <a:pt x="1586" y="1435"/>
                  </a:cubicBezTo>
                  <a:lnTo>
                    <a:pt x="2952" y="231"/>
                  </a:lnTo>
                  <a:cubicBezTo>
                    <a:pt x="3003" y="186"/>
                    <a:pt x="3008" y="108"/>
                    <a:pt x="2963" y="56"/>
                  </a:cubicBezTo>
                  <a:cubicBezTo>
                    <a:pt x="2918" y="5"/>
                    <a:pt x="2840" y="0"/>
                    <a:pt x="278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79"/>
            <p:cNvSpPr/>
            <p:nvPr/>
          </p:nvSpPr>
          <p:spPr>
            <a:xfrm>
              <a:off x="8361363" y="3281363"/>
              <a:ext cx="436558" cy="295277"/>
            </a:xfrm>
            <a:custGeom>
              <a:rect b="b" l="l" r="r" t="t"/>
              <a:pathLst>
                <a:path extrusionOk="0" h="2699" w="3967">
                  <a:moveTo>
                    <a:pt x="3597" y="0"/>
                  </a:moveTo>
                  <a:lnTo>
                    <a:pt x="371" y="0"/>
                  </a:lnTo>
                  <a:cubicBezTo>
                    <a:pt x="167" y="0"/>
                    <a:pt x="0" y="166"/>
                    <a:pt x="0" y="370"/>
                  </a:cubicBezTo>
                  <a:lnTo>
                    <a:pt x="0" y="2328"/>
                  </a:lnTo>
                  <a:cubicBezTo>
                    <a:pt x="0" y="2533"/>
                    <a:pt x="167" y="2699"/>
                    <a:pt x="371" y="2699"/>
                  </a:cubicBezTo>
                  <a:lnTo>
                    <a:pt x="3597" y="2699"/>
                  </a:lnTo>
                  <a:cubicBezTo>
                    <a:pt x="3801" y="2699"/>
                    <a:pt x="3967" y="2533"/>
                    <a:pt x="3967" y="2328"/>
                  </a:cubicBezTo>
                  <a:lnTo>
                    <a:pt x="3967" y="370"/>
                  </a:lnTo>
                  <a:cubicBezTo>
                    <a:pt x="3967" y="166"/>
                    <a:pt x="3801" y="0"/>
                    <a:pt x="3597" y="0"/>
                  </a:cubicBezTo>
                  <a:close/>
                  <a:moveTo>
                    <a:pt x="3720" y="2328"/>
                  </a:moveTo>
                  <a:cubicBezTo>
                    <a:pt x="3720" y="2396"/>
                    <a:pt x="3665" y="2452"/>
                    <a:pt x="3597" y="2452"/>
                  </a:cubicBezTo>
                  <a:lnTo>
                    <a:pt x="371" y="2452"/>
                  </a:lnTo>
                  <a:cubicBezTo>
                    <a:pt x="303" y="2452"/>
                    <a:pt x="247" y="2396"/>
                    <a:pt x="247" y="2328"/>
                  </a:cubicBezTo>
                  <a:lnTo>
                    <a:pt x="247" y="370"/>
                  </a:lnTo>
                  <a:cubicBezTo>
                    <a:pt x="247" y="302"/>
                    <a:pt x="303" y="247"/>
                    <a:pt x="371" y="247"/>
                  </a:cubicBezTo>
                  <a:lnTo>
                    <a:pt x="3597" y="247"/>
                  </a:lnTo>
                  <a:cubicBezTo>
                    <a:pt x="3665" y="247"/>
                    <a:pt x="3720" y="302"/>
                    <a:pt x="3720" y="370"/>
                  </a:cubicBezTo>
                  <a:lnTo>
                    <a:pt x="3720" y="2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96" name="Google Shape;896;p79"/>
          <p:cNvGrpSpPr/>
          <p:nvPr/>
        </p:nvGrpSpPr>
        <p:grpSpPr>
          <a:xfrm>
            <a:off x="3132241" y="4142472"/>
            <a:ext cx="77443" cy="100565"/>
            <a:chOff x="5481638" y="2111376"/>
            <a:chExt cx="334963" cy="434972"/>
          </a:xfrm>
        </p:grpSpPr>
        <p:sp>
          <p:nvSpPr>
            <p:cNvPr id="897" name="Google Shape;897;p79"/>
            <p:cNvSpPr/>
            <p:nvPr/>
          </p:nvSpPr>
          <p:spPr>
            <a:xfrm>
              <a:off x="5481638" y="2111376"/>
              <a:ext cx="334963" cy="434972"/>
            </a:xfrm>
            <a:custGeom>
              <a:rect b="b" l="l" r="r" t="t"/>
              <a:pathLst>
                <a:path extrusionOk="0" h="3967" w="3057">
                  <a:moveTo>
                    <a:pt x="1529" y="0"/>
                  </a:moveTo>
                  <a:cubicBezTo>
                    <a:pt x="686" y="0"/>
                    <a:pt x="0" y="686"/>
                    <a:pt x="0" y="1529"/>
                  </a:cubicBezTo>
                  <a:cubicBezTo>
                    <a:pt x="0" y="2131"/>
                    <a:pt x="252" y="2740"/>
                    <a:pt x="729" y="3291"/>
                  </a:cubicBezTo>
                  <a:cubicBezTo>
                    <a:pt x="1086" y="3702"/>
                    <a:pt x="1439" y="3935"/>
                    <a:pt x="1454" y="3944"/>
                  </a:cubicBezTo>
                  <a:cubicBezTo>
                    <a:pt x="1476" y="3959"/>
                    <a:pt x="1503" y="3967"/>
                    <a:pt x="1529" y="3967"/>
                  </a:cubicBezTo>
                  <a:cubicBezTo>
                    <a:pt x="1555" y="3967"/>
                    <a:pt x="1581" y="3959"/>
                    <a:pt x="1604" y="3944"/>
                  </a:cubicBezTo>
                  <a:cubicBezTo>
                    <a:pt x="1618" y="3935"/>
                    <a:pt x="1972" y="3702"/>
                    <a:pt x="2328" y="3291"/>
                  </a:cubicBezTo>
                  <a:cubicBezTo>
                    <a:pt x="2805" y="2740"/>
                    <a:pt x="3057" y="2131"/>
                    <a:pt x="3057" y="1529"/>
                  </a:cubicBezTo>
                  <a:cubicBezTo>
                    <a:pt x="3057" y="686"/>
                    <a:pt x="2372" y="0"/>
                    <a:pt x="1529" y="0"/>
                  </a:cubicBezTo>
                  <a:close/>
                  <a:moveTo>
                    <a:pt x="1529" y="3662"/>
                  </a:moveTo>
                  <a:cubicBezTo>
                    <a:pt x="1247" y="3452"/>
                    <a:pt x="274" y="2646"/>
                    <a:pt x="274" y="1529"/>
                  </a:cubicBezTo>
                  <a:cubicBezTo>
                    <a:pt x="274" y="837"/>
                    <a:pt x="837" y="274"/>
                    <a:pt x="1529" y="274"/>
                  </a:cubicBezTo>
                  <a:cubicBezTo>
                    <a:pt x="2220" y="274"/>
                    <a:pt x="2783" y="837"/>
                    <a:pt x="2783" y="1529"/>
                  </a:cubicBezTo>
                  <a:cubicBezTo>
                    <a:pt x="2783" y="2646"/>
                    <a:pt x="1810" y="3452"/>
                    <a:pt x="1529" y="3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79"/>
            <p:cNvSpPr/>
            <p:nvPr/>
          </p:nvSpPr>
          <p:spPr>
            <a:xfrm>
              <a:off x="5583238" y="2211388"/>
              <a:ext cx="133351" cy="133351"/>
            </a:xfrm>
            <a:custGeom>
              <a:rect b="b" l="l" r="r" t="t"/>
              <a:pathLst>
                <a:path extrusionOk="0" h="1213" w="1213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cubicBezTo>
                    <a:pt x="0" y="941"/>
                    <a:pt x="272" y="1213"/>
                    <a:pt x="607" y="1213"/>
                  </a:cubicBezTo>
                  <a:cubicBezTo>
                    <a:pt x="941" y="1213"/>
                    <a:pt x="1213" y="941"/>
                    <a:pt x="1213" y="607"/>
                  </a:cubicBezTo>
                  <a:cubicBezTo>
                    <a:pt x="1213" y="272"/>
                    <a:pt x="941" y="0"/>
                    <a:pt x="607" y="0"/>
                  </a:cubicBezTo>
                  <a:close/>
                  <a:moveTo>
                    <a:pt x="607" y="939"/>
                  </a:moveTo>
                  <a:cubicBezTo>
                    <a:pt x="423" y="939"/>
                    <a:pt x="274" y="790"/>
                    <a:pt x="274" y="607"/>
                  </a:cubicBezTo>
                  <a:cubicBezTo>
                    <a:pt x="274" y="423"/>
                    <a:pt x="423" y="274"/>
                    <a:pt x="607" y="274"/>
                  </a:cubicBezTo>
                  <a:cubicBezTo>
                    <a:pt x="790" y="274"/>
                    <a:pt x="939" y="423"/>
                    <a:pt x="939" y="607"/>
                  </a:cubicBezTo>
                  <a:cubicBezTo>
                    <a:pt x="939" y="790"/>
                    <a:pt x="790" y="939"/>
                    <a:pt x="607" y="9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9" name="Google Shape;899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9"/>
          <p:cNvSpPr/>
          <p:nvPr/>
        </p:nvSpPr>
        <p:spPr>
          <a:xfrm>
            <a:off x="548639" y="3359101"/>
            <a:ext cx="2094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BigID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79"/>
          <p:cNvSpPr/>
          <p:nvPr/>
        </p:nvSpPr>
        <p:spPr>
          <a:xfrm>
            <a:off x="548647" y="3617344"/>
            <a:ext cx="209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Security ◦ Privacy ◦ Compliance ◦ Governance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">
  <p:cSld name="Title Slide">
    <p:bg>
      <p:bgPr>
        <a:solidFill>
          <a:srgbClr val="F8F8F8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80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6" name="Google Shape;906;p80"/>
          <p:cNvSpPr txBox="1"/>
          <p:nvPr/>
        </p:nvSpPr>
        <p:spPr>
          <a:xfrm>
            <a:off x="5146029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 2">
  <p:cSld name="Title Slide_3">
    <p:bg>
      <p:bgPr>
        <a:solidFill>
          <a:srgbClr val="F8F8F8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9" name="Google Shape;909;p81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0" name="Google Shape;910;p81"/>
          <p:cNvSpPr txBox="1"/>
          <p:nvPr/>
        </p:nvSpPr>
        <p:spPr>
          <a:xfrm>
            <a:off x="5146029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81"/>
          <p:cNvSpPr txBox="1"/>
          <p:nvPr>
            <p:ph type="title"/>
          </p:nvPr>
        </p:nvSpPr>
        <p:spPr>
          <a:xfrm>
            <a:off x="548644" y="1602938"/>
            <a:ext cx="80466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Open Sans"/>
              <a:buNone/>
              <a:defRPr b="1" sz="2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Open Sans"/>
              <a:buNone/>
              <a:defRPr b="1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2" name="Google Shape;912;p81"/>
          <p:cNvSpPr txBox="1"/>
          <p:nvPr>
            <p:ph idx="1" type="subTitle"/>
          </p:nvPr>
        </p:nvSpPr>
        <p:spPr>
          <a:xfrm>
            <a:off x="548625" y="2156681"/>
            <a:ext cx="8046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600"/>
              <a:buFont typeface="Open Sans SemiBold"/>
              <a:buNone/>
              <a:defRPr sz="1600"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9pPr>
          </a:lstStyle>
          <a:p/>
        </p:txBody>
      </p:sp>
      <p:pic>
        <p:nvPicPr>
          <p:cNvPr id="913" name="Google Shape;913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buNone/>
              <a:defRPr>
                <a:solidFill>
                  <a:srgbClr val="CE0A8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 1">
  <p:cSld name="Title Slide_2">
    <p:bg>
      <p:bgPr>
        <a:solidFill>
          <a:srgbClr val="F8F8F8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6" name="Google Shape;916;p82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7" name="Google Shape;917;p82"/>
          <p:cNvSpPr txBox="1"/>
          <p:nvPr/>
        </p:nvSpPr>
        <p:spPr>
          <a:xfrm>
            <a:off x="5146029" y="3622702"/>
            <a:ext cx="9963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82"/>
          <p:cNvSpPr/>
          <p:nvPr>
            <p:ph idx="2" type="pic"/>
          </p:nvPr>
        </p:nvSpPr>
        <p:spPr>
          <a:xfrm>
            <a:off x="670706" y="1952794"/>
            <a:ext cx="7747200" cy="2239200"/>
          </a:xfrm>
          <a:prstGeom prst="rect">
            <a:avLst/>
          </a:prstGeom>
          <a:noFill/>
          <a:ln>
            <a:noFill/>
          </a:ln>
        </p:spPr>
      </p:sp>
      <p:sp>
        <p:nvSpPr>
          <p:cNvPr id="919" name="Google Shape;919;p82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Open Sans"/>
              <a:buNone/>
              <a:defRPr b="1" sz="1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20" name="Google Shape;920;p82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921" name="Google Shape;921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/50 (Green Subhead)">
  <p:cSld name="SECTION_TITLE_AND_DESCRIPTION_2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6E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156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D5B0"/>
              </a:buClr>
              <a:buSzPts val="2100"/>
              <a:buFont typeface="Signika Negative Light"/>
              <a:buNone/>
              <a:defRPr sz="2100">
                <a:solidFill>
                  <a:srgbClr val="82D5B0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DB4028"/>
              </a:buClr>
              <a:buSzPts val="1800"/>
              <a:buChar char="●"/>
              <a:defRPr>
                <a:solidFill>
                  <a:srgbClr val="511263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●"/>
              <a:defRPr>
                <a:solidFill>
                  <a:srgbClr val="511263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DB4028"/>
              </a:buClr>
              <a:buSzPts val="1400"/>
              <a:buChar char="○"/>
              <a:defRPr>
                <a:solidFill>
                  <a:srgbClr val="511263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DB4028"/>
              </a:buClr>
              <a:buSzPts val="1400"/>
              <a:buChar char="■"/>
              <a:defRPr>
                <a:solidFill>
                  <a:srgbClr val="511263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Light + Paragraph + Image">
  <p:cSld name="Title Slide_1">
    <p:bg>
      <p:bgPr>
        <a:solidFill>
          <a:srgbClr val="F8F8F8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4" name="Google Shape;924;p8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5" name="Google Shape;925;p83"/>
          <p:cNvCxnSpPr/>
          <p:nvPr/>
        </p:nvCxnSpPr>
        <p:spPr>
          <a:xfrm flipH="1" rot="10800000">
            <a:off x="3234280" y="1302284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6" name="Google Shape;926;p83"/>
          <p:cNvCxnSpPr/>
          <p:nvPr/>
        </p:nvCxnSpPr>
        <p:spPr>
          <a:xfrm flipH="1" rot="10800000">
            <a:off x="3777263" y="1294144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7" name="Google Shape;927;p83"/>
          <p:cNvSpPr/>
          <p:nvPr>
            <p:ph idx="2" type="pic"/>
          </p:nvPr>
        </p:nvSpPr>
        <p:spPr>
          <a:xfrm>
            <a:off x="1123069" y="1954969"/>
            <a:ext cx="3480000" cy="2509500"/>
          </a:xfrm>
          <a:prstGeom prst="rect">
            <a:avLst/>
          </a:prstGeom>
          <a:noFill/>
          <a:ln>
            <a:noFill/>
          </a:ln>
        </p:spPr>
      </p:sp>
      <p:sp>
        <p:nvSpPr>
          <p:cNvPr id="928" name="Google Shape;928;p83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700"/>
              <a:buFont typeface="Open Sans"/>
              <a:buNone/>
              <a:defRPr b="1" sz="17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300"/>
              <a:buNone/>
              <a:defRPr sz="13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929" name="Google Shape;929;p83"/>
          <p:cNvSpPr txBox="1"/>
          <p:nvPr>
            <p:ph idx="1" type="subTitle"/>
          </p:nvPr>
        </p:nvSpPr>
        <p:spPr>
          <a:xfrm>
            <a:off x="3854325" y="1377056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30" name="Google Shape;930;p83"/>
          <p:cNvSpPr txBox="1"/>
          <p:nvPr>
            <p:ph idx="3" type="subTitle"/>
          </p:nvPr>
        </p:nvSpPr>
        <p:spPr>
          <a:xfrm>
            <a:off x="5120100" y="2200369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31" name="Google Shape;931;p83"/>
          <p:cNvSpPr txBox="1"/>
          <p:nvPr>
            <p:ph idx="4" type="subTitle"/>
          </p:nvPr>
        </p:nvSpPr>
        <p:spPr>
          <a:xfrm>
            <a:off x="6443044" y="3060113"/>
            <a:ext cx="1726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932" name="Google Shape;932;p83"/>
          <p:cNvCxnSpPr/>
          <p:nvPr/>
        </p:nvCxnSpPr>
        <p:spPr>
          <a:xfrm flipH="1" rot="10800000">
            <a:off x="4656205" y="2128156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83"/>
          <p:cNvCxnSpPr/>
          <p:nvPr/>
        </p:nvCxnSpPr>
        <p:spPr>
          <a:xfrm flipH="1" rot="10800000">
            <a:off x="5199188" y="2120016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83"/>
          <p:cNvCxnSpPr/>
          <p:nvPr/>
        </p:nvCxnSpPr>
        <p:spPr>
          <a:xfrm flipH="1" rot="10800000">
            <a:off x="5974987" y="3060181"/>
            <a:ext cx="544800" cy="4479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83"/>
          <p:cNvCxnSpPr/>
          <p:nvPr/>
        </p:nvCxnSpPr>
        <p:spPr>
          <a:xfrm flipH="1" rot="10800000">
            <a:off x="6517969" y="3052041"/>
            <a:ext cx="1217400" cy="9600"/>
          </a:xfrm>
          <a:prstGeom prst="straightConnector1">
            <a:avLst/>
          </a:prstGeom>
          <a:noFill/>
          <a:ln cap="flat" cmpd="sng" w="19050">
            <a:solidFill>
              <a:srgbClr val="FFAB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6" name="Google Shape;936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Light + Title + Sub + 4Boxes">
  <p:cSld name="Title Slide_1_1">
    <p:bg>
      <p:bgPr>
        <a:solidFill>
          <a:srgbClr val="F8F8F8"/>
        </a:soli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9" name="Google Shape;939;p84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0" name="Google Shape;940;p84"/>
          <p:cNvSpPr/>
          <p:nvPr/>
        </p:nvSpPr>
        <p:spPr>
          <a:xfrm>
            <a:off x="492352" y="2697972"/>
            <a:ext cx="80466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84"/>
          <p:cNvSpPr/>
          <p:nvPr/>
        </p:nvSpPr>
        <p:spPr>
          <a:xfrm>
            <a:off x="2504028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84"/>
          <p:cNvSpPr txBox="1"/>
          <p:nvPr/>
        </p:nvSpPr>
        <p:spPr>
          <a:xfrm>
            <a:off x="4790624" y="2975666"/>
            <a:ext cx="146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First Line</a:t>
            </a:r>
            <a:endParaRPr sz="1100"/>
          </a:p>
        </p:txBody>
      </p:sp>
      <p:sp>
        <p:nvSpPr>
          <p:cNvPr id="943" name="Google Shape;943;p84"/>
          <p:cNvSpPr txBox="1"/>
          <p:nvPr/>
        </p:nvSpPr>
        <p:spPr>
          <a:xfrm>
            <a:off x="4790032" y="3625511"/>
            <a:ext cx="75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Cc</a:t>
            </a:r>
            <a:endParaRPr sz="1100"/>
          </a:p>
        </p:txBody>
      </p:sp>
      <p:sp>
        <p:nvSpPr>
          <p:cNvPr id="944" name="Google Shape;944;p84"/>
          <p:cNvSpPr/>
          <p:nvPr/>
        </p:nvSpPr>
        <p:spPr>
          <a:xfrm>
            <a:off x="4515716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84"/>
          <p:cNvSpPr/>
          <p:nvPr/>
        </p:nvSpPr>
        <p:spPr>
          <a:xfrm>
            <a:off x="6528003" y="2697975"/>
            <a:ext cx="2011800" cy="14739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84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Open Sans"/>
              <a:buNone/>
              <a:defRPr b="1" sz="1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47" name="Google Shape;947;p84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948" name="Google Shape;948;p84"/>
          <p:cNvSpPr txBox="1"/>
          <p:nvPr>
            <p:ph idx="2" type="title"/>
          </p:nvPr>
        </p:nvSpPr>
        <p:spPr>
          <a:xfrm>
            <a:off x="710119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Open Sans"/>
              <a:buNone/>
              <a:defRPr b="1" sz="1000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949" name="Google Shape;949;p84"/>
          <p:cNvSpPr txBox="1"/>
          <p:nvPr>
            <p:ph idx="3" type="title"/>
          </p:nvPr>
        </p:nvSpPr>
        <p:spPr>
          <a:xfrm>
            <a:off x="710119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50" name="Google Shape;950;p84"/>
          <p:cNvSpPr txBox="1"/>
          <p:nvPr>
            <p:ph idx="4" type="title"/>
          </p:nvPr>
        </p:nvSpPr>
        <p:spPr>
          <a:xfrm>
            <a:off x="2695500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000"/>
              <a:buFont typeface="Open Sans"/>
              <a:buNone/>
              <a:defRPr b="1" sz="1000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951" name="Google Shape;951;p84"/>
          <p:cNvSpPr txBox="1"/>
          <p:nvPr>
            <p:ph idx="5" type="title"/>
          </p:nvPr>
        </p:nvSpPr>
        <p:spPr>
          <a:xfrm>
            <a:off x="2695500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52" name="Google Shape;952;p84"/>
          <p:cNvSpPr txBox="1"/>
          <p:nvPr>
            <p:ph idx="6" type="title"/>
          </p:nvPr>
        </p:nvSpPr>
        <p:spPr>
          <a:xfrm>
            <a:off x="4707488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000"/>
              <a:buFont typeface="Open Sans"/>
              <a:buNone/>
              <a:defRPr b="1" sz="1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953" name="Google Shape;953;p84"/>
          <p:cNvSpPr txBox="1"/>
          <p:nvPr>
            <p:ph idx="7" type="title"/>
          </p:nvPr>
        </p:nvSpPr>
        <p:spPr>
          <a:xfrm>
            <a:off x="4707488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54" name="Google Shape;954;p84"/>
          <p:cNvSpPr txBox="1"/>
          <p:nvPr>
            <p:ph idx="8" type="title"/>
          </p:nvPr>
        </p:nvSpPr>
        <p:spPr>
          <a:xfrm>
            <a:off x="6718875" y="287790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Open Sans"/>
              <a:buNone/>
              <a:defRPr b="1" sz="1000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955" name="Google Shape;955;p84"/>
          <p:cNvSpPr txBox="1"/>
          <p:nvPr>
            <p:ph idx="9" type="title"/>
          </p:nvPr>
        </p:nvSpPr>
        <p:spPr>
          <a:xfrm>
            <a:off x="6718875" y="332962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956" name="Google Shape;956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Light + Title + Sub + 4Boxes + Image">
  <p:cSld name="Custom Layou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9" name="Google Shape;959;p8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0" name="Google Shape;960;p85"/>
          <p:cNvSpPr/>
          <p:nvPr/>
        </p:nvSpPr>
        <p:spPr>
          <a:xfrm>
            <a:off x="548663" y="2212932"/>
            <a:ext cx="80466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85"/>
          <p:cNvSpPr/>
          <p:nvPr/>
        </p:nvSpPr>
        <p:spPr>
          <a:xfrm>
            <a:off x="2560337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Text goes here… 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85"/>
          <p:cNvSpPr/>
          <p:nvPr/>
        </p:nvSpPr>
        <p:spPr>
          <a:xfrm>
            <a:off x="457202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85"/>
          <p:cNvSpPr/>
          <p:nvPr/>
        </p:nvSpPr>
        <p:spPr>
          <a:xfrm>
            <a:off x="6549283" y="2212936"/>
            <a:ext cx="2011800" cy="1793400"/>
          </a:xfrm>
          <a:prstGeom prst="roundRect">
            <a:avLst>
              <a:gd fmla="val 6187" name="adj"/>
            </a:avLst>
          </a:prstGeom>
          <a:solidFill>
            <a:srgbClr val="FFFFFF"/>
          </a:solidFill>
          <a:ln>
            <a:noFill/>
          </a:ln>
          <a:effectLst>
            <a:outerShdw blurRad="3810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85"/>
          <p:cNvSpPr txBox="1"/>
          <p:nvPr/>
        </p:nvSpPr>
        <p:spPr>
          <a:xfrm>
            <a:off x="4720152" y="2837063"/>
            <a:ext cx="25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800"/>
              <a:buFont typeface="Open Sans"/>
              <a:buChar char="●"/>
            </a:pPr>
            <a:r>
              <a:t/>
            </a:r>
            <a:endParaRPr sz="8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p85"/>
          <p:cNvSpPr txBox="1"/>
          <p:nvPr/>
        </p:nvSpPr>
        <p:spPr>
          <a:xfrm>
            <a:off x="3091481" y="2747831"/>
            <a:ext cx="31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Char char="➔"/>
            </a:pPr>
            <a:r>
              <a:t/>
            </a:r>
            <a:endParaRPr sz="800"/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Char char="➔"/>
            </a:pPr>
            <a:r>
              <a:t/>
            </a:r>
            <a:endParaRPr sz="800"/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Char char="➔"/>
            </a:pPr>
            <a:r>
              <a:t/>
            </a:r>
            <a:endParaRPr sz="800"/>
          </a:p>
          <a:p>
            <a:pPr indent="-215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Char char="➔"/>
            </a:pPr>
            <a:r>
              <a:t/>
            </a:r>
            <a:endParaRPr sz="800"/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66" name="Google Shape;966;p85"/>
          <p:cNvSpPr/>
          <p:nvPr>
            <p:ph idx="2" type="pic"/>
          </p:nvPr>
        </p:nvSpPr>
        <p:spPr>
          <a:xfrm>
            <a:off x="2655150" y="2793806"/>
            <a:ext cx="485400" cy="102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7" name="Google Shape;967;p85"/>
          <p:cNvSpPr/>
          <p:nvPr>
            <p:ph idx="3" type="pic"/>
          </p:nvPr>
        </p:nvSpPr>
        <p:spPr>
          <a:xfrm>
            <a:off x="76258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8" name="Google Shape;968;p85"/>
          <p:cNvSpPr/>
          <p:nvPr>
            <p:ph idx="4" type="pic"/>
          </p:nvPr>
        </p:nvSpPr>
        <p:spPr>
          <a:xfrm>
            <a:off x="6738731" y="2828475"/>
            <a:ext cx="1632900" cy="9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9" name="Google Shape;969;p85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Open Sans"/>
              <a:buNone/>
              <a:defRPr b="1" sz="1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0" name="Google Shape;970;p85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971" name="Google Shape;971;p85"/>
          <p:cNvSpPr txBox="1"/>
          <p:nvPr>
            <p:ph idx="5" type="title"/>
          </p:nvPr>
        </p:nvSpPr>
        <p:spPr>
          <a:xfrm>
            <a:off x="76258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2" name="Google Shape;972;p85"/>
          <p:cNvSpPr txBox="1"/>
          <p:nvPr>
            <p:ph idx="6" type="title"/>
          </p:nvPr>
        </p:nvSpPr>
        <p:spPr>
          <a:xfrm>
            <a:off x="76258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3" name="Google Shape;973;p85"/>
          <p:cNvSpPr txBox="1"/>
          <p:nvPr>
            <p:ph idx="7" type="title"/>
          </p:nvPr>
        </p:nvSpPr>
        <p:spPr>
          <a:xfrm>
            <a:off x="278083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4" name="Google Shape;974;p85"/>
          <p:cNvSpPr txBox="1"/>
          <p:nvPr>
            <p:ph idx="8" type="title"/>
          </p:nvPr>
        </p:nvSpPr>
        <p:spPr>
          <a:xfrm>
            <a:off x="278083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5" name="Google Shape;975;p85"/>
          <p:cNvSpPr txBox="1"/>
          <p:nvPr>
            <p:ph idx="9" type="title"/>
          </p:nvPr>
        </p:nvSpPr>
        <p:spPr>
          <a:xfrm>
            <a:off x="479908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6" name="Google Shape;976;p85"/>
          <p:cNvSpPr txBox="1"/>
          <p:nvPr>
            <p:ph idx="13" type="title"/>
          </p:nvPr>
        </p:nvSpPr>
        <p:spPr>
          <a:xfrm>
            <a:off x="479908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7" name="Google Shape;977;p85"/>
          <p:cNvSpPr txBox="1"/>
          <p:nvPr>
            <p:ph idx="14" type="title"/>
          </p:nvPr>
        </p:nvSpPr>
        <p:spPr>
          <a:xfrm>
            <a:off x="6817331" y="226251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pen Sans Medium"/>
              <a:buNone/>
              <a:defRPr sz="9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pen Sans Medium"/>
              <a:buNone/>
              <a:defRPr sz="700">
                <a:solidFill>
                  <a:srgbClr val="434343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8" name="Google Shape;978;p85"/>
          <p:cNvSpPr txBox="1"/>
          <p:nvPr>
            <p:ph idx="15" type="title"/>
          </p:nvPr>
        </p:nvSpPr>
        <p:spPr>
          <a:xfrm>
            <a:off x="6817331" y="2560359"/>
            <a:ext cx="1336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79" name="Google Shape;979;p85"/>
          <p:cNvSpPr txBox="1"/>
          <p:nvPr>
            <p:ph idx="16" type="title"/>
          </p:nvPr>
        </p:nvSpPr>
        <p:spPr>
          <a:xfrm>
            <a:off x="3285919" y="2943203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80" name="Google Shape;980;p85"/>
          <p:cNvSpPr txBox="1"/>
          <p:nvPr>
            <p:ph idx="17" type="title"/>
          </p:nvPr>
        </p:nvSpPr>
        <p:spPr>
          <a:xfrm>
            <a:off x="3285919" y="31409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81" name="Google Shape;981;p85"/>
          <p:cNvSpPr txBox="1"/>
          <p:nvPr>
            <p:ph idx="18" type="title"/>
          </p:nvPr>
        </p:nvSpPr>
        <p:spPr>
          <a:xfrm>
            <a:off x="3285919" y="3325140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82" name="Google Shape;982;p85"/>
          <p:cNvSpPr txBox="1"/>
          <p:nvPr>
            <p:ph idx="19" type="title"/>
          </p:nvPr>
        </p:nvSpPr>
        <p:spPr>
          <a:xfrm>
            <a:off x="3285919" y="3512397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 Medium"/>
              <a:buNone/>
              <a:defRPr sz="6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983" name="Google Shape;983;p85"/>
          <p:cNvSpPr txBox="1"/>
          <p:nvPr>
            <p:ph idx="20" type="title"/>
          </p:nvPr>
        </p:nvSpPr>
        <p:spPr>
          <a:xfrm>
            <a:off x="4868963" y="2780715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4" name="Google Shape;984;p85"/>
          <p:cNvSpPr txBox="1"/>
          <p:nvPr>
            <p:ph idx="21" type="title"/>
          </p:nvPr>
        </p:nvSpPr>
        <p:spPr>
          <a:xfrm>
            <a:off x="4868963" y="297187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5" name="Google Shape;985;p85"/>
          <p:cNvSpPr txBox="1"/>
          <p:nvPr>
            <p:ph idx="22" type="title"/>
          </p:nvPr>
        </p:nvSpPr>
        <p:spPr>
          <a:xfrm>
            <a:off x="4868963" y="3170209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6" name="Google Shape;986;p85"/>
          <p:cNvSpPr txBox="1"/>
          <p:nvPr>
            <p:ph idx="23" type="title"/>
          </p:nvPr>
        </p:nvSpPr>
        <p:spPr>
          <a:xfrm>
            <a:off x="4868963" y="3365153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7" name="Google Shape;987;p85"/>
          <p:cNvSpPr txBox="1"/>
          <p:nvPr>
            <p:ph idx="24" type="title"/>
          </p:nvPr>
        </p:nvSpPr>
        <p:spPr>
          <a:xfrm>
            <a:off x="4868963" y="35525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8" name="Google Shape;988;p85"/>
          <p:cNvSpPr txBox="1"/>
          <p:nvPr>
            <p:ph idx="25" type="title"/>
          </p:nvPr>
        </p:nvSpPr>
        <p:spPr>
          <a:xfrm>
            <a:off x="4868963" y="3717822"/>
            <a:ext cx="1336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"/>
              <a:buFont typeface="Open Sans"/>
              <a:buNone/>
              <a:defRPr sz="6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500"/>
              <a:buFont typeface="Open Sans"/>
              <a:buNone/>
              <a:defRPr sz="5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89" name="Google Shape;989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a. Dark + Sub + Title + Icons">
  <p:cSld name="1_Custom Layout">
    <p:bg>
      <p:bgPr>
        <a:solidFill>
          <a:schemeClr val="lt1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2" name="Google Shape;992;p86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3" name="Google Shape;993;p86"/>
          <p:cNvSpPr txBox="1"/>
          <p:nvPr/>
        </p:nvSpPr>
        <p:spPr>
          <a:xfrm>
            <a:off x="5033106" y="2510534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p86"/>
          <p:cNvSpPr txBox="1"/>
          <p:nvPr/>
        </p:nvSpPr>
        <p:spPr>
          <a:xfrm>
            <a:off x="5030669" y="3256521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p86"/>
          <p:cNvSpPr txBox="1"/>
          <p:nvPr/>
        </p:nvSpPr>
        <p:spPr>
          <a:xfrm>
            <a:off x="5033106" y="3948640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86"/>
          <p:cNvSpPr txBox="1"/>
          <p:nvPr>
            <p:ph idx="1" type="subTitle"/>
          </p:nvPr>
        </p:nvSpPr>
        <p:spPr>
          <a:xfrm>
            <a:off x="548644" y="1300163"/>
            <a:ext cx="2601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000"/>
              <a:buFont typeface="Open Sans"/>
              <a:buNone/>
              <a:defRPr b="1" sz="10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9pPr>
          </a:lstStyle>
          <a:p/>
        </p:txBody>
      </p:sp>
      <p:sp>
        <p:nvSpPr>
          <p:cNvPr id="997" name="Google Shape;997;p86"/>
          <p:cNvSpPr txBox="1"/>
          <p:nvPr>
            <p:ph type="title"/>
          </p:nvPr>
        </p:nvSpPr>
        <p:spPr>
          <a:xfrm>
            <a:off x="548644" y="1544625"/>
            <a:ext cx="3244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700"/>
              <a:buFont typeface="Open Sans"/>
              <a:buNone/>
              <a:defRPr b="1" sz="17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98" name="Google Shape;998;p86"/>
          <p:cNvSpPr txBox="1"/>
          <p:nvPr>
            <p:ph idx="2" type="subTitle"/>
          </p:nvPr>
        </p:nvSpPr>
        <p:spPr>
          <a:xfrm>
            <a:off x="2069738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sp>
        <p:nvSpPr>
          <p:cNvPr id="999" name="Google Shape;999;p86"/>
          <p:cNvSpPr txBox="1"/>
          <p:nvPr>
            <p:ph idx="3" type="subTitle"/>
          </p:nvPr>
        </p:nvSpPr>
        <p:spPr>
          <a:xfrm>
            <a:off x="2069738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pic>
        <p:nvPicPr>
          <p:cNvPr id="1000" name="Google Shape;1000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86"/>
          <p:cNvSpPr/>
          <p:nvPr/>
        </p:nvSpPr>
        <p:spPr>
          <a:xfrm>
            <a:off x="1576894" y="2423869"/>
            <a:ext cx="437100" cy="437100"/>
          </a:xfrm>
          <a:prstGeom prst="ellipse">
            <a:avLst/>
          </a:prstGeom>
          <a:solidFill>
            <a:srgbClr val="F40B7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86"/>
          <p:cNvSpPr/>
          <p:nvPr/>
        </p:nvSpPr>
        <p:spPr>
          <a:xfrm>
            <a:off x="1576894" y="3037031"/>
            <a:ext cx="437100" cy="437100"/>
          </a:xfrm>
          <a:prstGeom prst="ellipse">
            <a:avLst/>
          </a:prstGeom>
          <a:solidFill>
            <a:srgbClr val="CE0A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86"/>
          <p:cNvSpPr txBox="1"/>
          <p:nvPr>
            <p:ph idx="4" type="subTitle"/>
          </p:nvPr>
        </p:nvSpPr>
        <p:spPr>
          <a:xfrm>
            <a:off x="2069738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sp>
        <p:nvSpPr>
          <p:cNvPr id="1004" name="Google Shape;1004;p86"/>
          <p:cNvSpPr/>
          <p:nvPr/>
        </p:nvSpPr>
        <p:spPr>
          <a:xfrm>
            <a:off x="1576894" y="3673013"/>
            <a:ext cx="437100" cy="437100"/>
          </a:xfrm>
          <a:prstGeom prst="ellipse">
            <a:avLst/>
          </a:prstGeom>
          <a:solidFill>
            <a:srgbClr val="7C0AC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86"/>
          <p:cNvSpPr txBox="1"/>
          <p:nvPr>
            <p:ph idx="5" type="subTitle"/>
          </p:nvPr>
        </p:nvSpPr>
        <p:spPr>
          <a:xfrm>
            <a:off x="5127122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sp>
        <p:nvSpPr>
          <p:cNvPr id="1006" name="Google Shape;1006;p86"/>
          <p:cNvSpPr txBox="1"/>
          <p:nvPr>
            <p:ph idx="6" type="subTitle"/>
          </p:nvPr>
        </p:nvSpPr>
        <p:spPr>
          <a:xfrm>
            <a:off x="5127122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sp>
        <p:nvSpPr>
          <p:cNvPr id="1007" name="Google Shape;1007;p86"/>
          <p:cNvSpPr/>
          <p:nvPr/>
        </p:nvSpPr>
        <p:spPr>
          <a:xfrm>
            <a:off x="4634278" y="2423869"/>
            <a:ext cx="437100" cy="437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86"/>
          <p:cNvSpPr/>
          <p:nvPr/>
        </p:nvSpPr>
        <p:spPr>
          <a:xfrm>
            <a:off x="4634278" y="3037031"/>
            <a:ext cx="437100" cy="4371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86"/>
          <p:cNvSpPr txBox="1"/>
          <p:nvPr>
            <p:ph idx="7" type="subTitle"/>
          </p:nvPr>
        </p:nvSpPr>
        <p:spPr>
          <a:xfrm>
            <a:off x="5127122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000"/>
              <a:buFont typeface="Open Sans Medium"/>
              <a:buNone/>
              <a:defRPr sz="10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100"/>
              <a:buNone/>
              <a:defRPr sz="1100">
                <a:solidFill>
                  <a:srgbClr val="202020"/>
                </a:solidFill>
              </a:defRPr>
            </a:lvl9pPr>
          </a:lstStyle>
          <a:p/>
        </p:txBody>
      </p:sp>
      <p:sp>
        <p:nvSpPr>
          <p:cNvPr id="1010" name="Google Shape;1010;p86"/>
          <p:cNvSpPr/>
          <p:nvPr/>
        </p:nvSpPr>
        <p:spPr>
          <a:xfrm>
            <a:off x="4634278" y="3673013"/>
            <a:ext cx="437100" cy="437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1" name="Google Shape;101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694" y="2510531"/>
            <a:ext cx="235574" cy="2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928" y="3147673"/>
            <a:ext cx="274594" cy="23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5588" y="3112912"/>
            <a:ext cx="283688" cy="28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9644" y="2501241"/>
            <a:ext cx="235575" cy="26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2928" y="3790799"/>
            <a:ext cx="274594" cy="23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5578" y="3751187"/>
            <a:ext cx="274594" cy="28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961">
          <p15:clr>
            <a:srgbClr val="FA7B17"/>
          </p15:clr>
        </p15:guide>
        <p15:guide id="2" pos="3067">
          <p15:clr>
            <a:srgbClr val="FA7B17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b. Dark + Sub + Title + Numbers">
  <p:cSld name="2_Custom Layout"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0" name="Google Shape;1020;p8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1" name="Google Shape;1021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87"/>
          <p:cNvSpPr txBox="1"/>
          <p:nvPr>
            <p:ph idx="1" type="subTitle"/>
          </p:nvPr>
        </p:nvSpPr>
        <p:spPr>
          <a:xfrm>
            <a:off x="548644" y="1300163"/>
            <a:ext cx="2601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000"/>
              <a:buFont typeface="Open Sans"/>
              <a:buNone/>
              <a:defRPr b="1" sz="10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9pPr>
          </a:lstStyle>
          <a:p/>
        </p:txBody>
      </p:sp>
      <p:sp>
        <p:nvSpPr>
          <p:cNvPr id="1023" name="Google Shape;1023;p87"/>
          <p:cNvSpPr txBox="1"/>
          <p:nvPr>
            <p:ph type="title"/>
          </p:nvPr>
        </p:nvSpPr>
        <p:spPr>
          <a:xfrm>
            <a:off x="548644" y="1544625"/>
            <a:ext cx="3244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700"/>
              <a:buFont typeface="Open Sans"/>
              <a:buNone/>
              <a:defRPr b="1" sz="1700">
                <a:solidFill>
                  <a:srgbClr val="2020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24" name="Google Shape;1024;p87"/>
          <p:cNvSpPr txBox="1"/>
          <p:nvPr/>
        </p:nvSpPr>
        <p:spPr>
          <a:xfrm>
            <a:off x="5033106" y="2510534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87"/>
          <p:cNvSpPr txBox="1"/>
          <p:nvPr/>
        </p:nvSpPr>
        <p:spPr>
          <a:xfrm>
            <a:off x="5030669" y="3256521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6" name="Google Shape;1026;p87"/>
          <p:cNvSpPr txBox="1"/>
          <p:nvPr/>
        </p:nvSpPr>
        <p:spPr>
          <a:xfrm>
            <a:off x="5033106" y="3948640"/>
            <a:ext cx="2264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87"/>
          <p:cNvSpPr txBox="1"/>
          <p:nvPr>
            <p:ph idx="2" type="subTitle"/>
          </p:nvPr>
        </p:nvSpPr>
        <p:spPr>
          <a:xfrm>
            <a:off x="2069738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28" name="Google Shape;1028;p87"/>
          <p:cNvSpPr txBox="1"/>
          <p:nvPr>
            <p:ph idx="3" type="subTitle"/>
          </p:nvPr>
        </p:nvSpPr>
        <p:spPr>
          <a:xfrm>
            <a:off x="2069738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29" name="Google Shape;1029;p87"/>
          <p:cNvSpPr/>
          <p:nvPr/>
        </p:nvSpPr>
        <p:spPr>
          <a:xfrm>
            <a:off x="1576894" y="2423869"/>
            <a:ext cx="437100" cy="437100"/>
          </a:xfrm>
          <a:prstGeom prst="ellipse">
            <a:avLst/>
          </a:prstGeom>
          <a:solidFill>
            <a:srgbClr val="F40B7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87"/>
          <p:cNvSpPr/>
          <p:nvPr/>
        </p:nvSpPr>
        <p:spPr>
          <a:xfrm>
            <a:off x="1576894" y="3037031"/>
            <a:ext cx="437100" cy="437100"/>
          </a:xfrm>
          <a:prstGeom prst="ellipse">
            <a:avLst/>
          </a:prstGeom>
          <a:solidFill>
            <a:srgbClr val="CE0A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87"/>
          <p:cNvSpPr txBox="1"/>
          <p:nvPr>
            <p:ph idx="4" type="subTitle"/>
          </p:nvPr>
        </p:nvSpPr>
        <p:spPr>
          <a:xfrm>
            <a:off x="2069738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32" name="Google Shape;1032;p87"/>
          <p:cNvSpPr/>
          <p:nvPr/>
        </p:nvSpPr>
        <p:spPr>
          <a:xfrm>
            <a:off x="1576894" y="3673013"/>
            <a:ext cx="437100" cy="437100"/>
          </a:xfrm>
          <a:prstGeom prst="ellipse">
            <a:avLst/>
          </a:prstGeom>
          <a:solidFill>
            <a:srgbClr val="7C0AC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87"/>
          <p:cNvSpPr txBox="1"/>
          <p:nvPr>
            <p:ph idx="5" type="subTitle"/>
          </p:nvPr>
        </p:nvSpPr>
        <p:spPr>
          <a:xfrm>
            <a:off x="5127122" y="2513175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34" name="Google Shape;1034;p87"/>
          <p:cNvSpPr txBox="1"/>
          <p:nvPr>
            <p:ph idx="6" type="subTitle"/>
          </p:nvPr>
        </p:nvSpPr>
        <p:spPr>
          <a:xfrm>
            <a:off x="5127122" y="311291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35" name="Google Shape;1035;p87"/>
          <p:cNvSpPr/>
          <p:nvPr/>
        </p:nvSpPr>
        <p:spPr>
          <a:xfrm>
            <a:off x="4634278" y="2423869"/>
            <a:ext cx="437100" cy="437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87"/>
          <p:cNvSpPr/>
          <p:nvPr/>
        </p:nvSpPr>
        <p:spPr>
          <a:xfrm>
            <a:off x="4634278" y="3037031"/>
            <a:ext cx="437100" cy="4371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87"/>
          <p:cNvSpPr txBox="1"/>
          <p:nvPr>
            <p:ph idx="7" type="subTitle"/>
          </p:nvPr>
        </p:nvSpPr>
        <p:spPr>
          <a:xfrm>
            <a:off x="5127122" y="3762319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 Medium"/>
              <a:buNone/>
              <a:defRPr sz="1000">
                <a:solidFill>
                  <a:srgbClr val="2F2F2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None/>
              <a:defRPr sz="11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38" name="Google Shape;1038;p87"/>
          <p:cNvSpPr/>
          <p:nvPr/>
        </p:nvSpPr>
        <p:spPr>
          <a:xfrm>
            <a:off x="4634278" y="3673013"/>
            <a:ext cx="437100" cy="4371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87"/>
          <p:cNvSpPr txBox="1"/>
          <p:nvPr/>
        </p:nvSpPr>
        <p:spPr>
          <a:xfrm>
            <a:off x="1615369" y="2469319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0" name="Google Shape;1040;p87"/>
          <p:cNvSpPr txBox="1"/>
          <p:nvPr/>
        </p:nvSpPr>
        <p:spPr>
          <a:xfrm>
            <a:off x="4634288" y="2469319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1" name="Google Shape;1041;p87"/>
          <p:cNvSpPr txBox="1"/>
          <p:nvPr/>
        </p:nvSpPr>
        <p:spPr>
          <a:xfrm>
            <a:off x="1615369" y="3093891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2" name="Google Shape;1042;p87"/>
          <p:cNvSpPr txBox="1"/>
          <p:nvPr/>
        </p:nvSpPr>
        <p:spPr>
          <a:xfrm>
            <a:off x="4634288" y="3093891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3" name="Google Shape;1043;p87"/>
          <p:cNvSpPr txBox="1"/>
          <p:nvPr/>
        </p:nvSpPr>
        <p:spPr>
          <a:xfrm>
            <a:off x="1615369" y="3718472"/>
            <a:ext cx="360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4" name="Google Shape;1044;p87"/>
          <p:cNvSpPr txBox="1"/>
          <p:nvPr/>
        </p:nvSpPr>
        <p:spPr>
          <a:xfrm>
            <a:off x="4634288" y="3718472"/>
            <a:ext cx="437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5" name="Google Shape;104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Light + Oval">
  <p:cSld name="CUSTOM">
    <p:bg>
      <p:bgPr>
        <a:solidFill>
          <a:schemeClr val="lt1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8" name="Google Shape;1048;p8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9" name="Google Shape;1049;p88"/>
          <p:cNvSpPr/>
          <p:nvPr/>
        </p:nvSpPr>
        <p:spPr>
          <a:xfrm>
            <a:off x="3233906" y="1088400"/>
            <a:ext cx="54042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88"/>
          <p:cNvSpPr/>
          <p:nvPr/>
        </p:nvSpPr>
        <p:spPr>
          <a:xfrm>
            <a:off x="5956331" y="1088400"/>
            <a:ext cx="2681700" cy="2336400"/>
          </a:xfrm>
          <a:prstGeom prst="roundRect">
            <a:avLst>
              <a:gd fmla="val 3509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88"/>
          <p:cNvSpPr/>
          <p:nvPr/>
        </p:nvSpPr>
        <p:spPr>
          <a:xfrm>
            <a:off x="591182" y="1116031"/>
            <a:ext cx="80466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88"/>
          <p:cNvSpPr/>
          <p:nvPr/>
        </p:nvSpPr>
        <p:spPr>
          <a:xfrm>
            <a:off x="3233830" y="1116038"/>
            <a:ext cx="54042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3" name="Google Shape;1053;p88"/>
          <p:cNvSpPr/>
          <p:nvPr/>
        </p:nvSpPr>
        <p:spPr>
          <a:xfrm>
            <a:off x="5956331" y="1088400"/>
            <a:ext cx="2681700" cy="1166100"/>
          </a:xfrm>
          <a:prstGeom prst="roundRect">
            <a:avLst>
              <a:gd fmla="val 7623" name="adj"/>
            </a:avLst>
          </a:prstGeom>
          <a:solidFill>
            <a:srgbClr val="FFFFFF"/>
          </a:solidFill>
          <a:ln>
            <a:noFill/>
          </a:ln>
          <a:effectLst>
            <a:outerShdw blurRad="381000" rotWithShape="0" algn="t" dir="5400000" dist="635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p88"/>
          <p:cNvSpPr/>
          <p:nvPr/>
        </p:nvSpPr>
        <p:spPr>
          <a:xfrm>
            <a:off x="546361" y="3411003"/>
            <a:ext cx="1097400" cy="274200"/>
          </a:xfrm>
          <a:prstGeom prst="roundRect">
            <a:avLst>
              <a:gd fmla="val 50000" name="adj"/>
            </a:avLst>
          </a:prstGeom>
          <a:solidFill>
            <a:srgbClr val="D9D2E9"/>
          </a:solidFill>
          <a:ln cap="flat" cmpd="sng" w="12700">
            <a:solidFill>
              <a:srgbClr val="CE0A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5" name="Google Shape;1055;p88"/>
          <p:cNvSpPr txBox="1"/>
          <p:nvPr>
            <p:ph type="title"/>
          </p:nvPr>
        </p:nvSpPr>
        <p:spPr>
          <a:xfrm>
            <a:off x="545901" y="3869138"/>
            <a:ext cx="3969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Open Sans"/>
              <a:buNone/>
              <a:defRPr b="1" sz="15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56" name="Google Shape;1056;p88"/>
          <p:cNvSpPr txBox="1"/>
          <p:nvPr>
            <p:ph idx="1" type="subTitle"/>
          </p:nvPr>
        </p:nvSpPr>
        <p:spPr>
          <a:xfrm>
            <a:off x="560470" y="4233431"/>
            <a:ext cx="3404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Font typeface="Open Sans"/>
              <a:buNone/>
              <a:defRPr b="1" sz="1100"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1057" name="Google Shape;1057;p88"/>
          <p:cNvSpPr txBox="1"/>
          <p:nvPr>
            <p:ph idx="2" type="title"/>
          </p:nvPr>
        </p:nvSpPr>
        <p:spPr>
          <a:xfrm>
            <a:off x="781556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Font typeface="Open Sans"/>
              <a:buNone/>
              <a:defRPr b="1" sz="1100"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058" name="Google Shape;1058;p88"/>
          <p:cNvSpPr txBox="1"/>
          <p:nvPr>
            <p:ph idx="3" type="title"/>
          </p:nvPr>
        </p:nvSpPr>
        <p:spPr>
          <a:xfrm>
            <a:off x="781556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59" name="Google Shape;1059;p88"/>
          <p:cNvSpPr txBox="1"/>
          <p:nvPr>
            <p:ph idx="4" type="title"/>
          </p:nvPr>
        </p:nvSpPr>
        <p:spPr>
          <a:xfrm>
            <a:off x="781556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0" name="Google Shape;1060;p88"/>
          <p:cNvSpPr txBox="1"/>
          <p:nvPr>
            <p:ph idx="5" type="title"/>
          </p:nvPr>
        </p:nvSpPr>
        <p:spPr>
          <a:xfrm>
            <a:off x="3403313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E0AC7"/>
              </a:buClr>
              <a:buSzPts val="1100"/>
              <a:buFont typeface="Open Sans"/>
              <a:buNone/>
              <a:defRPr b="1" sz="1100">
                <a:solidFill>
                  <a:srgbClr val="CE0AC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061" name="Google Shape;1061;p88"/>
          <p:cNvSpPr txBox="1"/>
          <p:nvPr>
            <p:ph idx="6" type="title"/>
          </p:nvPr>
        </p:nvSpPr>
        <p:spPr>
          <a:xfrm>
            <a:off x="3403313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2" name="Google Shape;1062;p88"/>
          <p:cNvSpPr txBox="1"/>
          <p:nvPr>
            <p:ph idx="7" type="title"/>
          </p:nvPr>
        </p:nvSpPr>
        <p:spPr>
          <a:xfrm>
            <a:off x="3403313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3" name="Google Shape;1063;p88"/>
          <p:cNvSpPr txBox="1"/>
          <p:nvPr>
            <p:ph idx="8" type="title"/>
          </p:nvPr>
        </p:nvSpPr>
        <p:spPr>
          <a:xfrm>
            <a:off x="6125081" y="12089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D0ACE"/>
              </a:buClr>
              <a:buSzPts val="1100"/>
              <a:buFont typeface="Open Sans"/>
              <a:buNone/>
              <a:defRPr b="1" sz="1100">
                <a:solidFill>
                  <a:srgbClr val="9D0AC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064" name="Google Shape;1064;p88"/>
          <p:cNvSpPr txBox="1"/>
          <p:nvPr>
            <p:ph idx="9" type="title"/>
          </p:nvPr>
        </p:nvSpPr>
        <p:spPr>
          <a:xfrm>
            <a:off x="6125081" y="19203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5" name="Google Shape;1065;p88"/>
          <p:cNvSpPr txBox="1"/>
          <p:nvPr>
            <p:ph idx="13" type="title"/>
          </p:nvPr>
        </p:nvSpPr>
        <p:spPr>
          <a:xfrm>
            <a:off x="6125081" y="16014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6" name="Google Shape;1066;p88"/>
          <p:cNvSpPr txBox="1"/>
          <p:nvPr>
            <p:ph idx="14" type="title"/>
          </p:nvPr>
        </p:nvSpPr>
        <p:spPr>
          <a:xfrm>
            <a:off x="3403313" y="2382000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C0ACE"/>
              </a:buClr>
              <a:buSzPts val="1100"/>
              <a:buFont typeface="Open Sans"/>
              <a:buNone/>
              <a:defRPr b="1" sz="1100">
                <a:solidFill>
                  <a:srgbClr val="7C0AC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067" name="Google Shape;1067;p88"/>
          <p:cNvSpPr txBox="1"/>
          <p:nvPr>
            <p:ph idx="15" type="title"/>
          </p:nvPr>
        </p:nvSpPr>
        <p:spPr>
          <a:xfrm>
            <a:off x="3403313" y="3093450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8" name="Google Shape;1068;p88"/>
          <p:cNvSpPr txBox="1"/>
          <p:nvPr>
            <p:ph idx="16" type="title"/>
          </p:nvPr>
        </p:nvSpPr>
        <p:spPr>
          <a:xfrm>
            <a:off x="3403313" y="277455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69" name="Google Shape;1069;p88"/>
          <p:cNvSpPr txBox="1"/>
          <p:nvPr>
            <p:ph idx="17" type="title"/>
          </p:nvPr>
        </p:nvSpPr>
        <p:spPr>
          <a:xfrm>
            <a:off x="6125081" y="2382000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1993"/>
              </a:buClr>
              <a:buSzPts val="1100"/>
              <a:buFont typeface="Open Sans"/>
              <a:buNone/>
              <a:defRPr b="1" sz="1100">
                <a:solidFill>
                  <a:srgbClr val="5A19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070" name="Google Shape;1070;p88"/>
          <p:cNvSpPr txBox="1"/>
          <p:nvPr>
            <p:ph idx="18" type="title"/>
          </p:nvPr>
        </p:nvSpPr>
        <p:spPr>
          <a:xfrm>
            <a:off x="6125081" y="3093450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71" name="Google Shape;1071;p88"/>
          <p:cNvSpPr txBox="1"/>
          <p:nvPr>
            <p:ph idx="19" type="title"/>
          </p:nvPr>
        </p:nvSpPr>
        <p:spPr>
          <a:xfrm>
            <a:off x="6125081" y="2774550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Font typeface="Open Sans Medium"/>
              <a:buNone/>
              <a:defRPr sz="8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600"/>
              <a:buFont typeface="Open Sans Medium"/>
              <a:buNone/>
              <a:defRPr sz="600">
                <a:solidFill>
                  <a:srgbClr val="A64D7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072" name="Google Shape;1072;p88"/>
          <p:cNvSpPr txBox="1"/>
          <p:nvPr>
            <p:ph idx="20" type="title"/>
          </p:nvPr>
        </p:nvSpPr>
        <p:spPr>
          <a:xfrm>
            <a:off x="594056" y="3371944"/>
            <a:ext cx="1002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800"/>
              <a:buFont typeface="Open Sans Medium"/>
              <a:buNone/>
              <a:defRPr sz="8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700"/>
              <a:buFont typeface="Open Sans Medium"/>
              <a:buNone/>
              <a:defRPr sz="700">
                <a:solidFill>
                  <a:srgbClr val="20202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073" name="Google Shape;1073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F40B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Dark + Image + 6Points">
  <p:cSld name="5_Custom Layout">
    <p:bg>
      <p:bgPr>
        <a:solidFill>
          <a:schemeClr val="lt1"/>
        </a:soli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6" name="Google Shape;1076;p89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77" name="Google Shape;107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6725" y="3214250"/>
            <a:ext cx="5856" cy="27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89"/>
          <p:cNvSpPr/>
          <p:nvPr>
            <p:ph idx="2" type="pic"/>
          </p:nvPr>
        </p:nvSpPr>
        <p:spPr>
          <a:xfrm>
            <a:off x="3078038" y="1892588"/>
            <a:ext cx="2629500" cy="2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9" name="Google Shape;1079;p89"/>
          <p:cNvSpPr txBox="1"/>
          <p:nvPr>
            <p:ph type="title"/>
          </p:nvPr>
        </p:nvSpPr>
        <p:spPr>
          <a:xfrm>
            <a:off x="590175" y="627750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500"/>
              <a:buFont typeface="Open Sans"/>
              <a:buNone/>
              <a:defRPr b="1" sz="15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80" name="Google Shape;1080;p89"/>
          <p:cNvSpPr txBox="1"/>
          <p:nvPr>
            <p:ph idx="1" type="subTitle"/>
          </p:nvPr>
        </p:nvSpPr>
        <p:spPr>
          <a:xfrm>
            <a:off x="604744" y="992044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Font typeface="Open Sans"/>
              <a:buNone/>
              <a:defRPr b="1" sz="1100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100"/>
              <a:buNone/>
              <a:defRPr sz="1100">
                <a:solidFill>
                  <a:srgbClr val="FFAB40"/>
                </a:solidFill>
              </a:defRPr>
            </a:lvl9pPr>
          </a:lstStyle>
          <a:p/>
        </p:txBody>
      </p:sp>
      <p:pic>
        <p:nvPicPr>
          <p:cNvPr id="1081" name="Google Shape;108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89"/>
          <p:cNvSpPr txBox="1"/>
          <p:nvPr>
            <p:ph idx="3" type="subTitle"/>
          </p:nvPr>
        </p:nvSpPr>
        <p:spPr>
          <a:xfrm>
            <a:off x="6338719" y="206080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3" name="Google Shape;1083;p89"/>
          <p:cNvSpPr txBox="1"/>
          <p:nvPr>
            <p:ph idx="4" type="title"/>
          </p:nvPr>
        </p:nvSpPr>
        <p:spPr>
          <a:xfrm>
            <a:off x="6338719" y="187742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84" name="Google Shape;1084;p89"/>
          <p:cNvSpPr txBox="1"/>
          <p:nvPr>
            <p:ph idx="5" type="subTitle"/>
          </p:nvPr>
        </p:nvSpPr>
        <p:spPr>
          <a:xfrm>
            <a:off x="6338719" y="3053588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5" name="Google Shape;1085;p89"/>
          <p:cNvSpPr txBox="1"/>
          <p:nvPr>
            <p:ph idx="6" type="title"/>
          </p:nvPr>
        </p:nvSpPr>
        <p:spPr>
          <a:xfrm>
            <a:off x="6338719" y="2870213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86" name="Google Shape;1086;p89"/>
          <p:cNvSpPr txBox="1"/>
          <p:nvPr>
            <p:ph idx="7" type="subTitle"/>
          </p:nvPr>
        </p:nvSpPr>
        <p:spPr>
          <a:xfrm>
            <a:off x="6338719" y="404636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7" name="Google Shape;1087;p89"/>
          <p:cNvSpPr txBox="1"/>
          <p:nvPr>
            <p:ph idx="8" type="title"/>
          </p:nvPr>
        </p:nvSpPr>
        <p:spPr>
          <a:xfrm>
            <a:off x="6338719" y="386298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88" name="Google Shape;1088;p89"/>
          <p:cNvSpPr txBox="1"/>
          <p:nvPr>
            <p:ph idx="9" type="subTitle"/>
          </p:nvPr>
        </p:nvSpPr>
        <p:spPr>
          <a:xfrm>
            <a:off x="-184387" y="206080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9" name="Google Shape;1089;p89"/>
          <p:cNvSpPr txBox="1"/>
          <p:nvPr>
            <p:ph idx="13" type="title"/>
          </p:nvPr>
        </p:nvSpPr>
        <p:spPr>
          <a:xfrm>
            <a:off x="-752700" y="187742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90" name="Google Shape;1090;p89"/>
          <p:cNvSpPr txBox="1"/>
          <p:nvPr>
            <p:ph idx="14" type="subTitle"/>
          </p:nvPr>
        </p:nvSpPr>
        <p:spPr>
          <a:xfrm>
            <a:off x="-184387" y="3053588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1" name="Google Shape;1091;p89"/>
          <p:cNvSpPr txBox="1"/>
          <p:nvPr>
            <p:ph idx="15" type="title"/>
          </p:nvPr>
        </p:nvSpPr>
        <p:spPr>
          <a:xfrm>
            <a:off x="-752700" y="2870213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sp>
        <p:nvSpPr>
          <p:cNvPr id="1092" name="Google Shape;1092;p89"/>
          <p:cNvSpPr txBox="1"/>
          <p:nvPr>
            <p:ph idx="16" type="subTitle"/>
          </p:nvPr>
        </p:nvSpPr>
        <p:spPr>
          <a:xfrm>
            <a:off x="-184387" y="4046363"/>
            <a:ext cx="256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Open Sans"/>
              <a:buNone/>
              <a:defRPr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900"/>
              <a:buFont typeface="Open Sans"/>
              <a:buNone/>
              <a:defRPr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3" name="Google Shape;1093;p89"/>
          <p:cNvSpPr txBox="1"/>
          <p:nvPr>
            <p:ph idx="17" type="title"/>
          </p:nvPr>
        </p:nvSpPr>
        <p:spPr>
          <a:xfrm>
            <a:off x="-752700" y="3862988"/>
            <a:ext cx="320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Open Sans"/>
              <a:buNone/>
              <a:defRPr b="1" sz="10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700"/>
              <a:buNone/>
              <a:defRPr sz="700">
                <a:solidFill>
                  <a:srgbClr val="2F2F2F"/>
                </a:solidFill>
              </a:defRPr>
            </a:lvl9pPr>
          </a:lstStyle>
          <a:p/>
        </p:txBody>
      </p:sp>
      <p:grpSp>
        <p:nvGrpSpPr>
          <p:cNvPr id="1094" name="Google Shape;1094;p89"/>
          <p:cNvGrpSpPr/>
          <p:nvPr/>
        </p:nvGrpSpPr>
        <p:grpSpPr>
          <a:xfrm>
            <a:off x="2496234" y="1912216"/>
            <a:ext cx="297564" cy="311684"/>
            <a:chOff x="1237829" y="1727275"/>
            <a:chExt cx="699000" cy="699000"/>
          </a:xfrm>
        </p:grpSpPr>
        <p:sp>
          <p:nvSpPr>
            <p:cNvPr id="1095" name="Google Shape;1095;p89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8C6DC8"/>
                </a:gs>
                <a:gs pos="50000">
                  <a:srgbClr val="7B50C7"/>
                </a:gs>
                <a:gs pos="100000">
                  <a:srgbClr val="6C41B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89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97" name="Google Shape;1097;p89"/>
          <p:cNvGrpSpPr/>
          <p:nvPr/>
        </p:nvGrpSpPr>
        <p:grpSpPr>
          <a:xfrm>
            <a:off x="2499862" y="2909997"/>
            <a:ext cx="297564" cy="311684"/>
            <a:chOff x="1237829" y="3292077"/>
            <a:chExt cx="699000" cy="699000"/>
          </a:xfrm>
        </p:grpSpPr>
        <p:sp>
          <p:nvSpPr>
            <p:cNvPr id="1098" name="Google Shape;1098;p89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7857C0"/>
                </a:gs>
                <a:gs pos="50000">
                  <a:srgbClr val="6532BD"/>
                </a:gs>
                <a:gs pos="100000">
                  <a:srgbClr val="5627AC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89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0" name="Google Shape;1100;p89"/>
          <p:cNvGrpSpPr/>
          <p:nvPr/>
        </p:nvGrpSpPr>
        <p:grpSpPr>
          <a:xfrm>
            <a:off x="2500801" y="3893983"/>
            <a:ext cx="297564" cy="311684"/>
            <a:chOff x="1237829" y="4856879"/>
            <a:chExt cx="699000" cy="699000"/>
          </a:xfrm>
        </p:grpSpPr>
        <p:sp>
          <p:nvSpPr>
            <p:cNvPr id="1101" name="Google Shape;1101;p89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7055BA"/>
                </a:gs>
                <a:gs pos="50000">
                  <a:srgbClr val="5B2DB7"/>
                </a:gs>
                <a:gs pos="100000">
                  <a:srgbClr val="4E22A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89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3" name="Google Shape;1103;p89"/>
          <p:cNvGrpSpPr/>
          <p:nvPr/>
        </p:nvGrpSpPr>
        <p:grpSpPr>
          <a:xfrm>
            <a:off x="5941406" y="1917164"/>
            <a:ext cx="297564" cy="311684"/>
            <a:chOff x="1237829" y="1727275"/>
            <a:chExt cx="699000" cy="699000"/>
          </a:xfrm>
        </p:grpSpPr>
        <p:sp>
          <p:nvSpPr>
            <p:cNvPr id="1104" name="Google Shape;1104;p89"/>
            <p:cNvSpPr/>
            <p:nvPr/>
          </p:nvSpPr>
          <p:spPr>
            <a:xfrm>
              <a:off x="1237829" y="1727275"/>
              <a:ext cx="699000" cy="699000"/>
            </a:xfrm>
            <a:prstGeom prst="ellipse">
              <a:avLst/>
            </a:prstGeom>
            <a:gradFill>
              <a:gsLst>
                <a:gs pos="0">
                  <a:srgbClr val="6750B2"/>
                </a:gs>
                <a:gs pos="50000">
                  <a:srgbClr val="4D25AE"/>
                </a:gs>
                <a:gs pos="100000">
                  <a:srgbClr val="421B9E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89"/>
            <p:cNvSpPr/>
            <p:nvPr/>
          </p:nvSpPr>
          <p:spPr>
            <a:xfrm>
              <a:off x="1447703" y="1937148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6" name="Google Shape;1106;p89"/>
          <p:cNvGrpSpPr/>
          <p:nvPr/>
        </p:nvGrpSpPr>
        <p:grpSpPr>
          <a:xfrm>
            <a:off x="5941462" y="2930367"/>
            <a:ext cx="294908" cy="311684"/>
            <a:chOff x="1237829" y="3292077"/>
            <a:chExt cx="699000" cy="699000"/>
          </a:xfrm>
        </p:grpSpPr>
        <p:sp>
          <p:nvSpPr>
            <p:cNvPr id="1107" name="Google Shape;1107;p89"/>
            <p:cNvSpPr/>
            <p:nvPr/>
          </p:nvSpPr>
          <p:spPr>
            <a:xfrm>
              <a:off x="1237829" y="3292077"/>
              <a:ext cx="699000" cy="699000"/>
            </a:xfrm>
            <a:prstGeom prst="ellipse">
              <a:avLst/>
            </a:prstGeom>
            <a:gradFill>
              <a:gsLst>
                <a:gs pos="0">
                  <a:srgbClr val="5F4EAB"/>
                </a:gs>
                <a:gs pos="50000">
                  <a:srgbClr val="411FA6"/>
                </a:gs>
                <a:gs pos="100000">
                  <a:srgbClr val="361697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89"/>
            <p:cNvSpPr/>
            <p:nvPr/>
          </p:nvSpPr>
          <p:spPr>
            <a:xfrm>
              <a:off x="1444704" y="3501950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9" name="Google Shape;1109;p89"/>
          <p:cNvGrpSpPr/>
          <p:nvPr/>
        </p:nvGrpSpPr>
        <p:grpSpPr>
          <a:xfrm>
            <a:off x="5941721" y="3906232"/>
            <a:ext cx="294908" cy="311684"/>
            <a:chOff x="1237829" y="4856879"/>
            <a:chExt cx="699000" cy="699000"/>
          </a:xfrm>
        </p:grpSpPr>
        <p:sp>
          <p:nvSpPr>
            <p:cNvPr id="1110" name="Google Shape;1110;p89"/>
            <p:cNvSpPr/>
            <p:nvPr/>
          </p:nvSpPr>
          <p:spPr>
            <a:xfrm>
              <a:off x="1237829" y="4856879"/>
              <a:ext cx="699000" cy="699000"/>
            </a:xfrm>
            <a:prstGeom prst="ellipse">
              <a:avLst/>
            </a:prstGeom>
            <a:gradFill>
              <a:gsLst>
                <a:gs pos="0">
                  <a:srgbClr val="524A9E"/>
                </a:gs>
                <a:gs pos="50000">
                  <a:srgbClr val="2C1497"/>
                </a:gs>
                <a:gs pos="100000">
                  <a:srgbClr val="230C8A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89"/>
            <p:cNvSpPr/>
            <p:nvPr/>
          </p:nvSpPr>
          <p:spPr>
            <a:xfrm>
              <a:off x="1442604" y="5066752"/>
              <a:ext cx="279342" cy="279342"/>
            </a:xfrm>
            <a:custGeom>
              <a:rect b="b" l="l" r="r" t="t"/>
              <a:pathLst>
                <a:path extrusionOk="0" h="21600" w="2160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4275" lIns="14275" spcFirstLastPara="1" rIns="14275" wrap="square" tIns="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12" name="Google Shape;111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Dark + Image + Levels">
  <p:cSld name="6_Custom Layout">
    <p:bg>
      <p:bgPr>
        <a:solidFill>
          <a:schemeClr val="lt1"/>
        </a:solid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5" name="Google Shape;1115;p90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6" name="Google Shape;1116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90"/>
          <p:cNvSpPr txBox="1"/>
          <p:nvPr>
            <p:ph type="title"/>
          </p:nvPr>
        </p:nvSpPr>
        <p:spPr>
          <a:xfrm>
            <a:off x="590175" y="838116"/>
            <a:ext cx="8046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500"/>
              <a:buFont typeface="Open Sans"/>
              <a:buNone/>
              <a:defRPr b="1" sz="15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118" name="Google Shape;1118;p90"/>
          <p:cNvSpPr txBox="1"/>
          <p:nvPr>
            <p:ph idx="1" type="subTitle"/>
          </p:nvPr>
        </p:nvSpPr>
        <p:spPr>
          <a:xfrm>
            <a:off x="604744" y="1145259"/>
            <a:ext cx="8046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6985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0B7F"/>
              </a:buClr>
              <a:buSzPts val="1100"/>
              <a:buNone/>
              <a:defRPr sz="1100">
                <a:solidFill>
                  <a:srgbClr val="F40B7F"/>
                </a:solidFill>
              </a:defRPr>
            </a:lvl9pPr>
          </a:lstStyle>
          <a:p/>
        </p:txBody>
      </p:sp>
      <p:sp>
        <p:nvSpPr>
          <p:cNvPr id="1119" name="Google Shape;1119;p90"/>
          <p:cNvSpPr/>
          <p:nvPr>
            <p:ph idx="2" type="pic"/>
          </p:nvPr>
        </p:nvSpPr>
        <p:spPr>
          <a:xfrm>
            <a:off x="4721044" y="936638"/>
            <a:ext cx="3874200" cy="3874200"/>
          </a:xfrm>
          <a:prstGeom prst="rect">
            <a:avLst/>
          </a:prstGeom>
          <a:noFill/>
          <a:ln>
            <a:noFill/>
          </a:ln>
        </p:spPr>
      </p:sp>
      <p:sp>
        <p:nvSpPr>
          <p:cNvPr id="1120" name="Google Shape;1120;p90"/>
          <p:cNvSpPr txBox="1"/>
          <p:nvPr>
            <p:ph idx="3" type="body"/>
          </p:nvPr>
        </p:nvSpPr>
        <p:spPr>
          <a:xfrm>
            <a:off x="626588" y="1492884"/>
            <a:ext cx="3504600" cy="28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●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○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■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●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○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■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●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○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Open Sans Medium"/>
              <a:buChar char="■"/>
              <a:defRPr sz="11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121" name="Google Shape;112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>
              <a:buNone/>
              <a:defRPr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Dark + Circle">
  <p:cSld name="7_Custom Layout">
    <p:bg>
      <p:bgPr>
        <a:solidFill>
          <a:schemeClr val="lt1"/>
        </a:solidFill>
      </p:bgPr>
    </p:bg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4" name="Google Shape;1124;p91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25" name="Google Shape;1125;p91"/>
          <p:cNvGrpSpPr/>
          <p:nvPr/>
        </p:nvGrpSpPr>
        <p:grpSpPr>
          <a:xfrm>
            <a:off x="2030907" y="1441716"/>
            <a:ext cx="945356" cy="826294"/>
            <a:chOff x="2906713" y="1563688"/>
            <a:chExt cx="1260475" cy="1101725"/>
          </a:xfrm>
        </p:grpSpPr>
        <p:sp>
          <p:nvSpPr>
            <p:cNvPr id="1126" name="Google Shape;1126;p91"/>
            <p:cNvSpPr/>
            <p:nvPr/>
          </p:nvSpPr>
          <p:spPr>
            <a:xfrm>
              <a:off x="2906713" y="1563688"/>
              <a:ext cx="1260475" cy="1101725"/>
            </a:xfrm>
            <a:custGeom>
              <a:rect b="b" l="l" r="r" t="t"/>
              <a:pathLst>
                <a:path extrusionOk="0" h="289" w="331">
                  <a:moveTo>
                    <a:pt x="144" y="289"/>
                  </a:moveTo>
                  <a:cubicBezTo>
                    <a:pt x="65" y="289"/>
                    <a:pt x="0" y="224"/>
                    <a:pt x="0" y="145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15" y="0"/>
                    <a:pt x="274" y="51"/>
                    <a:pt x="286" y="119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74" y="238"/>
                    <a:pt x="215" y="289"/>
                    <a:pt x="144" y="289"/>
                  </a:cubicBezTo>
                  <a:close/>
                </a:path>
              </a:pathLst>
            </a:custGeom>
            <a:solidFill>
              <a:srgbClr val="CE0A8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7" name="Google Shape;1127;p91"/>
            <p:cNvSpPr/>
            <p:nvPr/>
          </p:nvSpPr>
          <p:spPr>
            <a:xfrm>
              <a:off x="3089275" y="1751013"/>
              <a:ext cx="7302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28" name="Google Shape;1128;p91"/>
          <p:cNvGrpSpPr/>
          <p:nvPr/>
        </p:nvGrpSpPr>
        <p:grpSpPr>
          <a:xfrm>
            <a:off x="2353566" y="2568047"/>
            <a:ext cx="922734" cy="919162"/>
            <a:chOff x="3336925" y="3065463"/>
            <a:chExt cx="1230313" cy="1225550"/>
          </a:xfrm>
        </p:grpSpPr>
        <p:sp>
          <p:nvSpPr>
            <p:cNvPr id="1129" name="Google Shape;1129;p91"/>
            <p:cNvSpPr/>
            <p:nvPr/>
          </p:nvSpPr>
          <p:spPr>
            <a:xfrm>
              <a:off x="3336925" y="3065463"/>
              <a:ext cx="1230313" cy="1225550"/>
            </a:xfrm>
            <a:custGeom>
              <a:rect b="b" l="l" r="r" t="t"/>
              <a:pathLst>
                <a:path extrusionOk="0" h="321" w="323">
                  <a:moveTo>
                    <a:pt x="248" y="274"/>
                  </a:moveTo>
                  <a:cubicBezTo>
                    <a:pt x="184" y="321"/>
                    <a:pt x="94" y="307"/>
                    <a:pt x="47" y="242"/>
                  </a:cubicBezTo>
                  <a:cubicBezTo>
                    <a:pt x="0" y="178"/>
                    <a:pt x="14" y="88"/>
                    <a:pt x="79" y="41"/>
                  </a:cubicBezTo>
                  <a:cubicBezTo>
                    <a:pt x="136" y="0"/>
                    <a:pt x="213" y="6"/>
                    <a:pt x="263" y="53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293" y="95"/>
                    <a:pt x="293" y="95"/>
                    <a:pt x="293" y="95"/>
                  </a:cubicBezTo>
                  <a:cubicBezTo>
                    <a:pt x="323" y="157"/>
                    <a:pt x="305" y="233"/>
                    <a:pt x="248" y="274"/>
                  </a:cubicBezTo>
                  <a:close/>
                </a:path>
              </a:pathLst>
            </a:custGeom>
            <a:solidFill>
              <a:srgbClr val="CE0AC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0" name="Google Shape;1130;p91"/>
            <p:cNvSpPr/>
            <p:nvPr/>
          </p:nvSpPr>
          <p:spPr>
            <a:xfrm>
              <a:off x="3592513" y="3302000"/>
              <a:ext cx="7302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31" name="Google Shape;1131;p91"/>
          <p:cNvGrpSpPr/>
          <p:nvPr/>
        </p:nvGrpSpPr>
        <p:grpSpPr>
          <a:xfrm>
            <a:off x="3347738" y="3232416"/>
            <a:ext cx="916781" cy="969169"/>
            <a:chOff x="4662488" y="3951288"/>
            <a:chExt cx="1222375" cy="1292225"/>
          </a:xfrm>
        </p:grpSpPr>
        <p:sp>
          <p:nvSpPr>
            <p:cNvPr id="1132" name="Google Shape;1132;p91"/>
            <p:cNvSpPr/>
            <p:nvPr/>
          </p:nvSpPr>
          <p:spPr>
            <a:xfrm>
              <a:off x="4662488" y="3951288"/>
              <a:ext cx="1222375" cy="1292225"/>
            </a:xfrm>
            <a:custGeom>
              <a:rect b="b" l="l" r="r" t="t"/>
              <a:pathLst>
                <a:path extrusionOk="0" h="339" w="321">
                  <a:moveTo>
                    <a:pt x="25" y="133"/>
                  </a:moveTo>
                  <a:cubicBezTo>
                    <a:pt x="0" y="208"/>
                    <a:pt x="42" y="290"/>
                    <a:pt x="117" y="314"/>
                  </a:cubicBezTo>
                  <a:cubicBezTo>
                    <a:pt x="193" y="339"/>
                    <a:pt x="274" y="297"/>
                    <a:pt x="299" y="222"/>
                  </a:cubicBezTo>
                  <a:cubicBezTo>
                    <a:pt x="321" y="155"/>
                    <a:pt x="290" y="83"/>
                    <a:pt x="230" y="5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13" y="25"/>
                    <a:pt x="47" y="65"/>
                    <a:pt x="25" y="133"/>
                  </a:cubicBezTo>
                  <a:close/>
                </a:path>
              </a:pathLst>
            </a:custGeom>
            <a:solidFill>
              <a:srgbClr val="9D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3" name="Google Shape;1133;p91"/>
            <p:cNvSpPr/>
            <p:nvPr/>
          </p:nvSpPr>
          <p:spPr>
            <a:xfrm>
              <a:off x="4913313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34" name="Google Shape;1134;p91"/>
          <p:cNvGrpSpPr/>
          <p:nvPr/>
        </p:nvGrpSpPr>
        <p:grpSpPr>
          <a:xfrm>
            <a:off x="4578844" y="3232416"/>
            <a:ext cx="914400" cy="969169"/>
            <a:chOff x="6303963" y="3951288"/>
            <a:chExt cx="1219200" cy="1292225"/>
          </a:xfrm>
        </p:grpSpPr>
        <p:sp>
          <p:nvSpPr>
            <p:cNvPr id="1135" name="Google Shape;1135;p91"/>
            <p:cNvSpPr/>
            <p:nvPr/>
          </p:nvSpPr>
          <p:spPr>
            <a:xfrm>
              <a:off x="6303963" y="3951288"/>
              <a:ext cx="1219200" cy="1292225"/>
            </a:xfrm>
            <a:custGeom>
              <a:rect b="b" l="l" r="r" t="t"/>
              <a:pathLst>
                <a:path extrusionOk="0" h="339" w="320">
                  <a:moveTo>
                    <a:pt x="22" y="222"/>
                  </a:moveTo>
                  <a:cubicBezTo>
                    <a:pt x="46" y="297"/>
                    <a:pt x="128" y="339"/>
                    <a:pt x="203" y="314"/>
                  </a:cubicBezTo>
                  <a:cubicBezTo>
                    <a:pt x="279" y="290"/>
                    <a:pt x="320" y="208"/>
                    <a:pt x="296" y="133"/>
                  </a:cubicBezTo>
                  <a:cubicBezTo>
                    <a:pt x="274" y="65"/>
                    <a:pt x="207" y="25"/>
                    <a:pt x="140" y="3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30" y="83"/>
                    <a:pt x="0" y="155"/>
                    <a:pt x="22" y="222"/>
                  </a:cubicBezTo>
                  <a:close/>
                </a:path>
              </a:pathLst>
            </a:custGeom>
            <a:solidFill>
              <a:srgbClr val="7C0AC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6" name="Google Shape;1136;p91"/>
            <p:cNvSpPr/>
            <p:nvPr/>
          </p:nvSpPr>
          <p:spPr>
            <a:xfrm>
              <a:off x="6543675" y="4264025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37" name="Google Shape;1137;p91"/>
          <p:cNvGrpSpPr/>
          <p:nvPr/>
        </p:nvGrpSpPr>
        <p:grpSpPr>
          <a:xfrm>
            <a:off x="5567063" y="2568047"/>
            <a:ext cx="919162" cy="919162"/>
            <a:chOff x="7621588" y="3065463"/>
            <a:chExt cx="1225550" cy="1225550"/>
          </a:xfrm>
        </p:grpSpPr>
        <p:sp>
          <p:nvSpPr>
            <p:cNvPr id="1138" name="Google Shape;1138;p91"/>
            <p:cNvSpPr/>
            <p:nvPr/>
          </p:nvSpPr>
          <p:spPr>
            <a:xfrm>
              <a:off x="7621588" y="3065463"/>
              <a:ext cx="1225550" cy="1225550"/>
            </a:xfrm>
            <a:custGeom>
              <a:rect b="b" l="l" r="r" t="t"/>
              <a:pathLst>
                <a:path extrusionOk="0" h="321" w="322">
                  <a:moveTo>
                    <a:pt x="74" y="274"/>
                  </a:moveTo>
                  <a:cubicBezTo>
                    <a:pt x="139" y="321"/>
                    <a:pt x="229" y="307"/>
                    <a:pt x="276" y="242"/>
                  </a:cubicBezTo>
                  <a:cubicBezTo>
                    <a:pt x="322" y="178"/>
                    <a:pt x="308" y="88"/>
                    <a:pt x="244" y="41"/>
                  </a:cubicBezTo>
                  <a:cubicBezTo>
                    <a:pt x="187" y="0"/>
                    <a:pt x="109" y="6"/>
                    <a:pt x="60" y="5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0" y="157"/>
                    <a:pt x="17" y="233"/>
                    <a:pt x="74" y="274"/>
                  </a:cubicBezTo>
                  <a:close/>
                </a:path>
              </a:pathLst>
            </a:custGeom>
            <a:solidFill>
              <a:srgbClr val="009F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9" name="Google Shape;1139;p91"/>
            <p:cNvSpPr/>
            <p:nvPr/>
          </p:nvSpPr>
          <p:spPr>
            <a:xfrm>
              <a:off x="7861300" y="3302000"/>
              <a:ext cx="731700" cy="73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40" name="Google Shape;1140;p91"/>
          <p:cNvGrpSpPr/>
          <p:nvPr/>
        </p:nvGrpSpPr>
        <p:grpSpPr>
          <a:xfrm>
            <a:off x="5863528" y="1441716"/>
            <a:ext cx="946547" cy="826294"/>
            <a:chOff x="8016875" y="1563688"/>
            <a:chExt cx="1262063" cy="1101725"/>
          </a:xfrm>
        </p:grpSpPr>
        <p:sp>
          <p:nvSpPr>
            <p:cNvPr id="1141" name="Google Shape;1141;p91"/>
            <p:cNvSpPr/>
            <p:nvPr/>
          </p:nvSpPr>
          <p:spPr>
            <a:xfrm>
              <a:off x="8016875" y="1563688"/>
              <a:ext cx="1262063" cy="1101725"/>
            </a:xfrm>
            <a:custGeom>
              <a:rect b="b" l="l" r="r" t="t"/>
              <a:pathLst>
                <a:path extrusionOk="0" h="289" w="331">
                  <a:moveTo>
                    <a:pt x="187" y="289"/>
                  </a:moveTo>
                  <a:cubicBezTo>
                    <a:pt x="267" y="289"/>
                    <a:pt x="331" y="224"/>
                    <a:pt x="331" y="145"/>
                  </a:cubicBezTo>
                  <a:cubicBezTo>
                    <a:pt x="331" y="65"/>
                    <a:pt x="267" y="0"/>
                    <a:pt x="187" y="0"/>
                  </a:cubicBezTo>
                  <a:cubicBezTo>
                    <a:pt x="117" y="0"/>
                    <a:pt x="58" y="51"/>
                    <a:pt x="46" y="11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8" y="238"/>
                    <a:pt x="117" y="289"/>
                    <a:pt x="187" y="289"/>
                  </a:cubicBezTo>
                  <a:close/>
                </a:path>
              </a:pathLst>
            </a:custGeom>
            <a:solidFill>
              <a:srgbClr val="00B76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1404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2" name="Google Shape;1142;p91"/>
            <p:cNvSpPr/>
            <p:nvPr/>
          </p:nvSpPr>
          <p:spPr>
            <a:xfrm>
              <a:off x="8367713" y="1751013"/>
              <a:ext cx="731700" cy="73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algn="ctr" dir="2700000" dist="165100">
                <a:srgbClr val="000000">
                  <a:alpha val="25880"/>
                </a:srgbClr>
              </a:outerShdw>
            </a:effectLst>
          </p:spPr>
          <p:txBody>
            <a:bodyPr anchorCtr="0" anchor="t" bIns="34275" lIns="189000" spcFirstLastPara="1" rIns="189000" wrap="square" tIns="27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43" name="Google Shape;1143;p91"/>
          <p:cNvSpPr/>
          <p:nvPr/>
        </p:nvSpPr>
        <p:spPr>
          <a:xfrm>
            <a:off x="3760010" y="3677708"/>
            <a:ext cx="107806" cy="150159"/>
          </a:xfrm>
          <a:custGeom>
            <a:rect b="b" l="l" r="r" t="t"/>
            <a:pathLst>
              <a:path extrusionOk="0" h="65" w="47">
                <a:moveTo>
                  <a:pt x="4" y="37"/>
                </a:moveTo>
                <a:cubicBezTo>
                  <a:pt x="2" y="33"/>
                  <a:pt x="0" y="28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ubicBezTo>
                  <a:pt x="47" y="28"/>
                  <a:pt x="46" y="33"/>
                  <a:pt x="43" y="37"/>
                </a:cubicBezTo>
                <a:cubicBezTo>
                  <a:pt x="38" y="44"/>
                  <a:pt x="37" y="48"/>
                  <a:pt x="37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48"/>
                  <a:pt x="9" y="44"/>
                  <a:pt x="4" y="37"/>
                </a:cubicBezTo>
                <a:close/>
                <a:moveTo>
                  <a:pt x="10" y="65"/>
                </a:moveTo>
                <a:cubicBezTo>
                  <a:pt x="37" y="65"/>
                  <a:pt x="37" y="65"/>
                  <a:pt x="37" y="65"/>
                </a:cubicBez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4" name="Google Shape;1144;p91"/>
          <p:cNvSpPr/>
          <p:nvPr/>
        </p:nvSpPr>
        <p:spPr>
          <a:xfrm>
            <a:off x="2745597" y="2944284"/>
            <a:ext cx="164597" cy="138608"/>
          </a:xfrm>
          <a:custGeom>
            <a:rect b="b" l="l" r="r" t="t"/>
            <a:pathLst>
              <a:path extrusionOk="0" h="60" w="71">
                <a:moveTo>
                  <a:pt x="64" y="31"/>
                </a:moveTo>
                <a:cubicBezTo>
                  <a:pt x="64" y="32"/>
                  <a:pt x="64" y="33"/>
                  <a:pt x="64" y="34"/>
                </a:cubicBezTo>
                <a:cubicBezTo>
                  <a:pt x="64" y="41"/>
                  <a:pt x="61" y="48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60"/>
                  <a:pt x="56" y="60"/>
                  <a:pt x="56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8" y="56"/>
                  <a:pt x="36" y="56"/>
                  <a:pt x="34" y="56"/>
                </a:cubicBezTo>
                <a:cubicBezTo>
                  <a:pt x="32" y="56"/>
                  <a:pt x="30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60"/>
                  <a:pt x="28" y="60"/>
                  <a:pt x="28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9" y="50"/>
                  <a:pt x="6" y="46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7" y="20"/>
                  <a:pt x="11" y="15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8"/>
                  <a:pt x="14" y="6"/>
                  <a:pt x="12" y="3"/>
                </a:cubicBezTo>
                <a:cubicBezTo>
                  <a:pt x="18" y="2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8" y="6"/>
                  <a:pt x="31" y="6"/>
                  <a:pt x="34" y="6"/>
                </a:cubicBezTo>
                <a:cubicBezTo>
                  <a:pt x="36" y="6"/>
                  <a:pt x="38" y="6"/>
                  <a:pt x="40" y="7"/>
                </a:cubicBezTo>
                <a:moveTo>
                  <a:pt x="47" y="23"/>
                </a:moveTo>
                <a:cubicBezTo>
                  <a:pt x="49" y="25"/>
                  <a:pt x="51" y="25"/>
                  <a:pt x="53" y="25"/>
                </a:cubicBezTo>
                <a:cubicBezTo>
                  <a:pt x="55" y="25"/>
                  <a:pt x="60" y="25"/>
                  <a:pt x="60" y="21"/>
                </a:cubicBezTo>
                <a:cubicBezTo>
                  <a:pt x="60" y="18"/>
                  <a:pt x="58" y="17"/>
                  <a:pt x="54" y="17"/>
                </a:cubicBezTo>
                <a:cubicBezTo>
                  <a:pt x="52" y="16"/>
                  <a:pt x="48" y="16"/>
                  <a:pt x="48" y="13"/>
                </a:cubicBezTo>
                <a:cubicBezTo>
                  <a:pt x="48" y="11"/>
                  <a:pt x="50" y="9"/>
                  <a:pt x="54" y="9"/>
                </a:cubicBezTo>
                <a:cubicBezTo>
                  <a:pt x="55" y="9"/>
                  <a:pt x="57" y="10"/>
                  <a:pt x="58" y="11"/>
                </a:cubicBezTo>
                <a:moveTo>
                  <a:pt x="53" y="25"/>
                </a:moveTo>
                <a:cubicBezTo>
                  <a:pt x="53" y="28"/>
                  <a:pt x="53" y="28"/>
                  <a:pt x="53" y="28"/>
                </a:cubicBezTo>
                <a:moveTo>
                  <a:pt x="53" y="6"/>
                </a:moveTo>
                <a:cubicBezTo>
                  <a:pt x="53" y="9"/>
                  <a:pt x="53" y="9"/>
                  <a:pt x="53" y="9"/>
                </a:cubicBezTo>
                <a:moveTo>
                  <a:pt x="54" y="0"/>
                </a:moveTo>
                <a:cubicBezTo>
                  <a:pt x="44" y="0"/>
                  <a:pt x="37" y="8"/>
                  <a:pt x="37" y="17"/>
                </a:cubicBezTo>
                <a:cubicBezTo>
                  <a:pt x="37" y="27"/>
                  <a:pt x="44" y="34"/>
                  <a:pt x="54" y="34"/>
                </a:cubicBezTo>
                <a:cubicBezTo>
                  <a:pt x="63" y="34"/>
                  <a:pt x="71" y="27"/>
                  <a:pt x="71" y="17"/>
                </a:cubicBezTo>
                <a:cubicBezTo>
                  <a:pt x="71" y="8"/>
                  <a:pt x="63" y="0"/>
                  <a:pt x="54" y="0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5" name="Google Shape;1145;p91"/>
          <p:cNvSpPr/>
          <p:nvPr/>
        </p:nvSpPr>
        <p:spPr>
          <a:xfrm>
            <a:off x="6340095" y="1783648"/>
            <a:ext cx="140533" cy="150159"/>
          </a:xfrm>
          <a:custGeom>
            <a:rect b="b" l="l" r="r" t="t"/>
            <a:pathLst>
              <a:path extrusionOk="0" h="65" w="61">
                <a:moveTo>
                  <a:pt x="54" y="37"/>
                </a:moveTo>
                <a:cubicBezTo>
                  <a:pt x="61" y="45"/>
                  <a:pt x="61" y="45"/>
                  <a:pt x="61" y="45"/>
                </a:cubicBezTo>
                <a:cubicBezTo>
                  <a:pt x="56" y="53"/>
                  <a:pt x="56" y="53"/>
                  <a:pt x="56" y="53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52"/>
                  <a:pt x="41" y="54"/>
                  <a:pt x="38" y="55"/>
                </a:cubicBezTo>
                <a:cubicBezTo>
                  <a:pt x="35" y="65"/>
                  <a:pt x="35" y="65"/>
                  <a:pt x="35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3" y="55"/>
                  <a:pt x="23" y="55"/>
                  <a:pt x="23" y="55"/>
                </a:cubicBezTo>
                <a:cubicBezTo>
                  <a:pt x="20" y="54"/>
                  <a:pt x="18" y="52"/>
                  <a:pt x="15" y="50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6"/>
                  <a:pt x="7" y="34"/>
                  <a:pt x="7" y="33"/>
                </a:cubicBezTo>
                <a:cubicBezTo>
                  <a:pt x="7" y="31"/>
                  <a:pt x="7" y="30"/>
                  <a:pt x="8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3"/>
                  <a:pt x="20" y="11"/>
                  <a:pt x="23" y="10"/>
                </a:cubicBezTo>
                <a:cubicBezTo>
                  <a:pt x="26" y="0"/>
                  <a:pt x="26" y="0"/>
                  <a:pt x="2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10"/>
                  <a:pt x="38" y="10"/>
                  <a:pt x="38" y="10"/>
                </a:cubicBezTo>
                <a:cubicBezTo>
                  <a:pt x="41" y="11"/>
                  <a:pt x="44" y="13"/>
                  <a:pt x="46" y="15"/>
                </a:cubicBezTo>
                <a:cubicBezTo>
                  <a:pt x="56" y="12"/>
                  <a:pt x="56" y="12"/>
                  <a:pt x="56" y="12"/>
                </a:cubicBezTo>
                <a:cubicBezTo>
                  <a:pt x="61" y="21"/>
                  <a:pt x="61" y="21"/>
                  <a:pt x="61" y="21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30"/>
                  <a:pt x="54" y="31"/>
                  <a:pt x="54" y="33"/>
                </a:cubicBezTo>
                <a:cubicBezTo>
                  <a:pt x="54" y="34"/>
                  <a:pt x="54" y="36"/>
                  <a:pt x="54" y="37"/>
                </a:cubicBezTo>
                <a:close/>
                <a:moveTo>
                  <a:pt x="31" y="21"/>
                </a:moveTo>
                <a:cubicBezTo>
                  <a:pt x="25" y="21"/>
                  <a:pt x="19" y="26"/>
                  <a:pt x="19" y="33"/>
                </a:cubicBezTo>
                <a:cubicBezTo>
                  <a:pt x="19" y="39"/>
                  <a:pt x="25" y="44"/>
                  <a:pt x="31" y="44"/>
                </a:cubicBezTo>
                <a:cubicBezTo>
                  <a:pt x="37" y="44"/>
                  <a:pt x="42" y="39"/>
                  <a:pt x="42" y="33"/>
                </a:cubicBezTo>
                <a:cubicBezTo>
                  <a:pt x="42" y="26"/>
                  <a:pt x="37" y="21"/>
                  <a:pt x="31" y="21"/>
                </a:cubicBez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6" name="Google Shape;1146;p91"/>
          <p:cNvSpPr/>
          <p:nvPr/>
        </p:nvSpPr>
        <p:spPr>
          <a:xfrm>
            <a:off x="2343167" y="1789378"/>
            <a:ext cx="163635" cy="127058"/>
          </a:xfrm>
          <a:custGeom>
            <a:rect b="b" l="l" r="r" t="t"/>
            <a:pathLst>
              <a:path extrusionOk="0" h="132" w="170">
                <a:moveTo>
                  <a:pt x="0" y="132"/>
                </a:moveTo>
                <a:lnTo>
                  <a:pt x="170" y="132"/>
                </a:lnTo>
                <a:moveTo>
                  <a:pt x="48" y="79"/>
                </a:moveTo>
                <a:lnTo>
                  <a:pt x="17" y="79"/>
                </a:lnTo>
                <a:lnTo>
                  <a:pt x="17" y="132"/>
                </a:lnTo>
                <a:lnTo>
                  <a:pt x="48" y="132"/>
                </a:lnTo>
                <a:lnTo>
                  <a:pt x="48" y="79"/>
                </a:lnTo>
                <a:moveTo>
                  <a:pt x="101" y="43"/>
                </a:moveTo>
                <a:lnTo>
                  <a:pt x="72" y="43"/>
                </a:lnTo>
                <a:lnTo>
                  <a:pt x="72" y="132"/>
                </a:lnTo>
                <a:lnTo>
                  <a:pt x="101" y="132"/>
                </a:lnTo>
                <a:lnTo>
                  <a:pt x="101" y="43"/>
                </a:lnTo>
                <a:moveTo>
                  <a:pt x="153" y="65"/>
                </a:moveTo>
                <a:lnTo>
                  <a:pt x="125" y="65"/>
                </a:lnTo>
                <a:lnTo>
                  <a:pt x="125" y="132"/>
                </a:lnTo>
                <a:lnTo>
                  <a:pt x="153" y="132"/>
                </a:lnTo>
                <a:lnTo>
                  <a:pt x="153" y="65"/>
                </a:lnTo>
                <a:moveTo>
                  <a:pt x="165" y="7"/>
                </a:moveTo>
                <a:lnTo>
                  <a:pt x="139" y="39"/>
                </a:lnTo>
                <a:lnTo>
                  <a:pt x="86" y="0"/>
                </a:lnTo>
                <a:lnTo>
                  <a:pt x="14" y="51"/>
                </a:lnTo>
                <a:moveTo>
                  <a:pt x="168" y="34"/>
                </a:moveTo>
                <a:lnTo>
                  <a:pt x="165" y="7"/>
                </a:lnTo>
                <a:lnTo>
                  <a:pt x="137" y="7"/>
                </a:lnTo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7" name="Google Shape;1147;p91"/>
          <p:cNvSpPr/>
          <p:nvPr/>
        </p:nvSpPr>
        <p:spPr>
          <a:xfrm>
            <a:off x="4967305" y="3665802"/>
            <a:ext cx="136683" cy="148234"/>
          </a:xfrm>
          <a:custGeom>
            <a:rect b="b" l="l" r="r" t="t"/>
            <a:pathLst>
              <a:path extrusionOk="0" h="64" w="59">
                <a:moveTo>
                  <a:pt x="43" y="13"/>
                </a:moveTo>
                <a:cubicBezTo>
                  <a:pt x="43" y="21"/>
                  <a:pt x="37" y="27"/>
                  <a:pt x="30" y="27"/>
                </a:cubicBezTo>
                <a:cubicBezTo>
                  <a:pt x="22" y="27"/>
                  <a:pt x="16" y="21"/>
                  <a:pt x="16" y="13"/>
                </a:cubicBezTo>
                <a:cubicBezTo>
                  <a:pt x="16" y="6"/>
                  <a:pt x="22" y="0"/>
                  <a:pt x="30" y="0"/>
                </a:cubicBezTo>
                <a:cubicBezTo>
                  <a:pt x="37" y="0"/>
                  <a:pt x="43" y="6"/>
                  <a:pt x="43" y="13"/>
                </a:cubicBezTo>
                <a:close/>
                <a:moveTo>
                  <a:pt x="59" y="44"/>
                </a:moveTo>
                <a:cubicBezTo>
                  <a:pt x="30" y="38"/>
                  <a:pt x="30" y="38"/>
                  <a:pt x="30" y="3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64"/>
                  <a:pt x="0" y="64"/>
                  <a:pt x="0" y="64"/>
                </a:cubicBezTo>
                <a:cubicBezTo>
                  <a:pt x="59" y="64"/>
                  <a:pt x="59" y="64"/>
                  <a:pt x="59" y="64"/>
                </a:cubicBezTo>
                <a:lnTo>
                  <a:pt x="59" y="44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8" name="Google Shape;1148;p91"/>
          <p:cNvSpPr/>
          <p:nvPr/>
        </p:nvSpPr>
        <p:spPr>
          <a:xfrm>
            <a:off x="5949570" y="2946665"/>
            <a:ext cx="152084" cy="152084"/>
          </a:xfrm>
          <a:custGeom>
            <a:rect b="b" l="l" r="r" t="t"/>
            <a:pathLst>
              <a:path extrusionOk="0" h="66" w="66">
                <a:moveTo>
                  <a:pt x="33" y="33"/>
                </a:moveTo>
                <a:cubicBezTo>
                  <a:pt x="66" y="33"/>
                  <a:pt x="66" y="33"/>
                  <a:pt x="66" y="33"/>
                </a:cubicBezTo>
                <a:cubicBezTo>
                  <a:pt x="66" y="51"/>
                  <a:pt x="51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lnTo>
                  <a:pt x="33" y="33"/>
                </a:lnTo>
                <a:close/>
                <a:moveTo>
                  <a:pt x="65" y="23"/>
                </a:moveTo>
                <a:cubicBezTo>
                  <a:pt x="63" y="12"/>
                  <a:pt x="54" y="4"/>
                  <a:pt x="44" y="1"/>
                </a:cubicBezTo>
                <a:cubicBezTo>
                  <a:pt x="44" y="23"/>
                  <a:pt x="44" y="23"/>
                  <a:pt x="44" y="23"/>
                </a:cubicBezTo>
                <a:lnTo>
                  <a:pt x="65" y="23"/>
                </a:lnTo>
                <a:close/>
              </a:path>
            </a:pathLst>
          </a:custGeom>
          <a:noFill/>
          <a:ln cap="flat" cmpd="sng" w="13950">
            <a:solidFill>
              <a:srgbClr val="0808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9" name="Google Shape;1149;p91"/>
          <p:cNvSpPr/>
          <p:nvPr/>
        </p:nvSpPr>
        <p:spPr>
          <a:xfrm>
            <a:off x="4021632" y="3080016"/>
            <a:ext cx="796528" cy="63103"/>
          </a:xfrm>
          <a:custGeom>
            <a:rect b="b" l="l" r="r" t="t"/>
            <a:pathLst>
              <a:path extrusionOk="0" h="22" w="279">
                <a:moveTo>
                  <a:pt x="279" y="0"/>
                </a:moveTo>
                <a:cubicBezTo>
                  <a:pt x="235" y="14"/>
                  <a:pt x="188" y="22"/>
                  <a:pt x="140" y="22"/>
                </a:cubicBezTo>
                <a:cubicBezTo>
                  <a:pt x="91" y="22"/>
                  <a:pt x="44" y="14"/>
                  <a:pt x="0" y="0"/>
                </a:cubicBezTo>
              </a:path>
            </a:pathLst>
          </a:custGeom>
          <a:noFill/>
          <a:ln cap="rnd" cmpd="sng" w="19050">
            <a:solidFill>
              <a:srgbClr val="3DD1E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0" name="Google Shape;1150;p91"/>
          <p:cNvSpPr/>
          <p:nvPr/>
        </p:nvSpPr>
        <p:spPr>
          <a:xfrm>
            <a:off x="3378694" y="2610910"/>
            <a:ext cx="642938" cy="469106"/>
          </a:xfrm>
          <a:custGeom>
            <a:rect b="b" l="l" r="r" t="t"/>
            <a:pathLst>
              <a:path extrusionOk="0" h="164" w="225">
                <a:moveTo>
                  <a:pt x="225" y="164"/>
                </a:moveTo>
                <a:cubicBezTo>
                  <a:pt x="134" y="134"/>
                  <a:pt x="55" y="76"/>
                  <a:pt x="0" y="0"/>
                </a:cubicBezTo>
              </a:path>
            </a:pathLst>
          </a:custGeom>
          <a:noFill/>
          <a:ln cap="rnd" cmpd="sng" w="19050">
            <a:solidFill>
              <a:srgbClr val="43D09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1" name="Google Shape;1151;p91"/>
          <p:cNvSpPr/>
          <p:nvPr/>
        </p:nvSpPr>
        <p:spPr>
          <a:xfrm>
            <a:off x="4818159" y="2608529"/>
            <a:ext cx="642938" cy="469106"/>
          </a:xfrm>
          <a:custGeom>
            <a:rect b="b" l="l" r="r" t="t"/>
            <a:pathLst>
              <a:path extrusionOk="0" h="164" w="225">
                <a:moveTo>
                  <a:pt x="225" y="0"/>
                </a:moveTo>
                <a:cubicBezTo>
                  <a:pt x="170" y="76"/>
                  <a:pt x="92" y="134"/>
                  <a:pt x="0" y="164"/>
                </a:cubicBezTo>
              </a:path>
            </a:pathLst>
          </a:custGeom>
          <a:noFill/>
          <a:ln cap="rnd" cmpd="sng" w="19050">
            <a:solidFill>
              <a:srgbClr val="2F99E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2" name="Google Shape;1152;p91"/>
          <p:cNvSpPr/>
          <p:nvPr/>
        </p:nvSpPr>
        <p:spPr>
          <a:xfrm>
            <a:off x="5461097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0"/>
                </a:moveTo>
                <a:cubicBezTo>
                  <a:pt x="86" y="99"/>
                  <a:pt x="54" y="190"/>
                  <a:pt x="0" y="264"/>
                </a:cubicBezTo>
              </a:path>
            </a:pathLst>
          </a:custGeom>
          <a:noFill/>
          <a:ln cap="rnd" cmpd="sng" w="19050">
            <a:solidFill>
              <a:srgbClr val="3370D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3" name="Google Shape;1153;p91"/>
          <p:cNvSpPr/>
          <p:nvPr/>
        </p:nvSpPr>
        <p:spPr>
          <a:xfrm>
            <a:off x="3133425" y="1856053"/>
            <a:ext cx="245269" cy="754857"/>
          </a:xfrm>
          <a:custGeom>
            <a:rect b="b" l="l" r="r" t="t"/>
            <a:pathLst>
              <a:path extrusionOk="0" h="264" w="86">
                <a:moveTo>
                  <a:pt x="86" y="264"/>
                </a:moveTo>
                <a:cubicBezTo>
                  <a:pt x="32" y="190"/>
                  <a:pt x="0" y="98"/>
                  <a:pt x="0" y="0"/>
                </a:cubicBezTo>
              </a:path>
            </a:pathLst>
          </a:custGeom>
          <a:noFill/>
          <a:ln cap="rnd" cmpd="sng" w="19050">
            <a:solidFill>
              <a:srgbClr val="9CD32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4" name="Google Shape;1154;p91"/>
          <p:cNvSpPr/>
          <p:nvPr/>
        </p:nvSpPr>
        <p:spPr>
          <a:xfrm>
            <a:off x="4753866" y="3003816"/>
            <a:ext cx="139304" cy="140494"/>
          </a:xfrm>
          <a:custGeom>
            <a:rect b="b" l="l" r="r" t="t"/>
            <a:pathLst>
              <a:path extrusionOk="0" h="49" w="49">
                <a:moveTo>
                  <a:pt x="37" y="7"/>
                </a:moveTo>
                <a:cubicBezTo>
                  <a:pt x="47" y="14"/>
                  <a:pt x="49" y="28"/>
                  <a:pt x="42" y="37"/>
                </a:cubicBezTo>
                <a:cubicBezTo>
                  <a:pt x="35" y="47"/>
                  <a:pt x="21" y="49"/>
                  <a:pt x="12" y="42"/>
                </a:cubicBezTo>
                <a:cubicBezTo>
                  <a:pt x="2" y="35"/>
                  <a:pt x="0" y="21"/>
                  <a:pt x="7" y="12"/>
                </a:cubicBezTo>
                <a:cubicBezTo>
                  <a:pt x="14" y="2"/>
                  <a:pt x="27" y="0"/>
                  <a:pt x="37" y="7"/>
                </a:cubicBezTo>
                <a:close/>
              </a:path>
            </a:pathLst>
          </a:custGeom>
          <a:solidFill>
            <a:srgbClr val="7C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5" name="Google Shape;1155;p91"/>
          <p:cNvSpPr/>
          <p:nvPr/>
        </p:nvSpPr>
        <p:spPr>
          <a:xfrm>
            <a:off x="3944241" y="3012150"/>
            <a:ext cx="142875" cy="139304"/>
          </a:xfrm>
          <a:custGeom>
            <a:rect b="b" l="l" r="r" t="t"/>
            <a:pathLst>
              <a:path extrusionOk="0" h="49" w="50">
                <a:moveTo>
                  <a:pt x="46" y="17"/>
                </a:moveTo>
                <a:cubicBezTo>
                  <a:pt x="50" y="29"/>
                  <a:pt x="43" y="41"/>
                  <a:pt x="32" y="45"/>
                </a:cubicBezTo>
                <a:cubicBezTo>
                  <a:pt x="20" y="49"/>
                  <a:pt x="8" y="42"/>
                  <a:pt x="4" y="31"/>
                </a:cubicBezTo>
                <a:cubicBezTo>
                  <a:pt x="0" y="20"/>
                  <a:pt x="7" y="7"/>
                  <a:pt x="18" y="3"/>
                </a:cubicBezTo>
                <a:cubicBezTo>
                  <a:pt x="30" y="0"/>
                  <a:pt x="42" y="6"/>
                  <a:pt x="46" y="17"/>
                </a:cubicBezTo>
                <a:close/>
              </a:path>
            </a:pathLst>
          </a:custGeom>
          <a:solidFill>
            <a:srgbClr val="9D0A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6" name="Google Shape;1156;p91"/>
          <p:cNvSpPr/>
          <p:nvPr/>
        </p:nvSpPr>
        <p:spPr>
          <a:xfrm>
            <a:off x="3319163" y="2557331"/>
            <a:ext cx="140494" cy="139304"/>
          </a:xfrm>
          <a:custGeom>
            <a:rect b="b" l="l" r="r" t="t"/>
            <a:pathLst>
              <a:path extrusionOk="0" h="49" w="49">
                <a:moveTo>
                  <a:pt x="45" y="31"/>
                </a:moveTo>
                <a:cubicBezTo>
                  <a:pt x="42" y="42"/>
                  <a:pt x="29" y="49"/>
                  <a:pt x="18" y="45"/>
                </a:cubicBezTo>
                <a:cubicBezTo>
                  <a:pt x="6" y="41"/>
                  <a:pt x="0" y="29"/>
                  <a:pt x="4" y="17"/>
                </a:cubicBezTo>
                <a:cubicBezTo>
                  <a:pt x="7" y="6"/>
                  <a:pt x="20" y="0"/>
                  <a:pt x="31" y="3"/>
                </a:cubicBezTo>
                <a:cubicBezTo>
                  <a:pt x="43" y="7"/>
                  <a:pt x="49" y="20"/>
                  <a:pt x="45" y="31"/>
                </a:cubicBezTo>
                <a:close/>
              </a:path>
            </a:pathLst>
          </a:custGeom>
          <a:solidFill>
            <a:srgbClr val="CE0AC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7" name="Google Shape;1157;p91"/>
          <p:cNvSpPr/>
          <p:nvPr/>
        </p:nvSpPr>
        <p:spPr>
          <a:xfrm>
            <a:off x="3059607" y="1785806"/>
            <a:ext cx="142875" cy="140494"/>
          </a:xfrm>
          <a:custGeom>
            <a:rect b="b" l="l" r="r" t="t"/>
            <a:pathLst>
              <a:path extrusionOk="0" h="49" w="50">
                <a:moveTo>
                  <a:pt x="38" y="42"/>
                </a:moveTo>
                <a:cubicBezTo>
                  <a:pt x="28" y="49"/>
                  <a:pt x="14" y="47"/>
                  <a:pt x="7" y="37"/>
                </a:cubicBezTo>
                <a:cubicBezTo>
                  <a:pt x="0" y="28"/>
                  <a:pt x="2" y="14"/>
                  <a:pt x="12" y="7"/>
                </a:cubicBezTo>
                <a:cubicBezTo>
                  <a:pt x="22" y="0"/>
                  <a:pt x="36" y="2"/>
                  <a:pt x="43" y="12"/>
                </a:cubicBezTo>
                <a:cubicBezTo>
                  <a:pt x="50" y="21"/>
                  <a:pt x="48" y="35"/>
                  <a:pt x="38" y="42"/>
                </a:cubicBezTo>
                <a:close/>
              </a:path>
            </a:pathLst>
          </a:custGeom>
          <a:solidFill>
            <a:srgbClr val="43D09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8" name="Google Shape;1158;p91"/>
          <p:cNvSpPr/>
          <p:nvPr/>
        </p:nvSpPr>
        <p:spPr>
          <a:xfrm>
            <a:off x="3070322" y="1792950"/>
            <a:ext cx="126300" cy="123900"/>
          </a:xfrm>
          <a:prstGeom prst="ellipse">
            <a:avLst/>
          </a:prstGeom>
          <a:solidFill>
            <a:srgbClr val="CE0A8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9" name="Google Shape;1159;p91"/>
          <p:cNvSpPr/>
          <p:nvPr/>
        </p:nvSpPr>
        <p:spPr>
          <a:xfrm>
            <a:off x="5393231" y="2559117"/>
            <a:ext cx="122700" cy="123900"/>
          </a:xfrm>
          <a:prstGeom prst="ellipse">
            <a:avLst/>
          </a:prstGeom>
          <a:solidFill>
            <a:srgbClr val="5A199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0" name="Google Shape;1160;p91"/>
          <p:cNvSpPr/>
          <p:nvPr/>
        </p:nvSpPr>
        <p:spPr>
          <a:xfrm>
            <a:off x="5637281" y="1791033"/>
            <a:ext cx="122700" cy="123900"/>
          </a:xfrm>
          <a:prstGeom prst="ellipse">
            <a:avLst/>
          </a:prstGeom>
          <a:solidFill>
            <a:srgbClr val="34125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1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1" name="Google Shape;1161;p91"/>
          <p:cNvSpPr/>
          <p:nvPr>
            <p:ph idx="2" type="pic"/>
          </p:nvPr>
        </p:nvSpPr>
        <p:spPr>
          <a:xfrm>
            <a:off x="3429000" y="867825"/>
            <a:ext cx="1981800" cy="1981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62" name="Google Shape;1162;p91"/>
          <p:cNvSpPr txBox="1"/>
          <p:nvPr>
            <p:ph type="title"/>
          </p:nvPr>
        </p:nvSpPr>
        <p:spPr>
          <a:xfrm>
            <a:off x="3905775" y="1566188"/>
            <a:ext cx="1028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63" name="Google Shape;1163;p91"/>
          <p:cNvSpPr txBox="1"/>
          <p:nvPr>
            <p:ph idx="3" type="title"/>
          </p:nvPr>
        </p:nvSpPr>
        <p:spPr>
          <a:xfrm>
            <a:off x="6913706" y="144172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768"/>
              </a:buClr>
              <a:buSzPts val="1100"/>
              <a:buFont typeface="Open Sans"/>
              <a:buNone/>
              <a:defRPr b="1" sz="1100">
                <a:solidFill>
                  <a:srgbClr val="00B7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64" name="Google Shape;1164;p91"/>
          <p:cNvSpPr txBox="1"/>
          <p:nvPr>
            <p:ph idx="4" type="title"/>
          </p:nvPr>
        </p:nvSpPr>
        <p:spPr>
          <a:xfrm>
            <a:off x="6913706" y="21531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65" name="Google Shape;1165;p91"/>
          <p:cNvSpPr txBox="1"/>
          <p:nvPr>
            <p:ph idx="5" type="title"/>
          </p:nvPr>
        </p:nvSpPr>
        <p:spPr>
          <a:xfrm>
            <a:off x="6913706" y="183427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66" name="Google Shape;1166;p91"/>
          <p:cNvSpPr txBox="1"/>
          <p:nvPr>
            <p:ph idx="6" type="title"/>
          </p:nvPr>
        </p:nvSpPr>
        <p:spPr>
          <a:xfrm>
            <a:off x="6560044" y="2696644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100"/>
              <a:buFont typeface="Open Sans"/>
              <a:buNone/>
              <a:defRPr b="1" sz="11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67" name="Google Shape;1167;p91"/>
          <p:cNvSpPr txBox="1"/>
          <p:nvPr>
            <p:ph idx="7" type="title"/>
          </p:nvPr>
        </p:nvSpPr>
        <p:spPr>
          <a:xfrm>
            <a:off x="6560044" y="3408094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68" name="Google Shape;1168;p91"/>
          <p:cNvSpPr txBox="1"/>
          <p:nvPr>
            <p:ph idx="8" type="title"/>
          </p:nvPr>
        </p:nvSpPr>
        <p:spPr>
          <a:xfrm>
            <a:off x="6560044" y="3089194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69" name="Google Shape;1169;p91"/>
          <p:cNvSpPr txBox="1"/>
          <p:nvPr>
            <p:ph idx="9" type="title"/>
          </p:nvPr>
        </p:nvSpPr>
        <p:spPr>
          <a:xfrm>
            <a:off x="5461106" y="3742256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100"/>
              <a:buFont typeface="Open Sans"/>
              <a:buNone/>
              <a:defRPr b="1" sz="11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70" name="Google Shape;1170;p91"/>
          <p:cNvSpPr txBox="1"/>
          <p:nvPr>
            <p:ph idx="13" type="title"/>
          </p:nvPr>
        </p:nvSpPr>
        <p:spPr>
          <a:xfrm>
            <a:off x="5461106" y="4453706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1" name="Google Shape;1171;p91"/>
          <p:cNvSpPr txBox="1"/>
          <p:nvPr>
            <p:ph idx="14" type="title"/>
          </p:nvPr>
        </p:nvSpPr>
        <p:spPr>
          <a:xfrm>
            <a:off x="5461106" y="4134806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2" name="Google Shape;1172;p91"/>
          <p:cNvSpPr txBox="1"/>
          <p:nvPr>
            <p:ph idx="15" type="title"/>
          </p:nvPr>
        </p:nvSpPr>
        <p:spPr>
          <a:xfrm>
            <a:off x="424969" y="1447275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CE0A88"/>
              </a:buClr>
              <a:buSzPts val="1100"/>
              <a:buFont typeface="Open Sans"/>
              <a:buNone/>
              <a:defRPr b="1" sz="1100">
                <a:solidFill>
                  <a:srgbClr val="CE0A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73" name="Google Shape;1173;p91"/>
          <p:cNvSpPr txBox="1"/>
          <p:nvPr>
            <p:ph idx="16" type="title"/>
          </p:nvPr>
        </p:nvSpPr>
        <p:spPr>
          <a:xfrm>
            <a:off x="244969" y="2153175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4" name="Google Shape;1174;p91"/>
          <p:cNvSpPr txBox="1"/>
          <p:nvPr>
            <p:ph idx="17" type="title"/>
          </p:nvPr>
        </p:nvSpPr>
        <p:spPr>
          <a:xfrm>
            <a:off x="674963" y="1839825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5" name="Google Shape;1175;p91"/>
          <p:cNvSpPr txBox="1"/>
          <p:nvPr>
            <p:ph idx="18" type="title"/>
          </p:nvPr>
        </p:nvSpPr>
        <p:spPr>
          <a:xfrm>
            <a:off x="885825" y="2696644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100"/>
              <a:buFont typeface="Open Sans"/>
              <a:buNone/>
              <a:defRPr b="1" sz="11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76" name="Google Shape;1176;p91"/>
          <p:cNvSpPr txBox="1"/>
          <p:nvPr>
            <p:ph idx="19" type="title"/>
          </p:nvPr>
        </p:nvSpPr>
        <p:spPr>
          <a:xfrm>
            <a:off x="705825" y="3402544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7" name="Google Shape;1177;p91"/>
          <p:cNvSpPr txBox="1"/>
          <p:nvPr>
            <p:ph idx="20" type="title"/>
          </p:nvPr>
        </p:nvSpPr>
        <p:spPr>
          <a:xfrm>
            <a:off x="1135819" y="3089194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78" name="Google Shape;1178;p91"/>
          <p:cNvSpPr txBox="1"/>
          <p:nvPr>
            <p:ph idx="21" type="title"/>
          </p:nvPr>
        </p:nvSpPr>
        <p:spPr>
          <a:xfrm>
            <a:off x="1921350" y="3674438"/>
            <a:ext cx="144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100"/>
              <a:buFont typeface="Open Sans"/>
              <a:buNone/>
              <a:defRPr b="1" sz="1100">
                <a:solidFill>
                  <a:srgbClr val="B4A7D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800"/>
              <a:buNone/>
              <a:defRPr sz="800">
                <a:solidFill>
                  <a:srgbClr val="741B47"/>
                </a:solidFill>
              </a:defRPr>
            </a:lvl9pPr>
          </a:lstStyle>
          <a:p/>
        </p:txBody>
      </p:sp>
      <p:sp>
        <p:nvSpPr>
          <p:cNvPr id="1179" name="Google Shape;1179;p91"/>
          <p:cNvSpPr txBox="1"/>
          <p:nvPr>
            <p:ph idx="22" type="title"/>
          </p:nvPr>
        </p:nvSpPr>
        <p:spPr>
          <a:xfrm>
            <a:off x="1741350" y="4380338"/>
            <a:ext cx="162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Open Sans Medium"/>
              <a:buNone/>
              <a:defRPr sz="7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1180" name="Google Shape;1180;p91"/>
          <p:cNvSpPr txBox="1"/>
          <p:nvPr>
            <p:ph idx="23" type="title"/>
          </p:nvPr>
        </p:nvSpPr>
        <p:spPr>
          <a:xfrm>
            <a:off x="2171344" y="4066988"/>
            <a:ext cx="12072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Open Sans Medium"/>
              <a:buNone/>
              <a:defRPr sz="8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Open Sans Medium"/>
              <a:buNone/>
              <a:defRPr sz="600">
                <a:solidFill>
                  <a:srgbClr val="3F3F3F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pic>
        <p:nvPicPr>
          <p:cNvPr id="1181" name="Google Shape;1181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QA">
  <p:cSld name="8_Custom Layout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4" name="Google Shape;1184;p92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5" name="Google Shape;1185;p92"/>
          <p:cNvSpPr txBox="1"/>
          <p:nvPr/>
        </p:nvSpPr>
        <p:spPr>
          <a:xfrm>
            <a:off x="548639" y="2017681"/>
            <a:ext cx="347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11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6" name="Google Shape;1186;p92"/>
          <p:cNvSpPr/>
          <p:nvPr/>
        </p:nvSpPr>
        <p:spPr>
          <a:xfrm>
            <a:off x="548639" y="3359101"/>
            <a:ext cx="2094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BigID </a:t>
            </a:r>
            <a:endParaRPr sz="11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7" name="Google Shape;1187;p92"/>
          <p:cNvSpPr/>
          <p:nvPr/>
        </p:nvSpPr>
        <p:spPr>
          <a:xfrm>
            <a:off x="548647" y="3617344"/>
            <a:ext cx="209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Security ◦ Privacy ◦ Compliance ◦ Governance</a:t>
            </a:r>
            <a:endParaRPr sz="9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92"/>
          <p:cNvSpPr/>
          <p:nvPr/>
        </p:nvSpPr>
        <p:spPr>
          <a:xfrm>
            <a:off x="2895551" y="3350879"/>
            <a:ext cx="1272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11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9" name="Google Shape;1189;p92"/>
          <p:cNvSpPr/>
          <p:nvPr/>
        </p:nvSpPr>
        <p:spPr>
          <a:xfrm>
            <a:off x="3100086" y="3702733"/>
            <a:ext cx="2094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info@bigid.com</a:t>
            </a:r>
            <a:endParaRPr sz="11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@bigidsecure</a:t>
            </a:r>
            <a:endParaRPr sz="9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bigid.com/blog</a:t>
            </a:r>
            <a:endParaRPr sz="9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F2F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0" name="Google Shape;1190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107" y="3740972"/>
            <a:ext cx="101024" cy="1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451" y="4135312"/>
            <a:ext cx="96336" cy="1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5450" y="3949904"/>
            <a:ext cx="96338" cy="8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4" y="57150"/>
            <a:ext cx="609710" cy="39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9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7" name="Google Shape;1197;p93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8" name="Google Shape;1198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322" y="81741"/>
            <a:ext cx="589558" cy="38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202" name="Google Shape;1202;p9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3" name="Google Shape;1203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_2">
    <p:bg>
      <p:bgPr>
        <a:solidFill>
          <a:srgbClr val="F8F8F8"/>
        </a:solidFill>
      </p:bgPr>
    </p:bg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5" name="Google Shape;1205;p95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6" name="Google Shape;1206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0" name="Google Shape;1210;p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1" name="Google Shape;1211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43725"/>
            <a:ext cx="9143997" cy="223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96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213" name="Google Shape;1213;p96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AD6E2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4E1FB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Title and Content_1_3">
    <p:bg>
      <p:bgPr>
        <a:solidFill>
          <a:srgbClr val="F8F8F8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5" name="Google Shape;1215;p97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6" name="Google Shape;1216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975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 1">
  <p:cSld name="Title and Content_2_2"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8"/>
          <p:cNvSpPr/>
          <p:nvPr/>
        </p:nvSpPr>
        <p:spPr>
          <a:xfrm>
            <a:off x="4599342" y="0"/>
            <a:ext cx="4544659" cy="4594850"/>
          </a:xfrm>
          <a:custGeom>
            <a:rect b="b" l="l" r="r" t="t"/>
            <a:pathLst>
              <a:path extrusionOk="0" h="6126467" w="6059545">
                <a:moveTo>
                  <a:pt x="331349" y="0"/>
                </a:moveTo>
                <a:lnTo>
                  <a:pt x="1327630" y="0"/>
                </a:lnTo>
                <a:lnTo>
                  <a:pt x="1180190" y="306064"/>
                </a:lnTo>
                <a:cubicBezTo>
                  <a:pt x="1001039" y="729627"/>
                  <a:pt x="901970" y="1195311"/>
                  <a:pt x="901970" y="1684133"/>
                </a:cubicBezTo>
                <a:cubicBezTo>
                  <a:pt x="901970" y="3639421"/>
                  <a:pt x="2487045" y="5224495"/>
                  <a:pt x="4442335" y="5224495"/>
                </a:cubicBezTo>
                <a:cubicBezTo>
                  <a:pt x="4992261" y="5224495"/>
                  <a:pt x="5512901" y="5099113"/>
                  <a:pt x="5977230" y="4875377"/>
                </a:cubicBezTo>
                <a:lnTo>
                  <a:pt x="6059545" y="4833218"/>
                </a:lnTo>
                <a:lnTo>
                  <a:pt x="6059545" y="5821506"/>
                </a:lnTo>
                <a:lnTo>
                  <a:pt x="5969759" y="5856908"/>
                </a:lnTo>
                <a:cubicBezTo>
                  <a:pt x="5493484" y="6031295"/>
                  <a:pt x="4979024" y="6126467"/>
                  <a:pt x="4442335" y="6126467"/>
                </a:cubicBezTo>
                <a:cubicBezTo>
                  <a:pt x="1988901" y="6126467"/>
                  <a:pt x="0" y="4137566"/>
                  <a:pt x="0" y="1684133"/>
                </a:cubicBezTo>
                <a:cubicBezTo>
                  <a:pt x="0" y="1147445"/>
                  <a:pt x="95173" y="632985"/>
                  <a:pt x="269560" y="156710"/>
                </a:cubicBezTo>
                <a:close/>
              </a:path>
            </a:pathLst>
          </a:custGeom>
          <a:solidFill>
            <a:srgbClr val="3A3838">
              <a:alpha val="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0" name="Google Shape;1220;p98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1" name="Google Shape;1221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eenshot: Use Case 3">
  <p:cSld name="CUSTOM_5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99"/>
          <p:cNvSpPr txBox="1"/>
          <p:nvPr>
            <p:ph idx="1" type="body"/>
          </p:nvPr>
        </p:nvSpPr>
        <p:spPr>
          <a:xfrm>
            <a:off x="340407" y="2401300"/>
            <a:ext cx="27363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FC2D3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5" name="Google Shape;1225;p99"/>
          <p:cNvSpPr txBox="1"/>
          <p:nvPr>
            <p:ph type="title"/>
          </p:nvPr>
        </p:nvSpPr>
        <p:spPr>
          <a:xfrm>
            <a:off x="249950" y="683150"/>
            <a:ext cx="26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226" name="Google Shape;1226;p99"/>
          <p:cNvSpPr/>
          <p:nvPr/>
        </p:nvSpPr>
        <p:spPr>
          <a:xfrm>
            <a:off x="3200400" y="285750"/>
            <a:ext cx="6505800" cy="4572000"/>
          </a:xfrm>
          <a:prstGeom prst="rect">
            <a:avLst/>
          </a:prstGeom>
          <a:solidFill>
            <a:srgbClr val="511263"/>
          </a:solidFill>
          <a:ln>
            <a:noFill/>
          </a:ln>
          <a:effectLst>
            <a:outerShdw blurRad="585788" rotWithShape="0" algn="bl" dir="8040000" dist="9525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99"/>
          <p:cNvSpPr txBox="1"/>
          <p:nvPr/>
        </p:nvSpPr>
        <p:spPr>
          <a:xfrm>
            <a:off x="4381825" y="2338650"/>
            <a:ext cx="3996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C2D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PLACE SCREENSHOT HERE</a:t>
            </a:r>
            <a:endParaRPr>
              <a:solidFill>
                <a:srgbClr val="CFC2D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28" name="Google Shape;1228;p99"/>
          <p:cNvSpPr/>
          <p:nvPr/>
        </p:nvSpPr>
        <p:spPr>
          <a:xfrm>
            <a:off x="344033" y="381013"/>
            <a:ext cx="695325" cy="180975"/>
          </a:xfrm>
          <a:prstGeom prst="flowChartProcess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99"/>
          <p:cNvSpPr txBox="1"/>
          <p:nvPr/>
        </p:nvSpPr>
        <p:spPr>
          <a:xfrm>
            <a:off x="320208" y="304800"/>
            <a:ext cx="838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lt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USE CASE  </a:t>
            </a:r>
            <a:endParaRPr/>
          </a:p>
        </p:txBody>
      </p:sp>
      <p:sp>
        <p:nvSpPr>
          <p:cNvPr id="1230" name="Google Shape;1230;p99"/>
          <p:cNvSpPr txBox="1"/>
          <p:nvPr/>
        </p:nvSpPr>
        <p:spPr>
          <a:xfrm>
            <a:off x="7248650" y="4901150"/>
            <a:ext cx="1895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63A3"/>
                </a:solidFill>
                <a:latin typeface="Open Sans"/>
                <a:ea typeface="Open Sans"/>
                <a:cs typeface="Open Sans"/>
                <a:sym typeface="Open Sans"/>
              </a:rPr>
              <a:t>BigID Privileged and Confidential </a:t>
            </a:r>
            <a:endParaRPr sz="900">
              <a:solidFill>
                <a:srgbClr val="9363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4E1459"/>
              </a:gs>
              <a:gs pos="100000">
                <a:srgbClr val="FE00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4" name="Google Shape;123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67525"/>
            <a:ext cx="9144000" cy="2230851"/>
          </a:xfrm>
          <a:prstGeom prst="rect">
            <a:avLst/>
          </a:prstGeom>
          <a:noFill/>
          <a:ln>
            <a:noFill/>
          </a:ln>
          <a:effectLst>
            <a:outerShdw blurRad="685800" rotWithShape="0" algn="bl" dir="5400000" dist="9525">
              <a:srgbClr val="000000">
                <a:alpha val="68630"/>
              </a:srgbClr>
            </a:outerShdw>
          </a:effectLst>
        </p:spPr>
      </p:pic>
      <p:sp>
        <p:nvSpPr>
          <p:cNvPr id="1235" name="Google Shape;1235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6" name="Google Shape;1236;p100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237" name="Google Shape;1237;p100"/>
          <p:cNvSpPr txBox="1"/>
          <p:nvPr>
            <p:ph idx="1" type="subTitle"/>
          </p:nvPr>
        </p:nvSpPr>
        <p:spPr>
          <a:xfrm>
            <a:off x="1683600" y="2827200"/>
            <a:ext cx="5776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lvl="1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/>
        </p:txBody>
      </p:sp>
      <p:sp>
        <p:nvSpPr>
          <p:cNvPr id="1238" name="Google Shape;1238;p100"/>
          <p:cNvSpPr txBox="1"/>
          <p:nvPr/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00"/>
          <p:cNvSpPr txBox="1"/>
          <p:nvPr>
            <p:ph idx="2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Full Page">
  <p:cSld name="CUSTOM_2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0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3" name="Google Shape;1243;p101"/>
          <p:cNvSpPr txBox="1"/>
          <p:nvPr>
            <p:ph idx="1" type="subTitle"/>
          </p:nvPr>
        </p:nvSpPr>
        <p:spPr>
          <a:xfrm>
            <a:off x="311700" y="712925"/>
            <a:ext cx="825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244" name="Google Shape;1244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533575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>
              <a:buNone/>
              <a:defRPr>
                <a:solidFill>
                  <a:srgbClr val="2A96F3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2"/>
          <p:cNvSpPr txBox="1"/>
          <p:nvPr>
            <p:ph idx="12" type="sldNum"/>
          </p:nvPr>
        </p:nvSpPr>
        <p:spPr>
          <a:xfrm>
            <a:off x="8472458" y="459839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8" name="Google Shape;124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604534"/>
            <a:ext cx="381325" cy="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02"/>
          <p:cNvSpPr txBox="1"/>
          <p:nvPr>
            <p:ph idx="1" type="body"/>
          </p:nvPr>
        </p:nvSpPr>
        <p:spPr>
          <a:xfrm>
            <a:off x="844549" y="4687246"/>
            <a:ext cx="77961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7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85.xml"/><Relationship Id="rId44" Type="http://schemas.openxmlformats.org/officeDocument/2006/relationships/theme" Target="../theme/theme3.xml"/><Relationship Id="rId21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0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5112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chivo Black"/>
              <a:buNone/>
              <a:defRPr sz="28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Font typeface="Open Sans"/>
              <a:buChar char="●"/>
              <a:defRPr sz="1800"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○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■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●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○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■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●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Open Sans"/>
              <a:buChar char="○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9F9F9"/>
              </a:buClr>
              <a:buSzPts val="1400"/>
              <a:buFont typeface="Open Sans"/>
              <a:buChar char="■"/>
              <a:defRPr>
                <a:solidFill>
                  <a:srgbClr val="F9F9F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51C75"/>
            </a:gs>
            <a:gs pos="100000">
              <a:srgbClr val="2E033B"/>
            </a:gs>
          </a:gsLst>
          <a:lin ang="1350003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2"/>
          <p:cNvCxnSpPr/>
          <p:nvPr/>
        </p:nvCxnSpPr>
        <p:spPr>
          <a:xfrm>
            <a:off x="548640" y="548640"/>
            <a:ext cx="8046600" cy="0"/>
          </a:xfrm>
          <a:prstGeom prst="straightConnector1">
            <a:avLst/>
          </a:prstGeom>
          <a:noFill/>
          <a:ln cap="rnd" cmpd="sng" w="12700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6" name="Google Shape;276;p4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16756" y="57150"/>
            <a:ext cx="868688" cy="43434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tx1"/>
                </a:solidFill>
              </a:defRPr>
            </a:lvl1pPr>
            <a:lvl2pPr lvl="1" rtl="0" algn="r">
              <a:buNone/>
              <a:defRPr sz="1300">
                <a:solidFill>
                  <a:schemeClr val="tx1"/>
                </a:solidFill>
              </a:defRPr>
            </a:lvl2pPr>
            <a:lvl3pPr lvl="2" rtl="0" algn="r">
              <a:buNone/>
              <a:defRPr sz="1300">
                <a:solidFill>
                  <a:schemeClr val="tx1"/>
                </a:solidFill>
              </a:defRPr>
            </a:lvl3pPr>
            <a:lvl4pPr lvl="3" rtl="0" algn="r">
              <a:buNone/>
              <a:defRPr sz="1300">
                <a:solidFill>
                  <a:schemeClr val="tx1"/>
                </a:solidFill>
              </a:defRPr>
            </a:lvl4pPr>
            <a:lvl5pPr lvl="4" rtl="0" algn="r">
              <a:buNone/>
              <a:defRPr sz="1300">
                <a:solidFill>
                  <a:schemeClr val="tx1"/>
                </a:solidFill>
              </a:defRPr>
            </a:lvl5pPr>
            <a:lvl6pPr lvl="5" rtl="0" algn="r">
              <a:buNone/>
              <a:defRPr sz="1300">
                <a:solidFill>
                  <a:schemeClr val="tx1"/>
                </a:solidFill>
              </a:defRPr>
            </a:lvl6pPr>
            <a:lvl7pPr lvl="6" rtl="0" algn="r">
              <a:buNone/>
              <a:defRPr sz="1300">
                <a:solidFill>
                  <a:schemeClr val="tx1"/>
                </a:solidFill>
              </a:defRPr>
            </a:lvl7pPr>
            <a:lvl8pPr lvl="7" rtl="0" algn="r">
              <a:buNone/>
              <a:defRPr sz="1300">
                <a:solidFill>
                  <a:schemeClr val="tx1"/>
                </a:solidFill>
              </a:defRPr>
            </a:lvl8pPr>
            <a:lvl9pPr lvl="8" rtl="0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56.png"/><Relationship Id="rId5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10"/>
          <p:cNvSpPr txBox="1"/>
          <p:nvPr>
            <p:ph type="title"/>
          </p:nvPr>
        </p:nvSpPr>
        <p:spPr>
          <a:xfrm>
            <a:off x="910800" y="2584425"/>
            <a:ext cx="7322400" cy="4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GTM Planning Workshop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October 2023</a:t>
            </a:r>
            <a:endParaRPr i="1" sz="1800"/>
          </a:p>
        </p:txBody>
      </p:sp>
      <p:sp>
        <p:nvSpPr>
          <p:cNvPr id="1290" name="Google Shape;1290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19"/>
          <p:cNvSpPr txBox="1"/>
          <p:nvPr/>
        </p:nvSpPr>
        <p:spPr>
          <a:xfrm>
            <a:off x="687550" y="1966200"/>
            <a:ext cx="808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3.  Sales Capacity &amp; Cost Planning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359" name="Google Shape;1359;p1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20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 Sales Capacity &amp; Cost Planning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5" name="Google Shape;1365;p120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66" name="Google Shape;1366;p120"/>
          <p:cNvSpPr txBox="1"/>
          <p:nvPr/>
        </p:nvSpPr>
        <p:spPr>
          <a:xfrm>
            <a:off x="548650" y="1150425"/>
            <a:ext cx="25260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Objective: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Building out detailed capacity model to ensure achievement of objectives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Key Outputs: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All GTM resources needed to achieve plan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Timing of hiring/deploying resources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Other Cost Items To Capture</a:t>
            </a:r>
            <a:r>
              <a:rPr b="1" lang="en" sz="1100" u="sng">
                <a:solidFill>
                  <a:schemeClr val="dk1"/>
                </a:solidFill>
              </a:rPr>
              <a:t>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Tools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Ops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Outside help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Add’l T&amp;E for One Time Events - SKO, etc.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67" name="Google Shape;1367;p1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8" name="Google Shape;136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199" y="1455700"/>
            <a:ext cx="584585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20"/>
          <p:cNvSpPr txBox="1"/>
          <p:nvPr/>
        </p:nvSpPr>
        <p:spPr>
          <a:xfrm>
            <a:off x="3209200" y="4597500"/>
            <a:ext cx="5221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</a:rPr>
              <a:t>Template to be provided!</a:t>
            </a:r>
            <a:endParaRPr b="1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21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 Sales Capacity &amp; Cost Planning - Key Drivers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121"/>
          <p:cNvSpPr txBox="1"/>
          <p:nvPr/>
        </p:nvSpPr>
        <p:spPr>
          <a:xfrm>
            <a:off x="641663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76" name="Google Shape;1376;p1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377" name="Google Shape;1377;p121"/>
          <p:cNvGraphicFramePr/>
          <p:nvPr/>
        </p:nvGraphicFramePr>
        <p:xfrm>
          <a:off x="771286" y="962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1751750"/>
                <a:gridCol w="3290400"/>
                <a:gridCol w="28892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/>
                        <a:t>Metrics</a:t>
                      </a:r>
                      <a:endParaRPr b="1" sz="1000" u="sng"/>
                    </a:p>
                  </a:txBody>
                  <a:tcPr marT="27425" marB="27425" marR="18275" marL="182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/>
                        <a:t>Description</a:t>
                      </a:r>
                      <a:endParaRPr b="1" sz="1000" u="sng"/>
                    </a:p>
                  </a:txBody>
                  <a:tcPr marT="27425" marB="27425" marR="18275" marL="182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/>
                        <a:t>Rules of Thumb</a:t>
                      </a:r>
                      <a:endParaRPr b="1" sz="1000" u="sng"/>
                    </a:p>
                  </a:txBody>
                  <a:tcPr marT="27425" marB="27425" marR="18275" marL="182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Starting Rep HC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# of Reps at start of plan timeframe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Depends on business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Ramp </a:t>
                      </a:r>
                      <a:r>
                        <a:rPr b="1" lang="en" sz="1000"/>
                        <a:t>Time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Time it takes for a rep to reach full productivity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Ent:  6-9 months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Productivity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Annual Rev/ARR a rep can produce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Ent: $1.0-1.3M annually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YoY Productivity Increases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Expected annual increase in productivity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5-7% organic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Rep Attrition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% of reps who leave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15-25%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Churn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Amount of ARR base lost annually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Ent: 5-10%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Non-Rep Sources of ARR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ARR from contractual upsells, OEM deals, channel, etc.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5-10% of ARR?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Seasonality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Monthly/quarterly variance in sales driven by market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Prob more driven by rep ramp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Other Spend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Non-standard costs - consultants, add’l tools, SKO, etc.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Depends on business; over-estimate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Expected Revenue / ARR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Overall amount of Sales expected and growth YoY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Depends on business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Add’l Rep HC Needed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Add’l rep HC needed to achieve Sales 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Depends on business; should be monthly #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Support HC Needed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Add’l GTM support HC needed to support add’l Reps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r>
                        <a:rPr lang="en" sz="1000"/>
                        <a:t>:1 SDR; 2:1 SE; 5-30:1 CSM (Accounts) ; Ops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Sales Mgmt HC Needed</a:t>
                      </a:r>
                      <a:endParaRPr b="1"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Add’l Sales Mgmt HC needed to support Add’l Reps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6-8:1</a:t>
                      </a:r>
                      <a:endParaRPr sz="1000"/>
                    </a:p>
                  </a:txBody>
                  <a:tcPr marT="27425" marB="27425" marR="18275" marL="182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8" name="Google Shape;1378;p121"/>
          <p:cNvSpPr/>
          <p:nvPr/>
        </p:nvSpPr>
        <p:spPr>
          <a:xfrm rot="-5400000">
            <a:off x="248248" y="3565040"/>
            <a:ext cx="831600" cy="18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Outputs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379" name="Google Shape;1379;p121"/>
          <p:cNvSpPr txBox="1"/>
          <p:nvPr/>
        </p:nvSpPr>
        <p:spPr>
          <a:xfrm>
            <a:off x="571650" y="4334625"/>
            <a:ext cx="8130900" cy="4002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Leverage data to determine and/or validate inputs/assumptions.</a:t>
            </a:r>
            <a:endParaRPr b="1" i="1"/>
          </a:p>
        </p:txBody>
      </p:sp>
      <p:sp>
        <p:nvSpPr>
          <p:cNvPr id="1380" name="Google Shape;1380;p121"/>
          <p:cNvSpPr/>
          <p:nvPr/>
        </p:nvSpPr>
        <p:spPr>
          <a:xfrm rot="-5400000">
            <a:off x="-271200" y="2015400"/>
            <a:ext cx="1870500" cy="184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Inputs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22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 Sales Capacity &amp; Cost Planning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6" name="Google Shape;1386;p122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387" name="Google Shape;1387;p122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Have your assumptions documented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and understand their limitations (it is a model)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Create a summary that is easily digestable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Create a very very malleable/dynamic model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tweaks will be constant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Making an inflexible model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this will create much more work for you, and add more meetings to the calendar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validating assumptions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Incomplete buy-in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using this work to help build and monitor budgets throughout the year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8" name="Google Shape;1388;p1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23"/>
          <p:cNvSpPr txBox="1"/>
          <p:nvPr/>
        </p:nvSpPr>
        <p:spPr>
          <a:xfrm>
            <a:off x="687550" y="1966200"/>
            <a:ext cx="808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4. The Great Cage-Match™ - Sales vs. Finance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394" name="Google Shape;1394;p1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24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 The Great Cage-Match™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0" name="Google Shape;1400;p124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01" name="Google Shape;1401;p124"/>
          <p:cNvSpPr txBox="1"/>
          <p:nvPr/>
        </p:nvSpPr>
        <p:spPr>
          <a:xfrm>
            <a:off x="548650" y="1150425"/>
            <a:ext cx="2526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 u="sng">
                <a:solidFill>
                  <a:schemeClr val="dk1"/>
                </a:solidFill>
              </a:rPr>
              <a:t>Objective:</a:t>
            </a:r>
            <a:endParaRPr b="1" sz="10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Hash out all points of contention in the plan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 u="sng">
                <a:solidFill>
                  <a:schemeClr val="dk1"/>
                </a:solidFill>
              </a:rPr>
              <a:t>Rules</a:t>
            </a:r>
            <a:r>
              <a:rPr b="1" lang="en" sz="1000" u="sng">
                <a:solidFill>
                  <a:schemeClr val="dk1"/>
                </a:solidFill>
              </a:rPr>
              <a:t>:</a:t>
            </a:r>
            <a:endParaRPr b="1" sz="10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Lock yourself in a room (Zoom) and don’t come out until all points of contention are locked.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 u="sng">
                <a:solidFill>
                  <a:schemeClr val="dk1"/>
                </a:solidFill>
              </a:rPr>
              <a:t>Tactical Steps</a:t>
            </a:r>
            <a:r>
              <a:rPr b="1" lang="en" sz="1000" u="sng">
                <a:solidFill>
                  <a:schemeClr val="dk1"/>
                </a:solidFill>
              </a:rPr>
              <a:t>:</a:t>
            </a:r>
            <a:endParaRPr b="1" sz="1000" u="sng">
              <a:solidFill>
                <a:schemeClr val="dk1"/>
              </a:solidFill>
            </a:endParaRPr>
          </a:p>
          <a:p>
            <a:pPr indent="-1778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Inventory all points of contention ahead of time</a:t>
            </a:r>
            <a:endParaRPr sz="1000">
              <a:solidFill>
                <a:schemeClr val="dk1"/>
              </a:solidFill>
            </a:endParaRPr>
          </a:p>
          <a:p>
            <a:pPr indent="-1778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Have separate Finance and GTM review of points to identify compromise guardrails</a:t>
            </a:r>
            <a:endParaRPr sz="1000">
              <a:solidFill>
                <a:schemeClr val="dk1"/>
              </a:solidFill>
            </a:endParaRPr>
          </a:p>
          <a:p>
            <a:pPr indent="-1778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Literally do the frikkin’ cage match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402" name="Google Shape;1402;p1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3" name="Google Shape;1403;p124"/>
          <p:cNvSpPr txBox="1"/>
          <p:nvPr/>
        </p:nvSpPr>
        <p:spPr>
          <a:xfrm>
            <a:off x="3537763" y="4557150"/>
            <a:ext cx="4929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666666"/>
                </a:solidFill>
              </a:rPr>
              <a:t>Note: I know I’m not using this meme like most people use it.  However, if you know the movie Predator, you know this is actually more a moment of tension, and not of true alignment.</a:t>
            </a:r>
            <a:endParaRPr b="1" i="1" sz="700">
              <a:solidFill>
                <a:srgbClr val="666666"/>
              </a:solidFill>
            </a:endParaRPr>
          </a:p>
        </p:txBody>
      </p:sp>
      <p:pic>
        <p:nvPicPr>
          <p:cNvPr id="1404" name="Google Shape;140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700" y="979475"/>
            <a:ext cx="4930020" cy="3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25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 The Great Cage-Match™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0" name="Google Shape;1410;p125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411" name="Google Shape;1411;p125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Use data and logic as your guide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(and for your arguments)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80-10-10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this should be the last 10!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Build the Finance/Sales relationship and trust all year long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in preparation for this moment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Do this in-person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it’s worth the travel and cost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Finance or Sales dominating planning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Emotional decision making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Being too nice and not landing decisions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that’s why you need to call this a Cage Match!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Skipping this step and letting hard decisions up to someone else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(CEO, board, consultant, etc.) - always less optimal outcome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12" name="Google Shape;1412;p1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26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The 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Great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Cage-Match™ - Predator Aside / Allegory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8" name="Google Shape;1418;p126"/>
          <p:cNvSpPr txBox="1"/>
          <p:nvPr/>
        </p:nvSpPr>
        <p:spPr>
          <a:xfrm>
            <a:off x="10820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19" name="Google Shape;1419;p1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0" name="Google Shape;1420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25" y="2264075"/>
            <a:ext cx="958250" cy="12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126"/>
          <p:cNvSpPr txBox="1"/>
          <p:nvPr/>
        </p:nvSpPr>
        <p:spPr>
          <a:xfrm rot="-5400817">
            <a:off x="501774" y="1430687"/>
            <a:ext cx="126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Dutch - Sales</a:t>
            </a:r>
            <a:endParaRPr b="1" sz="1100"/>
          </a:p>
        </p:txBody>
      </p:sp>
      <p:sp>
        <p:nvSpPr>
          <p:cNvPr id="1422" name="Google Shape;1422;p126"/>
          <p:cNvSpPr txBox="1"/>
          <p:nvPr/>
        </p:nvSpPr>
        <p:spPr>
          <a:xfrm>
            <a:off x="2275563" y="2264075"/>
            <a:ext cx="1707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Former grunt; now a beaurocrat for CIA; co-opts Dutch and team to help with “off the books” intelligence operation</a:t>
            </a:r>
            <a:endParaRPr i="1" sz="1200"/>
          </a:p>
        </p:txBody>
      </p:sp>
      <p:pic>
        <p:nvPicPr>
          <p:cNvPr id="1423" name="Google Shape;1423;p126"/>
          <p:cNvPicPr preferRelativeResize="0"/>
          <p:nvPr/>
        </p:nvPicPr>
        <p:blipFill rotWithShape="1">
          <a:blip r:embed="rId4">
            <a:alphaModFix/>
          </a:blip>
          <a:srcRect b="6829" l="0" r="0" t="0"/>
          <a:stretch/>
        </p:blipFill>
        <p:spPr>
          <a:xfrm>
            <a:off x="1302025" y="942550"/>
            <a:ext cx="958250" cy="128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26"/>
          <p:cNvPicPr preferRelativeResize="0"/>
          <p:nvPr/>
        </p:nvPicPr>
        <p:blipFill rotWithShape="1">
          <a:blip r:embed="rId5">
            <a:alphaModFix/>
          </a:blip>
          <a:srcRect b="0" l="32102" r="27934" t="0"/>
          <a:stretch/>
        </p:blipFill>
        <p:spPr>
          <a:xfrm>
            <a:off x="1302025" y="3585600"/>
            <a:ext cx="958250" cy="1347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26"/>
          <p:cNvSpPr txBox="1"/>
          <p:nvPr/>
        </p:nvSpPr>
        <p:spPr>
          <a:xfrm rot="-5400817">
            <a:off x="501774" y="2752312"/>
            <a:ext cx="126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Dylan - Finance</a:t>
            </a:r>
            <a:endParaRPr b="1" sz="1100"/>
          </a:p>
        </p:txBody>
      </p:sp>
      <p:sp>
        <p:nvSpPr>
          <p:cNvPr id="1426" name="Google Shape;1426;p126"/>
          <p:cNvSpPr txBox="1"/>
          <p:nvPr/>
        </p:nvSpPr>
        <p:spPr>
          <a:xfrm rot="-5400691">
            <a:off x="386726" y="4110062"/>
            <a:ext cx="149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Predator - Planning</a:t>
            </a:r>
            <a:endParaRPr b="1" sz="1100"/>
          </a:p>
        </p:txBody>
      </p:sp>
      <p:sp>
        <p:nvSpPr>
          <p:cNvPr id="1427" name="Google Shape;1427;p126"/>
          <p:cNvSpPr txBox="1"/>
          <p:nvPr/>
        </p:nvSpPr>
        <p:spPr>
          <a:xfrm>
            <a:off x="2331488" y="955575"/>
            <a:ext cx="1707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Grunt; always gets the job done; only performs rescue missions; taking care of his team is #1 priority; </a:t>
            </a:r>
            <a:r>
              <a:rPr i="1" lang="en" sz="1200">
                <a:solidFill>
                  <a:schemeClr val="dk1"/>
                </a:solidFill>
              </a:rPr>
              <a:t>self-righteous</a:t>
            </a:r>
            <a:endParaRPr i="1" sz="1200"/>
          </a:p>
        </p:txBody>
      </p:sp>
      <p:sp>
        <p:nvSpPr>
          <p:cNvPr id="1428" name="Google Shape;1428;p126"/>
          <p:cNvSpPr txBox="1"/>
          <p:nvPr/>
        </p:nvSpPr>
        <p:spPr>
          <a:xfrm>
            <a:off x="2275563" y="3912913"/>
            <a:ext cx="170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Hunter; only out for one thing - blood; only stops when dead</a:t>
            </a:r>
            <a:endParaRPr i="1" sz="1200"/>
          </a:p>
        </p:txBody>
      </p:sp>
      <p:sp>
        <p:nvSpPr>
          <p:cNvPr id="1429" name="Google Shape;1429;p126"/>
          <p:cNvSpPr/>
          <p:nvPr/>
        </p:nvSpPr>
        <p:spPr>
          <a:xfrm rot="5399588">
            <a:off x="2972724" y="2050625"/>
            <a:ext cx="2501100" cy="374100"/>
          </a:xfrm>
          <a:prstGeom prst="triangle">
            <a:avLst>
              <a:gd fmla="val 4955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126"/>
          <p:cNvSpPr txBox="1"/>
          <p:nvPr/>
        </p:nvSpPr>
        <p:spPr>
          <a:xfrm rot="-5400000">
            <a:off x="3268646" y="2097925"/>
            <a:ext cx="1707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Pre-Predator/Planning</a:t>
            </a:r>
            <a:endParaRPr i="1" sz="1000"/>
          </a:p>
        </p:txBody>
      </p:sp>
      <p:sp>
        <p:nvSpPr>
          <p:cNvPr id="1431" name="Google Shape;1431;p126"/>
          <p:cNvSpPr txBox="1"/>
          <p:nvPr/>
        </p:nvSpPr>
        <p:spPr>
          <a:xfrm>
            <a:off x="4410463" y="1359925"/>
            <a:ext cx="1707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Friendly, but cautious.  Once Dutch is aware of being co-opted, self-righteousness and tension takes hold:</a:t>
            </a:r>
            <a:endParaRPr i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“So you cooked up a story and dropped us in a meat grinder.”</a:t>
            </a:r>
            <a:endParaRPr i="1" sz="1200"/>
          </a:p>
        </p:txBody>
      </p:sp>
      <p:sp>
        <p:nvSpPr>
          <p:cNvPr id="1432" name="Google Shape;1432;p126"/>
          <p:cNvSpPr/>
          <p:nvPr/>
        </p:nvSpPr>
        <p:spPr>
          <a:xfrm rot="5399588">
            <a:off x="5122924" y="2050625"/>
            <a:ext cx="2501100" cy="374100"/>
          </a:xfrm>
          <a:prstGeom prst="triangle">
            <a:avLst>
              <a:gd fmla="val 4955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126"/>
          <p:cNvSpPr txBox="1"/>
          <p:nvPr/>
        </p:nvSpPr>
        <p:spPr>
          <a:xfrm rot="-5400000">
            <a:off x="5410521" y="2097925"/>
            <a:ext cx="1707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Predator/Planning Arrives</a:t>
            </a:r>
            <a:endParaRPr i="1" sz="1000"/>
          </a:p>
        </p:txBody>
      </p:sp>
      <p:sp>
        <p:nvSpPr>
          <p:cNvPr id="1434" name="Google Shape;1434;p126"/>
          <p:cNvSpPr/>
          <p:nvPr/>
        </p:nvSpPr>
        <p:spPr>
          <a:xfrm>
            <a:off x="4039100" y="3585600"/>
            <a:ext cx="2336400" cy="826500"/>
          </a:xfrm>
          <a:prstGeom prst="bentUpArrow">
            <a:avLst>
              <a:gd fmla="val 25000" name="adj1"/>
              <a:gd fmla="val 22706" name="adj2"/>
              <a:gd fmla="val 25623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26"/>
          <p:cNvSpPr txBox="1"/>
          <p:nvPr/>
        </p:nvSpPr>
        <p:spPr>
          <a:xfrm>
            <a:off x="6850338" y="1706675"/>
            <a:ext cx="1707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Aligned; common enemy identified; bad blood pushed aside; working together to finish “Predator”</a:t>
            </a:r>
            <a:endParaRPr i="1" sz="1200"/>
          </a:p>
        </p:txBody>
      </p:sp>
      <p:sp>
        <p:nvSpPr>
          <p:cNvPr id="1436" name="Google Shape;1436;p126"/>
          <p:cNvSpPr txBox="1"/>
          <p:nvPr/>
        </p:nvSpPr>
        <p:spPr>
          <a:xfrm>
            <a:off x="6484472" y="3332600"/>
            <a:ext cx="126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/>
              <a:t>Finance loses an arm</a:t>
            </a:r>
            <a:endParaRPr b="1" i="1" sz="1200"/>
          </a:p>
        </p:txBody>
      </p:sp>
      <p:sp>
        <p:nvSpPr>
          <p:cNvPr id="1437" name="Google Shape;1437;p126"/>
          <p:cNvSpPr txBox="1"/>
          <p:nvPr/>
        </p:nvSpPr>
        <p:spPr>
          <a:xfrm>
            <a:off x="7698222" y="3332600"/>
            <a:ext cx="126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/>
              <a:t>Sales wades in the mud</a:t>
            </a:r>
            <a:endParaRPr b="1" i="1" sz="1200"/>
          </a:p>
        </p:txBody>
      </p:sp>
      <p:pic>
        <p:nvPicPr>
          <p:cNvPr id="1438" name="Google Shape;1438;p126"/>
          <p:cNvPicPr preferRelativeResize="0"/>
          <p:nvPr/>
        </p:nvPicPr>
        <p:blipFill rotWithShape="1">
          <a:blip r:embed="rId6">
            <a:alphaModFix/>
          </a:blip>
          <a:srcRect b="0" l="12405" r="7868" t="0"/>
          <a:stretch/>
        </p:blipFill>
        <p:spPr>
          <a:xfrm>
            <a:off x="6484475" y="3799000"/>
            <a:ext cx="1269600" cy="8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26"/>
          <p:cNvSpPr/>
          <p:nvPr/>
        </p:nvSpPr>
        <p:spPr>
          <a:xfrm rot="10799579">
            <a:off x="6479550" y="2885867"/>
            <a:ext cx="2449200" cy="374100"/>
          </a:xfrm>
          <a:prstGeom prst="triangle">
            <a:avLst>
              <a:gd fmla="val 4955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0" name="Google Shape;1440;p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5350" y="3799004"/>
            <a:ext cx="1152484" cy="89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26"/>
          <p:cNvSpPr txBox="1"/>
          <p:nvPr/>
        </p:nvSpPr>
        <p:spPr>
          <a:xfrm>
            <a:off x="6850346" y="2815323"/>
            <a:ext cx="1707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Planning collateral damage</a:t>
            </a:r>
            <a:endParaRPr i="1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27"/>
          <p:cNvSpPr txBox="1"/>
          <p:nvPr/>
        </p:nvSpPr>
        <p:spPr>
          <a:xfrm>
            <a:off x="687550" y="1966200"/>
            <a:ext cx="808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5</a:t>
            </a:r>
            <a:r>
              <a:rPr b="1" lang="en" sz="3600"/>
              <a:t>.  Account Scoring &amp; Territory Design 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447" name="Google Shape;1447;p1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28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 Account Scoring &amp; Territory Design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128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54" name="Google Shape;1454;p128"/>
          <p:cNvSpPr txBox="1"/>
          <p:nvPr/>
        </p:nvSpPr>
        <p:spPr>
          <a:xfrm>
            <a:off x="274320" y="1150425"/>
            <a:ext cx="22680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 u="sng">
                <a:solidFill>
                  <a:schemeClr val="dk1"/>
                </a:solidFill>
              </a:rPr>
              <a:t>Objective:</a:t>
            </a:r>
            <a:endParaRPr b="1" sz="8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Systematic, data-driven approach to building territories to maximize chances of rep and company success. 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 u="sng">
                <a:solidFill>
                  <a:schemeClr val="dk1"/>
                </a:solidFill>
              </a:rPr>
              <a:t>Possible Inputs</a:t>
            </a:r>
            <a:r>
              <a:rPr b="1" lang="en" sz="800" u="sng">
                <a:solidFill>
                  <a:schemeClr val="dk1"/>
                </a:solidFill>
              </a:rPr>
              <a:t>:</a:t>
            </a:r>
            <a:endParaRPr b="1" sz="800" u="sng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Firmographic Data (Annual Rev, EEs, Industry, etc.)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Spend Data (from data providers)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Pipeline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Previous ARR / Renewals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Activity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Intent Data</a:t>
            </a:r>
            <a:endParaRPr sz="800">
              <a:solidFill>
                <a:schemeClr val="dk1"/>
              </a:solidFill>
            </a:endParaRPr>
          </a:p>
          <a:p>
            <a:pPr indent="-1651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Bespoke items - # of folks in a specific dept. (seat proxy)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 u="sng">
                <a:solidFill>
                  <a:schemeClr val="dk1"/>
                </a:solidFill>
              </a:rPr>
              <a:t>Calculation Rules of Thumb:</a:t>
            </a:r>
            <a:endParaRPr b="1" sz="800" u="sng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Use ARR correlations to determine input weights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Use percentiles to create a relative weighting and to make it easier to “blend” inputs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455" name="Google Shape;1455;p1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56" name="Google Shape;1456;p128"/>
          <p:cNvGraphicFramePr/>
          <p:nvPr/>
        </p:nvGraphicFramePr>
        <p:xfrm>
          <a:off x="2862072" y="1554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{5F7215C3-8B4B-4131-B652-7277F56909A7}</a:tableStyleId>
              </a:tblPr>
              <a:tblGrid>
                <a:gridCol w="769250"/>
                <a:gridCol w="769250"/>
                <a:gridCol w="769250"/>
                <a:gridCol w="769250"/>
                <a:gridCol w="769250"/>
                <a:gridCol w="769250"/>
                <a:gridCol w="769250"/>
                <a:gridCol w="769250"/>
              </a:tblGrid>
              <a:tr h="375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FY24 Owner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Accounts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Customers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Account Score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Open Opps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Pipeline Value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Yr ARR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Renewals Due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3764"/>
                    </a:solidFill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Commercial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3,821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$1,480,925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$146,857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$84,000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 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3,343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$4,284,950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$1,248,710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 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2,271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$2,700,200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$489,864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 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4,654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$1,852,000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$955,709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$562,662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 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$2,563,000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$178,425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$70,400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 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$3,588,125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$1,112,915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$1,354,568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RVP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8,043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$1,127,000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-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1131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27,440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$17,596,200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$4,132,480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$2,071,630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1457" name="Google Shape;1457;p128"/>
          <p:cNvSpPr txBox="1"/>
          <p:nvPr/>
        </p:nvSpPr>
        <p:spPr>
          <a:xfrm>
            <a:off x="3328475" y="3918825"/>
            <a:ext cx="5221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</a:rPr>
              <a:t>Template to be provided!</a:t>
            </a:r>
            <a:endParaRPr b="1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11"/>
          <p:cNvSpPr txBox="1"/>
          <p:nvPr/>
        </p:nvSpPr>
        <p:spPr>
          <a:xfrm>
            <a:off x="529875" y="518400"/>
            <a:ext cx="80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Before We Start…</a:t>
            </a:r>
            <a:endParaRPr b="1" sz="1700"/>
          </a:p>
        </p:txBody>
      </p:sp>
      <p:sp>
        <p:nvSpPr>
          <p:cNvPr id="1296" name="Google Shape;1296;p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97" name="Google Shape;1297;p111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Do’s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Don'ts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Get started early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(NOW!)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Make a timeline/roadmap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and hold people to it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Get EVERYONE involved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this is not a GTM only initiative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Ask for help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plenty of folks out there (and Vendors) that want to help here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80-10-10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- 80% is easy, 10% is difficult, the last 10% is very difficult; Get your 80% knocked out, identify your consensus team/escalation path early to work through trade offs/consensus on this last 20%.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Over-engineer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if you’re going down something that seems like a rabbit hole, it definitely is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Rely solely on templates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Set up planning meetings last minute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 Q4 calendars are BUSY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Short change communication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aim for perfection here!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Fall for “the savior” planning tool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they can actually hinder planning progress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29"/>
          <p:cNvSpPr txBox="1"/>
          <p:nvPr/>
        </p:nvSpPr>
        <p:spPr>
          <a:xfrm>
            <a:off x="548646" y="524575"/>
            <a:ext cx="806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 Account Scoring &amp; Territory Design</a:t>
            </a:r>
            <a:r>
              <a:rPr b="1" lang="en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Hacks &amp; Pitfalls</a:t>
            </a:r>
            <a:endParaRPr b="1"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129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464" name="Google Shape;1464;p129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Don’t overthink it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football cities to start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Use 3rd party vendors to supplement your CRM data for account scoring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Use heuristics around a good territory size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X account score, Y # of customers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Account activity data is very useful when territories are shrinking in size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which accounts haven’t been touched in 90 days?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Maps help leadership digest the data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You can update territories more than once a year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(as long as you’re not making a material difference to folks ability to earn)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Trying to get your data 100% perfect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very quickly diminishing returns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reviewing early and often with Sales Managers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you need their buy-in to get the reps on board (reps don’t look at scores, they look at accounts)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Creating territories that are misaligned with comp structure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effectively communicating what accounts are changing hands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(and what is being taken away)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Do you really need verticals right now?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Buying a tool too soon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spreadsheets work surprisingly well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65" name="Google Shape;1465;p1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30"/>
          <p:cNvSpPr txBox="1"/>
          <p:nvPr/>
        </p:nvSpPr>
        <p:spPr>
          <a:xfrm>
            <a:off x="687550" y="1966200"/>
            <a:ext cx="808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6.  Pipeline Planning</a:t>
            </a:r>
            <a:r>
              <a:rPr b="1" lang="en" sz="3600"/>
              <a:t> 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471" name="Google Shape;1471;p1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31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 Pipeline Planning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7" name="Google Shape;1477;p131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78" name="Google Shape;1478;p131"/>
          <p:cNvSpPr txBox="1"/>
          <p:nvPr/>
        </p:nvSpPr>
        <p:spPr>
          <a:xfrm>
            <a:off x="548650" y="1150425"/>
            <a:ext cx="2526000" cy="3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Objective: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Set pipeline targets that align with revenue objectives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Recommended Approach</a:t>
            </a:r>
            <a:r>
              <a:rPr b="1" lang="en" sz="1100" u="sng">
                <a:solidFill>
                  <a:schemeClr val="dk1"/>
                </a:solidFill>
              </a:rPr>
              <a:t>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Use HC, Quota and Win Rate to determine pipe gen target.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Allocate target based on expected contribution of pipe sources.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Alt. Approaches</a:t>
            </a:r>
            <a:r>
              <a:rPr b="1" lang="en" sz="1100" u="sng">
                <a:solidFill>
                  <a:schemeClr val="dk1"/>
                </a:solidFill>
              </a:rPr>
              <a:t>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Pipeline waterfall - good luck!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Leads → Pipeline - Logically makes a ton of sense, but I advise to start “in the middle”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</p:txBody>
      </p:sp>
      <p:sp>
        <p:nvSpPr>
          <p:cNvPr id="1479" name="Google Shape;1479;p1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0" name="Google Shape;1480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125" y="1080700"/>
            <a:ext cx="4224527" cy="33563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32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 Pipeline Planning - A Simple Model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6" name="Google Shape;1486;p132"/>
          <p:cNvSpPr txBox="1"/>
          <p:nvPr/>
        </p:nvSpPr>
        <p:spPr>
          <a:xfrm>
            <a:off x="296064" y="3301090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487" name="Google Shape;1487;p1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88" name="Google Shape;1488;p132"/>
          <p:cNvGraphicFramePr/>
          <p:nvPr/>
        </p:nvGraphicFramePr>
        <p:xfrm>
          <a:off x="2761291" y="143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{5F7215C3-8B4B-4131-B652-7277F56909A7}</a:tableStyleId>
              </a:tblPr>
              <a:tblGrid>
                <a:gridCol w="2038350"/>
                <a:gridCol w="952500"/>
                <a:gridCol w="952500"/>
                <a:gridCol w="952500"/>
                <a:gridCol w="952500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 Atlantic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2024-Q1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2024-Q2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2024-Q3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2024-Q4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Sales Manager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EAD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Quarter Quota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Coverage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7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</a:t>
                      </a:r>
                      <a:endParaRPr sz="1100">
                        <a:solidFill>
                          <a:srgbClr val="3F3F7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EAD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Pipe Create Target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$ 2,400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$ 4,800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$ 7,200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$ 9,600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89" name="Google Shape;1489;p132"/>
          <p:cNvGraphicFramePr/>
          <p:nvPr/>
        </p:nvGraphicFramePr>
        <p:xfrm>
          <a:off x="2580950" y="309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{5F7215C3-8B4B-4131-B652-7277F56909A7}</a:tableStyleId>
              </a:tblPr>
              <a:tblGrid>
                <a:gridCol w="1314450"/>
                <a:gridCol w="952500"/>
                <a:gridCol w="952500"/>
                <a:gridCol w="952500"/>
                <a:gridCol w="952500"/>
                <a:gridCol w="952500"/>
              </a:tblGrid>
              <a:tr h="2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Allocation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2024-Q1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2024-Q2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2024-Q3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2024-Q4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20376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20%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$960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$1,440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$1,920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SDR Outbound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20%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$960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$1,440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$1,920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30%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$960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$1,440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$1,920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20%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$960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$1,440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$1,920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CSM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10%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$960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$1,440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$1,920</a:t>
                      </a:r>
                      <a:endParaRPr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Total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100%</a:t>
                      </a:r>
                      <a:endParaRPr b="1"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$2,400</a:t>
                      </a:r>
                      <a:endParaRPr b="1"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$4,800</a:t>
                      </a:r>
                      <a:endParaRPr b="1"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$7,200</a:t>
                      </a:r>
                      <a:endParaRPr b="1"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$9,600</a:t>
                      </a:r>
                      <a:endParaRPr b="1" sz="1000"/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0" name="Google Shape;1490;p132"/>
          <p:cNvSpPr txBox="1"/>
          <p:nvPr/>
        </p:nvSpPr>
        <p:spPr>
          <a:xfrm>
            <a:off x="344425" y="1353300"/>
            <a:ext cx="23424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</a:rPr>
              <a:t>Step 1: Overall Target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# Reps x Quarterly Quota x Needed Coverage = Overall Pipe Create Target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</a:endParaRPr>
          </a:p>
        </p:txBody>
      </p:sp>
      <p:sp>
        <p:nvSpPr>
          <p:cNvPr id="1491" name="Google Shape;1491;p132"/>
          <p:cNvSpPr txBox="1"/>
          <p:nvPr/>
        </p:nvSpPr>
        <p:spPr>
          <a:xfrm>
            <a:off x="347474" y="2990100"/>
            <a:ext cx="2139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</a:rPr>
              <a:t>Step 2: Assigning Sources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Historical Attribution x Strategic Adjustments (e.g., we’re making an investment in partners and want them to produce more pipe) = Pipe by Source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92" name="Google Shape;1492;p132"/>
          <p:cNvSpPr txBox="1"/>
          <p:nvPr/>
        </p:nvSpPr>
        <p:spPr>
          <a:xfrm>
            <a:off x="3095000" y="4735275"/>
            <a:ext cx="5221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</a:rPr>
              <a:t>Template to be provided!</a:t>
            </a:r>
            <a:endParaRPr b="1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3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 Pipeline Planning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8" name="Google Shape;1498;p133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499" name="Google Shape;1499;p133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Simple is beautiful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Align expectations across pipe generating function leaders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Use inverse of your Win Rate to determine coverage needs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(e.g., 25% win rate = 4x Coverage)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 u="sng">
                          <a:solidFill>
                            <a:schemeClr val="dk1"/>
                          </a:solidFill>
                        </a:rPr>
                        <a:t>Do Not Over Complicate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this is very easy to do with pipeline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monitoring target progression throughout the year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should be right up their with quota performance measuring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Thinking Ramping Reps need less pipe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they need more!!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00" name="Google Shape;1500;p1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34"/>
          <p:cNvSpPr txBox="1"/>
          <p:nvPr/>
        </p:nvSpPr>
        <p:spPr>
          <a:xfrm>
            <a:off x="687550" y="1966200"/>
            <a:ext cx="808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7.  GTM Compensation Planning</a:t>
            </a:r>
            <a:r>
              <a:rPr b="1" lang="en" sz="3600"/>
              <a:t> 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506" name="Google Shape;1506;p1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35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7.  GTM Compensation Planning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2" name="Google Shape;1512;p135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513" name="Google Shape;1513;p135"/>
          <p:cNvSpPr txBox="1"/>
          <p:nvPr/>
        </p:nvSpPr>
        <p:spPr>
          <a:xfrm>
            <a:off x="548650" y="1150425"/>
            <a:ext cx="2526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Objective:</a:t>
            </a:r>
            <a:endParaRPr b="1" sz="9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Align</a:t>
            </a:r>
            <a:r>
              <a:rPr lang="en" sz="900">
                <a:solidFill>
                  <a:schemeClr val="dk1"/>
                </a:solidFill>
              </a:rPr>
              <a:t> efforts of your sales team with business objectives.  Unless absolutely needed…should be evolution not revolution.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Approach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 comp steering committee is essential to driving the process forward in an efficient fashion. Ensure Finance provided a tops down comp target.  Start with key “Focus Areas” - don’t evaluate things you know are working.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Key Trends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Utilizing NDR metrics for CS </a:t>
            </a:r>
            <a:r>
              <a:rPr i="1" lang="en" sz="900">
                <a:solidFill>
                  <a:schemeClr val="dk1"/>
                </a:solidFill>
              </a:rPr>
              <a:t>AND Sales</a:t>
            </a:r>
            <a:endParaRPr i="1"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Pipe progression for key pipe gen roles (SDRs, Partners)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Spend ROI for Marketing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514" name="Google Shape;1514;p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5" name="Google Shape;1515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500" y="1461050"/>
            <a:ext cx="5139150" cy="28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36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7.  GTM Compensation Planning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1" name="Google Shape;1521;p136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522" name="Google Shape;1522;p136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Start early and roll-out on time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Comp estimators are #1 tool for reps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if you don’t provide, they will waste time creating on their own (and it will be wrong)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Keep it so darn simple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do you really need individual commission rates (ICRs)?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Attend Scale’s comp seminars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incredibly experienced comp folks on the Scale team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getting field sales input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hey will spot any gaps quickly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Thinking comp fixes everything (set it and forget it)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process, manager oversight, enablement are just as important, if not more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Staying in spreadsheets too long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too many great (cheap) tools out there now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sharing Quotas, Territories with comp roll-out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will just lead to more and more questions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23" name="Google Shape;1523;p1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37"/>
          <p:cNvSpPr txBox="1"/>
          <p:nvPr/>
        </p:nvSpPr>
        <p:spPr>
          <a:xfrm>
            <a:off x="687550" y="1966200"/>
            <a:ext cx="808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8.  Communication &amp; Roll-Out</a:t>
            </a:r>
            <a:r>
              <a:rPr b="1" lang="en" sz="3600"/>
              <a:t> 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529" name="Google Shape;1529;p1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38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8.  Communication &amp; Roll-Out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5" name="Google Shape;1535;p138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536" name="Google Shape;1536;p138"/>
          <p:cNvSpPr txBox="1"/>
          <p:nvPr/>
        </p:nvSpPr>
        <p:spPr>
          <a:xfrm>
            <a:off x="548650" y="1150425"/>
            <a:ext cx="25260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Objective: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Roll out the GTM plan with minimal friction, allowing the field to focus on the job at hand.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Order of Operations</a:t>
            </a:r>
            <a:r>
              <a:rPr b="1" lang="en" sz="1100" u="sng">
                <a:solidFill>
                  <a:schemeClr val="dk1"/>
                </a:solidFill>
              </a:rPr>
              <a:t>:</a:t>
            </a:r>
            <a:endParaRPr b="1" sz="1100" u="sng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Exec Team review of changes (all leadership should know what is changing)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GTM Leadership Review (do not surprise them)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Field Advocate review (controlled leak)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Practice, practice, practice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Full Field roll-out at SKO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37" name="Google Shape;1537;p1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8" name="Google Shape;1538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497" y="1578625"/>
            <a:ext cx="2805401" cy="26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225" y="1765474"/>
            <a:ext cx="2900250" cy="22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2"/>
          <p:cNvSpPr txBox="1"/>
          <p:nvPr/>
        </p:nvSpPr>
        <p:spPr>
          <a:xfrm>
            <a:off x="529875" y="518400"/>
            <a:ext cx="80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Agenda</a:t>
            </a:r>
            <a:r>
              <a:rPr b="1" lang="en" sz="1700"/>
              <a:t> </a:t>
            </a:r>
            <a:endParaRPr b="1" sz="1700"/>
          </a:p>
        </p:txBody>
      </p:sp>
      <p:sp>
        <p:nvSpPr>
          <p:cNvPr id="1303" name="Google Shape;1303;p1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4" name="Google Shape;1304;p112"/>
          <p:cNvSpPr txBox="1"/>
          <p:nvPr/>
        </p:nvSpPr>
        <p:spPr>
          <a:xfrm>
            <a:off x="529875" y="908925"/>
            <a:ext cx="8084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High-Level Financial Plans (Tops-Down)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“Bottoms-Up” from GTM Leadership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Sales Capacity &amp; Cost Planning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The Great Cage Match™ - Sales vs. Finance </a:t>
            </a:r>
            <a:r>
              <a:rPr i="1" lang="en" sz="1600">
                <a:solidFill>
                  <a:schemeClr val="dk1"/>
                </a:solidFill>
              </a:rPr>
              <a:t>(kind of kidding)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Account Scoring &amp; Territory Design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Pipeline Planning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GTM Compensation Planning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Communication &amp; Roll-Out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Overall Timeline - Bringing It All Together</a:t>
            </a:r>
            <a:endParaRPr sz="1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39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8.  Communication &amp; Roll-Out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5" name="Google Shape;1545;p139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546" name="Google Shape;1546;p139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Leverage SKO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Roll out as early as possible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silence void gets filled with worry and rumors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Actively identify your risks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(individual or teams) and get ahead of these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Seed the field with advocates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get your most tenured/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influential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reps on board early and use them to influence the rest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Dry run the heck out of it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this is the step to get perfect; tell a story, use humor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Uncontrolled leaks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have NDA level trust in your inner circle)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publish a FAQ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Surprise your leaders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take feedback if you got something REALLY wrong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(e.g., Delta’s 2024 SkyMiles program)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47" name="Google Shape;1547;p1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8" name="Google Shape;1548;p139"/>
          <p:cNvPicPr preferRelativeResize="0"/>
          <p:nvPr/>
        </p:nvPicPr>
        <p:blipFill rotWithShape="1">
          <a:blip r:embed="rId3">
            <a:alphaModFix/>
          </a:blip>
          <a:srcRect b="0" l="4212" r="4221" t="0"/>
          <a:stretch/>
        </p:blipFill>
        <p:spPr>
          <a:xfrm>
            <a:off x="5625925" y="3117275"/>
            <a:ext cx="1937175" cy="5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40"/>
          <p:cNvSpPr txBox="1"/>
          <p:nvPr/>
        </p:nvSpPr>
        <p:spPr>
          <a:xfrm>
            <a:off x="687550" y="1966200"/>
            <a:ext cx="808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9.  Overall Timeline - Bringing It All Together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554" name="Google Shape;1554;p1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41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9.  Overall Timeline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p141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561" name="Google Shape;1561;p1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2" name="Google Shape;1562;p141"/>
          <p:cNvSpPr txBox="1"/>
          <p:nvPr/>
        </p:nvSpPr>
        <p:spPr>
          <a:xfrm>
            <a:off x="548650" y="1150425"/>
            <a:ext cx="2526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Objective:</a:t>
            </a:r>
            <a:endParaRPr b="1" sz="9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Clearly communicate planning steps, timeline, dependencies, deadlines, etc. to all stakeholders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Key Dates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Start planning at least 4 months before start of year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Board approval should be well before beginning of year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Roll-out should be closest to start of year as humanly possible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Critical Items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Have all stakeholders sign off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Must have singular PM - Ops?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Think more parallel, less serial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Never be afraid to finish early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563" name="Google Shape;156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650" y="1046250"/>
            <a:ext cx="7065027" cy="3622201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4" name="Google Shape;1564;p141"/>
          <p:cNvSpPr txBox="1"/>
          <p:nvPr/>
        </p:nvSpPr>
        <p:spPr>
          <a:xfrm>
            <a:off x="3095000" y="4735275"/>
            <a:ext cx="5221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</a:rPr>
              <a:t>Template to be provided!</a:t>
            </a:r>
            <a:endParaRPr b="1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42"/>
          <p:cNvSpPr txBox="1"/>
          <p:nvPr>
            <p:ph type="title"/>
          </p:nvPr>
        </p:nvSpPr>
        <p:spPr>
          <a:xfrm>
            <a:off x="1437950" y="2094500"/>
            <a:ext cx="62682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1570" name="Google Shape;1570;p1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13"/>
          <p:cNvSpPr txBox="1"/>
          <p:nvPr/>
        </p:nvSpPr>
        <p:spPr>
          <a:xfrm>
            <a:off x="687550" y="1966200"/>
            <a:ext cx="808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b="1" lang="en" sz="3600"/>
              <a:t>High-Level Financial Plan (Tops-Down)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310" name="Google Shape;1310;p1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14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Tops-Down Plan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6" name="Google Shape;1316;p114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17" name="Google Shape;1317;p114"/>
          <p:cNvSpPr txBox="1"/>
          <p:nvPr/>
        </p:nvSpPr>
        <p:spPr>
          <a:xfrm>
            <a:off x="548650" y="1150425"/>
            <a:ext cx="25260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Objective: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Putting expectations from Execs and Board into hard numbers.  Aka, aligning on “foundation” of plan.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 u="sng">
                <a:solidFill>
                  <a:schemeClr val="dk1"/>
                </a:solidFill>
              </a:rPr>
              <a:t>Metrics to Be Provided:</a:t>
            </a:r>
            <a:endParaRPr b="1" sz="1100" u="sng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ARR/Rev Growth Rates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NDR Target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New Biz/Upsell ARR/Rev Split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Product-Level ARR/Rev Splits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Overall Cost Envelope / </a:t>
            </a:r>
            <a:r>
              <a:rPr b="1" lang="en" sz="1100" u="sng">
                <a:solidFill>
                  <a:schemeClr val="dk1"/>
                </a:solidFill>
              </a:rPr>
              <a:t>Efficiency</a:t>
            </a:r>
            <a:endParaRPr b="1" sz="1100" u="sng">
              <a:solidFill>
                <a:schemeClr val="dk1"/>
              </a:solidFill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Magic Number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Rule of 40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18" name="Google Shape;1318;p1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9" name="Google Shape;131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000" y="1261725"/>
            <a:ext cx="5413249" cy="312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15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Tops-Down Plan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115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326" name="Google Shape;1326;p115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Build 2-3 year plan 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1 year plan doesn’t set up for following years and may miss needed costs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Leverage benchmarks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(Scale has these)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Know where to stop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if you’re starting to do Geo/BU-based planning at this point, you’ve gone too far!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Iterate down a rabbit hole too early -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start with high-level, almost “swag” numbers.  Iterate once you get more feedback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Start conflicts with finance at this stage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get data to back why something may not work (more on this needed healthy tension later…)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27" name="Google Shape;1327;p1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16"/>
          <p:cNvSpPr txBox="1"/>
          <p:nvPr/>
        </p:nvSpPr>
        <p:spPr>
          <a:xfrm>
            <a:off x="687550" y="1966200"/>
            <a:ext cx="808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2. Bottoms-Up From GTM Leadership</a:t>
            </a:r>
            <a:endParaRPr b="1" i="1">
              <a:solidFill>
                <a:srgbClr val="0095F7"/>
              </a:solidFill>
            </a:endParaRPr>
          </a:p>
        </p:txBody>
      </p:sp>
      <p:sp>
        <p:nvSpPr>
          <p:cNvPr id="1333" name="Google Shape;1333;p1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17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 Bottoms-Up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Plan - Overview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117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340" name="Google Shape;1340;p117"/>
          <p:cNvSpPr txBox="1"/>
          <p:nvPr/>
        </p:nvSpPr>
        <p:spPr>
          <a:xfrm>
            <a:off x="548650" y="1150425"/>
            <a:ext cx="2526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Objective:</a:t>
            </a:r>
            <a:endParaRPr b="1" sz="9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Gather feedback from folks closest to the customer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Structure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Market Trends → Key Objectives (from Tops-Down) →  Key Initiatives (to achieve Objectives) →  Detailed Proposed Investments (HC, Locations, etc.) → Rev/ARR Expected with Investments → Dependencies/Needs from Other Functions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 u="sng">
                <a:solidFill>
                  <a:schemeClr val="dk1"/>
                </a:solidFill>
              </a:rPr>
              <a:t>Review Timing &amp; Attendees</a:t>
            </a:r>
            <a:r>
              <a:rPr b="1" lang="en" sz="900" u="sng">
                <a:solidFill>
                  <a:schemeClr val="dk1"/>
                </a:solidFill>
              </a:rPr>
              <a:t>: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3-4 weeks for leaders to complete plans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Schedule a 0.5-1.0 day session to review all plans at once, all GTM leaders attend all sessions (power here!)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Include key stakeholders - Finance, Marketing, Ops, Product, Services, etc.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341" name="Google Shape;1341;p1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2" name="Google Shape;13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275" y="1194950"/>
            <a:ext cx="3338573" cy="1610601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43" name="Google Shape;1343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625" y="2110325"/>
            <a:ext cx="3338573" cy="1763849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44" name="Google Shape;1344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500" y="3106626"/>
            <a:ext cx="3338573" cy="1566579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5" name="Google Shape;1345;p117"/>
          <p:cNvSpPr txBox="1"/>
          <p:nvPr/>
        </p:nvSpPr>
        <p:spPr>
          <a:xfrm>
            <a:off x="3095000" y="4735275"/>
            <a:ext cx="5221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666666"/>
                </a:solidFill>
              </a:rPr>
              <a:t>Template to be provided!</a:t>
            </a:r>
            <a:endParaRPr b="1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18"/>
          <p:cNvSpPr txBox="1"/>
          <p:nvPr/>
        </p:nvSpPr>
        <p:spPr>
          <a:xfrm>
            <a:off x="548646" y="524575"/>
            <a:ext cx="80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 Bottoms-Up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Plan - Hacks &amp; Pitfalls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118"/>
          <p:cNvSpPr txBox="1"/>
          <p:nvPr/>
        </p:nvSpPr>
        <p:spPr>
          <a:xfrm>
            <a:off x="548639" y="2075565"/>
            <a:ext cx="173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A5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1352" name="Google Shape;1352;p118"/>
          <p:cNvGraphicFramePr/>
          <p:nvPr/>
        </p:nvGraphicFramePr>
        <p:xfrm>
          <a:off x="529800" y="954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{E31E8DB1-A631-40E1-BD7E-C0CF974DB298}</a:tableStyleId>
              </a:tblPr>
              <a:tblGrid>
                <a:gridCol w="4013500"/>
                <a:gridCol w="401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Hacks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B76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Pitfalls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C006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As best as possible, align with tops down guidance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(Growth Rates, NDR, etc.)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Get cross-functional partners involved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Identify timeline for delivery and then shave off a week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- constraints help stopping over thinking here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Skipping this step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(so many do…)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Asking for too much detail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(territory/account specifics, etc.)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Not having all GTM leaders attend all sessions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- cross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pollination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across teams is incredible!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53" name="Google Shape;1353;p1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gID v1.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Intelligen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gID 2023 Theme Template 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