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1" r:id="rId5"/>
    <p:sldMasterId id="2147483702" r:id="rId6"/>
    <p:sldMasterId id="214748370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  <p:sldId id="317" r:id="rId70"/>
    <p:sldId id="318" r:id="rId71"/>
    <p:sldId id="319" r:id="rId72"/>
    <p:sldId id="320" r:id="rId73"/>
    <p:sldId id="321" r:id="rId74"/>
    <p:sldId id="322" r:id="rId75"/>
    <p:sldId id="323" r:id="rId76"/>
    <p:sldId id="324" r:id="rId77"/>
    <p:sldId id="325" r:id="rId78"/>
    <p:sldId id="326" r:id="rId79"/>
    <p:sldId id="327" r:id="rId80"/>
    <p:sldId id="328" r:id="rId81"/>
    <p:sldId id="329" r:id="rId82"/>
    <p:sldId id="330" r:id="rId83"/>
    <p:sldId id="331" r:id="rId84"/>
  </p:sldIdLst>
  <p:sldSz cy="6858000" cx="12192000"/>
  <p:notesSz cx="6858000" cy="9144000"/>
  <p:embeddedFontLst>
    <p:embeddedFont>
      <p:font typeface="Hanken Grotesk"/>
      <p:regular r:id="rId85"/>
      <p:bold r:id="rId86"/>
      <p:italic r:id="rId87"/>
      <p:boldItalic r:id="rId88"/>
    </p:embeddedFont>
    <p:embeddedFont>
      <p:font typeface="Raleway Thin"/>
      <p:regular r:id="rId89"/>
      <p:bold r:id="rId90"/>
      <p:italic r:id="rId91"/>
      <p:boldItalic r:id="rId92"/>
    </p:embeddedFont>
    <p:embeddedFont>
      <p:font typeface="Work Sans SemiBold"/>
      <p:regular r:id="rId93"/>
      <p:bold r:id="rId94"/>
      <p:italic r:id="rId95"/>
      <p:boldItalic r:id="rId96"/>
    </p:embeddedFont>
    <p:embeddedFont>
      <p:font typeface="Work Sans"/>
      <p:regular r:id="rId97"/>
      <p:bold r:id="rId98"/>
      <p:italic r:id="rId99"/>
      <p:boldItalic r:id="rId100"/>
    </p:embeddedFont>
    <p:embeddedFont>
      <p:font typeface="Work Sans Light"/>
      <p:regular r:id="rId101"/>
      <p:bold r:id="rId102"/>
      <p:italic r:id="rId103"/>
      <p:boldItalic r:id="rId104"/>
    </p:embeddedFont>
    <p:embeddedFont>
      <p:font typeface="Outfit SemiBold"/>
      <p:regular r:id="rId105"/>
      <p:bold r:id="rId106"/>
    </p:embeddedFont>
    <p:embeddedFont>
      <p:font typeface="DM Mono"/>
      <p:regular r:id="rId107"/>
      <p:italic r:id="rId108"/>
    </p:embeddedFont>
    <p:embeddedFont>
      <p:font typeface="Century Gothic"/>
      <p:regular r:id="rId109"/>
      <p:bold r:id="rId110"/>
      <p:italic r:id="rId111"/>
      <p:boldItalic r:id="rId112"/>
    </p:embeddedFont>
    <p:embeddedFont>
      <p:font typeface="Raleway SemiBold"/>
      <p:regular r:id="rId113"/>
      <p:bold r:id="rId114"/>
      <p:italic r:id="rId115"/>
      <p:boldItalic r:id="rId116"/>
    </p:embeddedFont>
    <p:embeddedFont>
      <p:font typeface="Raleway ExtraBold"/>
      <p:bold r:id="rId117"/>
      <p:boldItalic r:id="rId118"/>
    </p:embeddedFont>
    <p:embeddedFont>
      <p:font typeface="Outfit"/>
      <p:regular r:id="rId119"/>
      <p:bold r:id="rId120"/>
    </p:embeddedFont>
    <p:embeddedFont>
      <p:font typeface="Outfit Medium"/>
      <p:regular r:id="rId121"/>
      <p:bold r:id="rId1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134">
          <p15:clr>
            <a:srgbClr val="747775"/>
          </p15:clr>
        </p15:guide>
        <p15:guide id="2" pos="262">
          <p15:clr>
            <a:srgbClr val="747775"/>
          </p15:clr>
        </p15:guide>
        <p15:guide id="3" orient="horz" pos="96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852BB3B-E5F0-4B5F-956A-1611DF97D5D9}">
  <a:tblStyle styleId="{D852BB3B-E5F0-4B5F-956A-1611DF97D5D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34"/>
        <p:guide pos="262"/>
        <p:guide pos="968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107" Type="http://schemas.openxmlformats.org/officeDocument/2006/relationships/font" Target="fonts/DMMono-regular.fntdata"/><Relationship Id="rId106" Type="http://schemas.openxmlformats.org/officeDocument/2006/relationships/font" Target="fonts/OutfitSemiBold-bold.fntdata"/><Relationship Id="rId105" Type="http://schemas.openxmlformats.org/officeDocument/2006/relationships/font" Target="fonts/OutfitSemiBold-regular.fntdata"/><Relationship Id="rId104" Type="http://schemas.openxmlformats.org/officeDocument/2006/relationships/font" Target="fonts/WorkSansLight-boldItalic.fntdata"/><Relationship Id="rId109" Type="http://schemas.openxmlformats.org/officeDocument/2006/relationships/font" Target="fonts/CenturyGothic-regular.fntdata"/><Relationship Id="rId108" Type="http://schemas.openxmlformats.org/officeDocument/2006/relationships/font" Target="fonts/DMMono-italic.fntdata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9" Type="http://schemas.openxmlformats.org/officeDocument/2006/relationships/slide" Target="slides/slide41.xml"/><Relationship Id="rId103" Type="http://schemas.openxmlformats.org/officeDocument/2006/relationships/font" Target="fonts/WorkSansLight-italic.fntdata"/><Relationship Id="rId102" Type="http://schemas.openxmlformats.org/officeDocument/2006/relationships/font" Target="fonts/WorkSansLight-bold.fntdata"/><Relationship Id="rId101" Type="http://schemas.openxmlformats.org/officeDocument/2006/relationships/font" Target="fonts/WorkSansLight-regular.fntdata"/><Relationship Id="rId100" Type="http://schemas.openxmlformats.org/officeDocument/2006/relationships/font" Target="fonts/WorkSans-boldItalic.fntdata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6" Type="http://schemas.openxmlformats.org/officeDocument/2006/relationships/slide" Target="slides/slide18.xml"/><Relationship Id="rId121" Type="http://schemas.openxmlformats.org/officeDocument/2006/relationships/font" Target="fonts/OutfitMedium-regular.fntdata"/><Relationship Id="rId25" Type="http://schemas.openxmlformats.org/officeDocument/2006/relationships/slide" Target="slides/slide17.xml"/><Relationship Id="rId120" Type="http://schemas.openxmlformats.org/officeDocument/2006/relationships/font" Target="fonts/Outfit-bold.fntdata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122" Type="http://schemas.openxmlformats.org/officeDocument/2006/relationships/font" Target="fonts/OutfitMedium-bold.fntdata"/><Relationship Id="rId95" Type="http://schemas.openxmlformats.org/officeDocument/2006/relationships/font" Target="fonts/WorkSansSemiBold-italic.fntdata"/><Relationship Id="rId94" Type="http://schemas.openxmlformats.org/officeDocument/2006/relationships/font" Target="fonts/WorkSansSemiBold-bold.fntdata"/><Relationship Id="rId97" Type="http://schemas.openxmlformats.org/officeDocument/2006/relationships/font" Target="fonts/WorkSans-regular.fntdata"/><Relationship Id="rId96" Type="http://schemas.openxmlformats.org/officeDocument/2006/relationships/font" Target="fonts/WorkSansSemiBold-boldItalic.fntdata"/><Relationship Id="rId11" Type="http://schemas.openxmlformats.org/officeDocument/2006/relationships/slide" Target="slides/slide3.xml"/><Relationship Id="rId99" Type="http://schemas.openxmlformats.org/officeDocument/2006/relationships/font" Target="fonts/WorkSans-italic.fntdata"/><Relationship Id="rId10" Type="http://schemas.openxmlformats.org/officeDocument/2006/relationships/slide" Target="slides/slide2.xml"/><Relationship Id="rId98" Type="http://schemas.openxmlformats.org/officeDocument/2006/relationships/font" Target="fonts/WorkSans-bold.fntdata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91" Type="http://schemas.openxmlformats.org/officeDocument/2006/relationships/font" Target="fonts/RalewayThin-italic.fntdata"/><Relationship Id="rId90" Type="http://schemas.openxmlformats.org/officeDocument/2006/relationships/font" Target="fonts/RalewayThin-bold.fntdata"/><Relationship Id="rId93" Type="http://schemas.openxmlformats.org/officeDocument/2006/relationships/font" Target="fonts/WorkSansSemiBold-regular.fntdata"/><Relationship Id="rId92" Type="http://schemas.openxmlformats.org/officeDocument/2006/relationships/font" Target="fonts/RalewayThin-boldItalic.fntdata"/><Relationship Id="rId118" Type="http://schemas.openxmlformats.org/officeDocument/2006/relationships/font" Target="fonts/RalewayExtraBold-boldItalic.fntdata"/><Relationship Id="rId117" Type="http://schemas.openxmlformats.org/officeDocument/2006/relationships/font" Target="fonts/RalewayExtraBold-bold.fntdata"/><Relationship Id="rId116" Type="http://schemas.openxmlformats.org/officeDocument/2006/relationships/font" Target="fonts/RalewaySemiBold-boldItalic.fntdata"/><Relationship Id="rId115" Type="http://schemas.openxmlformats.org/officeDocument/2006/relationships/font" Target="fonts/RalewaySemiBold-italic.fntdata"/><Relationship Id="rId119" Type="http://schemas.openxmlformats.org/officeDocument/2006/relationships/font" Target="fonts/Outfit-regular.fntdata"/><Relationship Id="rId15" Type="http://schemas.openxmlformats.org/officeDocument/2006/relationships/slide" Target="slides/slide7.xml"/><Relationship Id="rId110" Type="http://schemas.openxmlformats.org/officeDocument/2006/relationships/font" Target="fonts/CenturyGothic-bold.fntdata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14" Type="http://schemas.openxmlformats.org/officeDocument/2006/relationships/font" Target="fonts/RalewaySemiBold-bold.fntdata"/><Relationship Id="rId18" Type="http://schemas.openxmlformats.org/officeDocument/2006/relationships/slide" Target="slides/slide10.xml"/><Relationship Id="rId113" Type="http://schemas.openxmlformats.org/officeDocument/2006/relationships/font" Target="fonts/RalewaySemiBold-regular.fntdata"/><Relationship Id="rId112" Type="http://schemas.openxmlformats.org/officeDocument/2006/relationships/font" Target="fonts/CenturyGothic-boldItalic.fntdata"/><Relationship Id="rId111" Type="http://schemas.openxmlformats.org/officeDocument/2006/relationships/font" Target="fonts/CenturyGothic-italic.fntdata"/><Relationship Id="rId84" Type="http://schemas.openxmlformats.org/officeDocument/2006/relationships/slide" Target="slides/slide76.xml"/><Relationship Id="rId83" Type="http://schemas.openxmlformats.org/officeDocument/2006/relationships/slide" Target="slides/slide75.xml"/><Relationship Id="rId86" Type="http://schemas.openxmlformats.org/officeDocument/2006/relationships/font" Target="fonts/HankenGrotesk-bold.fntdata"/><Relationship Id="rId85" Type="http://schemas.openxmlformats.org/officeDocument/2006/relationships/font" Target="fonts/HankenGrotesk-regular.fntdata"/><Relationship Id="rId88" Type="http://schemas.openxmlformats.org/officeDocument/2006/relationships/font" Target="fonts/HankenGrotesk-boldItalic.fntdata"/><Relationship Id="rId87" Type="http://schemas.openxmlformats.org/officeDocument/2006/relationships/font" Target="fonts/HankenGrotesk-italic.fntdata"/><Relationship Id="rId89" Type="http://schemas.openxmlformats.org/officeDocument/2006/relationships/font" Target="fonts/RalewayThin-regular.fntdata"/><Relationship Id="rId80" Type="http://schemas.openxmlformats.org/officeDocument/2006/relationships/slide" Target="slides/slide72.xml"/><Relationship Id="rId82" Type="http://schemas.openxmlformats.org/officeDocument/2006/relationships/slide" Target="slides/slide74.xml"/><Relationship Id="rId81" Type="http://schemas.openxmlformats.org/officeDocument/2006/relationships/slide" Target="slides/slide73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73" Type="http://schemas.openxmlformats.org/officeDocument/2006/relationships/slide" Target="slides/slide65.xml"/><Relationship Id="rId72" Type="http://schemas.openxmlformats.org/officeDocument/2006/relationships/slide" Target="slides/slide64.xml"/><Relationship Id="rId75" Type="http://schemas.openxmlformats.org/officeDocument/2006/relationships/slide" Target="slides/slide67.xml"/><Relationship Id="rId74" Type="http://schemas.openxmlformats.org/officeDocument/2006/relationships/slide" Target="slides/slide66.xml"/><Relationship Id="rId77" Type="http://schemas.openxmlformats.org/officeDocument/2006/relationships/slide" Target="slides/slide69.xml"/><Relationship Id="rId76" Type="http://schemas.openxmlformats.org/officeDocument/2006/relationships/slide" Target="slides/slide68.xml"/><Relationship Id="rId79" Type="http://schemas.openxmlformats.org/officeDocument/2006/relationships/slide" Target="slides/slide71.xml"/><Relationship Id="rId78" Type="http://schemas.openxmlformats.org/officeDocument/2006/relationships/slide" Target="slides/slide70.xml"/><Relationship Id="rId71" Type="http://schemas.openxmlformats.org/officeDocument/2006/relationships/slide" Target="slides/slide63.xml"/><Relationship Id="rId70" Type="http://schemas.openxmlformats.org/officeDocument/2006/relationships/slide" Target="slides/slide62.xml"/><Relationship Id="rId62" Type="http://schemas.openxmlformats.org/officeDocument/2006/relationships/slide" Target="slides/slide54.xml"/><Relationship Id="rId61" Type="http://schemas.openxmlformats.org/officeDocument/2006/relationships/slide" Target="slides/slide53.xml"/><Relationship Id="rId64" Type="http://schemas.openxmlformats.org/officeDocument/2006/relationships/slide" Target="slides/slide56.xml"/><Relationship Id="rId63" Type="http://schemas.openxmlformats.org/officeDocument/2006/relationships/slide" Target="slides/slide55.xml"/><Relationship Id="rId66" Type="http://schemas.openxmlformats.org/officeDocument/2006/relationships/slide" Target="slides/slide58.xml"/><Relationship Id="rId65" Type="http://schemas.openxmlformats.org/officeDocument/2006/relationships/slide" Target="slides/slide57.xml"/><Relationship Id="rId68" Type="http://schemas.openxmlformats.org/officeDocument/2006/relationships/slide" Target="slides/slide60.xml"/><Relationship Id="rId67" Type="http://schemas.openxmlformats.org/officeDocument/2006/relationships/slide" Target="slides/slide59.xml"/><Relationship Id="rId60" Type="http://schemas.openxmlformats.org/officeDocument/2006/relationships/slide" Target="slides/slide52.xml"/><Relationship Id="rId69" Type="http://schemas.openxmlformats.org/officeDocument/2006/relationships/slide" Target="slides/slide61.xml"/><Relationship Id="rId51" Type="http://schemas.openxmlformats.org/officeDocument/2006/relationships/slide" Target="slides/slide43.xml"/><Relationship Id="rId50" Type="http://schemas.openxmlformats.org/officeDocument/2006/relationships/slide" Target="slides/slide42.xml"/><Relationship Id="rId53" Type="http://schemas.openxmlformats.org/officeDocument/2006/relationships/slide" Target="slides/slide45.xml"/><Relationship Id="rId52" Type="http://schemas.openxmlformats.org/officeDocument/2006/relationships/slide" Target="slides/slide44.xml"/><Relationship Id="rId55" Type="http://schemas.openxmlformats.org/officeDocument/2006/relationships/slide" Target="slides/slide47.xml"/><Relationship Id="rId54" Type="http://schemas.openxmlformats.org/officeDocument/2006/relationships/slide" Target="slides/slide46.xml"/><Relationship Id="rId57" Type="http://schemas.openxmlformats.org/officeDocument/2006/relationships/slide" Target="slides/slide49.xml"/><Relationship Id="rId56" Type="http://schemas.openxmlformats.org/officeDocument/2006/relationships/slide" Target="slides/slide48.xml"/><Relationship Id="rId59" Type="http://schemas.openxmlformats.org/officeDocument/2006/relationships/slide" Target="slides/slide51.xml"/><Relationship Id="rId58" Type="http://schemas.openxmlformats.org/officeDocument/2006/relationships/slide" Target="slides/slide5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2" name="Shape 1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3" name="Google Shape;182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4" name="Google Shape;182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9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1960;g3a3cbaa402c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1" name="Google Shape;1961;g3a3cbaa402c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2" name="Google Shape;1962;g3a3cbaa402c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8" name="Shape 1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9" name="Google Shape;1969;g3ad4181d9e3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0" name="Google Shape;1970;g3ad4181d9e3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1" name="Google Shape;1971;g3ad4181d9e3_0_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3" name="Shape 1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4" name="Google Shape;1984;g3ad4181d9e3_0_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5" name="Google Shape;1985;g3ad4181d9e3_0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6" name="Google Shape;1986;g3ad4181d9e3_0_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9" name="Shape 1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0" name="Google Shape;2000;g3a3cbaa402c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1" name="Google Shape;2001;g3a3cbaa402c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2" name="Google Shape;2002;g3a3cbaa402c_0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8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9" name="Google Shape;2009;g3a3cbaa402c_0_1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0" name="Google Shape;2010;g3a3cbaa402c_0_1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1" name="Google Shape;2011;g3a3cbaa402c_0_1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5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g3ad4181d9e3_0_1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7" name="Google Shape;2037;g3ad4181d9e3_0_1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8" name="Google Shape;2038;g3ad4181d9e3_0_1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3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g3ad4181d9e3_0_1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5" name="Google Shape;2065;g3ad4181d9e3_0_1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6" name="Google Shape;2066;g3ad4181d9e3_0_16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6" name="Shape 2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Google Shape;2077;g3a3cbaa402c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8" name="Google Shape;2078;g3a3cbaa402c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9" name="Google Shape;2079;g3a3cbaa402c_0_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5" name="Shape 2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Google Shape;2086;g3a3cbaa402c_0_1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7" name="Google Shape;2087;g3a3cbaa402c_0_1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8" name="Google Shape;2088;g3a3cbaa402c_0_1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6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g3ad4181d9e3_0_2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8" name="Google Shape;2098;g3ad4181d9e3_0_2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9" name="Google Shape;2099;g3ad4181d9e3_0_20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8" name="Shape 1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9" name="Google Shape;1829;g35d6b80380f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0" name="Google Shape;1830;g35d6b80380f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1" name="Google Shape;1831;g35d6b80380f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2" name="Shape 2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3" name="Google Shape;2113;g3ad4181d9e3_0_2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4" name="Google Shape;2114;g3ad4181d9e3_0_2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5" name="Google Shape;2115;g3ad4181d9e3_0_2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0" name="Shape 2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1" name="Google Shape;2131;g3a3cbaa402c_0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2" name="Google Shape;2132;g3a3cbaa402c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3" name="Google Shape;2133;g3a3cbaa402c_0_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9" name="Shape 2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" name="Google Shape;2140;g3a3cbaa402c_0_1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1" name="Google Shape;2141;g3a3cbaa402c_0_1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2" name="Google Shape;2142;g3a3cbaa402c_0_16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g3ada0f818b0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3" name="Google Shape;2153;g3ada0f818b0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4" name="Google Shape;2154;g3ada0f818b0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4" name="Shape 2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5" name="Google Shape;2165;g3a414f95897_0_2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6" name="Google Shape;2166;g3a414f95897_0_2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7" name="Google Shape;2167;g3a414f95897_0_27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3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4" name="Google Shape;2174;g3ada0f818b0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5" name="Google Shape;2175;g3ada0f818b0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6" name="Google Shape;2176;g3ada0f818b0_0_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2" name="Shape 2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3" name="Google Shape;2183;g3adae81aed1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4" name="Google Shape;2184;g3adae81aed1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5" name="Google Shape;2185;g3adae81aed1_0_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1" name="Shape 2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Google Shape;2192;g3adae81aed1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3" name="Google Shape;2193;g3adae81aed1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4" name="Google Shape;2194;g3adae81aed1_0_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0" name="Shape 2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" name="Google Shape;2201;g3adae81aed1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2" name="Google Shape;2202;g3adae81aed1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3" name="Google Shape;2203;g3adae81aed1_0_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9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3a3cbaa402c_0_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3a3cbaa402c_0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2" name="Google Shape;2212;g3a3cbaa402c_0_4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6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Google Shape;1837;g35d6b80380f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8" name="Google Shape;1838;g35d6b80380f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9" name="Google Shape;1839;g35d6b80380f_0_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8" name="Shape 2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" name="Google Shape;2219;g3ad4181d9e3_0_2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0" name="Google Shape;2220;g3ad4181d9e3_0_2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1" name="Google Shape;2221;g3ad4181d9e3_0_26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0" name="Shape 2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g3adde3ae2fd_1_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2" name="Google Shape;2232;g3adde3ae2fd_1_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3" name="Google Shape;2233;g3adde3ae2fd_1_7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3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3adde3ae2fd_1_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3adde3ae2fd_1_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6" name="Google Shape;2246;g3adde3ae2fd_1_8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7" name="Shape 2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" name="Google Shape;2258;g3adde3ae2fd_1_1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9" name="Google Shape;2259;g3adde3ae2fd_1_1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0" name="Google Shape;2260;g3adde3ae2fd_1_10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2" name="Shape 2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" name="Google Shape;2273;g3a3cbaa402c_0_1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4" name="Google Shape;2274;g3a3cbaa402c_0_1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5" name="Google Shape;2275;g3a3cbaa402c_0_17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8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g3ad4181d9e3_0_3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0" name="Google Shape;2290;g3ad4181d9e3_0_3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1" name="Google Shape;2291;g3ad4181d9e3_0_30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4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g3ad4181d9e3_0_3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6" name="Google Shape;2306;g3ad4181d9e3_0_3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7" name="Google Shape;2307;g3ad4181d9e3_0_3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7" name="Shape 2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" name="Google Shape;2318;g3a414f95897_0_2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9" name="Google Shape;2319;g3a414f95897_0_2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0" name="Google Shape;2320;g3a414f95897_0_2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0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1" name="Google Shape;2331;g3a3cbaa402c_0_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2" name="Google Shape;2332;g3a3cbaa402c_0_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3" name="Google Shape;2333;g3a3cbaa402c_0_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9" name="Shape 2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0" name="Google Shape;2340;g3ad4181d9e3_0_3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1" name="Google Shape;2341;g3ad4181d9e3_0_3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2" name="Google Shape;2342;g3ad4181d9e3_0_3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6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Google Shape;1847;g35d6b80380f_0_22:notes"/>
          <p:cNvSpPr/>
          <p:nvPr>
            <p:ph idx="2" type="sldImg"/>
          </p:nvPr>
        </p:nvSpPr>
        <p:spPr>
          <a:xfrm>
            <a:off x="701951" y="1143000"/>
            <a:ext cx="54540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8" name="Google Shape;1848;g35d6b80380f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50" lIns="91325" spcFirstLastPara="1" rIns="91325" wrap="square" tIns="45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https://community.scalevp.com/c/static/content?recKNsqqn51MRz9pX</a:t>
            </a:r>
            <a:endParaRPr/>
          </a:p>
        </p:txBody>
      </p:sp>
      <p:sp>
        <p:nvSpPr>
          <p:cNvPr id="1849" name="Google Shape;1849;g35d6b80380f_0_22:notes"/>
          <p:cNvSpPr txBox="1"/>
          <p:nvPr>
            <p:ph idx="12" type="sldNum"/>
          </p:nvPr>
        </p:nvSpPr>
        <p:spPr>
          <a:xfrm>
            <a:off x="3884613" y="8685213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50" lIns="91325" spcFirstLastPara="1" rIns="91325" wrap="square" tIns="45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0" name="Shape 2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1" name="Google Shape;2351;g3a414f95897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2" name="Google Shape;2352;g3a414f95897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3" name="Google Shape;2353;g3a414f95897_0_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4" name="Shape 2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" name="Google Shape;2365;g3a414f95897_0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6" name="Google Shape;2366;g3a414f95897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7" name="Google Shape;2367;g3a414f95897_0_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0" name="Shape 2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" name="Google Shape;2381;g3ad4181d9e3_0_3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2" name="Google Shape;2382;g3ad4181d9e3_0_3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3" name="Google Shape;2383;g3ad4181d9e3_0_37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1" name="Shape 2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2" name="Google Shape;2392;g3a3cbaa402c_0_1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3" name="Google Shape;2393;g3a3cbaa402c_0_1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4" name="Google Shape;2394;g3a3cbaa402c_0_18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4" name="Shape 2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5" name="Google Shape;2405;g3a3cbaa402c_0_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6" name="Google Shape;2406;g3a3cbaa402c_0_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7" name="Google Shape;2407;g3a3cbaa402c_0_5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3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4" name="Google Shape;2414;g3a3cbaa402c_0_2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5" name="Google Shape;2415;g3a3cbaa402c_0_2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6" name="Google Shape;2416;g3a3cbaa402c_0_20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7" name="Shape 2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8" name="Google Shape;2428;g3a3cbaa402c_0_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9" name="Google Shape;2429;g3a3cbaa402c_0_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0" name="Google Shape;2430;g3a3cbaa402c_0_6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6" name="Shape 2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" name="Google Shape;2437;g3a3cbaa402c_0_2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8" name="Google Shape;2438;g3a3cbaa402c_0_2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9" name="Google Shape;2439;g3a3cbaa402c_0_2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1" name="Shape 2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2" name="Google Shape;2452;g3a414f95897_0_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3" name="Google Shape;2453;g3a414f95897_0_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4" name="Google Shape;2454;g3a414f95897_0_8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9" name="Shape 2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0" name="Google Shape;2470;g3a414f95897_0_1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1" name="Google Shape;2471;g3a414f95897_0_1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2" name="Google Shape;2472;g3a414f95897_0_10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9" name="Shape 1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0" name="Google Shape;1920;g3adde3ae2fd_1_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1" name="Google Shape;1921;g3adde3ae2fd_1_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2" name="Google Shape;1922;g3adde3ae2fd_1_5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9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0" name="Google Shape;2490;g3a414f95897_0_1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1" name="Google Shape;2491;g3a414f95897_0_1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2" name="Google Shape;2492;g3a414f95897_0_1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2" name="Shape 2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3" name="Google Shape;2503;g3a414f95897_0_1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4" name="Google Shape;2504;g3a414f95897_0_1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5" name="Google Shape;2505;g3a414f95897_0_1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6" name="Shape 2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7" name="Google Shape;2517;g3a414f95897_0_1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8" name="Google Shape;2518;g3a414f95897_0_1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9" name="Google Shape;2519;g3a414f95897_0_16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1" name="Shape 2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2" name="Google Shape;2532;g3a414f95897_0_1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3" name="Google Shape;2533;g3a414f95897_0_1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4" name="Google Shape;2534;g3a414f95897_0_18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4" name="Shape 2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5" name="Google Shape;2545;g3a3cbaa402c_0_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6" name="Google Shape;2546;g3a3cbaa402c_0_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7" name="Google Shape;2547;g3a3cbaa402c_0_7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3" name="Shape 2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4" name="Google Shape;2554;g3a3cbaa402c_0_2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5" name="Google Shape;2555;g3a3cbaa402c_0_2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6" name="Google Shape;2556;g3a3cbaa402c_0_2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6" name="Shape 2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7" name="Google Shape;2567;g3a414f95897_0_2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8" name="Google Shape;2568;g3a414f95897_0_2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9" name="Google Shape;2569;g3a414f95897_0_2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9" name="Shape 2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" name="Google Shape;2580;g3a414f95897_0_2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1" name="Google Shape;2581;g3a414f95897_0_2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2" name="Google Shape;2582;g3a414f95897_0_2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2" name="Shape 2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3" name="Google Shape;2593;g3a414f95897_0_2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4" name="Google Shape;2594;g3a414f95897_0_2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5" name="Google Shape;2595;g3a414f95897_0_2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5" name="Shape 2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6" name="Google Shape;2606;g3a414f95897_0_2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7" name="Google Shape;2607;g3a414f95897_0_2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8" name="Google Shape;2608;g3a414f95897_0_20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0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" name="Google Shape;1931;g35d6b80380f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2" name="Google Shape;1932;g35d6b80380f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8" name="Shape 2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9" name="Google Shape;2619;g3ada0f818b0_0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0" name="Google Shape;2620;g3ada0f818b0_0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1" name="Google Shape;2621;g3ada0f818b0_0_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7" name="Shape 2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8" name="Google Shape;2628;g3ada0f818b0_0_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9" name="Google Shape;2629;g3ada0f818b0_0_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0" name="Google Shape;2630;g3ada0f818b0_0_4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2" name="Shape 2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3" name="Google Shape;2643;g3ada0f818b0_0_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4" name="Google Shape;2644;g3ada0f818b0_0_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5" name="Google Shape;2645;g3ada0f818b0_0_6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8" name="Shape 2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9" name="Google Shape;2659;g3ada0f818b0_0_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0" name="Google Shape;2660;g3ada0f818b0_0_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1" name="Google Shape;2661;g3ada0f818b0_0_8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5" name="Shape 2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6" name="Google Shape;2676;g3ada0f818b0_0_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7" name="Google Shape;2677;g3ada0f818b0_0_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8" name="Google Shape;2678;g3ada0f818b0_0_9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9" name="Shape 2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0" name="Google Shape;2690;g3a3cbaa402c_0_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1" name="Google Shape;2691;g3a3cbaa402c_0_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2" name="Google Shape;2692;g3a3cbaa402c_0_8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8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" name="Google Shape;2699;g3a3cbaa402c_0_2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0" name="Google Shape;2700;g3a3cbaa402c_0_2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1" name="Google Shape;2701;g3a3cbaa402c_0_23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2" name="Shape 2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" name="Google Shape;2713;g3ada0f818b0_0_1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4" name="Google Shape;2714;g3ada0f818b0_0_1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5" name="Google Shape;2715;g3ada0f818b0_0_1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9" name="Shape 2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0" name="Google Shape;2730;g3a3cbaa402c_0_1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1" name="Google Shape;2731;g3a3cbaa402c_0_1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2" name="Google Shape;2732;g3a3cbaa402c_0_10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6" name="Shape 2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7" name="Google Shape;2737;g3a3cbaa402c_0_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8" name="Google Shape;2738;g3a3cbaa402c_0_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9" name="Google Shape;2739;g3a3cbaa402c_0_9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6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g35d6b80380f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8" name="Google Shape;1938;g35d6b80380f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5" name="Shape 2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6" name="Google Shape;2746;g3a3cbaa402c_0_2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7" name="Google Shape;2747;g3a3cbaa402c_0_2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8" name="Google Shape;2748;g3a3cbaa402c_0_2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1" name="Shape 2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2" name="Google Shape;2772;g3adde3ae2fd_1_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3" name="Google Shape;2773;g3adde3ae2fd_1_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4" name="Google Shape;2774;g3adde3ae2fd_1_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8" name="Shape 2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9" name="Google Shape;2779;g3adde3ae2fd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0" name="Google Shape;2780;g3adde3ae2fd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1" name="Google Shape;2781;g3adde3ae2fd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9" name="Shape 2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0" name="Google Shape;2790;g3a341f1c44f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1" name="Google Shape;2791;g3a341f1c44f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2" name="Google Shape;2792;g3a341f1c44f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6" name="Shape 2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7" name="Google Shape;2797;g35915c4ab1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8" name="Google Shape;2798;g35915c4ab1f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2" name="Shape 2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3" name="Google Shape;2803;g3ad4181d9e3_0_1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4" name="Google Shape;2804;g3ad4181d9e3_0_1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8" name="Shape 2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9" name="Google Shape;2809;g3ad4181d9e3_0_1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0" name="Google Shape;2810;g3ad4181d9e3_0_1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1" name="Google Shape;2811;g3ad4181d9e3_0_10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5" name="Shape 1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Google Shape;1946;g35d6b80380f_0_1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7" name="Google Shape;1947;g35d6b80380f_0_1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8" name="Google Shape;1948;g35d6b80380f_0_1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2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" name="Google Shape;1953;g3a341f1c44f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4" name="Google Shape;1954;g3a341f1c44f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5" name="Google Shape;1955;g3a341f1c44f_0_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- Full Lockup" type="title">
  <p:cSld name="TITLE">
    <p:bg>
      <p:bgPr>
        <a:solidFill>
          <a:schemeClr val="dk2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Google Shape;13;p2"/>
          <p:cNvCxnSpPr/>
          <p:nvPr/>
        </p:nvCxnSpPr>
        <p:spPr>
          <a:xfrm>
            <a:off x="9867" y="5939000"/>
            <a:ext cx="121839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4" name="Google Shape;14;p2"/>
          <p:cNvGrpSpPr/>
          <p:nvPr/>
        </p:nvGrpSpPr>
        <p:grpSpPr>
          <a:xfrm>
            <a:off x="3409957" y="2192070"/>
            <a:ext cx="5372100" cy="1696474"/>
            <a:chOff x="238125" y="1729525"/>
            <a:chExt cx="7143750" cy="2255950"/>
          </a:xfrm>
        </p:grpSpPr>
        <p:sp>
          <p:nvSpPr>
            <p:cNvPr id="15" name="Google Shape;15;p2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89500" y="3488525"/>
              <a:ext cx="485700" cy="489925"/>
            </a:xfrm>
            <a:custGeom>
              <a:rect b="b" l="l" r="r" t="t"/>
              <a:pathLst>
                <a:path extrusionOk="0" h="19597" w="19428">
                  <a:moveTo>
                    <a:pt x="0" y="0"/>
                  </a:moveTo>
                  <a:lnTo>
                    <a:pt x="8109" y="19596"/>
                  </a:lnTo>
                  <a:lnTo>
                    <a:pt x="11263" y="19596"/>
                  </a:lnTo>
                  <a:lnTo>
                    <a:pt x="19428" y="0"/>
                  </a:lnTo>
                  <a:lnTo>
                    <a:pt x="15204" y="0"/>
                  </a:lnTo>
                  <a:lnTo>
                    <a:pt x="9714" y="13768"/>
                  </a:lnTo>
                  <a:lnTo>
                    <a:pt x="4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2200" y="3488525"/>
              <a:ext cx="357600" cy="489925"/>
            </a:xfrm>
            <a:custGeom>
              <a:rect b="b" l="l" r="r" t="t"/>
              <a:pathLst>
                <a:path extrusionOk="0" h="19597" w="14304">
                  <a:moveTo>
                    <a:pt x="0" y="0"/>
                  </a:moveTo>
                  <a:lnTo>
                    <a:pt x="0" y="19596"/>
                  </a:lnTo>
                  <a:lnTo>
                    <a:pt x="14303" y="19596"/>
                  </a:lnTo>
                  <a:lnTo>
                    <a:pt x="14303" y="16246"/>
                  </a:lnTo>
                  <a:lnTo>
                    <a:pt x="3970" y="16246"/>
                  </a:lnTo>
                  <a:lnTo>
                    <a:pt x="3970" y="11206"/>
                  </a:lnTo>
                  <a:lnTo>
                    <a:pt x="13261" y="11206"/>
                  </a:lnTo>
                  <a:lnTo>
                    <a:pt x="13261" y="7968"/>
                  </a:lnTo>
                  <a:lnTo>
                    <a:pt x="3970" y="7968"/>
                  </a:lnTo>
                  <a:lnTo>
                    <a:pt x="3970" y="3351"/>
                  </a:lnTo>
                  <a:lnTo>
                    <a:pt x="14162" y="3351"/>
                  </a:lnTo>
                  <a:lnTo>
                    <a:pt x="14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275650" y="3488525"/>
              <a:ext cx="426575" cy="489925"/>
            </a:xfrm>
            <a:custGeom>
              <a:rect b="b" l="l" r="r" t="t"/>
              <a:pathLst>
                <a:path extrusionOk="0" h="19597" w="17063">
                  <a:moveTo>
                    <a:pt x="0" y="0"/>
                  </a:moveTo>
                  <a:lnTo>
                    <a:pt x="0" y="19596"/>
                  </a:lnTo>
                  <a:lnTo>
                    <a:pt x="3998" y="19596"/>
                  </a:lnTo>
                  <a:lnTo>
                    <a:pt x="3998" y="6955"/>
                  </a:lnTo>
                  <a:lnTo>
                    <a:pt x="14219" y="19596"/>
                  </a:lnTo>
                  <a:lnTo>
                    <a:pt x="17062" y="19596"/>
                  </a:lnTo>
                  <a:lnTo>
                    <a:pt x="17062" y="0"/>
                  </a:lnTo>
                  <a:lnTo>
                    <a:pt x="13064" y="0"/>
                  </a:lnTo>
                  <a:lnTo>
                    <a:pt x="13064" y="12698"/>
                  </a:lnTo>
                  <a:lnTo>
                    <a:pt x="27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759925" y="3488525"/>
              <a:ext cx="427275" cy="489925"/>
            </a:xfrm>
            <a:custGeom>
              <a:rect b="b" l="l" r="r" t="t"/>
              <a:pathLst>
                <a:path extrusionOk="0" h="19597" w="17091">
                  <a:moveTo>
                    <a:pt x="0" y="0"/>
                  </a:moveTo>
                  <a:lnTo>
                    <a:pt x="0" y="3379"/>
                  </a:lnTo>
                  <a:lnTo>
                    <a:pt x="6532" y="3379"/>
                  </a:lnTo>
                  <a:lnTo>
                    <a:pt x="6532" y="19596"/>
                  </a:lnTo>
                  <a:lnTo>
                    <a:pt x="10530" y="19596"/>
                  </a:lnTo>
                  <a:lnTo>
                    <a:pt x="10530" y="3379"/>
                  </a:lnTo>
                  <a:lnTo>
                    <a:pt x="17091" y="3379"/>
                  </a:lnTo>
                  <a:lnTo>
                    <a:pt x="170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241375" y="3488525"/>
              <a:ext cx="416725" cy="496950"/>
            </a:xfrm>
            <a:custGeom>
              <a:rect b="b" l="l" r="r" t="t"/>
              <a:pathLst>
                <a:path extrusionOk="0" h="19878" w="16669">
                  <a:moveTo>
                    <a:pt x="1" y="0"/>
                  </a:moveTo>
                  <a:lnTo>
                    <a:pt x="1" y="12023"/>
                  </a:lnTo>
                  <a:lnTo>
                    <a:pt x="29" y="12586"/>
                  </a:lnTo>
                  <a:lnTo>
                    <a:pt x="57" y="13121"/>
                  </a:lnTo>
                  <a:lnTo>
                    <a:pt x="141" y="13656"/>
                  </a:lnTo>
                  <a:lnTo>
                    <a:pt x="282" y="14162"/>
                  </a:lnTo>
                  <a:lnTo>
                    <a:pt x="423" y="14669"/>
                  </a:lnTo>
                  <a:lnTo>
                    <a:pt x="620" y="15148"/>
                  </a:lnTo>
                  <a:lnTo>
                    <a:pt x="817" y="15598"/>
                  </a:lnTo>
                  <a:lnTo>
                    <a:pt x="1070" y="16049"/>
                  </a:lnTo>
                  <a:lnTo>
                    <a:pt x="1352" y="16499"/>
                  </a:lnTo>
                  <a:lnTo>
                    <a:pt x="1662" y="16894"/>
                  </a:lnTo>
                  <a:lnTo>
                    <a:pt x="2000" y="17288"/>
                  </a:lnTo>
                  <a:lnTo>
                    <a:pt x="2366" y="17654"/>
                  </a:lnTo>
                  <a:lnTo>
                    <a:pt x="2760" y="17992"/>
                  </a:lnTo>
                  <a:lnTo>
                    <a:pt x="3154" y="18301"/>
                  </a:lnTo>
                  <a:lnTo>
                    <a:pt x="3576" y="18583"/>
                  </a:lnTo>
                  <a:lnTo>
                    <a:pt x="4055" y="18864"/>
                  </a:lnTo>
                  <a:lnTo>
                    <a:pt x="4534" y="19090"/>
                  </a:lnTo>
                  <a:lnTo>
                    <a:pt x="5012" y="19315"/>
                  </a:lnTo>
                  <a:lnTo>
                    <a:pt x="5547" y="19484"/>
                  </a:lnTo>
                  <a:lnTo>
                    <a:pt x="6054" y="19625"/>
                  </a:lnTo>
                  <a:lnTo>
                    <a:pt x="6617" y="19737"/>
                  </a:lnTo>
                  <a:lnTo>
                    <a:pt x="7180" y="19822"/>
                  </a:lnTo>
                  <a:lnTo>
                    <a:pt x="7771" y="19850"/>
                  </a:lnTo>
                  <a:lnTo>
                    <a:pt x="8363" y="19878"/>
                  </a:lnTo>
                  <a:lnTo>
                    <a:pt x="8954" y="19850"/>
                  </a:lnTo>
                  <a:lnTo>
                    <a:pt x="9545" y="19822"/>
                  </a:lnTo>
                  <a:lnTo>
                    <a:pt x="10108" y="19737"/>
                  </a:lnTo>
                  <a:lnTo>
                    <a:pt x="10671" y="19625"/>
                  </a:lnTo>
                  <a:lnTo>
                    <a:pt x="11178" y="19484"/>
                  </a:lnTo>
                  <a:lnTo>
                    <a:pt x="11685" y="19315"/>
                  </a:lnTo>
                  <a:lnTo>
                    <a:pt x="12192" y="19090"/>
                  </a:lnTo>
                  <a:lnTo>
                    <a:pt x="12670" y="18864"/>
                  </a:lnTo>
                  <a:lnTo>
                    <a:pt x="13121" y="18583"/>
                  </a:lnTo>
                  <a:lnTo>
                    <a:pt x="13543" y="18301"/>
                  </a:lnTo>
                  <a:lnTo>
                    <a:pt x="13937" y="17992"/>
                  </a:lnTo>
                  <a:lnTo>
                    <a:pt x="14332" y="17654"/>
                  </a:lnTo>
                  <a:lnTo>
                    <a:pt x="14670" y="17288"/>
                  </a:lnTo>
                  <a:lnTo>
                    <a:pt x="15007" y="16922"/>
                  </a:lnTo>
                  <a:lnTo>
                    <a:pt x="15317" y="16499"/>
                  </a:lnTo>
                  <a:lnTo>
                    <a:pt x="15599" y="16077"/>
                  </a:lnTo>
                  <a:lnTo>
                    <a:pt x="15852" y="15627"/>
                  </a:lnTo>
                  <a:lnTo>
                    <a:pt x="16077" y="15148"/>
                  </a:lnTo>
                  <a:lnTo>
                    <a:pt x="16246" y="14669"/>
                  </a:lnTo>
                  <a:lnTo>
                    <a:pt x="16415" y="14191"/>
                  </a:lnTo>
                  <a:lnTo>
                    <a:pt x="16528" y="13684"/>
                  </a:lnTo>
                  <a:lnTo>
                    <a:pt x="16612" y="13149"/>
                  </a:lnTo>
                  <a:lnTo>
                    <a:pt x="16669" y="12614"/>
                  </a:lnTo>
                  <a:lnTo>
                    <a:pt x="16669" y="12051"/>
                  </a:lnTo>
                  <a:lnTo>
                    <a:pt x="16669" y="0"/>
                  </a:lnTo>
                  <a:lnTo>
                    <a:pt x="12670" y="0"/>
                  </a:lnTo>
                  <a:lnTo>
                    <a:pt x="12670" y="12163"/>
                  </a:lnTo>
                  <a:lnTo>
                    <a:pt x="12670" y="12473"/>
                  </a:lnTo>
                  <a:lnTo>
                    <a:pt x="12642" y="12783"/>
                  </a:lnTo>
                  <a:lnTo>
                    <a:pt x="12586" y="13064"/>
                  </a:lnTo>
                  <a:lnTo>
                    <a:pt x="12530" y="13346"/>
                  </a:lnTo>
                  <a:lnTo>
                    <a:pt x="12445" y="13628"/>
                  </a:lnTo>
                  <a:lnTo>
                    <a:pt x="12361" y="13881"/>
                  </a:lnTo>
                  <a:lnTo>
                    <a:pt x="12248" y="14134"/>
                  </a:lnTo>
                  <a:lnTo>
                    <a:pt x="12107" y="14388"/>
                  </a:lnTo>
                  <a:lnTo>
                    <a:pt x="11967" y="14613"/>
                  </a:lnTo>
                  <a:lnTo>
                    <a:pt x="11798" y="14838"/>
                  </a:lnTo>
                  <a:lnTo>
                    <a:pt x="11629" y="15035"/>
                  </a:lnTo>
                  <a:lnTo>
                    <a:pt x="11432" y="15232"/>
                  </a:lnTo>
                  <a:lnTo>
                    <a:pt x="11235" y="15401"/>
                  </a:lnTo>
                  <a:lnTo>
                    <a:pt x="11037" y="15570"/>
                  </a:lnTo>
                  <a:lnTo>
                    <a:pt x="10812" y="15711"/>
                  </a:lnTo>
                  <a:lnTo>
                    <a:pt x="10587" y="15852"/>
                  </a:lnTo>
                  <a:lnTo>
                    <a:pt x="10334" y="15964"/>
                  </a:lnTo>
                  <a:lnTo>
                    <a:pt x="10080" y="16077"/>
                  </a:lnTo>
                  <a:lnTo>
                    <a:pt x="9799" y="16161"/>
                  </a:lnTo>
                  <a:lnTo>
                    <a:pt x="9545" y="16246"/>
                  </a:lnTo>
                  <a:lnTo>
                    <a:pt x="9264" y="16302"/>
                  </a:lnTo>
                  <a:lnTo>
                    <a:pt x="8954" y="16330"/>
                  </a:lnTo>
                  <a:lnTo>
                    <a:pt x="8363" y="16359"/>
                  </a:lnTo>
                  <a:lnTo>
                    <a:pt x="7743" y="16330"/>
                  </a:lnTo>
                  <a:lnTo>
                    <a:pt x="7462" y="16302"/>
                  </a:lnTo>
                  <a:lnTo>
                    <a:pt x="7180" y="16246"/>
                  </a:lnTo>
                  <a:lnTo>
                    <a:pt x="6899" y="16161"/>
                  </a:lnTo>
                  <a:lnTo>
                    <a:pt x="6645" y="16077"/>
                  </a:lnTo>
                  <a:lnTo>
                    <a:pt x="6364" y="15964"/>
                  </a:lnTo>
                  <a:lnTo>
                    <a:pt x="6110" y="15852"/>
                  </a:lnTo>
                  <a:lnTo>
                    <a:pt x="5885" y="15711"/>
                  </a:lnTo>
                  <a:lnTo>
                    <a:pt x="5632" y="15570"/>
                  </a:lnTo>
                  <a:lnTo>
                    <a:pt x="5435" y="15401"/>
                  </a:lnTo>
                  <a:lnTo>
                    <a:pt x="5209" y="15232"/>
                  </a:lnTo>
                  <a:lnTo>
                    <a:pt x="5040" y="15035"/>
                  </a:lnTo>
                  <a:lnTo>
                    <a:pt x="4843" y="14838"/>
                  </a:lnTo>
                  <a:lnTo>
                    <a:pt x="4702" y="14613"/>
                  </a:lnTo>
                  <a:lnTo>
                    <a:pt x="4534" y="14388"/>
                  </a:lnTo>
                  <a:lnTo>
                    <a:pt x="4421" y="14134"/>
                  </a:lnTo>
                  <a:lnTo>
                    <a:pt x="4280" y="13881"/>
                  </a:lnTo>
                  <a:lnTo>
                    <a:pt x="4196" y="13628"/>
                  </a:lnTo>
                  <a:lnTo>
                    <a:pt x="4111" y="13346"/>
                  </a:lnTo>
                  <a:lnTo>
                    <a:pt x="4055" y="13064"/>
                  </a:lnTo>
                  <a:lnTo>
                    <a:pt x="3999" y="12755"/>
                  </a:lnTo>
                  <a:lnTo>
                    <a:pt x="3970" y="12445"/>
                  </a:lnTo>
                  <a:lnTo>
                    <a:pt x="3970" y="12135"/>
                  </a:lnTo>
                  <a:lnTo>
                    <a:pt x="39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759425" y="3488525"/>
              <a:ext cx="401250" cy="489925"/>
            </a:xfrm>
            <a:custGeom>
              <a:rect b="b" l="l" r="r" t="t"/>
              <a:pathLst>
                <a:path extrusionOk="0" h="19597" w="16050">
                  <a:moveTo>
                    <a:pt x="7687" y="3097"/>
                  </a:moveTo>
                  <a:lnTo>
                    <a:pt x="8053" y="3126"/>
                  </a:lnTo>
                  <a:lnTo>
                    <a:pt x="8391" y="3154"/>
                  </a:lnTo>
                  <a:lnTo>
                    <a:pt x="8701" y="3210"/>
                  </a:lnTo>
                  <a:lnTo>
                    <a:pt x="8983" y="3294"/>
                  </a:lnTo>
                  <a:lnTo>
                    <a:pt x="9264" y="3407"/>
                  </a:lnTo>
                  <a:lnTo>
                    <a:pt x="9517" y="3520"/>
                  </a:lnTo>
                  <a:lnTo>
                    <a:pt x="9743" y="3689"/>
                  </a:lnTo>
                  <a:lnTo>
                    <a:pt x="9968" y="3858"/>
                  </a:lnTo>
                  <a:lnTo>
                    <a:pt x="10137" y="4055"/>
                  </a:lnTo>
                  <a:lnTo>
                    <a:pt x="10306" y="4280"/>
                  </a:lnTo>
                  <a:lnTo>
                    <a:pt x="10447" y="4505"/>
                  </a:lnTo>
                  <a:lnTo>
                    <a:pt x="10559" y="4730"/>
                  </a:lnTo>
                  <a:lnTo>
                    <a:pt x="10644" y="4984"/>
                  </a:lnTo>
                  <a:lnTo>
                    <a:pt x="10728" y="5237"/>
                  </a:lnTo>
                  <a:lnTo>
                    <a:pt x="10756" y="5491"/>
                  </a:lnTo>
                  <a:lnTo>
                    <a:pt x="10756" y="5772"/>
                  </a:lnTo>
                  <a:lnTo>
                    <a:pt x="10756" y="6082"/>
                  </a:lnTo>
                  <a:lnTo>
                    <a:pt x="10728" y="6363"/>
                  </a:lnTo>
                  <a:lnTo>
                    <a:pt x="10644" y="6645"/>
                  </a:lnTo>
                  <a:lnTo>
                    <a:pt x="10559" y="6898"/>
                  </a:lnTo>
                  <a:lnTo>
                    <a:pt x="10447" y="7124"/>
                  </a:lnTo>
                  <a:lnTo>
                    <a:pt x="10306" y="7349"/>
                  </a:lnTo>
                  <a:lnTo>
                    <a:pt x="10137" y="7546"/>
                  </a:lnTo>
                  <a:lnTo>
                    <a:pt x="9968" y="7743"/>
                  </a:lnTo>
                  <a:lnTo>
                    <a:pt x="9743" y="7912"/>
                  </a:lnTo>
                  <a:lnTo>
                    <a:pt x="9517" y="8053"/>
                  </a:lnTo>
                  <a:lnTo>
                    <a:pt x="9264" y="8165"/>
                  </a:lnTo>
                  <a:lnTo>
                    <a:pt x="8983" y="8278"/>
                  </a:lnTo>
                  <a:lnTo>
                    <a:pt x="8701" y="8362"/>
                  </a:lnTo>
                  <a:lnTo>
                    <a:pt x="8391" y="8419"/>
                  </a:lnTo>
                  <a:lnTo>
                    <a:pt x="8053" y="8447"/>
                  </a:lnTo>
                  <a:lnTo>
                    <a:pt x="3999" y="8447"/>
                  </a:lnTo>
                  <a:lnTo>
                    <a:pt x="3999" y="3097"/>
                  </a:lnTo>
                  <a:close/>
                  <a:moveTo>
                    <a:pt x="1" y="0"/>
                  </a:moveTo>
                  <a:lnTo>
                    <a:pt x="1" y="19596"/>
                  </a:lnTo>
                  <a:lnTo>
                    <a:pt x="3999" y="19596"/>
                  </a:lnTo>
                  <a:lnTo>
                    <a:pt x="3999" y="11403"/>
                  </a:lnTo>
                  <a:lnTo>
                    <a:pt x="4675" y="11403"/>
                  </a:lnTo>
                  <a:lnTo>
                    <a:pt x="11235" y="19596"/>
                  </a:lnTo>
                  <a:lnTo>
                    <a:pt x="16050" y="19596"/>
                  </a:lnTo>
                  <a:lnTo>
                    <a:pt x="9180" y="11347"/>
                  </a:lnTo>
                  <a:lnTo>
                    <a:pt x="9827" y="11234"/>
                  </a:lnTo>
                  <a:lnTo>
                    <a:pt x="10418" y="11094"/>
                  </a:lnTo>
                  <a:lnTo>
                    <a:pt x="10982" y="10925"/>
                  </a:lnTo>
                  <a:lnTo>
                    <a:pt x="11517" y="10699"/>
                  </a:lnTo>
                  <a:lnTo>
                    <a:pt x="11883" y="10502"/>
                  </a:lnTo>
                  <a:lnTo>
                    <a:pt x="12249" y="10305"/>
                  </a:lnTo>
                  <a:lnTo>
                    <a:pt x="12558" y="10080"/>
                  </a:lnTo>
                  <a:lnTo>
                    <a:pt x="12868" y="9855"/>
                  </a:lnTo>
                  <a:lnTo>
                    <a:pt x="13150" y="9601"/>
                  </a:lnTo>
                  <a:lnTo>
                    <a:pt x="13403" y="9320"/>
                  </a:lnTo>
                  <a:lnTo>
                    <a:pt x="13656" y="9038"/>
                  </a:lnTo>
                  <a:lnTo>
                    <a:pt x="13882" y="8728"/>
                  </a:lnTo>
                  <a:lnTo>
                    <a:pt x="14079" y="8391"/>
                  </a:lnTo>
                  <a:lnTo>
                    <a:pt x="14248" y="8053"/>
                  </a:lnTo>
                  <a:lnTo>
                    <a:pt x="14388" y="7715"/>
                  </a:lnTo>
                  <a:lnTo>
                    <a:pt x="14501" y="7349"/>
                  </a:lnTo>
                  <a:lnTo>
                    <a:pt x="14585" y="6955"/>
                  </a:lnTo>
                  <a:lnTo>
                    <a:pt x="14670" y="6561"/>
                  </a:lnTo>
                  <a:lnTo>
                    <a:pt x="14698" y="6138"/>
                  </a:lnTo>
                  <a:lnTo>
                    <a:pt x="14698" y="5716"/>
                  </a:lnTo>
                  <a:lnTo>
                    <a:pt x="14698" y="5322"/>
                  </a:lnTo>
                  <a:lnTo>
                    <a:pt x="14670" y="4899"/>
                  </a:lnTo>
                  <a:lnTo>
                    <a:pt x="14585" y="4533"/>
                  </a:lnTo>
                  <a:lnTo>
                    <a:pt x="14501" y="4139"/>
                  </a:lnTo>
                  <a:lnTo>
                    <a:pt x="14388" y="3773"/>
                  </a:lnTo>
                  <a:lnTo>
                    <a:pt x="14248" y="3435"/>
                  </a:lnTo>
                  <a:lnTo>
                    <a:pt x="14079" y="3097"/>
                  </a:lnTo>
                  <a:lnTo>
                    <a:pt x="13882" y="2760"/>
                  </a:lnTo>
                  <a:lnTo>
                    <a:pt x="13656" y="2450"/>
                  </a:lnTo>
                  <a:lnTo>
                    <a:pt x="13431" y="2168"/>
                  </a:lnTo>
                  <a:lnTo>
                    <a:pt x="13150" y="1887"/>
                  </a:lnTo>
                  <a:lnTo>
                    <a:pt x="12868" y="1633"/>
                  </a:lnTo>
                  <a:lnTo>
                    <a:pt x="12586" y="1380"/>
                  </a:lnTo>
                  <a:lnTo>
                    <a:pt x="12249" y="1155"/>
                  </a:lnTo>
                  <a:lnTo>
                    <a:pt x="11911" y="929"/>
                  </a:lnTo>
                  <a:lnTo>
                    <a:pt x="11545" y="761"/>
                  </a:lnTo>
                  <a:lnTo>
                    <a:pt x="11151" y="563"/>
                  </a:lnTo>
                  <a:lnTo>
                    <a:pt x="10756" y="423"/>
                  </a:lnTo>
                  <a:lnTo>
                    <a:pt x="10334" y="310"/>
                  </a:lnTo>
                  <a:lnTo>
                    <a:pt x="9912" y="197"/>
                  </a:lnTo>
                  <a:lnTo>
                    <a:pt x="9461" y="113"/>
                  </a:lnTo>
                  <a:lnTo>
                    <a:pt x="9011" y="57"/>
                  </a:lnTo>
                  <a:lnTo>
                    <a:pt x="8532" y="28"/>
                  </a:lnTo>
                  <a:lnTo>
                    <a:pt x="80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219775" y="3488525"/>
              <a:ext cx="356900" cy="489925"/>
            </a:xfrm>
            <a:custGeom>
              <a:rect b="b" l="l" r="r" t="t"/>
              <a:pathLst>
                <a:path extrusionOk="0" h="19597" w="14276">
                  <a:moveTo>
                    <a:pt x="1" y="0"/>
                  </a:moveTo>
                  <a:lnTo>
                    <a:pt x="1" y="19596"/>
                  </a:lnTo>
                  <a:lnTo>
                    <a:pt x="14275" y="19596"/>
                  </a:lnTo>
                  <a:lnTo>
                    <a:pt x="14275" y="16246"/>
                  </a:lnTo>
                  <a:lnTo>
                    <a:pt x="3971" y="16246"/>
                  </a:lnTo>
                  <a:lnTo>
                    <a:pt x="3971" y="11206"/>
                  </a:lnTo>
                  <a:lnTo>
                    <a:pt x="13262" y="11206"/>
                  </a:lnTo>
                  <a:lnTo>
                    <a:pt x="13262" y="7968"/>
                  </a:lnTo>
                  <a:lnTo>
                    <a:pt x="3971" y="7968"/>
                  </a:lnTo>
                  <a:lnTo>
                    <a:pt x="3971" y="3351"/>
                  </a:lnTo>
                  <a:lnTo>
                    <a:pt x="14135" y="3351"/>
                  </a:lnTo>
                  <a:lnTo>
                    <a:pt x="14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01900" y="3488525"/>
              <a:ext cx="374475" cy="489925"/>
            </a:xfrm>
            <a:custGeom>
              <a:rect b="b" l="l" r="r" t="t"/>
              <a:pathLst>
                <a:path extrusionOk="0" h="19597" w="14979">
                  <a:moveTo>
                    <a:pt x="7687" y="3097"/>
                  </a:moveTo>
                  <a:lnTo>
                    <a:pt x="8137" y="3126"/>
                  </a:lnTo>
                  <a:lnTo>
                    <a:pt x="8559" y="3182"/>
                  </a:lnTo>
                  <a:lnTo>
                    <a:pt x="8982" y="3294"/>
                  </a:lnTo>
                  <a:lnTo>
                    <a:pt x="9376" y="3463"/>
                  </a:lnTo>
                  <a:lnTo>
                    <a:pt x="9742" y="3661"/>
                  </a:lnTo>
                  <a:lnTo>
                    <a:pt x="10052" y="3914"/>
                  </a:lnTo>
                  <a:lnTo>
                    <a:pt x="10333" y="4195"/>
                  </a:lnTo>
                  <a:lnTo>
                    <a:pt x="10559" y="4533"/>
                  </a:lnTo>
                  <a:lnTo>
                    <a:pt x="10756" y="4899"/>
                  </a:lnTo>
                  <a:lnTo>
                    <a:pt x="10896" y="5294"/>
                  </a:lnTo>
                  <a:lnTo>
                    <a:pt x="10981" y="5716"/>
                  </a:lnTo>
                  <a:lnTo>
                    <a:pt x="11009" y="6166"/>
                  </a:lnTo>
                  <a:lnTo>
                    <a:pt x="10981" y="6645"/>
                  </a:lnTo>
                  <a:lnTo>
                    <a:pt x="10896" y="7067"/>
                  </a:lnTo>
                  <a:lnTo>
                    <a:pt x="10756" y="7461"/>
                  </a:lnTo>
                  <a:lnTo>
                    <a:pt x="10559" y="7828"/>
                  </a:lnTo>
                  <a:lnTo>
                    <a:pt x="10333" y="8137"/>
                  </a:lnTo>
                  <a:lnTo>
                    <a:pt x="10052" y="8419"/>
                  </a:lnTo>
                  <a:lnTo>
                    <a:pt x="9742" y="8672"/>
                  </a:lnTo>
                  <a:lnTo>
                    <a:pt x="9376" y="8869"/>
                  </a:lnTo>
                  <a:lnTo>
                    <a:pt x="8982" y="9038"/>
                  </a:lnTo>
                  <a:lnTo>
                    <a:pt x="8559" y="9151"/>
                  </a:lnTo>
                  <a:lnTo>
                    <a:pt x="8137" y="9207"/>
                  </a:lnTo>
                  <a:lnTo>
                    <a:pt x="7687" y="9235"/>
                  </a:lnTo>
                  <a:lnTo>
                    <a:pt x="3970" y="9235"/>
                  </a:lnTo>
                  <a:lnTo>
                    <a:pt x="3970" y="3097"/>
                  </a:lnTo>
                  <a:close/>
                  <a:moveTo>
                    <a:pt x="0" y="0"/>
                  </a:moveTo>
                  <a:lnTo>
                    <a:pt x="0" y="19596"/>
                  </a:lnTo>
                  <a:lnTo>
                    <a:pt x="3970" y="19596"/>
                  </a:lnTo>
                  <a:lnTo>
                    <a:pt x="3970" y="12332"/>
                  </a:lnTo>
                  <a:lnTo>
                    <a:pt x="8081" y="12332"/>
                  </a:lnTo>
                  <a:lnTo>
                    <a:pt x="8559" y="12304"/>
                  </a:lnTo>
                  <a:lnTo>
                    <a:pt x="9038" y="12276"/>
                  </a:lnTo>
                  <a:lnTo>
                    <a:pt x="9489" y="12220"/>
                  </a:lnTo>
                  <a:lnTo>
                    <a:pt x="9939" y="12135"/>
                  </a:lnTo>
                  <a:lnTo>
                    <a:pt x="10361" y="12023"/>
                  </a:lnTo>
                  <a:lnTo>
                    <a:pt x="10784" y="11910"/>
                  </a:lnTo>
                  <a:lnTo>
                    <a:pt x="11206" y="11741"/>
                  </a:lnTo>
                  <a:lnTo>
                    <a:pt x="11600" y="11572"/>
                  </a:lnTo>
                  <a:lnTo>
                    <a:pt x="11994" y="11375"/>
                  </a:lnTo>
                  <a:lnTo>
                    <a:pt x="12332" y="11150"/>
                  </a:lnTo>
                  <a:lnTo>
                    <a:pt x="12670" y="10925"/>
                  </a:lnTo>
                  <a:lnTo>
                    <a:pt x="13008" y="10671"/>
                  </a:lnTo>
                  <a:lnTo>
                    <a:pt x="13290" y="10390"/>
                  </a:lnTo>
                  <a:lnTo>
                    <a:pt x="13571" y="10080"/>
                  </a:lnTo>
                  <a:lnTo>
                    <a:pt x="13825" y="9770"/>
                  </a:lnTo>
                  <a:lnTo>
                    <a:pt x="14078" y="9432"/>
                  </a:lnTo>
                  <a:lnTo>
                    <a:pt x="14275" y="9094"/>
                  </a:lnTo>
                  <a:lnTo>
                    <a:pt x="14472" y="8728"/>
                  </a:lnTo>
                  <a:lnTo>
                    <a:pt x="14613" y="8334"/>
                  </a:lnTo>
                  <a:lnTo>
                    <a:pt x="14754" y="7940"/>
                  </a:lnTo>
                  <a:lnTo>
                    <a:pt x="14838" y="7518"/>
                  </a:lnTo>
                  <a:lnTo>
                    <a:pt x="14923" y="7095"/>
                  </a:lnTo>
                  <a:lnTo>
                    <a:pt x="14951" y="6645"/>
                  </a:lnTo>
                  <a:lnTo>
                    <a:pt x="14979" y="6166"/>
                  </a:lnTo>
                  <a:lnTo>
                    <a:pt x="14951" y="5688"/>
                  </a:lnTo>
                  <a:lnTo>
                    <a:pt x="14923" y="5265"/>
                  </a:lnTo>
                  <a:lnTo>
                    <a:pt x="14838" y="4815"/>
                  </a:lnTo>
                  <a:lnTo>
                    <a:pt x="14754" y="4393"/>
                  </a:lnTo>
                  <a:lnTo>
                    <a:pt x="14613" y="3998"/>
                  </a:lnTo>
                  <a:lnTo>
                    <a:pt x="14472" y="3604"/>
                  </a:lnTo>
                  <a:lnTo>
                    <a:pt x="14275" y="3238"/>
                  </a:lnTo>
                  <a:lnTo>
                    <a:pt x="14078" y="2900"/>
                  </a:lnTo>
                  <a:lnTo>
                    <a:pt x="13825" y="2562"/>
                  </a:lnTo>
                  <a:lnTo>
                    <a:pt x="13571" y="2253"/>
                  </a:lnTo>
                  <a:lnTo>
                    <a:pt x="13290" y="1943"/>
                  </a:lnTo>
                  <a:lnTo>
                    <a:pt x="13008" y="1661"/>
                  </a:lnTo>
                  <a:lnTo>
                    <a:pt x="12670" y="1408"/>
                  </a:lnTo>
                  <a:lnTo>
                    <a:pt x="12332" y="1183"/>
                  </a:lnTo>
                  <a:lnTo>
                    <a:pt x="11994" y="958"/>
                  </a:lnTo>
                  <a:lnTo>
                    <a:pt x="11600" y="761"/>
                  </a:lnTo>
                  <a:lnTo>
                    <a:pt x="11206" y="592"/>
                  </a:lnTo>
                  <a:lnTo>
                    <a:pt x="10784" y="423"/>
                  </a:lnTo>
                  <a:lnTo>
                    <a:pt x="10361" y="310"/>
                  </a:lnTo>
                  <a:lnTo>
                    <a:pt x="9939" y="197"/>
                  </a:lnTo>
                  <a:lnTo>
                    <a:pt x="9489" y="113"/>
                  </a:lnTo>
                  <a:lnTo>
                    <a:pt x="9038" y="57"/>
                  </a:lnTo>
                  <a:lnTo>
                    <a:pt x="8559" y="28"/>
                  </a:lnTo>
                  <a:lnTo>
                    <a:pt x="80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160875" y="3488525"/>
              <a:ext cx="493450" cy="489925"/>
            </a:xfrm>
            <a:custGeom>
              <a:rect b="b" l="l" r="r" t="t"/>
              <a:pathLst>
                <a:path extrusionOk="0" h="19597" w="19738">
                  <a:moveTo>
                    <a:pt x="9855" y="5350"/>
                  </a:moveTo>
                  <a:lnTo>
                    <a:pt x="12811" y="12783"/>
                  </a:lnTo>
                  <a:lnTo>
                    <a:pt x="6870" y="12783"/>
                  </a:lnTo>
                  <a:lnTo>
                    <a:pt x="9855" y="5350"/>
                  </a:lnTo>
                  <a:close/>
                  <a:moveTo>
                    <a:pt x="8250" y="0"/>
                  </a:moveTo>
                  <a:lnTo>
                    <a:pt x="1" y="19596"/>
                  </a:lnTo>
                  <a:lnTo>
                    <a:pt x="4139" y="19596"/>
                  </a:lnTo>
                  <a:lnTo>
                    <a:pt x="5603" y="15936"/>
                  </a:lnTo>
                  <a:lnTo>
                    <a:pt x="14050" y="15936"/>
                  </a:lnTo>
                  <a:lnTo>
                    <a:pt x="15514" y="19596"/>
                  </a:lnTo>
                  <a:lnTo>
                    <a:pt x="19738" y="19596"/>
                  </a:lnTo>
                  <a:lnTo>
                    <a:pt x="11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711325" y="3488525"/>
              <a:ext cx="400525" cy="489925"/>
            </a:xfrm>
            <a:custGeom>
              <a:rect b="b" l="l" r="r" t="t"/>
              <a:pathLst>
                <a:path extrusionOk="0" h="19597" w="16021">
                  <a:moveTo>
                    <a:pt x="7687" y="3097"/>
                  </a:moveTo>
                  <a:lnTo>
                    <a:pt x="8024" y="3126"/>
                  </a:lnTo>
                  <a:lnTo>
                    <a:pt x="8362" y="3154"/>
                  </a:lnTo>
                  <a:lnTo>
                    <a:pt x="8672" y="3210"/>
                  </a:lnTo>
                  <a:lnTo>
                    <a:pt x="8982" y="3294"/>
                  </a:lnTo>
                  <a:lnTo>
                    <a:pt x="9235" y="3407"/>
                  </a:lnTo>
                  <a:lnTo>
                    <a:pt x="9489" y="3520"/>
                  </a:lnTo>
                  <a:lnTo>
                    <a:pt x="9742" y="3689"/>
                  </a:lnTo>
                  <a:lnTo>
                    <a:pt x="9939" y="3858"/>
                  </a:lnTo>
                  <a:lnTo>
                    <a:pt x="10136" y="4055"/>
                  </a:lnTo>
                  <a:lnTo>
                    <a:pt x="10277" y="4280"/>
                  </a:lnTo>
                  <a:lnTo>
                    <a:pt x="10418" y="4505"/>
                  </a:lnTo>
                  <a:lnTo>
                    <a:pt x="10530" y="4730"/>
                  </a:lnTo>
                  <a:lnTo>
                    <a:pt x="10643" y="4984"/>
                  </a:lnTo>
                  <a:lnTo>
                    <a:pt x="10699" y="5237"/>
                  </a:lnTo>
                  <a:lnTo>
                    <a:pt x="10727" y="5491"/>
                  </a:lnTo>
                  <a:lnTo>
                    <a:pt x="10755" y="5772"/>
                  </a:lnTo>
                  <a:lnTo>
                    <a:pt x="10727" y="6082"/>
                  </a:lnTo>
                  <a:lnTo>
                    <a:pt x="10699" y="6363"/>
                  </a:lnTo>
                  <a:lnTo>
                    <a:pt x="10643" y="6645"/>
                  </a:lnTo>
                  <a:lnTo>
                    <a:pt x="10530" y="6898"/>
                  </a:lnTo>
                  <a:lnTo>
                    <a:pt x="10418" y="7124"/>
                  </a:lnTo>
                  <a:lnTo>
                    <a:pt x="10277" y="7349"/>
                  </a:lnTo>
                  <a:lnTo>
                    <a:pt x="10136" y="7546"/>
                  </a:lnTo>
                  <a:lnTo>
                    <a:pt x="9939" y="7743"/>
                  </a:lnTo>
                  <a:lnTo>
                    <a:pt x="9742" y="7912"/>
                  </a:lnTo>
                  <a:lnTo>
                    <a:pt x="9489" y="8053"/>
                  </a:lnTo>
                  <a:lnTo>
                    <a:pt x="9235" y="8165"/>
                  </a:lnTo>
                  <a:lnTo>
                    <a:pt x="8982" y="8278"/>
                  </a:lnTo>
                  <a:lnTo>
                    <a:pt x="8672" y="8362"/>
                  </a:lnTo>
                  <a:lnTo>
                    <a:pt x="8362" y="8419"/>
                  </a:lnTo>
                  <a:lnTo>
                    <a:pt x="8024" y="8447"/>
                  </a:lnTo>
                  <a:lnTo>
                    <a:pt x="3970" y="8447"/>
                  </a:lnTo>
                  <a:lnTo>
                    <a:pt x="3970" y="3097"/>
                  </a:lnTo>
                  <a:close/>
                  <a:moveTo>
                    <a:pt x="0" y="0"/>
                  </a:moveTo>
                  <a:lnTo>
                    <a:pt x="0" y="19596"/>
                  </a:lnTo>
                  <a:lnTo>
                    <a:pt x="3970" y="19596"/>
                  </a:lnTo>
                  <a:lnTo>
                    <a:pt x="3970" y="11403"/>
                  </a:lnTo>
                  <a:lnTo>
                    <a:pt x="4646" y="11403"/>
                  </a:lnTo>
                  <a:lnTo>
                    <a:pt x="11206" y="19596"/>
                  </a:lnTo>
                  <a:lnTo>
                    <a:pt x="16021" y="19596"/>
                  </a:lnTo>
                  <a:lnTo>
                    <a:pt x="9151" y="11347"/>
                  </a:lnTo>
                  <a:lnTo>
                    <a:pt x="9798" y="11234"/>
                  </a:lnTo>
                  <a:lnTo>
                    <a:pt x="10389" y="11094"/>
                  </a:lnTo>
                  <a:lnTo>
                    <a:pt x="10953" y="10925"/>
                  </a:lnTo>
                  <a:lnTo>
                    <a:pt x="11488" y="10699"/>
                  </a:lnTo>
                  <a:lnTo>
                    <a:pt x="11882" y="10502"/>
                  </a:lnTo>
                  <a:lnTo>
                    <a:pt x="12220" y="10305"/>
                  </a:lnTo>
                  <a:lnTo>
                    <a:pt x="12557" y="10080"/>
                  </a:lnTo>
                  <a:lnTo>
                    <a:pt x="12839" y="9855"/>
                  </a:lnTo>
                  <a:lnTo>
                    <a:pt x="13121" y="9601"/>
                  </a:lnTo>
                  <a:lnTo>
                    <a:pt x="13402" y="9320"/>
                  </a:lnTo>
                  <a:lnTo>
                    <a:pt x="13627" y="9038"/>
                  </a:lnTo>
                  <a:lnTo>
                    <a:pt x="13853" y="8728"/>
                  </a:lnTo>
                  <a:lnTo>
                    <a:pt x="14050" y="8391"/>
                  </a:lnTo>
                  <a:lnTo>
                    <a:pt x="14219" y="8053"/>
                  </a:lnTo>
                  <a:lnTo>
                    <a:pt x="14359" y="7715"/>
                  </a:lnTo>
                  <a:lnTo>
                    <a:pt x="14472" y="7349"/>
                  </a:lnTo>
                  <a:lnTo>
                    <a:pt x="14556" y="6955"/>
                  </a:lnTo>
                  <a:lnTo>
                    <a:pt x="14641" y="6561"/>
                  </a:lnTo>
                  <a:lnTo>
                    <a:pt x="14669" y="6138"/>
                  </a:lnTo>
                  <a:lnTo>
                    <a:pt x="14697" y="5716"/>
                  </a:lnTo>
                  <a:lnTo>
                    <a:pt x="14669" y="5322"/>
                  </a:lnTo>
                  <a:lnTo>
                    <a:pt x="14641" y="4899"/>
                  </a:lnTo>
                  <a:lnTo>
                    <a:pt x="14556" y="4533"/>
                  </a:lnTo>
                  <a:lnTo>
                    <a:pt x="14472" y="4139"/>
                  </a:lnTo>
                  <a:lnTo>
                    <a:pt x="14359" y="3773"/>
                  </a:lnTo>
                  <a:lnTo>
                    <a:pt x="14219" y="3435"/>
                  </a:lnTo>
                  <a:lnTo>
                    <a:pt x="14050" y="3097"/>
                  </a:lnTo>
                  <a:lnTo>
                    <a:pt x="13853" y="2760"/>
                  </a:lnTo>
                  <a:lnTo>
                    <a:pt x="13627" y="2450"/>
                  </a:lnTo>
                  <a:lnTo>
                    <a:pt x="13402" y="2168"/>
                  </a:lnTo>
                  <a:lnTo>
                    <a:pt x="13121" y="1887"/>
                  </a:lnTo>
                  <a:lnTo>
                    <a:pt x="12839" y="1633"/>
                  </a:lnTo>
                  <a:lnTo>
                    <a:pt x="12557" y="1380"/>
                  </a:lnTo>
                  <a:lnTo>
                    <a:pt x="12220" y="1155"/>
                  </a:lnTo>
                  <a:lnTo>
                    <a:pt x="11882" y="929"/>
                  </a:lnTo>
                  <a:lnTo>
                    <a:pt x="11516" y="761"/>
                  </a:lnTo>
                  <a:lnTo>
                    <a:pt x="11122" y="563"/>
                  </a:lnTo>
                  <a:lnTo>
                    <a:pt x="10727" y="423"/>
                  </a:lnTo>
                  <a:lnTo>
                    <a:pt x="10333" y="310"/>
                  </a:lnTo>
                  <a:lnTo>
                    <a:pt x="9883" y="197"/>
                  </a:lnTo>
                  <a:lnTo>
                    <a:pt x="9460" y="113"/>
                  </a:lnTo>
                  <a:lnTo>
                    <a:pt x="8982" y="57"/>
                  </a:lnTo>
                  <a:lnTo>
                    <a:pt x="8503" y="28"/>
                  </a:lnTo>
                  <a:lnTo>
                    <a:pt x="80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128725" y="3488525"/>
              <a:ext cx="427275" cy="489925"/>
            </a:xfrm>
            <a:custGeom>
              <a:rect b="b" l="l" r="r" t="t"/>
              <a:pathLst>
                <a:path extrusionOk="0" h="19597" w="17091">
                  <a:moveTo>
                    <a:pt x="0" y="0"/>
                  </a:moveTo>
                  <a:lnTo>
                    <a:pt x="0" y="3379"/>
                  </a:lnTo>
                  <a:lnTo>
                    <a:pt x="6561" y="3379"/>
                  </a:lnTo>
                  <a:lnTo>
                    <a:pt x="6561" y="19596"/>
                  </a:lnTo>
                  <a:lnTo>
                    <a:pt x="10559" y="19596"/>
                  </a:lnTo>
                  <a:lnTo>
                    <a:pt x="10559" y="3379"/>
                  </a:lnTo>
                  <a:lnTo>
                    <a:pt x="17091" y="3379"/>
                  </a:lnTo>
                  <a:lnTo>
                    <a:pt x="170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614400" y="3488525"/>
              <a:ext cx="426575" cy="489925"/>
            </a:xfrm>
            <a:custGeom>
              <a:rect b="b" l="l" r="r" t="t"/>
              <a:pathLst>
                <a:path extrusionOk="0" h="19597" w="17063">
                  <a:moveTo>
                    <a:pt x="1" y="0"/>
                  </a:moveTo>
                  <a:lnTo>
                    <a:pt x="1" y="19596"/>
                  </a:lnTo>
                  <a:lnTo>
                    <a:pt x="3971" y="19596"/>
                  </a:lnTo>
                  <a:lnTo>
                    <a:pt x="3971" y="6955"/>
                  </a:lnTo>
                  <a:lnTo>
                    <a:pt x="14191" y="19596"/>
                  </a:lnTo>
                  <a:lnTo>
                    <a:pt x="17063" y="19596"/>
                  </a:lnTo>
                  <a:lnTo>
                    <a:pt x="17063" y="0"/>
                  </a:lnTo>
                  <a:lnTo>
                    <a:pt x="13037" y="0"/>
                  </a:lnTo>
                  <a:lnTo>
                    <a:pt x="13037" y="12698"/>
                  </a:lnTo>
                  <a:lnTo>
                    <a:pt x="27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147250" y="3488525"/>
              <a:ext cx="356900" cy="489925"/>
            </a:xfrm>
            <a:custGeom>
              <a:rect b="b" l="l" r="r" t="t"/>
              <a:pathLst>
                <a:path extrusionOk="0" h="19597" w="14276">
                  <a:moveTo>
                    <a:pt x="0" y="0"/>
                  </a:moveTo>
                  <a:lnTo>
                    <a:pt x="0" y="19596"/>
                  </a:lnTo>
                  <a:lnTo>
                    <a:pt x="14275" y="19596"/>
                  </a:lnTo>
                  <a:lnTo>
                    <a:pt x="14275" y="16246"/>
                  </a:lnTo>
                  <a:lnTo>
                    <a:pt x="3970" y="16246"/>
                  </a:lnTo>
                  <a:lnTo>
                    <a:pt x="3970" y="11206"/>
                  </a:lnTo>
                  <a:lnTo>
                    <a:pt x="13262" y="11206"/>
                  </a:lnTo>
                  <a:lnTo>
                    <a:pt x="13262" y="7968"/>
                  </a:lnTo>
                  <a:lnTo>
                    <a:pt x="3970" y="7968"/>
                  </a:lnTo>
                  <a:lnTo>
                    <a:pt x="3970" y="3351"/>
                  </a:lnTo>
                  <a:lnTo>
                    <a:pt x="14134" y="3351"/>
                  </a:lnTo>
                  <a:lnTo>
                    <a:pt x="141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590700" y="3488525"/>
              <a:ext cx="400525" cy="489925"/>
            </a:xfrm>
            <a:custGeom>
              <a:rect b="b" l="l" r="r" t="t"/>
              <a:pathLst>
                <a:path extrusionOk="0" h="19597" w="16021">
                  <a:moveTo>
                    <a:pt x="7687" y="3097"/>
                  </a:moveTo>
                  <a:lnTo>
                    <a:pt x="8025" y="3126"/>
                  </a:lnTo>
                  <a:lnTo>
                    <a:pt x="8362" y="3154"/>
                  </a:lnTo>
                  <a:lnTo>
                    <a:pt x="8672" y="3210"/>
                  </a:lnTo>
                  <a:lnTo>
                    <a:pt x="8982" y="3294"/>
                  </a:lnTo>
                  <a:lnTo>
                    <a:pt x="9235" y="3407"/>
                  </a:lnTo>
                  <a:lnTo>
                    <a:pt x="9489" y="3520"/>
                  </a:lnTo>
                  <a:lnTo>
                    <a:pt x="9714" y="3689"/>
                  </a:lnTo>
                  <a:lnTo>
                    <a:pt x="9939" y="3858"/>
                  </a:lnTo>
                  <a:lnTo>
                    <a:pt x="10136" y="4055"/>
                  </a:lnTo>
                  <a:lnTo>
                    <a:pt x="10277" y="4280"/>
                  </a:lnTo>
                  <a:lnTo>
                    <a:pt x="10418" y="4505"/>
                  </a:lnTo>
                  <a:lnTo>
                    <a:pt x="10530" y="4730"/>
                  </a:lnTo>
                  <a:lnTo>
                    <a:pt x="10615" y="4984"/>
                  </a:lnTo>
                  <a:lnTo>
                    <a:pt x="10699" y="5237"/>
                  </a:lnTo>
                  <a:lnTo>
                    <a:pt x="10727" y="5491"/>
                  </a:lnTo>
                  <a:lnTo>
                    <a:pt x="10727" y="5772"/>
                  </a:lnTo>
                  <a:lnTo>
                    <a:pt x="10727" y="6082"/>
                  </a:lnTo>
                  <a:lnTo>
                    <a:pt x="10699" y="6363"/>
                  </a:lnTo>
                  <a:lnTo>
                    <a:pt x="10615" y="6645"/>
                  </a:lnTo>
                  <a:lnTo>
                    <a:pt x="10530" y="6898"/>
                  </a:lnTo>
                  <a:lnTo>
                    <a:pt x="10418" y="7124"/>
                  </a:lnTo>
                  <a:lnTo>
                    <a:pt x="10277" y="7349"/>
                  </a:lnTo>
                  <a:lnTo>
                    <a:pt x="10136" y="7546"/>
                  </a:lnTo>
                  <a:lnTo>
                    <a:pt x="9939" y="7743"/>
                  </a:lnTo>
                  <a:lnTo>
                    <a:pt x="9714" y="7912"/>
                  </a:lnTo>
                  <a:lnTo>
                    <a:pt x="9489" y="8053"/>
                  </a:lnTo>
                  <a:lnTo>
                    <a:pt x="9235" y="8165"/>
                  </a:lnTo>
                  <a:lnTo>
                    <a:pt x="8982" y="8278"/>
                  </a:lnTo>
                  <a:lnTo>
                    <a:pt x="8672" y="8362"/>
                  </a:lnTo>
                  <a:lnTo>
                    <a:pt x="8362" y="8419"/>
                  </a:lnTo>
                  <a:lnTo>
                    <a:pt x="8025" y="8447"/>
                  </a:lnTo>
                  <a:lnTo>
                    <a:pt x="3970" y="8447"/>
                  </a:lnTo>
                  <a:lnTo>
                    <a:pt x="3970" y="3097"/>
                  </a:lnTo>
                  <a:close/>
                  <a:moveTo>
                    <a:pt x="0" y="0"/>
                  </a:moveTo>
                  <a:lnTo>
                    <a:pt x="0" y="19596"/>
                  </a:lnTo>
                  <a:lnTo>
                    <a:pt x="3970" y="19596"/>
                  </a:lnTo>
                  <a:lnTo>
                    <a:pt x="3970" y="11403"/>
                  </a:lnTo>
                  <a:lnTo>
                    <a:pt x="4646" y="11403"/>
                  </a:lnTo>
                  <a:lnTo>
                    <a:pt x="11206" y="19596"/>
                  </a:lnTo>
                  <a:lnTo>
                    <a:pt x="16021" y="19596"/>
                  </a:lnTo>
                  <a:lnTo>
                    <a:pt x="9151" y="11347"/>
                  </a:lnTo>
                  <a:lnTo>
                    <a:pt x="9798" y="11234"/>
                  </a:lnTo>
                  <a:lnTo>
                    <a:pt x="10390" y="11094"/>
                  </a:lnTo>
                  <a:lnTo>
                    <a:pt x="10953" y="10925"/>
                  </a:lnTo>
                  <a:lnTo>
                    <a:pt x="11516" y="10699"/>
                  </a:lnTo>
                  <a:lnTo>
                    <a:pt x="11882" y="10502"/>
                  </a:lnTo>
                  <a:lnTo>
                    <a:pt x="12220" y="10305"/>
                  </a:lnTo>
                  <a:lnTo>
                    <a:pt x="12558" y="10080"/>
                  </a:lnTo>
                  <a:lnTo>
                    <a:pt x="12839" y="9855"/>
                  </a:lnTo>
                  <a:lnTo>
                    <a:pt x="13121" y="9601"/>
                  </a:lnTo>
                  <a:lnTo>
                    <a:pt x="13402" y="9320"/>
                  </a:lnTo>
                  <a:lnTo>
                    <a:pt x="13628" y="9038"/>
                  </a:lnTo>
                  <a:lnTo>
                    <a:pt x="13853" y="8728"/>
                  </a:lnTo>
                  <a:lnTo>
                    <a:pt x="14050" y="8391"/>
                  </a:lnTo>
                  <a:lnTo>
                    <a:pt x="14219" y="8053"/>
                  </a:lnTo>
                  <a:lnTo>
                    <a:pt x="14360" y="7715"/>
                  </a:lnTo>
                  <a:lnTo>
                    <a:pt x="14472" y="7349"/>
                  </a:lnTo>
                  <a:lnTo>
                    <a:pt x="14557" y="6955"/>
                  </a:lnTo>
                  <a:lnTo>
                    <a:pt x="14641" y="6561"/>
                  </a:lnTo>
                  <a:lnTo>
                    <a:pt x="14669" y="6138"/>
                  </a:lnTo>
                  <a:lnTo>
                    <a:pt x="14697" y="5716"/>
                  </a:lnTo>
                  <a:lnTo>
                    <a:pt x="14669" y="5322"/>
                  </a:lnTo>
                  <a:lnTo>
                    <a:pt x="14641" y="4899"/>
                  </a:lnTo>
                  <a:lnTo>
                    <a:pt x="14557" y="4533"/>
                  </a:lnTo>
                  <a:lnTo>
                    <a:pt x="14472" y="4139"/>
                  </a:lnTo>
                  <a:lnTo>
                    <a:pt x="14360" y="3773"/>
                  </a:lnTo>
                  <a:lnTo>
                    <a:pt x="14219" y="3435"/>
                  </a:lnTo>
                  <a:lnTo>
                    <a:pt x="14050" y="3097"/>
                  </a:lnTo>
                  <a:lnTo>
                    <a:pt x="13853" y="2760"/>
                  </a:lnTo>
                  <a:lnTo>
                    <a:pt x="13628" y="2450"/>
                  </a:lnTo>
                  <a:lnTo>
                    <a:pt x="13402" y="2168"/>
                  </a:lnTo>
                  <a:lnTo>
                    <a:pt x="13121" y="1887"/>
                  </a:lnTo>
                  <a:lnTo>
                    <a:pt x="12839" y="1633"/>
                  </a:lnTo>
                  <a:lnTo>
                    <a:pt x="12558" y="1380"/>
                  </a:lnTo>
                  <a:lnTo>
                    <a:pt x="12220" y="1155"/>
                  </a:lnTo>
                  <a:lnTo>
                    <a:pt x="11882" y="929"/>
                  </a:lnTo>
                  <a:lnTo>
                    <a:pt x="11516" y="761"/>
                  </a:lnTo>
                  <a:lnTo>
                    <a:pt x="11122" y="563"/>
                  </a:lnTo>
                  <a:lnTo>
                    <a:pt x="10727" y="423"/>
                  </a:lnTo>
                  <a:lnTo>
                    <a:pt x="10333" y="310"/>
                  </a:lnTo>
                  <a:lnTo>
                    <a:pt x="9883" y="197"/>
                  </a:lnTo>
                  <a:lnTo>
                    <a:pt x="9460" y="113"/>
                  </a:lnTo>
                  <a:lnTo>
                    <a:pt x="8982" y="57"/>
                  </a:lnTo>
                  <a:lnTo>
                    <a:pt x="8503" y="28"/>
                  </a:lnTo>
                  <a:lnTo>
                    <a:pt x="80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004575" y="3480775"/>
              <a:ext cx="374500" cy="504700"/>
            </a:xfrm>
            <a:custGeom>
              <a:rect b="b" l="l" r="r" t="t"/>
              <a:pathLst>
                <a:path extrusionOk="0" h="20188" w="14980">
                  <a:moveTo>
                    <a:pt x="8307" y="1"/>
                  </a:moveTo>
                  <a:lnTo>
                    <a:pt x="7800" y="29"/>
                  </a:lnTo>
                  <a:lnTo>
                    <a:pt x="7321" y="57"/>
                  </a:lnTo>
                  <a:lnTo>
                    <a:pt x="6871" y="113"/>
                  </a:lnTo>
                  <a:lnTo>
                    <a:pt x="6420" y="170"/>
                  </a:lnTo>
                  <a:lnTo>
                    <a:pt x="5970" y="282"/>
                  </a:lnTo>
                  <a:lnTo>
                    <a:pt x="5547" y="395"/>
                  </a:lnTo>
                  <a:lnTo>
                    <a:pt x="5125" y="507"/>
                  </a:lnTo>
                  <a:lnTo>
                    <a:pt x="4731" y="676"/>
                  </a:lnTo>
                  <a:lnTo>
                    <a:pt x="4337" y="845"/>
                  </a:lnTo>
                  <a:lnTo>
                    <a:pt x="3971" y="1042"/>
                  </a:lnTo>
                  <a:lnTo>
                    <a:pt x="3633" y="1268"/>
                  </a:lnTo>
                  <a:lnTo>
                    <a:pt x="3323" y="1493"/>
                  </a:lnTo>
                  <a:lnTo>
                    <a:pt x="3013" y="1746"/>
                  </a:lnTo>
                  <a:lnTo>
                    <a:pt x="2732" y="2000"/>
                  </a:lnTo>
                  <a:lnTo>
                    <a:pt x="2478" y="2309"/>
                  </a:lnTo>
                  <a:lnTo>
                    <a:pt x="2253" y="2591"/>
                  </a:lnTo>
                  <a:lnTo>
                    <a:pt x="2028" y="2929"/>
                  </a:lnTo>
                  <a:lnTo>
                    <a:pt x="1859" y="3267"/>
                  </a:lnTo>
                  <a:lnTo>
                    <a:pt x="1690" y="3604"/>
                  </a:lnTo>
                  <a:lnTo>
                    <a:pt x="1577" y="3999"/>
                  </a:lnTo>
                  <a:lnTo>
                    <a:pt x="1465" y="4365"/>
                  </a:lnTo>
                  <a:lnTo>
                    <a:pt x="1408" y="4787"/>
                  </a:lnTo>
                  <a:lnTo>
                    <a:pt x="1352" y="5209"/>
                  </a:lnTo>
                  <a:lnTo>
                    <a:pt x="1352" y="5632"/>
                  </a:lnTo>
                  <a:lnTo>
                    <a:pt x="1352" y="5998"/>
                  </a:lnTo>
                  <a:lnTo>
                    <a:pt x="1380" y="6364"/>
                  </a:lnTo>
                  <a:lnTo>
                    <a:pt x="1408" y="6702"/>
                  </a:lnTo>
                  <a:lnTo>
                    <a:pt x="1465" y="7011"/>
                  </a:lnTo>
                  <a:lnTo>
                    <a:pt x="1549" y="7321"/>
                  </a:lnTo>
                  <a:lnTo>
                    <a:pt x="1634" y="7603"/>
                  </a:lnTo>
                  <a:lnTo>
                    <a:pt x="1746" y="7884"/>
                  </a:lnTo>
                  <a:lnTo>
                    <a:pt x="1859" y="8138"/>
                  </a:lnTo>
                  <a:lnTo>
                    <a:pt x="2140" y="8616"/>
                  </a:lnTo>
                  <a:lnTo>
                    <a:pt x="2478" y="9038"/>
                  </a:lnTo>
                  <a:lnTo>
                    <a:pt x="2844" y="9404"/>
                  </a:lnTo>
                  <a:lnTo>
                    <a:pt x="3267" y="9742"/>
                  </a:lnTo>
                  <a:lnTo>
                    <a:pt x="3689" y="10052"/>
                  </a:lnTo>
                  <a:lnTo>
                    <a:pt x="4168" y="10334"/>
                  </a:lnTo>
                  <a:lnTo>
                    <a:pt x="4646" y="10559"/>
                  </a:lnTo>
                  <a:lnTo>
                    <a:pt x="5153" y="10784"/>
                  </a:lnTo>
                  <a:lnTo>
                    <a:pt x="6195" y="11178"/>
                  </a:lnTo>
                  <a:lnTo>
                    <a:pt x="7237" y="11544"/>
                  </a:lnTo>
                  <a:lnTo>
                    <a:pt x="8222" y="11882"/>
                  </a:lnTo>
                  <a:lnTo>
                    <a:pt x="9123" y="12248"/>
                  </a:lnTo>
                  <a:lnTo>
                    <a:pt x="9545" y="12445"/>
                  </a:lnTo>
                  <a:lnTo>
                    <a:pt x="9911" y="12671"/>
                  </a:lnTo>
                  <a:lnTo>
                    <a:pt x="10221" y="12924"/>
                  </a:lnTo>
                  <a:lnTo>
                    <a:pt x="10503" y="13205"/>
                  </a:lnTo>
                  <a:lnTo>
                    <a:pt x="10643" y="13346"/>
                  </a:lnTo>
                  <a:lnTo>
                    <a:pt x="10756" y="13487"/>
                  </a:lnTo>
                  <a:lnTo>
                    <a:pt x="10841" y="13656"/>
                  </a:lnTo>
                  <a:lnTo>
                    <a:pt x="10897" y="13825"/>
                  </a:lnTo>
                  <a:lnTo>
                    <a:pt x="10953" y="14022"/>
                  </a:lnTo>
                  <a:lnTo>
                    <a:pt x="11009" y="14219"/>
                  </a:lnTo>
                  <a:lnTo>
                    <a:pt x="11038" y="14416"/>
                  </a:lnTo>
                  <a:lnTo>
                    <a:pt x="11038" y="14641"/>
                  </a:lnTo>
                  <a:lnTo>
                    <a:pt x="11038" y="14895"/>
                  </a:lnTo>
                  <a:lnTo>
                    <a:pt x="10981" y="15120"/>
                  </a:lnTo>
                  <a:lnTo>
                    <a:pt x="10925" y="15345"/>
                  </a:lnTo>
                  <a:lnTo>
                    <a:pt x="10812" y="15571"/>
                  </a:lnTo>
                  <a:lnTo>
                    <a:pt x="10672" y="15768"/>
                  </a:lnTo>
                  <a:lnTo>
                    <a:pt x="10531" y="15937"/>
                  </a:lnTo>
                  <a:lnTo>
                    <a:pt x="10334" y="16105"/>
                  </a:lnTo>
                  <a:lnTo>
                    <a:pt x="10108" y="16246"/>
                  </a:lnTo>
                  <a:lnTo>
                    <a:pt x="9883" y="16387"/>
                  </a:lnTo>
                  <a:lnTo>
                    <a:pt x="9630" y="16528"/>
                  </a:lnTo>
                  <a:lnTo>
                    <a:pt x="9348" y="16612"/>
                  </a:lnTo>
                  <a:lnTo>
                    <a:pt x="9039" y="16697"/>
                  </a:lnTo>
                  <a:lnTo>
                    <a:pt x="8729" y="16753"/>
                  </a:lnTo>
                  <a:lnTo>
                    <a:pt x="8391" y="16809"/>
                  </a:lnTo>
                  <a:lnTo>
                    <a:pt x="8025" y="16838"/>
                  </a:lnTo>
                  <a:lnTo>
                    <a:pt x="7237" y="16838"/>
                  </a:lnTo>
                  <a:lnTo>
                    <a:pt x="6814" y="16809"/>
                  </a:lnTo>
                  <a:lnTo>
                    <a:pt x="6448" y="16753"/>
                  </a:lnTo>
                  <a:lnTo>
                    <a:pt x="6054" y="16697"/>
                  </a:lnTo>
                  <a:lnTo>
                    <a:pt x="5716" y="16612"/>
                  </a:lnTo>
                  <a:lnTo>
                    <a:pt x="5350" y="16500"/>
                  </a:lnTo>
                  <a:lnTo>
                    <a:pt x="5041" y="16359"/>
                  </a:lnTo>
                  <a:lnTo>
                    <a:pt x="4731" y="16218"/>
                  </a:lnTo>
                  <a:lnTo>
                    <a:pt x="4449" y="16049"/>
                  </a:lnTo>
                  <a:lnTo>
                    <a:pt x="4140" y="15880"/>
                  </a:lnTo>
                  <a:lnTo>
                    <a:pt x="3886" y="15683"/>
                  </a:lnTo>
                  <a:lnTo>
                    <a:pt x="3605" y="15458"/>
                  </a:lnTo>
                  <a:lnTo>
                    <a:pt x="3351" y="15233"/>
                  </a:lnTo>
                  <a:lnTo>
                    <a:pt x="3098" y="14979"/>
                  </a:lnTo>
                  <a:lnTo>
                    <a:pt x="2873" y="14726"/>
                  </a:lnTo>
                  <a:lnTo>
                    <a:pt x="2619" y="14444"/>
                  </a:lnTo>
                  <a:lnTo>
                    <a:pt x="1" y="16950"/>
                  </a:lnTo>
                  <a:lnTo>
                    <a:pt x="367" y="17344"/>
                  </a:lnTo>
                  <a:lnTo>
                    <a:pt x="733" y="17710"/>
                  </a:lnTo>
                  <a:lnTo>
                    <a:pt x="1127" y="18048"/>
                  </a:lnTo>
                  <a:lnTo>
                    <a:pt x="1521" y="18358"/>
                  </a:lnTo>
                  <a:lnTo>
                    <a:pt x="1915" y="18668"/>
                  </a:lnTo>
                  <a:lnTo>
                    <a:pt x="2338" y="18921"/>
                  </a:lnTo>
                  <a:lnTo>
                    <a:pt x="2760" y="19174"/>
                  </a:lnTo>
                  <a:lnTo>
                    <a:pt x="3210" y="19372"/>
                  </a:lnTo>
                  <a:lnTo>
                    <a:pt x="3661" y="19569"/>
                  </a:lnTo>
                  <a:lnTo>
                    <a:pt x="4140" y="19738"/>
                  </a:lnTo>
                  <a:lnTo>
                    <a:pt x="4618" y="19878"/>
                  </a:lnTo>
                  <a:lnTo>
                    <a:pt x="5153" y="19991"/>
                  </a:lnTo>
                  <a:lnTo>
                    <a:pt x="5688" y="20075"/>
                  </a:lnTo>
                  <a:lnTo>
                    <a:pt x="6251" y="20132"/>
                  </a:lnTo>
                  <a:lnTo>
                    <a:pt x="6842" y="20188"/>
                  </a:lnTo>
                  <a:lnTo>
                    <a:pt x="7434" y="20188"/>
                  </a:lnTo>
                  <a:lnTo>
                    <a:pt x="8307" y="20160"/>
                  </a:lnTo>
                  <a:lnTo>
                    <a:pt x="9095" y="20104"/>
                  </a:lnTo>
                  <a:lnTo>
                    <a:pt x="9855" y="19963"/>
                  </a:lnTo>
                  <a:lnTo>
                    <a:pt x="10587" y="19794"/>
                  </a:lnTo>
                  <a:lnTo>
                    <a:pt x="11235" y="19569"/>
                  </a:lnTo>
                  <a:lnTo>
                    <a:pt x="11854" y="19315"/>
                  </a:lnTo>
                  <a:lnTo>
                    <a:pt x="12445" y="19005"/>
                  </a:lnTo>
                  <a:lnTo>
                    <a:pt x="12980" y="18639"/>
                  </a:lnTo>
                  <a:lnTo>
                    <a:pt x="13206" y="18414"/>
                  </a:lnTo>
                  <a:lnTo>
                    <a:pt x="13431" y="18217"/>
                  </a:lnTo>
                  <a:lnTo>
                    <a:pt x="13656" y="17992"/>
                  </a:lnTo>
                  <a:lnTo>
                    <a:pt x="13853" y="17767"/>
                  </a:lnTo>
                  <a:lnTo>
                    <a:pt x="14022" y="17541"/>
                  </a:lnTo>
                  <a:lnTo>
                    <a:pt x="14191" y="17288"/>
                  </a:lnTo>
                  <a:lnTo>
                    <a:pt x="14360" y="17035"/>
                  </a:lnTo>
                  <a:lnTo>
                    <a:pt x="14473" y="16781"/>
                  </a:lnTo>
                  <a:lnTo>
                    <a:pt x="14585" y="16500"/>
                  </a:lnTo>
                  <a:lnTo>
                    <a:pt x="14698" y="16218"/>
                  </a:lnTo>
                  <a:lnTo>
                    <a:pt x="14782" y="15937"/>
                  </a:lnTo>
                  <a:lnTo>
                    <a:pt x="14867" y="15627"/>
                  </a:lnTo>
                  <a:lnTo>
                    <a:pt x="14923" y="15317"/>
                  </a:lnTo>
                  <a:lnTo>
                    <a:pt x="14951" y="15007"/>
                  </a:lnTo>
                  <a:lnTo>
                    <a:pt x="14979" y="14332"/>
                  </a:lnTo>
                  <a:lnTo>
                    <a:pt x="14979" y="13966"/>
                  </a:lnTo>
                  <a:lnTo>
                    <a:pt x="14951" y="13600"/>
                  </a:lnTo>
                  <a:lnTo>
                    <a:pt x="14923" y="13262"/>
                  </a:lnTo>
                  <a:lnTo>
                    <a:pt x="14867" y="12924"/>
                  </a:lnTo>
                  <a:lnTo>
                    <a:pt x="14782" y="12614"/>
                  </a:lnTo>
                  <a:lnTo>
                    <a:pt x="14698" y="12305"/>
                  </a:lnTo>
                  <a:lnTo>
                    <a:pt x="14585" y="12023"/>
                  </a:lnTo>
                  <a:lnTo>
                    <a:pt x="14444" y="11770"/>
                  </a:lnTo>
                  <a:lnTo>
                    <a:pt x="14163" y="11263"/>
                  </a:lnTo>
                  <a:lnTo>
                    <a:pt x="13853" y="10812"/>
                  </a:lnTo>
                  <a:lnTo>
                    <a:pt x="13487" y="10390"/>
                  </a:lnTo>
                  <a:lnTo>
                    <a:pt x="13065" y="10052"/>
                  </a:lnTo>
                  <a:lnTo>
                    <a:pt x="12642" y="9714"/>
                  </a:lnTo>
                  <a:lnTo>
                    <a:pt x="12164" y="9433"/>
                  </a:lnTo>
                  <a:lnTo>
                    <a:pt x="11685" y="9179"/>
                  </a:lnTo>
                  <a:lnTo>
                    <a:pt x="11178" y="8954"/>
                  </a:lnTo>
                  <a:lnTo>
                    <a:pt x="10137" y="8560"/>
                  </a:lnTo>
                  <a:lnTo>
                    <a:pt x="9095" y="8194"/>
                  </a:lnTo>
                  <a:lnTo>
                    <a:pt x="8109" y="7856"/>
                  </a:lnTo>
                  <a:lnTo>
                    <a:pt x="7208" y="7518"/>
                  </a:lnTo>
                  <a:lnTo>
                    <a:pt x="6786" y="7321"/>
                  </a:lnTo>
                  <a:lnTo>
                    <a:pt x="6420" y="7096"/>
                  </a:lnTo>
                  <a:lnTo>
                    <a:pt x="6082" y="6871"/>
                  </a:lnTo>
                  <a:lnTo>
                    <a:pt x="5801" y="6645"/>
                  </a:lnTo>
                  <a:lnTo>
                    <a:pt x="5688" y="6504"/>
                  </a:lnTo>
                  <a:lnTo>
                    <a:pt x="5575" y="6364"/>
                  </a:lnTo>
                  <a:lnTo>
                    <a:pt x="5491" y="6223"/>
                  </a:lnTo>
                  <a:lnTo>
                    <a:pt x="5407" y="6054"/>
                  </a:lnTo>
                  <a:lnTo>
                    <a:pt x="5350" y="5885"/>
                  </a:lnTo>
                  <a:lnTo>
                    <a:pt x="5322" y="5716"/>
                  </a:lnTo>
                  <a:lnTo>
                    <a:pt x="5294" y="5519"/>
                  </a:lnTo>
                  <a:lnTo>
                    <a:pt x="5294" y="5322"/>
                  </a:lnTo>
                  <a:lnTo>
                    <a:pt x="5294" y="5097"/>
                  </a:lnTo>
                  <a:lnTo>
                    <a:pt x="5322" y="4900"/>
                  </a:lnTo>
                  <a:lnTo>
                    <a:pt x="5407" y="4674"/>
                  </a:lnTo>
                  <a:lnTo>
                    <a:pt x="5491" y="4505"/>
                  </a:lnTo>
                  <a:lnTo>
                    <a:pt x="5604" y="4308"/>
                  </a:lnTo>
                  <a:lnTo>
                    <a:pt x="5716" y="4168"/>
                  </a:lnTo>
                  <a:lnTo>
                    <a:pt x="5885" y="4027"/>
                  </a:lnTo>
                  <a:lnTo>
                    <a:pt x="6082" y="3886"/>
                  </a:lnTo>
                  <a:lnTo>
                    <a:pt x="6279" y="3773"/>
                  </a:lnTo>
                  <a:lnTo>
                    <a:pt x="6505" y="3661"/>
                  </a:lnTo>
                  <a:lnTo>
                    <a:pt x="6758" y="3576"/>
                  </a:lnTo>
                  <a:lnTo>
                    <a:pt x="7011" y="3520"/>
                  </a:lnTo>
                  <a:lnTo>
                    <a:pt x="7293" y="3464"/>
                  </a:lnTo>
                  <a:lnTo>
                    <a:pt x="7575" y="3407"/>
                  </a:lnTo>
                  <a:lnTo>
                    <a:pt x="8222" y="3379"/>
                  </a:lnTo>
                  <a:lnTo>
                    <a:pt x="8813" y="3407"/>
                  </a:lnTo>
                  <a:lnTo>
                    <a:pt x="9376" y="3492"/>
                  </a:lnTo>
                  <a:lnTo>
                    <a:pt x="9883" y="3633"/>
                  </a:lnTo>
                  <a:lnTo>
                    <a:pt x="10390" y="3830"/>
                  </a:lnTo>
                  <a:lnTo>
                    <a:pt x="10869" y="4083"/>
                  </a:lnTo>
                  <a:lnTo>
                    <a:pt x="11319" y="4393"/>
                  </a:lnTo>
                  <a:lnTo>
                    <a:pt x="11770" y="4787"/>
                  </a:lnTo>
                  <a:lnTo>
                    <a:pt x="12248" y="5209"/>
                  </a:lnTo>
                  <a:lnTo>
                    <a:pt x="14867" y="2704"/>
                  </a:lnTo>
                  <a:lnTo>
                    <a:pt x="14585" y="2422"/>
                  </a:lnTo>
                  <a:lnTo>
                    <a:pt x="14276" y="2140"/>
                  </a:lnTo>
                  <a:lnTo>
                    <a:pt x="13966" y="1887"/>
                  </a:lnTo>
                  <a:lnTo>
                    <a:pt x="13628" y="1634"/>
                  </a:lnTo>
                  <a:lnTo>
                    <a:pt x="13290" y="1380"/>
                  </a:lnTo>
                  <a:lnTo>
                    <a:pt x="12896" y="1155"/>
                  </a:lnTo>
                  <a:lnTo>
                    <a:pt x="12502" y="958"/>
                  </a:lnTo>
                  <a:lnTo>
                    <a:pt x="12079" y="761"/>
                  </a:lnTo>
                  <a:lnTo>
                    <a:pt x="11657" y="592"/>
                  </a:lnTo>
                  <a:lnTo>
                    <a:pt x="11207" y="423"/>
                  </a:lnTo>
                  <a:lnTo>
                    <a:pt x="10756" y="310"/>
                  </a:lnTo>
                  <a:lnTo>
                    <a:pt x="10306" y="198"/>
                  </a:lnTo>
                  <a:lnTo>
                    <a:pt x="9827" y="113"/>
                  </a:lnTo>
                  <a:lnTo>
                    <a:pt x="9320" y="57"/>
                  </a:lnTo>
                  <a:lnTo>
                    <a:pt x="8813" y="29"/>
                  </a:lnTo>
                  <a:lnTo>
                    <a:pt x="83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" name="Google Shape;37;p2"/>
          <p:cNvSpPr txBox="1"/>
          <p:nvPr>
            <p:ph idx="1" type="subTitle"/>
          </p:nvPr>
        </p:nvSpPr>
        <p:spPr>
          <a:xfrm>
            <a:off x="314667" y="6217300"/>
            <a:ext cx="3722400" cy="332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2"/>
          <p:cNvSpPr txBox="1"/>
          <p:nvPr>
            <p:ph idx="2" type="subTitle"/>
          </p:nvPr>
        </p:nvSpPr>
        <p:spPr>
          <a:xfrm>
            <a:off x="8135067" y="6217300"/>
            <a:ext cx="3722400" cy="332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2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White">
  <p:cSld name="Content - White"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1"/>
          <p:cNvSpPr txBox="1"/>
          <p:nvPr>
            <p:ph type="title"/>
          </p:nvPr>
        </p:nvSpPr>
        <p:spPr>
          <a:xfrm>
            <a:off x="212400" y="1869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/>
        </p:txBody>
      </p:sp>
      <p:sp>
        <p:nvSpPr>
          <p:cNvPr id="433" name="Google Shape;433;p1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1pPr>
            <a:lvl2pPr indent="-361950" lvl="1" marL="914400" rtl="0">
              <a:spcBef>
                <a:spcPts val="0"/>
              </a:spcBef>
              <a:spcAft>
                <a:spcPts val="0"/>
              </a:spcAft>
              <a:buSzPts val="21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2pPr>
            <a:lvl3pPr indent="-349250" lvl="2" marL="1371600" rtl="0">
              <a:spcBef>
                <a:spcPts val="0"/>
              </a:spcBef>
              <a:spcAft>
                <a:spcPts val="0"/>
              </a:spcAft>
              <a:buSzPts val="19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3pPr>
            <a:lvl4pPr indent="-336550" lvl="3" marL="1828800" rtl="0">
              <a:spcBef>
                <a:spcPts val="0"/>
              </a:spcBef>
              <a:spcAft>
                <a:spcPts val="0"/>
              </a:spcAft>
              <a:buSzPts val="17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SzPts val="13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8pPr>
            <a:lvl9pPr indent="-279400" lvl="8" marL="4114800" rtl="0">
              <a:spcBef>
                <a:spcPts val="0"/>
              </a:spcBef>
              <a:spcAft>
                <a:spcPts val="0"/>
              </a:spcAft>
              <a:buSzPts val="8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  <p:sp>
        <p:nvSpPr>
          <p:cNvPr id="434" name="Google Shape;434;p11"/>
          <p:cNvSpPr/>
          <p:nvPr/>
        </p:nvSpPr>
        <p:spPr>
          <a:xfrm>
            <a:off x="-167" y="6462733"/>
            <a:ext cx="12192000" cy="39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11"/>
          <p:cNvSpPr txBox="1"/>
          <p:nvPr/>
        </p:nvSpPr>
        <p:spPr>
          <a:xfrm>
            <a:off x="4455600" y="6472533"/>
            <a:ext cx="3280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CONFIDENTIAL</a:t>
            </a:r>
            <a:endParaRPr sz="11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436" name="Google Shape;436;p11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lvl="2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lvl="3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lvl="4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lvl="5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lvl="6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lvl="7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lvl="8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37" name="Google Shape;437;p11"/>
          <p:cNvGrpSpPr/>
          <p:nvPr/>
        </p:nvGrpSpPr>
        <p:grpSpPr>
          <a:xfrm>
            <a:off x="11331860" y="6591877"/>
            <a:ext cx="657225" cy="136898"/>
            <a:chOff x="238125" y="1729525"/>
            <a:chExt cx="7143750" cy="1488025"/>
          </a:xfrm>
        </p:grpSpPr>
        <p:sp>
          <p:nvSpPr>
            <p:cNvPr id="438" name="Google Shape;438;p11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White 1">
  <p:cSld name="Content - White_1"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2"/>
          <p:cNvSpPr txBox="1"/>
          <p:nvPr>
            <p:ph type="title"/>
          </p:nvPr>
        </p:nvSpPr>
        <p:spPr>
          <a:xfrm>
            <a:off x="212400" y="186967"/>
            <a:ext cx="113607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/>
        </p:txBody>
      </p:sp>
      <p:sp>
        <p:nvSpPr>
          <p:cNvPr id="447" name="Google Shape;447;p12"/>
          <p:cNvSpPr txBox="1"/>
          <p:nvPr>
            <p:ph idx="1" type="body"/>
          </p:nvPr>
        </p:nvSpPr>
        <p:spPr>
          <a:xfrm>
            <a:off x="415600" y="1536625"/>
            <a:ext cx="113568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1pPr>
            <a:lvl2pPr indent="-361950" lvl="1" marL="914400" rtl="0">
              <a:spcBef>
                <a:spcPts val="0"/>
              </a:spcBef>
              <a:spcAft>
                <a:spcPts val="0"/>
              </a:spcAft>
              <a:buSzPts val="21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2pPr>
            <a:lvl3pPr indent="-349250" lvl="2" marL="1371600" rtl="0">
              <a:spcBef>
                <a:spcPts val="0"/>
              </a:spcBef>
              <a:spcAft>
                <a:spcPts val="0"/>
              </a:spcAft>
              <a:buSzPts val="19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3pPr>
            <a:lvl4pPr indent="-336550" lvl="3" marL="1828800" rtl="0">
              <a:spcBef>
                <a:spcPts val="0"/>
              </a:spcBef>
              <a:spcAft>
                <a:spcPts val="0"/>
              </a:spcAft>
              <a:buSzPts val="17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SzPts val="13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8pPr>
            <a:lvl9pPr indent="-279400" lvl="8" marL="4114800" rtl="0">
              <a:spcBef>
                <a:spcPts val="0"/>
              </a:spcBef>
              <a:spcAft>
                <a:spcPts val="0"/>
              </a:spcAft>
              <a:buSzPts val="8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  <p:sp>
        <p:nvSpPr>
          <p:cNvPr id="448" name="Google Shape;448;p12"/>
          <p:cNvSpPr/>
          <p:nvPr/>
        </p:nvSpPr>
        <p:spPr>
          <a:xfrm>
            <a:off x="-167" y="6462733"/>
            <a:ext cx="12192000" cy="39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12"/>
          <p:cNvSpPr txBox="1"/>
          <p:nvPr/>
        </p:nvSpPr>
        <p:spPr>
          <a:xfrm>
            <a:off x="4455600" y="6472533"/>
            <a:ext cx="3280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CONFIDENTIAL</a:t>
            </a:r>
            <a:endParaRPr sz="11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450" name="Google Shape;450;p12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lvl="2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lvl="3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lvl="4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lvl="5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lvl="6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lvl="7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lvl="8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51" name="Google Shape;451;p12"/>
          <p:cNvGrpSpPr/>
          <p:nvPr/>
        </p:nvGrpSpPr>
        <p:grpSpPr>
          <a:xfrm>
            <a:off x="11331860" y="6591877"/>
            <a:ext cx="657225" cy="136898"/>
            <a:chOff x="238125" y="1729525"/>
            <a:chExt cx="7143750" cy="1488025"/>
          </a:xfrm>
        </p:grpSpPr>
        <p:sp>
          <p:nvSpPr>
            <p:cNvPr id="452" name="Google Shape;452;p12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12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12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12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12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12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12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Grey">
  <p:cSld name="Content - Grey">
    <p:bg>
      <p:bgPr>
        <a:solidFill>
          <a:srgbClr val="E9E9E9"/>
        </a:solidFill>
      </p:bgPr>
    </p:bg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3"/>
          <p:cNvSpPr/>
          <p:nvPr/>
        </p:nvSpPr>
        <p:spPr>
          <a:xfrm>
            <a:off x="0" y="6456273"/>
            <a:ext cx="12192000" cy="401700"/>
          </a:xfrm>
          <a:prstGeom prst="rect">
            <a:avLst/>
          </a:prstGeom>
          <a:solidFill>
            <a:srgbClr val="224F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461" name="Google Shape;461;p13"/>
          <p:cNvSpPr txBox="1"/>
          <p:nvPr>
            <p:ph type="title"/>
          </p:nvPr>
        </p:nvSpPr>
        <p:spPr>
          <a:xfrm>
            <a:off x="197555" y="190148"/>
            <a:ext cx="105156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462" name="Google Shape;462;p13"/>
          <p:cNvSpPr txBox="1"/>
          <p:nvPr>
            <p:ph idx="12" type="sldNum"/>
          </p:nvPr>
        </p:nvSpPr>
        <p:spPr>
          <a:xfrm>
            <a:off x="280782" y="647457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indent="0" lvl="1" marL="0" rtl="0" algn="l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indent="0" lvl="2" marL="0" rtl="0" algn="l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indent="0" lvl="3" marL="0" rtl="0" algn="l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indent="0" lvl="4" marL="0" rtl="0" algn="l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indent="0" lvl="5" marL="0" rtl="0" algn="l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indent="0" lvl="6" marL="0" rtl="0" algn="l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indent="0" lvl="7" marL="0" rtl="0" algn="l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indent="0" lvl="8" marL="0" rtl="0" algn="l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3" name="Google Shape;463;p13"/>
          <p:cNvSpPr txBox="1"/>
          <p:nvPr>
            <p:ph idx="1" type="body"/>
          </p:nvPr>
        </p:nvSpPr>
        <p:spPr>
          <a:xfrm>
            <a:off x="405872" y="1526381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grpSp>
        <p:nvGrpSpPr>
          <p:cNvPr id="464" name="Google Shape;464;p13"/>
          <p:cNvGrpSpPr/>
          <p:nvPr/>
        </p:nvGrpSpPr>
        <p:grpSpPr>
          <a:xfrm>
            <a:off x="11254145" y="6577492"/>
            <a:ext cx="657225" cy="136898"/>
            <a:chOff x="238125" y="1729525"/>
            <a:chExt cx="7143750" cy="1488025"/>
          </a:xfrm>
        </p:grpSpPr>
        <p:sp>
          <p:nvSpPr>
            <p:cNvPr id="465" name="Google Shape;465;p13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66" name="Google Shape;466;p13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67" name="Google Shape;467;p13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68" name="Google Shape;468;p13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69" name="Google Shape;469;p13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70" name="Google Shape;470;p13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sp>
        <p:nvSpPr>
          <p:cNvPr id="472" name="Google Shape;472;p13"/>
          <p:cNvSpPr txBox="1"/>
          <p:nvPr/>
        </p:nvSpPr>
        <p:spPr>
          <a:xfrm>
            <a:off x="4455600" y="6472533"/>
            <a:ext cx="3280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rPr>
              <a:t>CONFIDENTIAL</a:t>
            </a:r>
            <a:endParaRPr sz="1100">
              <a:solidFill>
                <a:srgbClr val="FFFFFF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Split Green">
  <p:cSld name="Content - Split Green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4"/>
          <p:cNvSpPr/>
          <p:nvPr/>
        </p:nvSpPr>
        <p:spPr>
          <a:xfrm>
            <a:off x="0" y="6456273"/>
            <a:ext cx="12192000" cy="401700"/>
          </a:xfrm>
          <a:prstGeom prst="rect">
            <a:avLst/>
          </a:prstGeom>
          <a:solidFill>
            <a:srgbClr val="224F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475" name="Google Shape;475;p14"/>
          <p:cNvSpPr/>
          <p:nvPr/>
        </p:nvSpPr>
        <p:spPr>
          <a:xfrm>
            <a:off x="0" y="6456273"/>
            <a:ext cx="12192000" cy="401700"/>
          </a:xfrm>
          <a:prstGeom prst="rect">
            <a:avLst/>
          </a:prstGeom>
          <a:solidFill>
            <a:srgbClr val="224F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476" name="Google Shape;476;p14"/>
          <p:cNvSpPr txBox="1"/>
          <p:nvPr>
            <p:ph idx="12" type="sldNum"/>
          </p:nvPr>
        </p:nvSpPr>
        <p:spPr>
          <a:xfrm>
            <a:off x="280782" y="647457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indent="0" lvl="1" marL="0" rtl="0" algn="l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indent="0" lvl="2" marL="0" rtl="0" algn="l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indent="0" lvl="3" marL="0" rtl="0" algn="l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indent="0" lvl="4" marL="0" rtl="0" algn="l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indent="0" lvl="5" marL="0" rtl="0" algn="l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indent="0" lvl="6" marL="0" rtl="0" algn="l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indent="0" lvl="7" marL="0" rtl="0" algn="l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indent="0" lvl="8" marL="0" rtl="0" algn="l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77" name="Google Shape;477;p14"/>
          <p:cNvGrpSpPr/>
          <p:nvPr/>
        </p:nvGrpSpPr>
        <p:grpSpPr>
          <a:xfrm>
            <a:off x="11254145" y="6577492"/>
            <a:ext cx="657225" cy="136898"/>
            <a:chOff x="238125" y="1729525"/>
            <a:chExt cx="7143750" cy="1488025"/>
          </a:xfrm>
        </p:grpSpPr>
        <p:sp>
          <p:nvSpPr>
            <p:cNvPr id="478" name="Google Shape;478;p14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79" name="Google Shape;479;p14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80" name="Google Shape;480;p14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81" name="Google Shape;481;p14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82" name="Google Shape;482;p14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83" name="Google Shape;483;p14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84" name="Google Shape;484;p14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cxnSp>
        <p:nvCxnSpPr>
          <p:cNvPr id="485" name="Google Shape;485;p14"/>
          <p:cNvCxnSpPr/>
          <p:nvPr/>
        </p:nvCxnSpPr>
        <p:spPr>
          <a:xfrm>
            <a:off x="0" y="645627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52857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14"/>
          <p:cNvSpPr/>
          <p:nvPr/>
        </p:nvSpPr>
        <p:spPr>
          <a:xfrm>
            <a:off x="-1" y="0"/>
            <a:ext cx="5003400" cy="6456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487" name="Google Shape;487;p14"/>
          <p:cNvCxnSpPr/>
          <p:nvPr/>
        </p:nvCxnSpPr>
        <p:spPr>
          <a:xfrm>
            <a:off x="0" y="645627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528577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488" name="Google Shape;488;p14"/>
          <p:cNvGrpSpPr/>
          <p:nvPr/>
        </p:nvGrpSpPr>
        <p:grpSpPr>
          <a:xfrm>
            <a:off x="404070" y="453218"/>
            <a:ext cx="4193835" cy="1191282"/>
            <a:chOff x="5568225" y="321282"/>
            <a:chExt cx="4193835" cy="1191282"/>
          </a:xfrm>
        </p:grpSpPr>
        <p:sp>
          <p:nvSpPr>
            <p:cNvPr id="489" name="Google Shape;489;p14"/>
            <p:cNvSpPr/>
            <p:nvPr/>
          </p:nvSpPr>
          <p:spPr>
            <a:xfrm>
              <a:off x="8469303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90" name="Google Shape;490;p14"/>
            <p:cNvSpPr/>
            <p:nvPr/>
          </p:nvSpPr>
          <p:spPr>
            <a:xfrm>
              <a:off x="8054863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91" name="Google Shape;491;p14"/>
            <p:cNvSpPr/>
            <p:nvPr/>
          </p:nvSpPr>
          <p:spPr>
            <a:xfrm>
              <a:off x="7640424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92" name="Google Shape;492;p14"/>
            <p:cNvSpPr/>
            <p:nvPr/>
          </p:nvSpPr>
          <p:spPr>
            <a:xfrm>
              <a:off x="7225984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93" name="Google Shape;493;p14"/>
            <p:cNvSpPr/>
            <p:nvPr/>
          </p:nvSpPr>
          <p:spPr>
            <a:xfrm>
              <a:off x="6811544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94" name="Google Shape;494;p14"/>
            <p:cNvSpPr/>
            <p:nvPr/>
          </p:nvSpPr>
          <p:spPr>
            <a:xfrm>
              <a:off x="6397104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95" name="Google Shape;495;p14"/>
            <p:cNvSpPr/>
            <p:nvPr/>
          </p:nvSpPr>
          <p:spPr>
            <a:xfrm>
              <a:off x="5982665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96" name="Google Shape;496;p14"/>
            <p:cNvSpPr/>
            <p:nvPr/>
          </p:nvSpPr>
          <p:spPr>
            <a:xfrm>
              <a:off x="5568225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97" name="Google Shape;497;p14"/>
            <p:cNvSpPr/>
            <p:nvPr/>
          </p:nvSpPr>
          <p:spPr>
            <a:xfrm>
              <a:off x="8469303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98" name="Google Shape;498;p14"/>
            <p:cNvSpPr/>
            <p:nvPr/>
          </p:nvSpPr>
          <p:spPr>
            <a:xfrm>
              <a:off x="7640424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499" name="Google Shape;499;p14"/>
            <p:cNvSpPr/>
            <p:nvPr/>
          </p:nvSpPr>
          <p:spPr>
            <a:xfrm>
              <a:off x="7225984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00" name="Google Shape;500;p14"/>
            <p:cNvSpPr/>
            <p:nvPr/>
          </p:nvSpPr>
          <p:spPr>
            <a:xfrm>
              <a:off x="6811544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01" name="Google Shape;501;p14"/>
            <p:cNvSpPr/>
            <p:nvPr/>
          </p:nvSpPr>
          <p:spPr>
            <a:xfrm>
              <a:off x="6397104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02" name="Google Shape;502;p14"/>
            <p:cNvSpPr/>
            <p:nvPr/>
          </p:nvSpPr>
          <p:spPr>
            <a:xfrm>
              <a:off x="5982665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03" name="Google Shape;503;p14"/>
            <p:cNvSpPr/>
            <p:nvPr/>
          </p:nvSpPr>
          <p:spPr>
            <a:xfrm>
              <a:off x="5568225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04" name="Google Shape;504;p14"/>
            <p:cNvSpPr/>
            <p:nvPr/>
          </p:nvSpPr>
          <p:spPr>
            <a:xfrm>
              <a:off x="8469303" y="1081840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05" name="Google Shape;505;p14"/>
            <p:cNvSpPr/>
            <p:nvPr/>
          </p:nvSpPr>
          <p:spPr>
            <a:xfrm>
              <a:off x="8054863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06" name="Google Shape;506;p14"/>
            <p:cNvSpPr/>
            <p:nvPr/>
          </p:nvSpPr>
          <p:spPr>
            <a:xfrm>
              <a:off x="7640424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07" name="Google Shape;507;p14"/>
            <p:cNvSpPr/>
            <p:nvPr/>
          </p:nvSpPr>
          <p:spPr>
            <a:xfrm>
              <a:off x="7225984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08" name="Google Shape;508;p14"/>
            <p:cNvSpPr/>
            <p:nvPr/>
          </p:nvSpPr>
          <p:spPr>
            <a:xfrm>
              <a:off x="6811544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09" name="Google Shape;509;p14"/>
            <p:cNvSpPr/>
            <p:nvPr/>
          </p:nvSpPr>
          <p:spPr>
            <a:xfrm>
              <a:off x="6397104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10" name="Google Shape;510;p14"/>
            <p:cNvSpPr/>
            <p:nvPr/>
          </p:nvSpPr>
          <p:spPr>
            <a:xfrm>
              <a:off x="5982665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11" name="Google Shape;511;p14"/>
            <p:cNvSpPr/>
            <p:nvPr/>
          </p:nvSpPr>
          <p:spPr>
            <a:xfrm>
              <a:off x="5568225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12" name="Google Shape;512;p14"/>
            <p:cNvSpPr/>
            <p:nvPr/>
          </p:nvSpPr>
          <p:spPr>
            <a:xfrm>
              <a:off x="8469303" y="1461264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13" name="Google Shape;513;p14"/>
            <p:cNvSpPr/>
            <p:nvPr/>
          </p:nvSpPr>
          <p:spPr>
            <a:xfrm>
              <a:off x="8054863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14" name="Google Shape;514;p14"/>
            <p:cNvSpPr/>
            <p:nvPr/>
          </p:nvSpPr>
          <p:spPr>
            <a:xfrm>
              <a:off x="7640424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15" name="Google Shape;515;p14"/>
            <p:cNvSpPr/>
            <p:nvPr/>
          </p:nvSpPr>
          <p:spPr>
            <a:xfrm>
              <a:off x="7225984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16" name="Google Shape;516;p14"/>
            <p:cNvSpPr/>
            <p:nvPr/>
          </p:nvSpPr>
          <p:spPr>
            <a:xfrm>
              <a:off x="6811544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17" name="Google Shape;517;p14"/>
            <p:cNvSpPr/>
            <p:nvPr/>
          </p:nvSpPr>
          <p:spPr>
            <a:xfrm>
              <a:off x="6397104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18" name="Google Shape;518;p14"/>
            <p:cNvSpPr/>
            <p:nvPr/>
          </p:nvSpPr>
          <p:spPr>
            <a:xfrm>
              <a:off x="5982665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19" name="Google Shape;519;p14"/>
            <p:cNvSpPr/>
            <p:nvPr/>
          </p:nvSpPr>
          <p:spPr>
            <a:xfrm>
              <a:off x="5568225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20" name="Google Shape;520;p14"/>
            <p:cNvSpPr/>
            <p:nvPr/>
          </p:nvSpPr>
          <p:spPr>
            <a:xfrm>
              <a:off x="8054863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21" name="Google Shape;521;p14"/>
            <p:cNvSpPr/>
            <p:nvPr/>
          </p:nvSpPr>
          <p:spPr>
            <a:xfrm>
              <a:off x="9710760" y="32128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22" name="Google Shape;522;p14"/>
            <p:cNvSpPr/>
            <p:nvPr/>
          </p:nvSpPr>
          <p:spPr>
            <a:xfrm>
              <a:off x="9296320" y="32128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23" name="Google Shape;523;p14"/>
            <p:cNvSpPr/>
            <p:nvPr/>
          </p:nvSpPr>
          <p:spPr>
            <a:xfrm>
              <a:off x="8881881" y="32128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24" name="Google Shape;524;p14"/>
            <p:cNvSpPr/>
            <p:nvPr/>
          </p:nvSpPr>
          <p:spPr>
            <a:xfrm>
              <a:off x="9710760" y="70070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25" name="Google Shape;525;p14"/>
            <p:cNvSpPr/>
            <p:nvPr/>
          </p:nvSpPr>
          <p:spPr>
            <a:xfrm>
              <a:off x="8881881" y="70070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26" name="Google Shape;526;p14"/>
            <p:cNvSpPr/>
            <p:nvPr/>
          </p:nvSpPr>
          <p:spPr>
            <a:xfrm>
              <a:off x="9710760" y="1080130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27" name="Google Shape;527;p14"/>
            <p:cNvSpPr/>
            <p:nvPr/>
          </p:nvSpPr>
          <p:spPr>
            <a:xfrm>
              <a:off x="9296320" y="108010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28" name="Google Shape;528;p14"/>
            <p:cNvSpPr/>
            <p:nvPr/>
          </p:nvSpPr>
          <p:spPr>
            <a:xfrm>
              <a:off x="8881881" y="108010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29" name="Google Shape;529;p14"/>
            <p:cNvSpPr/>
            <p:nvPr/>
          </p:nvSpPr>
          <p:spPr>
            <a:xfrm>
              <a:off x="9710760" y="1459554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30" name="Google Shape;530;p14"/>
            <p:cNvSpPr/>
            <p:nvPr/>
          </p:nvSpPr>
          <p:spPr>
            <a:xfrm>
              <a:off x="9296320" y="145951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31" name="Google Shape;531;p14"/>
            <p:cNvSpPr/>
            <p:nvPr/>
          </p:nvSpPr>
          <p:spPr>
            <a:xfrm>
              <a:off x="8881881" y="145951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32" name="Google Shape;532;p14"/>
            <p:cNvSpPr/>
            <p:nvPr/>
          </p:nvSpPr>
          <p:spPr>
            <a:xfrm>
              <a:off x="9296320" y="70070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grpSp>
        <p:nvGrpSpPr>
          <p:cNvPr id="533" name="Google Shape;533;p14"/>
          <p:cNvGrpSpPr/>
          <p:nvPr/>
        </p:nvGrpSpPr>
        <p:grpSpPr>
          <a:xfrm>
            <a:off x="404070" y="4872734"/>
            <a:ext cx="4193835" cy="1191282"/>
            <a:chOff x="5568225" y="321282"/>
            <a:chExt cx="4193835" cy="1191282"/>
          </a:xfrm>
        </p:grpSpPr>
        <p:sp>
          <p:nvSpPr>
            <p:cNvPr id="534" name="Google Shape;534;p14"/>
            <p:cNvSpPr/>
            <p:nvPr/>
          </p:nvSpPr>
          <p:spPr>
            <a:xfrm>
              <a:off x="8469303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35" name="Google Shape;535;p14"/>
            <p:cNvSpPr/>
            <p:nvPr/>
          </p:nvSpPr>
          <p:spPr>
            <a:xfrm>
              <a:off x="8054863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36" name="Google Shape;536;p14"/>
            <p:cNvSpPr/>
            <p:nvPr/>
          </p:nvSpPr>
          <p:spPr>
            <a:xfrm>
              <a:off x="7640424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37" name="Google Shape;537;p14"/>
            <p:cNvSpPr/>
            <p:nvPr/>
          </p:nvSpPr>
          <p:spPr>
            <a:xfrm>
              <a:off x="7225984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38" name="Google Shape;538;p14"/>
            <p:cNvSpPr/>
            <p:nvPr/>
          </p:nvSpPr>
          <p:spPr>
            <a:xfrm>
              <a:off x="6811544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39" name="Google Shape;539;p14"/>
            <p:cNvSpPr/>
            <p:nvPr/>
          </p:nvSpPr>
          <p:spPr>
            <a:xfrm>
              <a:off x="6397104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40" name="Google Shape;540;p14"/>
            <p:cNvSpPr/>
            <p:nvPr/>
          </p:nvSpPr>
          <p:spPr>
            <a:xfrm>
              <a:off x="5982665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41" name="Google Shape;541;p14"/>
            <p:cNvSpPr/>
            <p:nvPr/>
          </p:nvSpPr>
          <p:spPr>
            <a:xfrm>
              <a:off x="5568225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42" name="Google Shape;542;p14"/>
            <p:cNvSpPr/>
            <p:nvPr/>
          </p:nvSpPr>
          <p:spPr>
            <a:xfrm>
              <a:off x="8469303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43" name="Google Shape;543;p14"/>
            <p:cNvSpPr/>
            <p:nvPr/>
          </p:nvSpPr>
          <p:spPr>
            <a:xfrm>
              <a:off x="7640424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44" name="Google Shape;544;p14"/>
            <p:cNvSpPr/>
            <p:nvPr/>
          </p:nvSpPr>
          <p:spPr>
            <a:xfrm>
              <a:off x="7225984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45" name="Google Shape;545;p14"/>
            <p:cNvSpPr/>
            <p:nvPr/>
          </p:nvSpPr>
          <p:spPr>
            <a:xfrm>
              <a:off x="6811544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46" name="Google Shape;546;p14"/>
            <p:cNvSpPr/>
            <p:nvPr/>
          </p:nvSpPr>
          <p:spPr>
            <a:xfrm>
              <a:off x="6397104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47" name="Google Shape;547;p14"/>
            <p:cNvSpPr/>
            <p:nvPr/>
          </p:nvSpPr>
          <p:spPr>
            <a:xfrm>
              <a:off x="5982665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48" name="Google Shape;548;p14"/>
            <p:cNvSpPr/>
            <p:nvPr/>
          </p:nvSpPr>
          <p:spPr>
            <a:xfrm>
              <a:off x="5568225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49" name="Google Shape;549;p14"/>
            <p:cNvSpPr/>
            <p:nvPr/>
          </p:nvSpPr>
          <p:spPr>
            <a:xfrm>
              <a:off x="8469303" y="1081840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50" name="Google Shape;550;p14"/>
            <p:cNvSpPr/>
            <p:nvPr/>
          </p:nvSpPr>
          <p:spPr>
            <a:xfrm>
              <a:off x="8054863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51" name="Google Shape;551;p14"/>
            <p:cNvSpPr/>
            <p:nvPr/>
          </p:nvSpPr>
          <p:spPr>
            <a:xfrm>
              <a:off x="7640424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52" name="Google Shape;552;p14"/>
            <p:cNvSpPr/>
            <p:nvPr/>
          </p:nvSpPr>
          <p:spPr>
            <a:xfrm>
              <a:off x="7225984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53" name="Google Shape;553;p14"/>
            <p:cNvSpPr/>
            <p:nvPr/>
          </p:nvSpPr>
          <p:spPr>
            <a:xfrm>
              <a:off x="6811544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54" name="Google Shape;554;p14"/>
            <p:cNvSpPr/>
            <p:nvPr/>
          </p:nvSpPr>
          <p:spPr>
            <a:xfrm>
              <a:off x="6397104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55" name="Google Shape;555;p14"/>
            <p:cNvSpPr/>
            <p:nvPr/>
          </p:nvSpPr>
          <p:spPr>
            <a:xfrm>
              <a:off x="5982665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56" name="Google Shape;556;p14"/>
            <p:cNvSpPr/>
            <p:nvPr/>
          </p:nvSpPr>
          <p:spPr>
            <a:xfrm>
              <a:off x="5568225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57" name="Google Shape;557;p14"/>
            <p:cNvSpPr/>
            <p:nvPr/>
          </p:nvSpPr>
          <p:spPr>
            <a:xfrm>
              <a:off x="8469303" y="1461264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58" name="Google Shape;558;p14"/>
            <p:cNvSpPr/>
            <p:nvPr/>
          </p:nvSpPr>
          <p:spPr>
            <a:xfrm>
              <a:off x="8054863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59" name="Google Shape;559;p14"/>
            <p:cNvSpPr/>
            <p:nvPr/>
          </p:nvSpPr>
          <p:spPr>
            <a:xfrm>
              <a:off x="7640424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60" name="Google Shape;560;p14"/>
            <p:cNvSpPr/>
            <p:nvPr/>
          </p:nvSpPr>
          <p:spPr>
            <a:xfrm>
              <a:off x="7225984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61" name="Google Shape;561;p14"/>
            <p:cNvSpPr/>
            <p:nvPr/>
          </p:nvSpPr>
          <p:spPr>
            <a:xfrm>
              <a:off x="6811544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62" name="Google Shape;562;p14"/>
            <p:cNvSpPr/>
            <p:nvPr/>
          </p:nvSpPr>
          <p:spPr>
            <a:xfrm>
              <a:off x="6397104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63" name="Google Shape;563;p14"/>
            <p:cNvSpPr/>
            <p:nvPr/>
          </p:nvSpPr>
          <p:spPr>
            <a:xfrm>
              <a:off x="5982665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64" name="Google Shape;564;p14"/>
            <p:cNvSpPr/>
            <p:nvPr/>
          </p:nvSpPr>
          <p:spPr>
            <a:xfrm>
              <a:off x="5568225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65" name="Google Shape;565;p14"/>
            <p:cNvSpPr/>
            <p:nvPr/>
          </p:nvSpPr>
          <p:spPr>
            <a:xfrm>
              <a:off x="8054863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66" name="Google Shape;566;p14"/>
            <p:cNvSpPr/>
            <p:nvPr/>
          </p:nvSpPr>
          <p:spPr>
            <a:xfrm>
              <a:off x="9710760" y="32128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67" name="Google Shape;567;p14"/>
            <p:cNvSpPr/>
            <p:nvPr/>
          </p:nvSpPr>
          <p:spPr>
            <a:xfrm>
              <a:off x="9296320" y="32128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68" name="Google Shape;568;p14"/>
            <p:cNvSpPr/>
            <p:nvPr/>
          </p:nvSpPr>
          <p:spPr>
            <a:xfrm>
              <a:off x="8881881" y="32128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69" name="Google Shape;569;p14"/>
            <p:cNvSpPr/>
            <p:nvPr/>
          </p:nvSpPr>
          <p:spPr>
            <a:xfrm>
              <a:off x="9710760" y="70070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70" name="Google Shape;570;p14"/>
            <p:cNvSpPr/>
            <p:nvPr/>
          </p:nvSpPr>
          <p:spPr>
            <a:xfrm>
              <a:off x="8881881" y="70070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71" name="Google Shape;571;p14"/>
            <p:cNvSpPr/>
            <p:nvPr/>
          </p:nvSpPr>
          <p:spPr>
            <a:xfrm>
              <a:off x="9710760" y="1080130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72" name="Google Shape;572;p14"/>
            <p:cNvSpPr/>
            <p:nvPr/>
          </p:nvSpPr>
          <p:spPr>
            <a:xfrm>
              <a:off x="9296320" y="108010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73" name="Google Shape;573;p14"/>
            <p:cNvSpPr/>
            <p:nvPr/>
          </p:nvSpPr>
          <p:spPr>
            <a:xfrm>
              <a:off x="8881881" y="108010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74" name="Google Shape;574;p14"/>
            <p:cNvSpPr/>
            <p:nvPr/>
          </p:nvSpPr>
          <p:spPr>
            <a:xfrm>
              <a:off x="9710760" y="1459554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75" name="Google Shape;575;p14"/>
            <p:cNvSpPr/>
            <p:nvPr/>
          </p:nvSpPr>
          <p:spPr>
            <a:xfrm>
              <a:off x="9296320" y="145951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76" name="Google Shape;576;p14"/>
            <p:cNvSpPr/>
            <p:nvPr/>
          </p:nvSpPr>
          <p:spPr>
            <a:xfrm>
              <a:off x="8881881" y="145951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577" name="Google Shape;577;p14"/>
            <p:cNvSpPr/>
            <p:nvPr/>
          </p:nvSpPr>
          <p:spPr>
            <a:xfrm>
              <a:off x="9296320" y="70070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sp>
        <p:nvSpPr>
          <p:cNvPr id="578" name="Google Shape;578;p14"/>
          <p:cNvSpPr txBox="1"/>
          <p:nvPr/>
        </p:nvSpPr>
        <p:spPr>
          <a:xfrm>
            <a:off x="4455600" y="6472533"/>
            <a:ext cx="3280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rPr>
              <a:t>CONFIDENTIAL</a:t>
            </a:r>
            <a:endParaRPr sz="1100">
              <a:solidFill>
                <a:srgbClr val="FFFFFF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15"/>
          <p:cNvSpPr txBox="1"/>
          <p:nvPr>
            <p:ph type="title"/>
          </p:nvPr>
        </p:nvSpPr>
        <p:spPr>
          <a:xfrm>
            <a:off x="1024128" y="792480"/>
            <a:ext cx="9154800" cy="1143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/>
        </p:txBody>
      </p:sp>
      <p:sp>
        <p:nvSpPr>
          <p:cNvPr id="581" name="Google Shape;581;p15"/>
          <p:cNvSpPr txBox="1"/>
          <p:nvPr>
            <p:ph idx="12" type="sldNum"/>
          </p:nvPr>
        </p:nvSpPr>
        <p:spPr>
          <a:xfrm>
            <a:off x="11472533" y="6120400"/>
            <a:ext cx="7197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 sz="1900">
                <a:solidFill>
                  <a:srgbClr val="FF9000"/>
                </a:solidFill>
              </a:defRPr>
            </a:lvl1pPr>
            <a:lvl2pPr lvl="1">
              <a:buNone/>
              <a:defRPr sz="1900">
                <a:solidFill>
                  <a:srgbClr val="FF9000"/>
                </a:solidFill>
              </a:defRPr>
            </a:lvl2pPr>
            <a:lvl3pPr lvl="2">
              <a:buNone/>
              <a:defRPr sz="1900">
                <a:solidFill>
                  <a:srgbClr val="FF9000"/>
                </a:solidFill>
              </a:defRPr>
            </a:lvl3pPr>
            <a:lvl4pPr lvl="3">
              <a:buNone/>
              <a:defRPr sz="1900">
                <a:solidFill>
                  <a:srgbClr val="FF9000"/>
                </a:solidFill>
              </a:defRPr>
            </a:lvl4pPr>
            <a:lvl5pPr lvl="4">
              <a:buNone/>
              <a:defRPr sz="1900">
                <a:solidFill>
                  <a:srgbClr val="FF9000"/>
                </a:solidFill>
              </a:defRPr>
            </a:lvl5pPr>
            <a:lvl6pPr lvl="5">
              <a:buNone/>
              <a:defRPr sz="1900">
                <a:solidFill>
                  <a:srgbClr val="FF9000"/>
                </a:solidFill>
              </a:defRPr>
            </a:lvl6pPr>
            <a:lvl7pPr lvl="6">
              <a:buNone/>
              <a:defRPr sz="1900">
                <a:solidFill>
                  <a:srgbClr val="FF9000"/>
                </a:solidFill>
              </a:defRPr>
            </a:lvl7pPr>
            <a:lvl8pPr lvl="7">
              <a:buNone/>
              <a:defRPr sz="1900">
                <a:solidFill>
                  <a:srgbClr val="FF9000"/>
                </a:solidFill>
              </a:defRPr>
            </a:lvl8pPr>
            <a:lvl9pPr lvl="8">
              <a:buNone/>
              <a:defRPr sz="1900">
                <a:solidFill>
                  <a:srgbClr val="FF9000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>
  <p:cSld name="TITLE_AND_BODY_2"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6"/>
          <p:cNvSpPr txBox="1"/>
          <p:nvPr>
            <p:ph type="title"/>
          </p:nvPr>
        </p:nvSpPr>
        <p:spPr>
          <a:xfrm>
            <a:off x="1024128" y="792480"/>
            <a:ext cx="9154800" cy="1143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aleway SemiBold"/>
              <a:buNone/>
              <a:defRPr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84" name="Google Shape;584;p16"/>
          <p:cNvSpPr txBox="1"/>
          <p:nvPr>
            <p:ph idx="1" type="body"/>
          </p:nvPr>
        </p:nvSpPr>
        <p:spPr>
          <a:xfrm>
            <a:off x="1229333" y="2514601"/>
            <a:ext cx="9154800" cy="3154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61950" lvl="1" marL="914400"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11150" lvl="6" marL="32004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585" name="Google Shape;585;p16"/>
          <p:cNvSpPr txBox="1"/>
          <p:nvPr>
            <p:ph idx="12" type="sldNum"/>
          </p:nvPr>
        </p:nvSpPr>
        <p:spPr>
          <a:xfrm>
            <a:off x="11472533" y="6120400"/>
            <a:ext cx="7197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 sz="1900">
                <a:solidFill>
                  <a:srgbClr val="FF9000"/>
                </a:solidFill>
              </a:defRPr>
            </a:lvl1pPr>
            <a:lvl2pPr lvl="1">
              <a:buNone/>
              <a:defRPr sz="1900">
                <a:solidFill>
                  <a:srgbClr val="FF9000"/>
                </a:solidFill>
              </a:defRPr>
            </a:lvl2pPr>
            <a:lvl3pPr lvl="2">
              <a:buNone/>
              <a:defRPr sz="1900">
                <a:solidFill>
                  <a:srgbClr val="FF9000"/>
                </a:solidFill>
              </a:defRPr>
            </a:lvl3pPr>
            <a:lvl4pPr lvl="3">
              <a:buNone/>
              <a:defRPr sz="1900">
                <a:solidFill>
                  <a:srgbClr val="FF9000"/>
                </a:solidFill>
              </a:defRPr>
            </a:lvl4pPr>
            <a:lvl5pPr lvl="4">
              <a:buNone/>
              <a:defRPr sz="1900">
                <a:solidFill>
                  <a:srgbClr val="FF9000"/>
                </a:solidFill>
              </a:defRPr>
            </a:lvl5pPr>
            <a:lvl6pPr lvl="5">
              <a:buNone/>
              <a:defRPr sz="1900">
                <a:solidFill>
                  <a:srgbClr val="FF9000"/>
                </a:solidFill>
              </a:defRPr>
            </a:lvl6pPr>
            <a:lvl7pPr lvl="6">
              <a:buNone/>
              <a:defRPr sz="1900">
                <a:solidFill>
                  <a:srgbClr val="FF9000"/>
                </a:solidFill>
              </a:defRPr>
            </a:lvl7pPr>
            <a:lvl8pPr lvl="7">
              <a:buNone/>
              <a:defRPr sz="1900">
                <a:solidFill>
                  <a:srgbClr val="FF9000"/>
                </a:solidFill>
              </a:defRPr>
            </a:lvl8pPr>
            <a:lvl9pPr lvl="8">
              <a:buNone/>
              <a:defRPr sz="1900">
                <a:solidFill>
                  <a:srgbClr val="FF9000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1">
  <p:cSld name="TITLE_AND_BODY_3"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17"/>
          <p:cNvSpPr txBox="1"/>
          <p:nvPr>
            <p:ph type="title"/>
          </p:nvPr>
        </p:nvSpPr>
        <p:spPr>
          <a:xfrm>
            <a:off x="1024128" y="792480"/>
            <a:ext cx="9154800" cy="1143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aleway SemiBold"/>
              <a:buNone/>
              <a:defRPr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88" name="Google Shape;588;p17"/>
          <p:cNvSpPr txBox="1"/>
          <p:nvPr>
            <p:ph idx="1" type="body"/>
          </p:nvPr>
        </p:nvSpPr>
        <p:spPr>
          <a:xfrm>
            <a:off x="1229333" y="2514601"/>
            <a:ext cx="9154800" cy="3154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61950" lvl="1" marL="914400"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11150" lvl="6" marL="32004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589" name="Google Shape;589;p17"/>
          <p:cNvSpPr txBox="1"/>
          <p:nvPr>
            <p:ph idx="12" type="sldNum"/>
          </p:nvPr>
        </p:nvSpPr>
        <p:spPr>
          <a:xfrm>
            <a:off x="11472533" y="6120400"/>
            <a:ext cx="7197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 sz="1900">
                <a:solidFill>
                  <a:srgbClr val="FF9000"/>
                </a:solidFill>
              </a:defRPr>
            </a:lvl1pPr>
            <a:lvl2pPr lvl="1">
              <a:buNone/>
              <a:defRPr sz="1900">
                <a:solidFill>
                  <a:srgbClr val="FF9000"/>
                </a:solidFill>
              </a:defRPr>
            </a:lvl2pPr>
            <a:lvl3pPr lvl="2">
              <a:buNone/>
              <a:defRPr sz="1900">
                <a:solidFill>
                  <a:srgbClr val="FF9000"/>
                </a:solidFill>
              </a:defRPr>
            </a:lvl3pPr>
            <a:lvl4pPr lvl="3">
              <a:buNone/>
              <a:defRPr sz="1900">
                <a:solidFill>
                  <a:srgbClr val="FF9000"/>
                </a:solidFill>
              </a:defRPr>
            </a:lvl4pPr>
            <a:lvl5pPr lvl="4">
              <a:buNone/>
              <a:defRPr sz="1900">
                <a:solidFill>
                  <a:srgbClr val="FF9000"/>
                </a:solidFill>
              </a:defRPr>
            </a:lvl5pPr>
            <a:lvl6pPr lvl="5">
              <a:buNone/>
              <a:defRPr sz="1900">
                <a:solidFill>
                  <a:srgbClr val="FF9000"/>
                </a:solidFill>
              </a:defRPr>
            </a:lvl6pPr>
            <a:lvl7pPr lvl="6">
              <a:buNone/>
              <a:defRPr sz="1900">
                <a:solidFill>
                  <a:srgbClr val="FF9000"/>
                </a:solidFill>
              </a:defRPr>
            </a:lvl7pPr>
            <a:lvl8pPr lvl="7">
              <a:buNone/>
              <a:defRPr sz="1900">
                <a:solidFill>
                  <a:srgbClr val="FF9000"/>
                </a:solidFill>
              </a:defRPr>
            </a:lvl8pPr>
            <a:lvl9pPr lvl="8">
              <a:buNone/>
              <a:defRPr sz="1900">
                <a:solidFill>
                  <a:srgbClr val="FF9000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2">
  <p:cSld name="TITLE_AND_BODY_4"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18"/>
          <p:cNvSpPr txBox="1"/>
          <p:nvPr>
            <p:ph type="title"/>
          </p:nvPr>
        </p:nvSpPr>
        <p:spPr>
          <a:xfrm>
            <a:off x="1024128" y="792480"/>
            <a:ext cx="9154800" cy="1143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aleway SemiBold"/>
              <a:buNone/>
              <a:defRPr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2" name="Google Shape;592;p18"/>
          <p:cNvSpPr txBox="1"/>
          <p:nvPr>
            <p:ph idx="1" type="body"/>
          </p:nvPr>
        </p:nvSpPr>
        <p:spPr>
          <a:xfrm>
            <a:off x="1229333" y="2514601"/>
            <a:ext cx="9154800" cy="3154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61950" lvl="1" marL="914400"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11150" lvl="6" marL="32004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593" name="Google Shape;593;p18"/>
          <p:cNvSpPr txBox="1"/>
          <p:nvPr>
            <p:ph idx="12" type="sldNum"/>
          </p:nvPr>
        </p:nvSpPr>
        <p:spPr>
          <a:xfrm>
            <a:off x="11472533" y="6120400"/>
            <a:ext cx="7197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 sz="1900">
                <a:solidFill>
                  <a:srgbClr val="FF9000"/>
                </a:solidFill>
              </a:defRPr>
            </a:lvl1pPr>
            <a:lvl2pPr lvl="1">
              <a:buNone/>
              <a:defRPr sz="1900">
                <a:solidFill>
                  <a:srgbClr val="FF9000"/>
                </a:solidFill>
              </a:defRPr>
            </a:lvl2pPr>
            <a:lvl3pPr lvl="2">
              <a:buNone/>
              <a:defRPr sz="1900">
                <a:solidFill>
                  <a:srgbClr val="FF9000"/>
                </a:solidFill>
              </a:defRPr>
            </a:lvl3pPr>
            <a:lvl4pPr lvl="3">
              <a:buNone/>
              <a:defRPr sz="1900">
                <a:solidFill>
                  <a:srgbClr val="FF9000"/>
                </a:solidFill>
              </a:defRPr>
            </a:lvl4pPr>
            <a:lvl5pPr lvl="4">
              <a:buNone/>
              <a:defRPr sz="1900">
                <a:solidFill>
                  <a:srgbClr val="FF9000"/>
                </a:solidFill>
              </a:defRPr>
            </a:lvl5pPr>
            <a:lvl6pPr lvl="5">
              <a:buNone/>
              <a:defRPr sz="1900">
                <a:solidFill>
                  <a:srgbClr val="FF9000"/>
                </a:solidFill>
              </a:defRPr>
            </a:lvl6pPr>
            <a:lvl7pPr lvl="6">
              <a:buNone/>
              <a:defRPr sz="1900">
                <a:solidFill>
                  <a:srgbClr val="FF9000"/>
                </a:solidFill>
              </a:defRPr>
            </a:lvl7pPr>
            <a:lvl8pPr lvl="7">
              <a:buNone/>
              <a:defRPr sz="1900">
                <a:solidFill>
                  <a:srgbClr val="FF9000"/>
                </a:solidFill>
              </a:defRPr>
            </a:lvl8pPr>
            <a:lvl9pPr lvl="8">
              <a:buNone/>
              <a:defRPr sz="1900">
                <a:solidFill>
                  <a:srgbClr val="FF9000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3">
  <p:cSld name="TITLE_AND_BODY_5"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19"/>
          <p:cNvSpPr txBox="1"/>
          <p:nvPr>
            <p:ph type="title"/>
          </p:nvPr>
        </p:nvSpPr>
        <p:spPr>
          <a:xfrm>
            <a:off x="1024128" y="792480"/>
            <a:ext cx="9154800" cy="1143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aleway SemiBold"/>
              <a:buNone/>
              <a:defRPr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6" name="Google Shape;596;p19"/>
          <p:cNvSpPr txBox="1"/>
          <p:nvPr>
            <p:ph idx="1" type="body"/>
          </p:nvPr>
        </p:nvSpPr>
        <p:spPr>
          <a:xfrm>
            <a:off x="1229333" y="2514601"/>
            <a:ext cx="9154800" cy="3154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61950" lvl="1" marL="914400"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11150" lvl="6" marL="32004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597" name="Google Shape;597;p19"/>
          <p:cNvSpPr txBox="1"/>
          <p:nvPr>
            <p:ph idx="12" type="sldNum"/>
          </p:nvPr>
        </p:nvSpPr>
        <p:spPr>
          <a:xfrm>
            <a:off x="11472533" y="6120400"/>
            <a:ext cx="7197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 sz="1900">
                <a:solidFill>
                  <a:srgbClr val="FF9000"/>
                </a:solidFill>
              </a:defRPr>
            </a:lvl1pPr>
            <a:lvl2pPr lvl="1">
              <a:buNone/>
              <a:defRPr sz="1900">
                <a:solidFill>
                  <a:srgbClr val="FF9000"/>
                </a:solidFill>
              </a:defRPr>
            </a:lvl2pPr>
            <a:lvl3pPr lvl="2">
              <a:buNone/>
              <a:defRPr sz="1900">
                <a:solidFill>
                  <a:srgbClr val="FF9000"/>
                </a:solidFill>
              </a:defRPr>
            </a:lvl3pPr>
            <a:lvl4pPr lvl="3">
              <a:buNone/>
              <a:defRPr sz="1900">
                <a:solidFill>
                  <a:srgbClr val="FF9000"/>
                </a:solidFill>
              </a:defRPr>
            </a:lvl4pPr>
            <a:lvl5pPr lvl="4">
              <a:buNone/>
              <a:defRPr sz="1900">
                <a:solidFill>
                  <a:srgbClr val="FF9000"/>
                </a:solidFill>
              </a:defRPr>
            </a:lvl5pPr>
            <a:lvl6pPr lvl="5">
              <a:buNone/>
              <a:defRPr sz="1900">
                <a:solidFill>
                  <a:srgbClr val="FF9000"/>
                </a:solidFill>
              </a:defRPr>
            </a:lvl6pPr>
            <a:lvl7pPr lvl="6">
              <a:buNone/>
              <a:defRPr sz="1900">
                <a:solidFill>
                  <a:srgbClr val="FF9000"/>
                </a:solidFill>
              </a:defRPr>
            </a:lvl7pPr>
            <a:lvl8pPr lvl="7">
              <a:buNone/>
              <a:defRPr sz="1900">
                <a:solidFill>
                  <a:srgbClr val="FF9000"/>
                </a:solidFill>
              </a:defRPr>
            </a:lvl8pPr>
            <a:lvl9pPr lvl="8">
              <a:buNone/>
              <a:defRPr sz="1900">
                <a:solidFill>
                  <a:srgbClr val="FF9000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4">
  <p:cSld name="TITLE_AND_BODY_6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20"/>
          <p:cNvSpPr txBox="1"/>
          <p:nvPr>
            <p:ph type="title"/>
          </p:nvPr>
        </p:nvSpPr>
        <p:spPr>
          <a:xfrm>
            <a:off x="1024128" y="792480"/>
            <a:ext cx="9154800" cy="1143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aleway SemiBold"/>
              <a:buNone/>
              <a:defRPr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00" name="Google Shape;600;p20"/>
          <p:cNvSpPr txBox="1"/>
          <p:nvPr>
            <p:ph idx="1" type="body"/>
          </p:nvPr>
        </p:nvSpPr>
        <p:spPr>
          <a:xfrm>
            <a:off x="1229333" y="2514601"/>
            <a:ext cx="9154800" cy="3154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61950" lvl="1" marL="914400"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11150" lvl="6" marL="32004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601" name="Google Shape;601;p20"/>
          <p:cNvSpPr txBox="1"/>
          <p:nvPr>
            <p:ph idx="12" type="sldNum"/>
          </p:nvPr>
        </p:nvSpPr>
        <p:spPr>
          <a:xfrm>
            <a:off x="11472533" y="6120400"/>
            <a:ext cx="7197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 sz="1900">
                <a:solidFill>
                  <a:srgbClr val="FF9000"/>
                </a:solidFill>
              </a:defRPr>
            </a:lvl1pPr>
            <a:lvl2pPr lvl="1">
              <a:buNone/>
              <a:defRPr sz="1900">
                <a:solidFill>
                  <a:srgbClr val="FF9000"/>
                </a:solidFill>
              </a:defRPr>
            </a:lvl2pPr>
            <a:lvl3pPr lvl="2">
              <a:buNone/>
              <a:defRPr sz="1900">
                <a:solidFill>
                  <a:srgbClr val="FF9000"/>
                </a:solidFill>
              </a:defRPr>
            </a:lvl3pPr>
            <a:lvl4pPr lvl="3">
              <a:buNone/>
              <a:defRPr sz="1900">
                <a:solidFill>
                  <a:srgbClr val="FF9000"/>
                </a:solidFill>
              </a:defRPr>
            </a:lvl4pPr>
            <a:lvl5pPr lvl="4">
              <a:buNone/>
              <a:defRPr sz="1900">
                <a:solidFill>
                  <a:srgbClr val="FF9000"/>
                </a:solidFill>
              </a:defRPr>
            </a:lvl5pPr>
            <a:lvl6pPr lvl="5">
              <a:buNone/>
              <a:defRPr sz="1900">
                <a:solidFill>
                  <a:srgbClr val="FF9000"/>
                </a:solidFill>
              </a:defRPr>
            </a:lvl6pPr>
            <a:lvl7pPr lvl="6">
              <a:buNone/>
              <a:defRPr sz="1900">
                <a:solidFill>
                  <a:srgbClr val="FF9000"/>
                </a:solidFill>
              </a:defRPr>
            </a:lvl7pPr>
            <a:lvl8pPr lvl="7">
              <a:buNone/>
              <a:defRPr sz="1900">
                <a:solidFill>
                  <a:srgbClr val="FF9000"/>
                </a:solidFill>
              </a:defRPr>
            </a:lvl8pPr>
            <a:lvl9pPr lvl="8">
              <a:buNone/>
              <a:defRPr sz="1900">
                <a:solidFill>
                  <a:srgbClr val="FF9000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- Scale with subhead">
  <p:cSld name="TITLE_1_1">
    <p:bg>
      <p:bgPr>
        <a:solidFill>
          <a:schemeClr val="dk2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Google Shape;41;p3"/>
          <p:cNvCxnSpPr/>
          <p:nvPr/>
        </p:nvCxnSpPr>
        <p:spPr>
          <a:xfrm>
            <a:off x="9867" y="5939000"/>
            <a:ext cx="121839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2" name="Google Shape;42;p3"/>
          <p:cNvGrpSpPr/>
          <p:nvPr/>
        </p:nvGrpSpPr>
        <p:grpSpPr>
          <a:xfrm>
            <a:off x="3088940" y="2395540"/>
            <a:ext cx="6014323" cy="1252768"/>
            <a:chOff x="238125" y="1729525"/>
            <a:chExt cx="7143750" cy="1488025"/>
          </a:xfrm>
        </p:grpSpPr>
        <p:sp>
          <p:nvSpPr>
            <p:cNvPr id="43" name="Google Shape;43;p3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" name="Google Shape;50;p3"/>
          <p:cNvSpPr txBox="1"/>
          <p:nvPr>
            <p:ph type="title"/>
          </p:nvPr>
        </p:nvSpPr>
        <p:spPr>
          <a:xfrm>
            <a:off x="415600" y="3803533"/>
            <a:ext cx="113607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Work Sans SemiBold"/>
              <a:buNone/>
              <a:defRPr sz="3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Work Sans SemiBold"/>
              <a:buNone/>
              <a:defRPr sz="3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Work Sans SemiBold"/>
              <a:buNone/>
              <a:defRPr sz="3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Work Sans SemiBold"/>
              <a:buNone/>
              <a:defRPr sz="3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Work Sans SemiBold"/>
              <a:buNone/>
              <a:defRPr sz="3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Work Sans SemiBold"/>
              <a:buNone/>
              <a:defRPr sz="3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Work Sans SemiBold"/>
              <a:buNone/>
              <a:defRPr sz="3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Work Sans SemiBold"/>
              <a:buNone/>
              <a:defRPr sz="3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Work Sans SemiBold"/>
              <a:buNone/>
              <a:defRPr sz="3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/>
        </p:txBody>
      </p:sp>
      <p:sp>
        <p:nvSpPr>
          <p:cNvPr id="51" name="Google Shape;51;p3"/>
          <p:cNvSpPr txBox="1"/>
          <p:nvPr>
            <p:ph idx="1" type="subTitle"/>
          </p:nvPr>
        </p:nvSpPr>
        <p:spPr>
          <a:xfrm>
            <a:off x="314667" y="6217300"/>
            <a:ext cx="3722400" cy="332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2" name="Google Shape;52;p3"/>
          <p:cNvSpPr txBox="1"/>
          <p:nvPr>
            <p:ph idx="2" type="subTitle"/>
          </p:nvPr>
        </p:nvSpPr>
        <p:spPr>
          <a:xfrm>
            <a:off x="8135067" y="6217300"/>
            <a:ext cx="3722400" cy="332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3" name="Google Shape;53;p3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5">
  <p:cSld name="TITLE_AND_BODY_7"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21"/>
          <p:cNvSpPr txBox="1"/>
          <p:nvPr>
            <p:ph type="title"/>
          </p:nvPr>
        </p:nvSpPr>
        <p:spPr>
          <a:xfrm>
            <a:off x="1024128" y="792480"/>
            <a:ext cx="91548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Raleway SemiBold"/>
              <a:buNone/>
              <a:defRPr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>
                <a:solidFill>
                  <a:schemeClr val="dk2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>
                <a:solidFill>
                  <a:schemeClr val="dk2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>
                <a:solidFill>
                  <a:schemeClr val="dk2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>
                <a:solidFill>
                  <a:schemeClr val="dk2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>
                <a:solidFill>
                  <a:schemeClr val="dk2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>
                <a:solidFill>
                  <a:schemeClr val="dk2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>
                <a:solidFill>
                  <a:schemeClr val="dk2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04" name="Google Shape;604;p21"/>
          <p:cNvSpPr txBox="1"/>
          <p:nvPr>
            <p:ph idx="1" type="body"/>
          </p:nvPr>
        </p:nvSpPr>
        <p:spPr>
          <a:xfrm>
            <a:off x="1229333" y="2514601"/>
            <a:ext cx="9154800" cy="3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1pPr>
            <a:lvl2pPr indent="-3619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2pPr>
            <a:lvl3pPr indent="-3492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619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5pPr>
            <a:lvl6pPr indent="-3619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/>
            </a:lvl6pPr>
            <a:lvl7pPr indent="-3619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7pPr>
            <a:lvl8pPr indent="-3619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/>
            </a:lvl8pPr>
            <a:lvl9pPr indent="-3619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/>
            </a:lvl9pPr>
          </a:lstStyle>
          <a:p/>
        </p:txBody>
      </p:sp>
      <p:sp>
        <p:nvSpPr>
          <p:cNvPr id="605" name="Google Shape;605;p21"/>
          <p:cNvSpPr txBox="1"/>
          <p:nvPr>
            <p:ph idx="12" type="sldNum"/>
          </p:nvPr>
        </p:nvSpPr>
        <p:spPr>
          <a:xfrm>
            <a:off x="11472533" y="6120400"/>
            <a:ext cx="7197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90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90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90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90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90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90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90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90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9000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White 2">
  <p:cSld name="Content - White_2"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22"/>
          <p:cNvSpPr/>
          <p:nvPr/>
        </p:nvSpPr>
        <p:spPr>
          <a:xfrm>
            <a:off x="0" y="6456273"/>
            <a:ext cx="12192000" cy="401700"/>
          </a:xfrm>
          <a:prstGeom prst="rect">
            <a:avLst/>
          </a:prstGeom>
          <a:solidFill>
            <a:srgbClr val="224F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608" name="Google Shape;608;p22"/>
          <p:cNvSpPr txBox="1"/>
          <p:nvPr>
            <p:ph type="title"/>
          </p:nvPr>
        </p:nvSpPr>
        <p:spPr>
          <a:xfrm>
            <a:off x="197555" y="190148"/>
            <a:ext cx="105156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609" name="Google Shape;609;p22"/>
          <p:cNvSpPr txBox="1"/>
          <p:nvPr>
            <p:ph idx="11" type="ftr"/>
          </p:nvPr>
        </p:nvSpPr>
        <p:spPr>
          <a:xfrm>
            <a:off x="4038600" y="647391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l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/>
        </p:txBody>
      </p:sp>
      <p:sp>
        <p:nvSpPr>
          <p:cNvPr id="610" name="Google Shape;610;p22"/>
          <p:cNvSpPr txBox="1"/>
          <p:nvPr>
            <p:ph idx="12" type="sldNum"/>
          </p:nvPr>
        </p:nvSpPr>
        <p:spPr>
          <a:xfrm>
            <a:off x="280782" y="647457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900"/>
            </a:lvl1pPr>
            <a:lvl2pPr indent="0" lvl="1" marL="0" algn="l">
              <a:spcBef>
                <a:spcPts val="0"/>
              </a:spcBef>
              <a:buNone/>
              <a:defRPr sz="1900"/>
            </a:lvl2pPr>
            <a:lvl3pPr indent="0" lvl="2" marL="0" algn="l">
              <a:spcBef>
                <a:spcPts val="0"/>
              </a:spcBef>
              <a:buNone/>
              <a:defRPr sz="1900"/>
            </a:lvl3pPr>
            <a:lvl4pPr indent="0" lvl="3" marL="0" algn="l">
              <a:spcBef>
                <a:spcPts val="0"/>
              </a:spcBef>
              <a:buNone/>
              <a:defRPr sz="1900"/>
            </a:lvl4pPr>
            <a:lvl5pPr indent="0" lvl="4" marL="0" algn="l">
              <a:spcBef>
                <a:spcPts val="0"/>
              </a:spcBef>
              <a:buNone/>
              <a:defRPr sz="1900"/>
            </a:lvl5pPr>
            <a:lvl6pPr indent="0" lvl="5" marL="0" algn="l">
              <a:spcBef>
                <a:spcPts val="0"/>
              </a:spcBef>
              <a:buNone/>
              <a:defRPr sz="1900"/>
            </a:lvl6pPr>
            <a:lvl7pPr indent="0" lvl="6" marL="0" algn="l">
              <a:spcBef>
                <a:spcPts val="0"/>
              </a:spcBef>
              <a:buNone/>
              <a:defRPr sz="1900"/>
            </a:lvl7pPr>
            <a:lvl8pPr indent="0" lvl="7" marL="0" algn="l">
              <a:spcBef>
                <a:spcPts val="0"/>
              </a:spcBef>
              <a:buNone/>
              <a:defRPr sz="1900"/>
            </a:lvl8pPr>
            <a:lvl9pPr indent="0" lvl="8" marL="0" algn="l">
              <a:spcBef>
                <a:spcPts val="0"/>
              </a:spcBef>
              <a:buNone/>
              <a:defRPr sz="19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1" name="Google Shape;611;p22"/>
          <p:cNvSpPr txBox="1"/>
          <p:nvPr>
            <p:ph idx="1" type="body"/>
          </p:nvPr>
        </p:nvSpPr>
        <p:spPr>
          <a:xfrm>
            <a:off x="405872" y="1526381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1pPr>
            <a:lvl2pPr indent="-349250" lvl="1" marL="914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2pPr>
            <a:lvl3pPr indent="-349250" lvl="2" marL="1371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3pPr>
            <a:lvl4pPr indent="-349250" lvl="3" marL="18288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4pPr>
            <a:lvl5pPr indent="-349250" lvl="4" marL="2286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5pPr>
            <a:lvl6pPr indent="-34925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6pPr>
            <a:lvl7pPr indent="-34925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7pPr>
            <a:lvl8pPr indent="-34925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8pPr>
            <a:lvl9pPr indent="-349250" lvl="8" marL="41148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900"/>
              <a:buChar char="■"/>
              <a:defRPr/>
            </a:lvl9pPr>
          </a:lstStyle>
          <a:p/>
        </p:txBody>
      </p:sp>
      <p:grpSp>
        <p:nvGrpSpPr>
          <p:cNvPr id="612" name="Google Shape;612;p22"/>
          <p:cNvGrpSpPr/>
          <p:nvPr/>
        </p:nvGrpSpPr>
        <p:grpSpPr>
          <a:xfrm>
            <a:off x="11254145" y="6577492"/>
            <a:ext cx="657225" cy="136898"/>
            <a:chOff x="238125" y="1729525"/>
            <a:chExt cx="7143750" cy="1488025"/>
          </a:xfrm>
        </p:grpSpPr>
        <p:sp>
          <p:nvSpPr>
            <p:cNvPr id="613" name="Google Shape;613;p22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14" name="Google Shape;614;p22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15" name="Google Shape;615;p22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16" name="Google Shape;616;p22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17" name="Google Shape;617;p22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18" name="Google Shape;618;p22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19" name="Google Shape;619;p22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Scale 1 1">
  <p:cSld name="Title Slide - Scale_1_1">
    <p:bg>
      <p:bgPr>
        <a:solidFill>
          <a:schemeClr val="dk2"/>
        </a:solidFill>
      </p:bgPr>
    </p:bg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_1">
    <p:bg>
      <p:bgPr>
        <a:solidFill>
          <a:srgbClr val="F8F8F8"/>
        </a:solidFill>
      </p:bgPr>
    </p:bg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2" name="Google Shape;622;p24"/>
          <p:cNvCxnSpPr/>
          <p:nvPr/>
        </p:nvCxnSpPr>
        <p:spPr>
          <a:xfrm>
            <a:off x="731520" y="731520"/>
            <a:ext cx="10728900" cy="0"/>
          </a:xfrm>
          <a:prstGeom prst="straightConnector1">
            <a:avLst/>
          </a:prstGeom>
          <a:noFill/>
          <a:ln cap="rnd" cmpd="sng" w="16925">
            <a:solidFill>
              <a:srgbClr val="CE0A8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23" name="Google Shape;623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7300" y="76200"/>
            <a:ext cx="1158251" cy="5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24"/>
          <p:cNvSpPr txBox="1"/>
          <p:nvPr>
            <p:ph idx="12" type="sldNum"/>
          </p:nvPr>
        </p:nvSpPr>
        <p:spPr>
          <a:xfrm>
            <a:off x="11409045" y="6333135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. Light + Title + Sub + Image">
  <p:cSld name="Title Slide">
    <p:bg>
      <p:bgPr>
        <a:solidFill>
          <a:srgbClr val="F8F8F8"/>
        </a:solidFill>
      </p:bgPr>
    </p:bg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" name="Google Shape;62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1525" y="76200"/>
            <a:ext cx="812948" cy="5311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7" name="Google Shape;627;p25"/>
          <p:cNvCxnSpPr/>
          <p:nvPr/>
        </p:nvCxnSpPr>
        <p:spPr>
          <a:xfrm>
            <a:off x="731520" y="731520"/>
            <a:ext cx="10728900" cy="0"/>
          </a:xfrm>
          <a:prstGeom prst="straightConnector1">
            <a:avLst/>
          </a:prstGeom>
          <a:noFill/>
          <a:ln cap="rnd" cmpd="sng" w="16925">
            <a:solidFill>
              <a:srgbClr val="CE0A8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8" name="Google Shape;628;p25"/>
          <p:cNvSpPr txBox="1"/>
          <p:nvPr/>
        </p:nvSpPr>
        <p:spPr>
          <a:xfrm>
            <a:off x="6861372" y="4830269"/>
            <a:ext cx="13284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F2F"/>
              </a:buClr>
              <a:buSzPts val="1100"/>
              <a:buFont typeface="Poppins"/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25"/>
          <p:cNvSpPr txBox="1"/>
          <p:nvPr>
            <p:ph idx="12" type="sldNum"/>
          </p:nvPr>
        </p:nvSpPr>
        <p:spPr>
          <a:xfrm>
            <a:off x="11409045" y="6333135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Scale">
  <p:cSld name="Title Slide - Scale">
    <p:bg>
      <p:bgPr>
        <a:solidFill>
          <a:schemeClr val="dk2"/>
        </a:solidFill>
      </p:bgPr>
    </p:bg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27"/>
          <p:cNvSpPr txBox="1"/>
          <p:nvPr>
            <p:ph idx="1" type="subTitle"/>
          </p:nvPr>
        </p:nvSpPr>
        <p:spPr>
          <a:xfrm>
            <a:off x="1524000" y="3999509"/>
            <a:ext cx="9144000" cy="9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i="0" sz="2400">
                <a:latin typeface="Work Sans"/>
                <a:ea typeface="Work Sans"/>
                <a:cs typeface="Work Sans"/>
                <a:sym typeface="Work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cxnSp>
        <p:nvCxnSpPr>
          <p:cNvPr id="637" name="Google Shape;637;p27"/>
          <p:cNvCxnSpPr/>
          <p:nvPr/>
        </p:nvCxnSpPr>
        <p:spPr>
          <a:xfrm>
            <a:off x="0" y="5928659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52857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38" name="Google Shape;638;p27"/>
          <p:cNvSpPr txBox="1"/>
          <p:nvPr>
            <p:ph idx="2" type="body"/>
          </p:nvPr>
        </p:nvSpPr>
        <p:spPr>
          <a:xfrm>
            <a:off x="500915" y="6176964"/>
            <a:ext cx="35292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latin typeface="Outfit"/>
                <a:ea typeface="Outfit"/>
                <a:cs typeface="Outfit"/>
                <a:sym typeface="Outfit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latin typeface="Outfit"/>
                <a:ea typeface="Outfit"/>
                <a:cs typeface="Outfit"/>
                <a:sym typeface="Outfit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latin typeface="Outfit"/>
                <a:ea typeface="Outfit"/>
                <a:cs typeface="Outfit"/>
                <a:sym typeface="Outfit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latin typeface="Outfit"/>
                <a:ea typeface="Outfit"/>
                <a:cs typeface="Outfit"/>
                <a:sym typeface="Outfit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latin typeface="Outfit"/>
                <a:ea typeface="Outfit"/>
                <a:cs typeface="Outfit"/>
                <a:sym typeface="Outfit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39" name="Google Shape;639;p27"/>
          <p:cNvSpPr txBox="1"/>
          <p:nvPr>
            <p:ph idx="3" type="body"/>
          </p:nvPr>
        </p:nvSpPr>
        <p:spPr>
          <a:xfrm>
            <a:off x="8161867" y="6176964"/>
            <a:ext cx="35292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latin typeface="Outfit"/>
                <a:ea typeface="Outfit"/>
                <a:cs typeface="Outfit"/>
                <a:sym typeface="Outfit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latin typeface="Outfit"/>
                <a:ea typeface="Outfit"/>
                <a:cs typeface="Outfit"/>
                <a:sym typeface="Outfit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latin typeface="Outfit"/>
                <a:ea typeface="Outfit"/>
                <a:cs typeface="Outfit"/>
                <a:sym typeface="Outfit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latin typeface="Outfit"/>
                <a:ea typeface="Outfit"/>
                <a:cs typeface="Outfit"/>
                <a:sym typeface="Outfit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latin typeface="Outfit"/>
                <a:ea typeface="Outfit"/>
                <a:cs typeface="Outfit"/>
                <a:sym typeface="Outfit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640" name="Google Shape;640;p27"/>
          <p:cNvGrpSpPr/>
          <p:nvPr/>
        </p:nvGrpSpPr>
        <p:grpSpPr>
          <a:xfrm>
            <a:off x="3066298" y="2385905"/>
            <a:ext cx="6050042" cy="1260208"/>
            <a:chOff x="238125" y="1729525"/>
            <a:chExt cx="7143750" cy="1488025"/>
          </a:xfrm>
        </p:grpSpPr>
        <p:sp>
          <p:nvSpPr>
            <p:cNvPr id="641" name="Google Shape;641;p27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42" name="Google Shape;642;p27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43" name="Google Shape;643;p27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44" name="Google Shape;644;p27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45" name="Google Shape;645;p27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46" name="Google Shape;646;p27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47" name="Google Shape;647;p27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Scale 1">
  <p:cSld name="Title Slide - Scale_1">
    <p:bg>
      <p:bgPr>
        <a:solidFill>
          <a:schemeClr val="dk2"/>
        </a:solidFill>
      </p:bgPr>
    </p:bg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28"/>
          <p:cNvSpPr txBox="1"/>
          <p:nvPr>
            <p:ph idx="1" type="subTitle"/>
          </p:nvPr>
        </p:nvSpPr>
        <p:spPr>
          <a:xfrm>
            <a:off x="1524000" y="3999509"/>
            <a:ext cx="9144000" cy="9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i="0" sz="2400">
                <a:latin typeface="Work Sans"/>
                <a:ea typeface="Work Sans"/>
                <a:cs typeface="Work Sans"/>
                <a:sym typeface="Work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50" name="Google Shape;650;p28"/>
          <p:cNvSpPr txBox="1"/>
          <p:nvPr>
            <p:ph idx="2" type="body"/>
          </p:nvPr>
        </p:nvSpPr>
        <p:spPr>
          <a:xfrm>
            <a:off x="500915" y="6176964"/>
            <a:ext cx="35292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latin typeface="Outfit"/>
                <a:ea typeface="Outfit"/>
                <a:cs typeface="Outfit"/>
                <a:sym typeface="Outfit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latin typeface="Outfit"/>
                <a:ea typeface="Outfit"/>
                <a:cs typeface="Outfit"/>
                <a:sym typeface="Outfit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latin typeface="Outfit"/>
                <a:ea typeface="Outfit"/>
                <a:cs typeface="Outfit"/>
                <a:sym typeface="Outfit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latin typeface="Outfit"/>
                <a:ea typeface="Outfit"/>
                <a:cs typeface="Outfit"/>
                <a:sym typeface="Outfit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latin typeface="Outfit"/>
                <a:ea typeface="Outfit"/>
                <a:cs typeface="Outfit"/>
                <a:sym typeface="Outfit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1" name="Google Shape;651;p28"/>
          <p:cNvSpPr txBox="1"/>
          <p:nvPr>
            <p:ph idx="3" type="body"/>
          </p:nvPr>
        </p:nvSpPr>
        <p:spPr>
          <a:xfrm>
            <a:off x="8161867" y="6176964"/>
            <a:ext cx="35292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latin typeface="Outfit"/>
                <a:ea typeface="Outfit"/>
                <a:cs typeface="Outfit"/>
                <a:sym typeface="Outfit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latin typeface="Outfit"/>
                <a:ea typeface="Outfit"/>
                <a:cs typeface="Outfit"/>
                <a:sym typeface="Outfit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latin typeface="Outfit"/>
                <a:ea typeface="Outfit"/>
                <a:cs typeface="Outfit"/>
                <a:sym typeface="Outfit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latin typeface="Outfit"/>
                <a:ea typeface="Outfit"/>
                <a:cs typeface="Outfit"/>
                <a:sym typeface="Outfit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latin typeface="Outfit"/>
                <a:ea typeface="Outfit"/>
                <a:cs typeface="Outfit"/>
                <a:sym typeface="Outfit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652" name="Google Shape;652;p28"/>
          <p:cNvGrpSpPr/>
          <p:nvPr/>
        </p:nvGrpSpPr>
        <p:grpSpPr>
          <a:xfrm>
            <a:off x="3066298" y="2385905"/>
            <a:ext cx="6050042" cy="1260208"/>
            <a:chOff x="238125" y="1729525"/>
            <a:chExt cx="7143750" cy="1488025"/>
          </a:xfrm>
        </p:grpSpPr>
        <p:sp>
          <p:nvSpPr>
            <p:cNvPr id="653" name="Google Shape;653;p28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54" name="Google Shape;654;p28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55" name="Google Shape;655;p28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56" name="Google Shape;656;p28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57" name="Google Shape;657;p28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58" name="Google Shape;658;p28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59" name="Google Shape;659;p28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Scale 1 1">
  <p:cSld name="Title Slide - Scale_1_1">
    <p:bg>
      <p:bgPr>
        <a:solidFill>
          <a:schemeClr val="dk2"/>
        </a:solidFill>
      </p:bgPr>
    </p:bg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Scale 1 1 1">
  <p:cSld name="Title Slide - Scale_1_1_1">
    <p:bg>
      <p:bgPr>
        <a:solidFill>
          <a:srgbClr val="E5ECE9"/>
        </a:solidFill>
      </p:bgPr>
    </p:bg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- Black">
  <p:cSld name="Transition - Black">
    <p:bg>
      <p:bgPr>
        <a:solidFill>
          <a:schemeClr val="dk1"/>
        </a:solidFill>
      </p:bgPr>
    </p:bg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3" name="Google Shape;663;p31"/>
          <p:cNvGrpSpPr/>
          <p:nvPr/>
        </p:nvGrpSpPr>
        <p:grpSpPr>
          <a:xfrm>
            <a:off x="11274234" y="6577513"/>
            <a:ext cx="637223" cy="132732"/>
            <a:chOff x="238125" y="1729525"/>
            <a:chExt cx="7143750" cy="1488025"/>
          </a:xfrm>
        </p:grpSpPr>
        <p:sp>
          <p:nvSpPr>
            <p:cNvPr id="664" name="Google Shape;664;p31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65" name="Google Shape;665;p31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66" name="Google Shape;666;p31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67" name="Google Shape;667;p31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68" name="Google Shape;668;p31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69" name="Google Shape;669;p31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70" name="Google Shape;670;p31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grpSp>
        <p:nvGrpSpPr>
          <p:cNvPr id="671" name="Google Shape;671;p31"/>
          <p:cNvGrpSpPr/>
          <p:nvPr/>
        </p:nvGrpSpPr>
        <p:grpSpPr>
          <a:xfrm>
            <a:off x="8880282" y="400750"/>
            <a:ext cx="2885356" cy="5983006"/>
            <a:chOff x="6667800" y="304800"/>
            <a:chExt cx="2171400" cy="4502563"/>
          </a:xfrm>
        </p:grpSpPr>
        <p:sp>
          <p:nvSpPr>
            <p:cNvPr id="672" name="Google Shape;672;p31"/>
            <p:cNvSpPr/>
            <p:nvPr/>
          </p:nvSpPr>
          <p:spPr>
            <a:xfrm>
              <a:off x="88014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73" name="Google Shape;673;p31"/>
            <p:cNvSpPr/>
            <p:nvPr/>
          </p:nvSpPr>
          <p:spPr>
            <a:xfrm>
              <a:off x="84966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74" name="Google Shape;674;p31"/>
            <p:cNvSpPr/>
            <p:nvPr/>
          </p:nvSpPr>
          <p:spPr>
            <a:xfrm>
              <a:off x="81918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75" name="Google Shape;675;p31"/>
            <p:cNvSpPr/>
            <p:nvPr/>
          </p:nvSpPr>
          <p:spPr>
            <a:xfrm>
              <a:off x="78870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76" name="Google Shape;676;p31"/>
            <p:cNvSpPr/>
            <p:nvPr/>
          </p:nvSpPr>
          <p:spPr>
            <a:xfrm>
              <a:off x="75822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77" name="Google Shape;677;p31"/>
            <p:cNvSpPr/>
            <p:nvPr/>
          </p:nvSpPr>
          <p:spPr>
            <a:xfrm>
              <a:off x="72774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78" name="Google Shape;678;p31"/>
            <p:cNvSpPr/>
            <p:nvPr/>
          </p:nvSpPr>
          <p:spPr>
            <a:xfrm>
              <a:off x="69726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79" name="Google Shape;679;p31"/>
            <p:cNvSpPr/>
            <p:nvPr/>
          </p:nvSpPr>
          <p:spPr>
            <a:xfrm>
              <a:off x="66678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80" name="Google Shape;680;p31"/>
            <p:cNvSpPr/>
            <p:nvPr/>
          </p:nvSpPr>
          <p:spPr>
            <a:xfrm>
              <a:off x="88014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81" name="Google Shape;681;p31"/>
            <p:cNvSpPr/>
            <p:nvPr/>
          </p:nvSpPr>
          <p:spPr>
            <a:xfrm>
              <a:off x="81918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82" name="Google Shape;682;p31"/>
            <p:cNvSpPr/>
            <p:nvPr/>
          </p:nvSpPr>
          <p:spPr>
            <a:xfrm>
              <a:off x="78870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83" name="Google Shape;683;p31"/>
            <p:cNvSpPr/>
            <p:nvPr/>
          </p:nvSpPr>
          <p:spPr>
            <a:xfrm>
              <a:off x="75822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84" name="Google Shape;684;p31"/>
            <p:cNvSpPr/>
            <p:nvPr/>
          </p:nvSpPr>
          <p:spPr>
            <a:xfrm>
              <a:off x="72774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85" name="Google Shape;685;p31"/>
            <p:cNvSpPr/>
            <p:nvPr/>
          </p:nvSpPr>
          <p:spPr>
            <a:xfrm>
              <a:off x="69726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86" name="Google Shape;686;p31"/>
            <p:cNvSpPr/>
            <p:nvPr/>
          </p:nvSpPr>
          <p:spPr>
            <a:xfrm>
              <a:off x="66678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87" name="Google Shape;687;p31"/>
            <p:cNvSpPr/>
            <p:nvPr/>
          </p:nvSpPr>
          <p:spPr>
            <a:xfrm>
              <a:off x="8801400" y="86289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88" name="Google Shape;688;p31"/>
            <p:cNvSpPr/>
            <p:nvPr/>
          </p:nvSpPr>
          <p:spPr>
            <a:xfrm>
              <a:off x="84966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89" name="Google Shape;689;p31"/>
            <p:cNvSpPr/>
            <p:nvPr/>
          </p:nvSpPr>
          <p:spPr>
            <a:xfrm>
              <a:off x="81918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90" name="Google Shape;690;p31"/>
            <p:cNvSpPr/>
            <p:nvPr/>
          </p:nvSpPr>
          <p:spPr>
            <a:xfrm>
              <a:off x="78870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91" name="Google Shape;691;p31"/>
            <p:cNvSpPr/>
            <p:nvPr/>
          </p:nvSpPr>
          <p:spPr>
            <a:xfrm>
              <a:off x="75822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92" name="Google Shape;692;p31"/>
            <p:cNvSpPr/>
            <p:nvPr/>
          </p:nvSpPr>
          <p:spPr>
            <a:xfrm>
              <a:off x="72774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93" name="Google Shape;693;p31"/>
            <p:cNvSpPr/>
            <p:nvPr/>
          </p:nvSpPr>
          <p:spPr>
            <a:xfrm>
              <a:off x="69726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94" name="Google Shape;694;p31"/>
            <p:cNvSpPr/>
            <p:nvPr/>
          </p:nvSpPr>
          <p:spPr>
            <a:xfrm>
              <a:off x="66678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95" name="Google Shape;695;p31"/>
            <p:cNvSpPr/>
            <p:nvPr/>
          </p:nvSpPr>
          <p:spPr>
            <a:xfrm>
              <a:off x="8801400" y="114194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96" name="Google Shape;696;p31"/>
            <p:cNvSpPr/>
            <p:nvPr/>
          </p:nvSpPr>
          <p:spPr>
            <a:xfrm>
              <a:off x="84966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97" name="Google Shape;697;p31"/>
            <p:cNvSpPr/>
            <p:nvPr/>
          </p:nvSpPr>
          <p:spPr>
            <a:xfrm>
              <a:off x="81918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98" name="Google Shape;698;p31"/>
            <p:cNvSpPr/>
            <p:nvPr/>
          </p:nvSpPr>
          <p:spPr>
            <a:xfrm>
              <a:off x="78870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699" name="Google Shape;699;p31"/>
            <p:cNvSpPr/>
            <p:nvPr/>
          </p:nvSpPr>
          <p:spPr>
            <a:xfrm>
              <a:off x="75822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00" name="Google Shape;700;p31"/>
            <p:cNvSpPr/>
            <p:nvPr/>
          </p:nvSpPr>
          <p:spPr>
            <a:xfrm>
              <a:off x="72774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01" name="Google Shape;701;p31"/>
            <p:cNvSpPr/>
            <p:nvPr/>
          </p:nvSpPr>
          <p:spPr>
            <a:xfrm>
              <a:off x="69726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02" name="Google Shape;702;p31"/>
            <p:cNvSpPr/>
            <p:nvPr/>
          </p:nvSpPr>
          <p:spPr>
            <a:xfrm>
              <a:off x="66678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03" name="Google Shape;703;p31"/>
            <p:cNvSpPr/>
            <p:nvPr/>
          </p:nvSpPr>
          <p:spPr>
            <a:xfrm>
              <a:off x="8801400" y="1420991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04" name="Google Shape;704;p31"/>
            <p:cNvSpPr/>
            <p:nvPr/>
          </p:nvSpPr>
          <p:spPr>
            <a:xfrm>
              <a:off x="84966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05" name="Google Shape;705;p31"/>
            <p:cNvSpPr/>
            <p:nvPr/>
          </p:nvSpPr>
          <p:spPr>
            <a:xfrm>
              <a:off x="81918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06" name="Google Shape;706;p31"/>
            <p:cNvSpPr/>
            <p:nvPr/>
          </p:nvSpPr>
          <p:spPr>
            <a:xfrm>
              <a:off x="78870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07" name="Google Shape;707;p31"/>
            <p:cNvSpPr/>
            <p:nvPr/>
          </p:nvSpPr>
          <p:spPr>
            <a:xfrm>
              <a:off x="75822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08" name="Google Shape;708;p31"/>
            <p:cNvSpPr/>
            <p:nvPr/>
          </p:nvSpPr>
          <p:spPr>
            <a:xfrm>
              <a:off x="72774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09" name="Google Shape;709;p31"/>
            <p:cNvSpPr/>
            <p:nvPr/>
          </p:nvSpPr>
          <p:spPr>
            <a:xfrm>
              <a:off x="69726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10" name="Google Shape;710;p31"/>
            <p:cNvSpPr/>
            <p:nvPr/>
          </p:nvSpPr>
          <p:spPr>
            <a:xfrm>
              <a:off x="66678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11" name="Google Shape;711;p31"/>
            <p:cNvSpPr/>
            <p:nvPr/>
          </p:nvSpPr>
          <p:spPr>
            <a:xfrm>
              <a:off x="8801400" y="170003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12" name="Google Shape;712;p31"/>
            <p:cNvSpPr/>
            <p:nvPr/>
          </p:nvSpPr>
          <p:spPr>
            <a:xfrm>
              <a:off x="84966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13" name="Google Shape;713;p31"/>
            <p:cNvSpPr/>
            <p:nvPr/>
          </p:nvSpPr>
          <p:spPr>
            <a:xfrm>
              <a:off x="81918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14" name="Google Shape;714;p31"/>
            <p:cNvSpPr/>
            <p:nvPr/>
          </p:nvSpPr>
          <p:spPr>
            <a:xfrm>
              <a:off x="78870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15" name="Google Shape;715;p31"/>
            <p:cNvSpPr/>
            <p:nvPr/>
          </p:nvSpPr>
          <p:spPr>
            <a:xfrm>
              <a:off x="75822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16" name="Google Shape;716;p31"/>
            <p:cNvSpPr/>
            <p:nvPr/>
          </p:nvSpPr>
          <p:spPr>
            <a:xfrm>
              <a:off x="72774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17" name="Google Shape;717;p31"/>
            <p:cNvSpPr/>
            <p:nvPr/>
          </p:nvSpPr>
          <p:spPr>
            <a:xfrm>
              <a:off x="69726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18" name="Google Shape;718;p31"/>
            <p:cNvSpPr/>
            <p:nvPr/>
          </p:nvSpPr>
          <p:spPr>
            <a:xfrm>
              <a:off x="66678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19" name="Google Shape;719;p31"/>
            <p:cNvSpPr/>
            <p:nvPr/>
          </p:nvSpPr>
          <p:spPr>
            <a:xfrm>
              <a:off x="8801400" y="1979086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20" name="Google Shape;720;p31"/>
            <p:cNvSpPr/>
            <p:nvPr/>
          </p:nvSpPr>
          <p:spPr>
            <a:xfrm>
              <a:off x="84966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21" name="Google Shape;721;p31"/>
            <p:cNvSpPr/>
            <p:nvPr/>
          </p:nvSpPr>
          <p:spPr>
            <a:xfrm>
              <a:off x="81918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22" name="Google Shape;722;p31"/>
            <p:cNvSpPr/>
            <p:nvPr/>
          </p:nvSpPr>
          <p:spPr>
            <a:xfrm>
              <a:off x="78870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23" name="Google Shape;723;p31"/>
            <p:cNvSpPr/>
            <p:nvPr/>
          </p:nvSpPr>
          <p:spPr>
            <a:xfrm>
              <a:off x="75822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24" name="Google Shape;724;p31"/>
            <p:cNvSpPr/>
            <p:nvPr/>
          </p:nvSpPr>
          <p:spPr>
            <a:xfrm>
              <a:off x="72774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25" name="Google Shape;725;p31"/>
            <p:cNvSpPr/>
            <p:nvPr/>
          </p:nvSpPr>
          <p:spPr>
            <a:xfrm>
              <a:off x="69726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26" name="Google Shape;726;p31"/>
            <p:cNvSpPr/>
            <p:nvPr/>
          </p:nvSpPr>
          <p:spPr>
            <a:xfrm>
              <a:off x="66678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27" name="Google Shape;727;p31"/>
            <p:cNvSpPr/>
            <p:nvPr/>
          </p:nvSpPr>
          <p:spPr>
            <a:xfrm>
              <a:off x="8801400" y="2258134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28" name="Google Shape;728;p31"/>
            <p:cNvSpPr/>
            <p:nvPr/>
          </p:nvSpPr>
          <p:spPr>
            <a:xfrm>
              <a:off x="84966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29" name="Google Shape;729;p31"/>
            <p:cNvSpPr/>
            <p:nvPr/>
          </p:nvSpPr>
          <p:spPr>
            <a:xfrm>
              <a:off x="81918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30" name="Google Shape;730;p31"/>
            <p:cNvSpPr/>
            <p:nvPr/>
          </p:nvSpPr>
          <p:spPr>
            <a:xfrm>
              <a:off x="78870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31" name="Google Shape;731;p31"/>
            <p:cNvSpPr/>
            <p:nvPr/>
          </p:nvSpPr>
          <p:spPr>
            <a:xfrm>
              <a:off x="75822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32" name="Google Shape;732;p31"/>
            <p:cNvSpPr/>
            <p:nvPr/>
          </p:nvSpPr>
          <p:spPr>
            <a:xfrm>
              <a:off x="72774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33" name="Google Shape;733;p31"/>
            <p:cNvSpPr/>
            <p:nvPr/>
          </p:nvSpPr>
          <p:spPr>
            <a:xfrm>
              <a:off x="69726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34" name="Google Shape;734;p31"/>
            <p:cNvSpPr/>
            <p:nvPr/>
          </p:nvSpPr>
          <p:spPr>
            <a:xfrm>
              <a:off x="66678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35" name="Google Shape;735;p31"/>
            <p:cNvSpPr/>
            <p:nvPr/>
          </p:nvSpPr>
          <p:spPr>
            <a:xfrm>
              <a:off x="8801400" y="2537181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36" name="Google Shape;736;p31"/>
            <p:cNvSpPr/>
            <p:nvPr/>
          </p:nvSpPr>
          <p:spPr>
            <a:xfrm>
              <a:off x="84966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37" name="Google Shape;737;p31"/>
            <p:cNvSpPr/>
            <p:nvPr/>
          </p:nvSpPr>
          <p:spPr>
            <a:xfrm>
              <a:off x="81918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78870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75822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40" name="Google Shape;740;p31"/>
            <p:cNvSpPr/>
            <p:nvPr/>
          </p:nvSpPr>
          <p:spPr>
            <a:xfrm>
              <a:off x="72774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41" name="Google Shape;741;p31"/>
            <p:cNvSpPr/>
            <p:nvPr/>
          </p:nvSpPr>
          <p:spPr>
            <a:xfrm>
              <a:off x="69726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42" name="Google Shape;742;p31"/>
            <p:cNvSpPr/>
            <p:nvPr/>
          </p:nvSpPr>
          <p:spPr>
            <a:xfrm>
              <a:off x="66678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43" name="Google Shape;743;p31"/>
            <p:cNvSpPr/>
            <p:nvPr/>
          </p:nvSpPr>
          <p:spPr>
            <a:xfrm>
              <a:off x="8801400" y="2816229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44" name="Google Shape;744;p31"/>
            <p:cNvSpPr/>
            <p:nvPr/>
          </p:nvSpPr>
          <p:spPr>
            <a:xfrm>
              <a:off x="84966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45" name="Google Shape;745;p31"/>
            <p:cNvSpPr/>
            <p:nvPr/>
          </p:nvSpPr>
          <p:spPr>
            <a:xfrm>
              <a:off x="81918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46" name="Google Shape;746;p31"/>
            <p:cNvSpPr/>
            <p:nvPr/>
          </p:nvSpPr>
          <p:spPr>
            <a:xfrm>
              <a:off x="78870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47" name="Google Shape;747;p31"/>
            <p:cNvSpPr/>
            <p:nvPr/>
          </p:nvSpPr>
          <p:spPr>
            <a:xfrm>
              <a:off x="75822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48" name="Google Shape;748;p31"/>
            <p:cNvSpPr/>
            <p:nvPr/>
          </p:nvSpPr>
          <p:spPr>
            <a:xfrm>
              <a:off x="72774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49" name="Google Shape;749;p31"/>
            <p:cNvSpPr/>
            <p:nvPr/>
          </p:nvSpPr>
          <p:spPr>
            <a:xfrm>
              <a:off x="69726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50" name="Google Shape;750;p31"/>
            <p:cNvSpPr/>
            <p:nvPr/>
          </p:nvSpPr>
          <p:spPr>
            <a:xfrm>
              <a:off x="66678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51" name="Google Shape;751;p31"/>
            <p:cNvSpPr/>
            <p:nvPr/>
          </p:nvSpPr>
          <p:spPr>
            <a:xfrm>
              <a:off x="8801400" y="3095277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52" name="Google Shape;752;p31"/>
            <p:cNvSpPr/>
            <p:nvPr/>
          </p:nvSpPr>
          <p:spPr>
            <a:xfrm>
              <a:off x="84966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53" name="Google Shape;753;p31"/>
            <p:cNvSpPr/>
            <p:nvPr/>
          </p:nvSpPr>
          <p:spPr>
            <a:xfrm>
              <a:off x="81918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54" name="Google Shape;754;p31"/>
            <p:cNvSpPr/>
            <p:nvPr/>
          </p:nvSpPr>
          <p:spPr>
            <a:xfrm>
              <a:off x="78870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55" name="Google Shape;755;p31"/>
            <p:cNvSpPr/>
            <p:nvPr/>
          </p:nvSpPr>
          <p:spPr>
            <a:xfrm>
              <a:off x="75822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56" name="Google Shape;756;p31"/>
            <p:cNvSpPr/>
            <p:nvPr/>
          </p:nvSpPr>
          <p:spPr>
            <a:xfrm>
              <a:off x="72774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57" name="Google Shape;757;p31"/>
            <p:cNvSpPr/>
            <p:nvPr/>
          </p:nvSpPr>
          <p:spPr>
            <a:xfrm>
              <a:off x="69726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58" name="Google Shape;758;p31"/>
            <p:cNvSpPr/>
            <p:nvPr/>
          </p:nvSpPr>
          <p:spPr>
            <a:xfrm>
              <a:off x="66678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59" name="Google Shape;759;p31"/>
            <p:cNvSpPr/>
            <p:nvPr/>
          </p:nvSpPr>
          <p:spPr>
            <a:xfrm>
              <a:off x="8801400" y="3374324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60" name="Google Shape;760;p31"/>
            <p:cNvSpPr/>
            <p:nvPr/>
          </p:nvSpPr>
          <p:spPr>
            <a:xfrm>
              <a:off x="84966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61" name="Google Shape;761;p31"/>
            <p:cNvSpPr/>
            <p:nvPr/>
          </p:nvSpPr>
          <p:spPr>
            <a:xfrm>
              <a:off x="81918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62" name="Google Shape;762;p31"/>
            <p:cNvSpPr/>
            <p:nvPr/>
          </p:nvSpPr>
          <p:spPr>
            <a:xfrm>
              <a:off x="78870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63" name="Google Shape;763;p31"/>
            <p:cNvSpPr/>
            <p:nvPr/>
          </p:nvSpPr>
          <p:spPr>
            <a:xfrm>
              <a:off x="75822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64" name="Google Shape;764;p31"/>
            <p:cNvSpPr/>
            <p:nvPr/>
          </p:nvSpPr>
          <p:spPr>
            <a:xfrm>
              <a:off x="72774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65" name="Google Shape;765;p31"/>
            <p:cNvSpPr/>
            <p:nvPr/>
          </p:nvSpPr>
          <p:spPr>
            <a:xfrm>
              <a:off x="69726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66" name="Google Shape;766;p31"/>
            <p:cNvSpPr/>
            <p:nvPr/>
          </p:nvSpPr>
          <p:spPr>
            <a:xfrm>
              <a:off x="66678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67" name="Google Shape;767;p31"/>
            <p:cNvSpPr/>
            <p:nvPr/>
          </p:nvSpPr>
          <p:spPr>
            <a:xfrm>
              <a:off x="8801400" y="3653372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68" name="Google Shape;768;p31"/>
            <p:cNvSpPr/>
            <p:nvPr/>
          </p:nvSpPr>
          <p:spPr>
            <a:xfrm>
              <a:off x="84966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69" name="Google Shape;769;p31"/>
            <p:cNvSpPr/>
            <p:nvPr/>
          </p:nvSpPr>
          <p:spPr>
            <a:xfrm>
              <a:off x="81918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70" name="Google Shape;770;p31"/>
            <p:cNvSpPr/>
            <p:nvPr/>
          </p:nvSpPr>
          <p:spPr>
            <a:xfrm>
              <a:off x="78870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71" name="Google Shape;771;p31"/>
            <p:cNvSpPr/>
            <p:nvPr/>
          </p:nvSpPr>
          <p:spPr>
            <a:xfrm>
              <a:off x="75822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72" name="Google Shape;772;p31"/>
            <p:cNvSpPr/>
            <p:nvPr/>
          </p:nvSpPr>
          <p:spPr>
            <a:xfrm>
              <a:off x="72774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73" name="Google Shape;773;p31"/>
            <p:cNvSpPr/>
            <p:nvPr/>
          </p:nvSpPr>
          <p:spPr>
            <a:xfrm>
              <a:off x="69726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74" name="Google Shape;774;p31"/>
            <p:cNvSpPr/>
            <p:nvPr/>
          </p:nvSpPr>
          <p:spPr>
            <a:xfrm>
              <a:off x="66678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75" name="Google Shape;775;p31"/>
            <p:cNvSpPr/>
            <p:nvPr/>
          </p:nvSpPr>
          <p:spPr>
            <a:xfrm>
              <a:off x="8801400" y="393242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76" name="Google Shape;776;p31"/>
            <p:cNvSpPr/>
            <p:nvPr/>
          </p:nvSpPr>
          <p:spPr>
            <a:xfrm>
              <a:off x="84966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77" name="Google Shape;777;p31"/>
            <p:cNvSpPr/>
            <p:nvPr/>
          </p:nvSpPr>
          <p:spPr>
            <a:xfrm>
              <a:off x="81918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78" name="Google Shape;778;p31"/>
            <p:cNvSpPr/>
            <p:nvPr/>
          </p:nvSpPr>
          <p:spPr>
            <a:xfrm>
              <a:off x="78870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79" name="Google Shape;779;p31"/>
            <p:cNvSpPr/>
            <p:nvPr/>
          </p:nvSpPr>
          <p:spPr>
            <a:xfrm>
              <a:off x="75822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80" name="Google Shape;780;p31"/>
            <p:cNvSpPr/>
            <p:nvPr/>
          </p:nvSpPr>
          <p:spPr>
            <a:xfrm>
              <a:off x="72774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81" name="Google Shape;781;p31"/>
            <p:cNvSpPr/>
            <p:nvPr/>
          </p:nvSpPr>
          <p:spPr>
            <a:xfrm>
              <a:off x="69726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82" name="Google Shape;782;p31"/>
            <p:cNvSpPr/>
            <p:nvPr/>
          </p:nvSpPr>
          <p:spPr>
            <a:xfrm>
              <a:off x="66678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83" name="Google Shape;783;p31"/>
            <p:cNvSpPr/>
            <p:nvPr/>
          </p:nvSpPr>
          <p:spPr>
            <a:xfrm>
              <a:off x="8801400" y="4211467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84" name="Google Shape;784;p31"/>
            <p:cNvSpPr/>
            <p:nvPr/>
          </p:nvSpPr>
          <p:spPr>
            <a:xfrm>
              <a:off x="84966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85" name="Google Shape;785;p31"/>
            <p:cNvSpPr/>
            <p:nvPr/>
          </p:nvSpPr>
          <p:spPr>
            <a:xfrm>
              <a:off x="81918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86" name="Google Shape;786;p31"/>
            <p:cNvSpPr/>
            <p:nvPr/>
          </p:nvSpPr>
          <p:spPr>
            <a:xfrm>
              <a:off x="78870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87" name="Google Shape;787;p31"/>
            <p:cNvSpPr/>
            <p:nvPr/>
          </p:nvSpPr>
          <p:spPr>
            <a:xfrm>
              <a:off x="75822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88" name="Google Shape;788;p31"/>
            <p:cNvSpPr/>
            <p:nvPr/>
          </p:nvSpPr>
          <p:spPr>
            <a:xfrm>
              <a:off x="72774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89" name="Google Shape;789;p31"/>
            <p:cNvSpPr/>
            <p:nvPr/>
          </p:nvSpPr>
          <p:spPr>
            <a:xfrm>
              <a:off x="69726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90" name="Google Shape;790;p31"/>
            <p:cNvSpPr/>
            <p:nvPr/>
          </p:nvSpPr>
          <p:spPr>
            <a:xfrm>
              <a:off x="66678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91" name="Google Shape;791;p31"/>
            <p:cNvSpPr/>
            <p:nvPr/>
          </p:nvSpPr>
          <p:spPr>
            <a:xfrm>
              <a:off x="8801400" y="449051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92" name="Google Shape;792;p31"/>
            <p:cNvSpPr/>
            <p:nvPr/>
          </p:nvSpPr>
          <p:spPr>
            <a:xfrm>
              <a:off x="84966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93" name="Google Shape;793;p31"/>
            <p:cNvSpPr/>
            <p:nvPr/>
          </p:nvSpPr>
          <p:spPr>
            <a:xfrm>
              <a:off x="81918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94" name="Google Shape;794;p31"/>
            <p:cNvSpPr/>
            <p:nvPr/>
          </p:nvSpPr>
          <p:spPr>
            <a:xfrm>
              <a:off x="78870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95" name="Google Shape;795;p31"/>
            <p:cNvSpPr/>
            <p:nvPr/>
          </p:nvSpPr>
          <p:spPr>
            <a:xfrm>
              <a:off x="75822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96" name="Google Shape;796;p31"/>
            <p:cNvSpPr/>
            <p:nvPr/>
          </p:nvSpPr>
          <p:spPr>
            <a:xfrm>
              <a:off x="72774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97" name="Google Shape;797;p31"/>
            <p:cNvSpPr/>
            <p:nvPr/>
          </p:nvSpPr>
          <p:spPr>
            <a:xfrm>
              <a:off x="69726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98" name="Google Shape;798;p31"/>
            <p:cNvSpPr/>
            <p:nvPr/>
          </p:nvSpPr>
          <p:spPr>
            <a:xfrm>
              <a:off x="66678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799" name="Google Shape;799;p31"/>
            <p:cNvSpPr/>
            <p:nvPr/>
          </p:nvSpPr>
          <p:spPr>
            <a:xfrm>
              <a:off x="88014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00" name="Google Shape;800;p31"/>
            <p:cNvSpPr/>
            <p:nvPr/>
          </p:nvSpPr>
          <p:spPr>
            <a:xfrm>
              <a:off x="84966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01" name="Google Shape;801;p31"/>
            <p:cNvSpPr/>
            <p:nvPr/>
          </p:nvSpPr>
          <p:spPr>
            <a:xfrm>
              <a:off x="81918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02" name="Google Shape;802;p31"/>
            <p:cNvSpPr/>
            <p:nvPr/>
          </p:nvSpPr>
          <p:spPr>
            <a:xfrm>
              <a:off x="78870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03" name="Google Shape;803;p31"/>
            <p:cNvSpPr/>
            <p:nvPr/>
          </p:nvSpPr>
          <p:spPr>
            <a:xfrm>
              <a:off x="75822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04" name="Google Shape;804;p31"/>
            <p:cNvSpPr/>
            <p:nvPr/>
          </p:nvSpPr>
          <p:spPr>
            <a:xfrm>
              <a:off x="72774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05" name="Google Shape;805;p31"/>
            <p:cNvSpPr/>
            <p:nvPr/>
          </p:nvSpPr>
          <p:spPr>
            <a:xfrm>
              <a:off x="69726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06" name="Google Shape;806;p31"/>
            <p:cNvSpPr/>
            <p:nvPr/>
          </p:nvSpPr>
          <p:spPr>
            <a:xfrm>
              <a:off x="66678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grpSp>
          <p:nvGrpSpPr>
            <p:cNvPr id="807" name="Google Shape;807;p31"/>
            <p:cNvGrpSpPr/>
            <p:nvPr/>
          </p:nvGrpSpPr>
          <p:grpSpPr>
            <a:xfrm>
              <a:off x="8420436" y="478739"/>
              <a:ext cx="190087" cy="210146"/>
              <a:chOff x="15581576" y="8145021"/>
              <a:chExt cx="291723" cy="322458"/>
            </a:xfrm>
          </p:grpSpPr>
          <p:sp>
            <p:nvSpPr>
              <p:cNvPr id="808" name="Google Shape;808;p31"/>
              <p:cNvSpPr/>
              <p:nvPr/>
            </p:nvSpPr>
            <p:spPr>
              <a:xfrm>
                <a:off x="15581576" y="8384130"/>
                <a:ext cx="291723" cy="83349"/>
              </a:xfrm>
              <a:custGeom>
                <a:rect b="b" l="l" r="r" t="t"/>
                <a:pathLst>
                  <a:path extrusionOk="0" h="83349" w="291723">
                    <a:moveTo>
                      <a:pt x="8393" y="8393"/>
                    </a:moveTo>
                    <a:lnTo>
                      <a:pt x="288031" y="8393"/>
                    </a:lnTo>
                    <a:lnTo>
                      <a:pt x="288031" y="78198"/>
                    </a:lnTo>
                    <a:lnTo>
                      <a:pt x="8393" y="78198"/>
                    </a:lnTo>
                    <a:close/>
                  </a:path>
                </a:pathLst>
              </a:custGeom>
              <a:solidFill>
                <a:srgbClr val="7DA399"/>
              </a:solidFill>
              <a:ln>
                <a:noFill/>
              </a:ln>
            </p:spPr>
            <p:txBody>
              <a:bodyPr anchorCtr="0" anchor="ctr" bIns="20775" lIns="41575" spcFirstLastPara="1" rIns="41575" wrap="square" tIns="207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Calibri"/>
                  <a:buNone/>
                </a:pPr>
                <a:r>
                  <a:t/>
                </a:r>
                <a:endParaRPr b="0" i="0" sz="800">
                  <a:solidFill>
                    <a:srgbClr val="455550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  <p:sp>
            <p:nvSpPr>
              <p:cNvPr id="809" name="Google Shape;809;p31"/>
              <p:cNvSpPr/>
              <p:nvPr/>
            </p:nvSpPr>
            <p:spPr>
              <a:xfrm>
                <a:off x="15581576" y="8145021"/>
                <a:ext cx="291723" cy="197955"/>
              </a:xfrm>
              <a:custGeom>
                <a:rect b="b" l="l" r="r" t="t"/>
                <a:pathLst>
                  <a:path extrusionOk="0" h="197955" w="291723">
                    <a:moveTo>
                      <a:pt x="19958" y="196242"/>
                    </a:moveTo>
                    <a:cubicBezTo>
                      <a:pt x="74656" y="196242"/>
                      <a:pt x="129667" y="187594"/>
                      <a:pt x="183010" y="162277"/>
                    </a:cubicBezTo>
                    <a:cubicBezTo>
                      <a:pt x="220309" y="144565"/>
                      <a:pt x="260838" y="115185"/>
                      <a:pt x="287302" y="83616"/>
                    </a:cubicBezTo>
                    <a:lnTo>
                      <a:pt x="260838" y="8393"/>
                    </a:lnTo>
                    <a:cubicBezTo>
                      <a:pt x="255420" y="16519"/>
                      <a:pt x="247294" y="26521"/>
                      <a:pt x="230103" y="43712"/>
                    </a:cubicBezTo>
                    <a:cubicBezTo>
                      <a:pt x="213537" y="60278"/>
                      <a:pt x="190303" y="79032"/>
                      <a:pt x="161131" y="94660"/>
                    </a:cubicBezTo>
                    <a:cubicBezTo>
                      <a:pt x="117477" y="118102"/>
                      <a:pt x="65904" y="128833"/>
                      <a:pt x="19958" y="129041"/>
                    </a:cubicBezTo>
                    <a:lnTo>
                      <a:pt x="8393" y="129041"/>
                    </a:lnTo>
                    <a:lnTo>
                      <a:pt x="8393" y="196242"/>
                    </a:lnTo>
                    <a:lnTo>
                      <a:pt x="19958" y="196242"/>
                    </a:lnTo>
                    <a:close/>
                  </a:path>
                </a:pathLst>
              </a:custGeom>
              <a:solidFill>
                <a:srgbClr val="7DA399"/>
              </a:solidFill>
              <a:ln>
                <a:noFill/>
              </a:ln>
            </p:spPr>
            <p:txBody>
              <a:bodyPr anchorCtr="0" anchor="ctr" bIns="20775" lIns="41575" spcFirstLastPara="1" rIns="41575" wrap="square" tIns="207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Calibri"/>
                  <a:buNone/>
                </a:pPr>
                <a:r>
                  <a:t/>
                </a:r>
                <a:endParaRPr b="0" i="0" sz="800">
                  <a:solidFill>
                    <a:srgbClr val="455550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</p:grpSp>
      </p:grpSp>
      <p:cxnSp>
        <p:nvCxnSpPr>
          <p:cNvPr id="810" name="Google Shape;810;p31"/>
          <p:cNvCxnSpPr/>
          <p:nvPr/>
        </p:nvCxnSpPr>
        <p:spPr>
          <a:xfrm>
            <a:off x="1032932" y="0"/>
            <a:ext cx="0" cy="68469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11" name="Google Shape;811;p31"/>
          <p:cNvSpPr txBox="1"/>
          <p:nvPr>
            <p:ph type="title"/>
          </p:nvPr>
        </p:nvSpPr>
        <p:spPr>
          <a:xfrm>
            <a:off x="1395618" y="1856143"/>
            <a:ext cx="72801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"/>
              <a:buNone/>
              <a:defRPr b="1" i="0" sz="72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812" name="Google Shape;812;p31"/>
          <p:cNvSpPr txBox="1"/>
          <p:nvPr>
            <p:ph idx="11" type="ftr"/>
          </p:nvPr>
        </p:nvSpPr>
        <p:spPr>
          <a:xfrm>
            <a:off x="4038600" y="6472523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1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813" name="Google Shape;813;p31"/>
          <p:cNvSpPr txBox="1"/>
          <p:nvPr>
            <p:ph idx="12" type="sldNum"/>
          </p:nvPr>
        </p:nvSpPr>
        <p:spPr>
          <a:xfrm>
            <a:off x="280782" y="647457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indent="0" lvl="1" marL="0" algn="l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indent="0" lvl="2" marL="0" algn="l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indent="0" lvl="3" marL="0" algn="l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indent="0" lvl="4" marL="0" algn="l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indent="0" lvl="5" marL="0" algn="l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indent="0" lvl="6" marL="0" algn="l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indent="0" lvl="7" marL="0" algn="l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indent="0" lvl="8" marL="0" algn="l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- Scale">
  <p:cSld name="TITLE_1">
    <p:bg>
      <p:bgPr>
        <a:solidFill>
          <a:schemeClr val="dk2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4"/>
          <p:cNvCxnSpPr/>
          <p:nvPr/>
        </p:nvCxnSpPr>
        <p:spPr>
          <a:xfrm>
            <a:off x="9867" y="5939000"/>
            <a:ext cx="121839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56" name="Google Shape;56;p4"/>
          <p:cNvGrpSpPr/>
          <p:nvPr/>
        </p:nvGrpSpPr>
        <p:grpSpPr>
          <a:xfrm>
            <a:off x="3088940" y="2395540"/>
            <a:ext cx="6014323" cy="1252768"/>
            <a:chOff x="238125" y="1729525"/>
            <a:chExt cx="7143750" cy="1488025"/>
          </a:xfrm>
        </p:grpSpPr>
        <p:sp>
          <p:nvSpPr>
            <p:cNvPr id="57" name="Google Shape;57;p4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" name="Google Shape;64;p4"/>
          <p:cNvSpPr txBox="1"/>
          <p:nvPr>
            <p:ph idx="1" type="subTitle"/>
          </p:nvPr>
        </p:nvSpPr>
        <p:spPr>
          <a:xfrm>
            <a:off x="314667" y="6217300"/>
            <a:ext cx="3722400" cy="332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4"/>
          <p:cNvSpPr txBox="1"/>
          <p:nvPr>
            <p:ph idx="2" type="subTitle"/>
          </p:nvPr>
        </p:nvSpPr>
        <p:spPr>
          <a:xfrm>
            <a:off x="8135067" y="6217300"/>
            <a:ext cx="3722400" cy="332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6" name="Google Shape;66;p4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- Green">
  <p:cSld name="Transition - Green">
    <p:bg>
      <p:bgPr>
        <a:solidFill>
          <a:schemeClr val="dk2"/>
        </a:solidFill>
      </p:bgPr>
    </p:bg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5" name="Google Shape;815;p32"/>
          <p:cNvGrpSpPr/>
          <p:nvPr/>
        </p:nvGrpSpPr>
        <p:grpSpPr>
          <a:xfrm>
            <a:off x="11274234" y="6577513"/>
            <a:ext cx="637223" cy="132732"/>
            <a:chOff x="238125" y="1729525"/>
            <a:chExt cx="7143750" cy="1488025"/>
          </a:xfrm>
        </p:grpSpPr>
        <p:sp>
          <p:nvSpPr>
            <p:cNvPr id="816" name="Google Shape;816;p32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17" name="Google Shape;817;p32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18" name="Google Shape;818;p32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19" name="Google Shape;819;p32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20" name="Google Shape;820;p32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21" name="Google Shape;821;p32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22" name="Google Shape;822;p32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grpSp>
        <p:nvGrpSpPr>
          <p:cNvPr id="823" name="Google Shape;823;p32"/>
          <p:cNvGrpSpPr/>
          <p:nvPr/>
        </p:nvGrpSpPr>
        <p:grpSpPr>
          <a:xfrm>
            <a:off x="8880282" y="400750"/>
            <a:ext cx="2885356" cy="5983006"/>
            <a:chOff x="6667800" y="304800"/>
            <a:chExt cx="2171400" cy="4502563"/>
          </a:xfrm>
        </p:grpSpPr>
        <p:sp>
          <p:nvSpPr>
            <p:cNvPr id="824" name="Google Shape;824;p32"/>
            <p:cNvSpPr/>
            <p:nvPr/>
          </p:nvSpPr>
          <p:spPr>
            <a:xfrm>
              <a:off x="88014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25" name="Google Shape;825;p32"/>
            <p:cNvSpPr/>
            <p:nvPr/>
          </p:nvSpPr>
          <p:spPr>
            <a:xfrm>
              <a:off x="84966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26" name="Google Shape;826;p32"/>
            <p:cNvSpPr/>
            <p:nvPr/>
          </p:nvSpPr>
          <p:spPr>
            <a:xfrm>
              <a:off x="81918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27" name="Google Shape;827;p32"/>
            <p:cNvSpPr/>
            <p:nvPr/>
          </p:nvSpPr>
          <p:spPr>
            <a:xfrm>
              <a:off x="78870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28" name="Google Shape;828;p32"/>
            <p:cNvSpPr/>
            <p:nvPr/>
          </p:nvSpPr>
          <p:spPr>
            <a:xfrm>
              <a:off x="75822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29" name="Google Shape;829;p32"/>
            <p:cNvSpPr/>
            <p:nvPr/>
          </p:nvSpPr>
          <p:spPr>
            <a:xfrm>
              <a:off x="72774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30" name="Google Shape;830;p32"/>
            <p:cNvSpPr/>
            <p:nvPr/>
          </p:nvSpPr>
          <p:spPr>
            <a:xfrm>
              <a:off x="69726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31" name="Google Shape;831;p32"/>
            <p:cNvSpPr/>
            <p:nvPr/>
          </p:nvSpPr>
          <p:spPr>
            <a:xfrm>
              <a:off x="66678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32" name="Google Shape;832;p32"/>
            <p:cNvSpPr/>
            <p:nvPr/>
          </p:nvSpPr>
          <p:spPr>
            <a:xfrm>
              <a:off x="88014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33" name="Google Shape;833;p32"/>
            <p:cNvSpPr/>
            <p:nvPr/>
          </p:nvSpPr>
          <p:spPr>
            <a:xfrm>
              <a:off x="81918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34" name="Google Shape;834;p32"/>
            <p:cNvSpPr/>
            <p:nvPr/>
          </p:nvSpPr>
          <p:spPr>
            <a:xfrm>
              <a:off x="78870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35" name="Google Shape;835;p32"/>
            <p:cNvSpPr/>
            <p:nvPr/>
          </p:nvSpPr>
          <p:spPr>
            <a:xfrm>
              <a:off x="75822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36" name="Google Shape;836;p32"/>
            <p:cNvSpPr/>
            <p:nvPr/>
          </p:nvSpPr>
          <p:spPr>
            <a:xfrm>
              <a:off x="72774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37" name="Google Shape;837;p32"/>
            <p:cNvSpPr/>
            <p:nvPr/>
          </p:nvSpPr>
          <p:spPr>
            <a:xfrm>
              <a:off x="69726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38" name="Google Shape;838;p32"/>
            <p:cNvSpPr/>
            <p:nvPr/>
          </p:nvSpPr>
          <p:spPr>
            <a:xfrm>
              <a:off x="66678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39" name="Google Shape;839;p32"/>
            <p:cNvSpPr/>
            <p:nvPr/>
          </p:nvSpPr>
          <p:spPr>
            <a:xfrm>
              <a:off x="8801400" y="86289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40" name="Google Shape;840;p32"/>
            <p:cNvSpPr/>
            <p:nvPr/>
          </p:nvSpPr>
          <p:spPr>
            <a:xfrm>
              <a:off x="84966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41" name="Google Shape;841;p32"/>
            <p:cNvSpPr/>
            <p:nvPr/>
          </p:nvSpPr>
          <p:spPr>
            <a:xfrm>
              <a:off x="81918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42" name="Google Shape;842;p32"/>
            <p:cNvSpPr/>
            <p:nvPr/>
          </p:nvSpPr>
          <p:spPr>
            <a:xfrm>
              <a:off x="78870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43" name="Google Shape;843;p32"/>
            <p:cNvSpPr/>
            <p:nvPr/>
          </p:nvSpPr>
          <p:spPr>
            <a:xfrm>
              <a:off x="75822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44" name="Google Shape;844;p32"/>
            <p:cNvSpPr/>
            <p:nvPr/>
          </p:nvSpPr>
          <p:spPr>
            <a:xfrm>
              <a:off x="72774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45" name="Google Shape;845;p32"/>
            <p:cNvSpPr/>
            <p:nvPr/>
          </p:nvSpPr>
          <p:spPr>
            <a:xfrm>
              <a:off x="69726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46" name="Google Shape;846;p32"/>
            <p:cNvSpPr/>
            <p:nvPr/>
          </p:nvSpPr>
          <p:spPr>
            <a:xfrm>
              <a:off x="66678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47" name="Google Shape;847;p32"/>
            <p:cNvSpPr/>
            <p:nvPr/>
          </p:nvSpPr>
          <p:spPr>
            <a:xfrm>
              <a:off x="8801400" y="114194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48" name="Google Shape;848;p32"/>
            <p:cNvSpPr/>
            <p:nvPr/>
          </p:nvSpPr>
          <p:spPr>
            <a:xfrm>
              <a:off x="84966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49" name="Google Shape;849;p32"/>
            <p:cNvSpPr/>
            <p:nvPr/>
          </p:nvSpPr>
          <p:spPr>
            <a:xfrm>
              <a:off x="81918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50" name="Google Shape;850;p32"/>
            <p:cNvSpPr/>
            <p:nvPr/>
          </p:nvSpPr>
          <p:spPr>
            <a:xfrm>
              <a:off x="78870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51" name="Google Shape;851;p32"/>
            <p:cNvSpPr/>
            <p:nvPr/>
          </p:nvSpPr>
          <p:spPr>
            <a:xfrm>
              <a:off x="75822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52" name="Google Shape;852;p32"/>
            <p:cNvSpPr/>
            <p:nvPr/>
          </p:nvSpPr>
          <p:spPr>
            <a:xfrm>
              <a:off x="72774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53" name="Google Shape;853;p32"/>
            <p:cNvSpPr/>
            <p:nvPr/>
          </p:nvSpPr>
          <p:spPr>
            <a:xfrm>
              <a:off x="69726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54" name="Google Shape;854;p32"/>
            <p:cNvSpPr/>
            <p:nvPr/>
          </p:nvSpPr>
          <p:spPr>
            <a:xfrm>
              <a:off x="66678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55" name="Google Shape;855;p32"/>
            <p:cNvSpPr/>
            <p:nvPr/>
          </p:nvSpPr>
          <p:spPr>
            <a:xfrm>
              <a:off x="8801400" y="1420991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56" name="Google Shape;856;p32"/>
            <p:cNvSpPr/>
            <p:nvPr/>
          </p:nvSpPr>
          <p:spPr>
            <a:xfrm>
              <a:off x="84966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57" name="Google Shape;857;p32"/>
            <p:cNvSpPr/>
            <p:nvPr/>
          </p:nvSpPr>
          <p:spPr>
            <a:xfrm>
              <a:off x="81918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58" name="Google Shape;858;p32"/>
            <p:cNvSpPr/>
            <p:nvPr/>
          </p:nvSpPr>
          <p:spPr>
            <a:xfrm>
              <a:off x="78870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59" name="Google Shape;859;p32"/>
            <p:cNvSpPr/>
            <p:nvPr/>
          </p:nvSpPr>
          <p:spPr>
            <a:xfrm>
              <a:off x="75822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60" name="Google Shape;860;p32"/>
            <p:cNvSpPr/>
            <p:nvPr/>
          </p:nvSpPr>
          <p:spPr>
            <a:xfrm>
              <a:off x="72774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61" name="Google Shape;861;p32"/>
            <p:cNvSpPr/>
            <p:nvPr/>
          </p:nvSpPr>
          <p:spPr>
            <a:xfrm>
              <a:off x="69726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62" name="Google Shape;862;p32"/>
            <p:cNvSpPr/>
            <p:nvPr/>
          </p:nvSpPr>
          <p:spPr>
            <a:xfrm>
              <a:off x="66678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63" name="Google Shape;863;p32"/>
            <p:cNvSpPr/>
            <p:nvPr/>
          </p:nvSpPr>
          <p:spPr>
            <a:xfrm>
              <a:off x="8801400" y="170003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64" name="Google Shape;864;p32"/>
            <p:cNvSpPr/>
            <p:nvPr/>
          </p:nvSpPr>
          <p:spPr>
            <a:xfrm>
              <a:off x="84966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65" name="Google Shape;865;p32"/>
            <p:cNvSpPr/>
            <p:nvPr/>
          </p:nvSpPr>
          <p:spPr>
            <a:xfrm>
              <a:off x="81918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66" name="Google Shape;866;p32"/>
            <p:cNvSpPr/>
            <p:nvPr/>
          </p:nvSpPr>
          <p:spPr>
            <a:xfrm>
              <a:off x="78870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67" name="Google Shape;867;p32"/>
            <p:cNvSpPr/>
            <p:nvPr/>
          </p:nvSpPr>
          <p:spPr>
            <a:xfrm>
              <a:off x="75822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68" name="Google Shape;868;p32"/>
            <p:cNvSpPr/>
            <p:nvPr/>
          </p:nvSpPr>
          <p:spPr>
            <a:xfrm>
              <a:off x="72774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69" name="Google Shape;869;p32"/>
            <p:cNvSpPr/>
            <p:nvPr/>
          </p:nvSpPr>
          <p:spPr>
            <a:xfrm>
              <a:off x="69726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70" name="Google Shape;870;p32"/>
            <p:cNvSpPr/>
            <p:nvPr/>
          </p:nvSpPr>
          <p:spPr>
            <a:xfrm>
              <a:off x="66678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71" name="Google Shape;871;p32"/>
            <p:cNvSpPr/>
            <p:nvPr/>
          </p:nvSpPr>
          <p:spPr>
            <a:xfrm>
              <a:off x="8801400" y="1979086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72" name="Google Shape;872;p32"/>
            <p:cNvSpPr/>
            <p:nvPr/>
          </p:nvSpPr>
          <p:spPr>
            <a:xfrm>
              <a:off x="84966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73" name="Google Shape;873;p32"/>
            <p:cNvSpPr/>
            <p:nvPr/>
          </p:nvSpPr>
          <p:spPr>
            <a:xfrm>
              <a:off x="81918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74" name="Google Shape;874;p32"/>
            <p:cNvSpPr/>
            <p:nvPr/>
          </p:nvSpPr>
          <p:spPr>
            <a:xfrm>
              <a:off x="78870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75" name="Google Shape;875;p32"/>
            <p:cNvSpPr/>
            <p:nvPr/>
          </p:nvSpPr>
          <p:spPr>
            <a:xfrm>
              <a:off x="75822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76" name="Google Shape;876;p32"/>
            <p:cNvSpPr/>
            <p:nvPr/>
          </p:nvSpPr>
          <p:spPr>
            <a:xfrm>
              <a:off x="72774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77" name="Google Shape;877;p32"/>
            <p:cNvSpPr/>
            <p:nvPr/>
          </p:nvSpPr>
          <p:spPr>
            <a:xfrm>
              <a:off x="69726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78" name="Google Shape;878;p32"/>
            <p:cNvSpPr/>
            <p:nvPr/>
          </p:nvSpPr>
          <p:spPr>
            <a:xfrm>
              <a:off x="66678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79" name="Google Shape;879;p32"/>
            <p:cNvSpPr/>
            <p:nvPr/>
          </p:nvSpPr>
          <p:spPr>
            <a:xfrm>
              <a:off x="8801400" y="2258134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80" name="Google Shape;880;p32"/>
            <p:cNvSpPr/>
            <p:nvPr/>
          </p:nvSpPr>
          <p:spPr>
            <a:xfrm>
              <a:off x="84966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81" name="Google Shape;881;p32"/>
            <p:cNvSpPr/>
            <p:nvPr/>
          </p:nvSpPr>
          <p:spPr>
            <a:xfrm>
              <a:off x="81918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82" name="Google Shape;882;p32"/>
            <p:cNvSpPr/>
            <p:nvPr/>
          </p:nvSpPr>
          <p:spPr>
            <a:xfrm>
              <a:off x="78870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83" name="Google Shape;883;p32"/>
            <p:cNvSpPr/>
            <p:nvPr/>
          </p:nvSpPr>
          <p:spPr>
            <a:xfrm>
              <a:off x="75822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84" name="Google Shape;884;p32"/>
            <p:cNvSpPr/>
            <p:nvPr/>
          </p:nvSpPr>
          <p:spPr>
            <a:xfrm>
              <a:off x="72774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85" name="Google Shape;885;p32"/>
            <p:cNvSpPr/>
            <p:nvPr/>
          </p:nvSpPr>
          <p:spPr>
            <a:xfrm>
              <a:off x="69726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86" name="Google Shape;886;p32"/>
            <p:cNvSpPr/>
            <p:nvPr/>
          </p:nvSpPr>
          <p:spPr>
            <a:xfrm>
              <a:off x="66678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87" name="Google Shape;887;p32"/>
            <p:cNvSpPr/>
            <p:nvPr/>
          </p:nvSpPr>
          <p:spPr>
            <a:xfrm>
              <a:off x="8801400" y="2537181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88" name="Google Shape;888;p32"/>
            <p:cNvSpPr/>
            <p:nvPr/>
          </p:nvSpPr>
          <p:spPr>
            <a:xfrm>
              <a:off x="84966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89" name="Google Shape;889;p32"/>
            <p:cNvSpPr/>
            <p:nvPr/>
          </p:nvSpPr>
          <p:spPr>
            <a:xfrm>
              <a:off x="81918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90" name="Google Shape;890;p32"/>
            <p:cNvSpPr/>
            <p:nvPr/>
          </p:nvSpPr>
          <p:spPr>
            <a:xfrm>
              <a:off x="78870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91" name="Google Shape;891;p32"/>
            <p:cNvSpPr/>
            <p:nvPr/>
          </p:nvSpPr>
          <p:spPr>
            <a:xfrm>
              <a:off x="75822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92" name="Google Shape;892;p32"/>
            <p:cNvSpPr/>
            <p:nvPr/>
          </p:nvSpPr>
          <p:spPr>
            <a:xfrm>
              <a:off x="72774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93" name="Google Shape;893;p32"/>
            <p:cNvSpPr/>
            <p:nvPr/>
          </p:nvSpPr>
          <p:spPr>
            <a:xfrm>
              <a:off x="69726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94" name="Google Shape;894;p32"/>
            <p:cNvSpPr/>
            <p:nvPr/>
          </p:nvSpPr>
          <p:spPr>
            <a:xfrm>
              <a:off x="66678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95" name="Google Shape;895;p32"/>
            <p:cNvSpPr/>
            <p:nvPr/>
          </p:nvSpPr>
          <p:spPr>
            <a:xfrm>
              <a:off x="8801400" y="2816229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96" name="Google Shape;896;p32"/>
            <p:cNvSpPr/>
            <p:nvPr/>
          </p:nvSpPr>
          <p:spPr>
            <a:xfrm>
              <a:off x="84966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97" name="Google Shape;897;p32"/>
            <p:cNvSpPr/>
            <p:nvPr/>
          </p:nvSpPr>
          <p:spPr>
            <a:xfrm>
              <a:off x="81918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98" name="Google Shape;898;p32"/>
            <p:cNvSpPr/>
            <p:nvPr/>
          </p:nvSpPr>
          <p:spPr>
            <a:xfrm>
              <a:off x="78870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899" name="Google Shape;899;p32"/>
            <p:cNvSpPr/>
            <p:nvPr/>
          </p:nvSpPr>
          <p:spPr>
            <a:xfrm>
              <a:off x="75822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00" name="Google Shape;900;p32"/>
            <p:cNvSpPr/>
            <p:nvPr/>
          </p:nvSpPr>
          <p:spPr>
            <a:xfrm>
              <a:off x="72774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01" name="Google Shape;901;p32"/>
            <p:cNvSpPr/>
            <p:nvPr/>
          </p:nvSpPr>
          <p:spPr>
            <a:xfrm>
              <a:off x="69726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02" name="Google Shape;902;p32"/>
            <p:cNvSpPr/>
            <p:nvPr/>
          </p:nvSpPr>
          <p:spPr>
            <a:xfrm>
              <a:off x="66678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03" name="Google Shape;903;p32"/>
            <p:cNvSpPr/>
            <p:nvPr/>
          </p:nvSpPr>
          <p:spPr>
            <a:xfrm>
              <a:off x="8801400" y="3095277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04" name="Google Shape;904;p32"/>
            <p:cNvSpPr/>
            <p:nvPr/>
          </p:nvSpPr>
          <p:spPr>
            <a:xfrm>
              <a:off x="84966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05" name="Google Shape;905;p32"/>
            <p:cNvSpPr/>
            <p:nvPr/>
          </p:nvSpPr>
          <p:spPr>
            <a:xfrm>
              <a:off x="81918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06" name="Google Shape;906;p32"/>
            <p:cNvSpPr/>
            <p:nvPr/>
          </p:nvSpPr>
          <p:spPr>
            <a:xfrm>
              <a:off x="78870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07" name="Google Shape;907;p32"/>
            <p:cNvSpPr/>
            <p:nvPr/>
          </p:nvSpPr>
          <p:spPr>
            <a:xfrm>
              <a:off x="75822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72774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09" name="Google Shape;909;p32"/>
            <p:cNvSpPr/>
            <p:nvPr/>
          </p:nvSpPr>
          <p:spPr>
            <a:xfrm>
              <a:off x="69726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10" name="Google Shape;910;p32"/>
            <p:cNvSpPr/>
            <p:nvPr/>
          </p:nvSpPr>
          <p:spPr>
            <a:xfrm>
              <a:off x="66678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11" name="Google Shape;911;p32"/>
            <p:cNvSpPr/>
            <p:nvPr/>
          </p:nvSpPr>
          <p:spPr>
            <a:xfrm>
              <a:off x="8801400" y="3374324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12" name="Google Shape;912;p32"/>
            <p:cNvSpPr/>
            <p:nvPr/>
          </p:nvSpPr>
          <p:spPr>
            <a:xfrm>
              <a:off x="84966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81918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14" name="Google Shape;914;p32"/>
            <p:cNvSpPr/>
            <p:nvPr/>
          </p:nvSpPr>
          <p:spPr>
            <a:xfrm>
              <a:off x="78870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15" name="Google Shape;915;p32"/>
            <p:cNvSpPr/>
            <p:nvPr/>
          </p:nvSpPr>
          <p:spPr>
            <a:xfrm>
              <a:off x="75822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72774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17" name="Google Shape;917;p32"/>
            <p:cNvSpPr/>
            <p:nvPr/>
          </p:nvSpPr>
          <p:spPr>
            <a:xfrm>
              <a:off x="69726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18" name="Google Shape;918;p32"/>
            <p:cNvSpPr/>
            <p:nvPr/>
          </p:nvSpPr>
          <p:spPr>
            <a:xfrm>
              <a:off x="66678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8801400" y="3653372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84966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21" name="Google Shape;921;p32"/>
            <p:cNvSpPr/>
            <p:nvPr/>
          </p:nvSpPr>
          <p:spPr>
            <a:xfrm>
              <a:off x="81918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22" name="Google Shape;922;p32"/>
            <p:cNvSpPr/>
            <p:nvPr/>
          </p:nvSpPr>
          <p:spPr>
            <a:xfrm>
              <a:off x="78870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23" name="Google Shape;923;p32"/>
            <p:cNvSpPr/>
            <p:nvPr/>
          </p:nvSpPr>
          <p:spPr>
            <a:xfrm>
              <a:off x="75822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24" name="Google Shape;924;p32"/>
            <p:cNvSpPr/>
            <p:nvPr/>
          </p:nvSpPr>
          <p:spPr>
            <a:xfrm>
              <a:off x="72774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25" name="Google Shape;925;p32"/>
            <p:cNvSpPr/>
            <p:nvPr/>
          </p:nvSpPr>
          <p:spPr>
            <a:xfrm>
              <a:off x="69726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26" name="Google Shape;926;p32"/>
            <p:cNvSpPr/>
            <p:nvPr/>
          </p:nvSpPr>
          <p:spPr>
            <a:xfrm>
              <a:off x="66678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27" name="Google Shape;927;p32"/>
            <p:cNvSpPr/>
            <p:nvPr/>
          </p:nvSpPr>
          <p:spPr>
            <a:xfrm>
              <a:off x="8801400" y="393242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28" name="Google Shape;928;p32"/>
            <p:cNvSpPr/>
            <p:nvPr/>
          </p:nvSpPr>
          <p:spPr>
            <a:xfrm>
              <a:off x="84966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29" name="Google Shape;929;p32"/>
            <p:cNvSpPr/>
            <p:nvPr/>
          </p:nvSpPr>
          <p:spPr>
            <a:xfrm>
              <a:off x="81918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30" name="Google Shape;930;p32"/>
            <p:cNvSpPr/>
            <p:nvPr/>
          </p:nvSpPr>
          <p:spPr>
            <a:xfrm>
              <a:off x="78870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31" name="Google Shape;931;p32"/>
            <p:cNvSpPr/>
            <p:nvPr/>
          </p:nvSpPr>
          <p:spPr>
            <a:xfrm>
              <a:off x="75822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32" name="Google Shape;932;p32"/>
            <p:cNvSpPr/>
            <p:nvPr/>
          </p:nvSpPr>
          <p:spPr>
            <a:xfrm>
              <a:off x="72774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33" name="Google Shape;933;p32"/>
            <p:cNvSpPr/>
            <p:nvPr/>
          </p:nvSpPr>
          <p:spPr>
            <a:xfrm>
              <a:off x="69726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34" name="Google Shape;934;p32"/>
            <p:cNvSpPr/>
            <p:nvPr/>
          </p:nvSpPr>
          <p:spPr>
            <a:xfrm>
              <a:off x="66678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35" name="Google Shape;935;p32"/>
            <p:cNvSpPr/>
            <p:nvPr/>
          </p:nvSpPr>
          <p:spPr>
            <a:xfrm>
              <a:off x="8801400" y="4211467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36" name="Google Shape;936;p32"/>
            <p:cNvSpPr/>
            <p:nvPr/>
          </p:nvSpPr>
          <p:spPr>
            <a:xfrm>
              <a:off x="84966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37" name="Google Shape;937;p32"/>
            <p:cNvSpPr/>
            <p:nvPr/>
          </p:nvSpPr>
          <p:spPr>
            <a:xfrm>
              <a:off x="81918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38" name="Google Shape;938;p32"/>
            <p:cNvSpPr/>
            <p:nvPr/>
          </p:nvSpPr>
          <p:spPr>
            <a:xfrm>
              <a:off x="78870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39" name="Google Shape;939;p32"/>
            <p:cNvSpPr/>
            <p:nvPr/>
          </p:nvSpPr>
          <p:spPr>
            <a:xfrm>
              <a:off x="75822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40" name="Google Shape;940;p32"/>
            <p:cNvSpPr/>
            <p:nvPr/>
          </p:nvSpPr>
          <p:spPr>
            <a:xfrm>
              <a:off x="72774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41" name="Google Shape;941;p32"/>
            <p:cNvSpPr/>
            <p:nvPr/>
          </p:nvSpPr>
          <p:spPr>
            <a:xfrm>
              <a:off x="69726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42" name="Google Shape;942;p32"/>
            <p:cNvSpPr/>
            <p:nvPr/>
          </p:nvSpPr>
          <p:spPr>
            <a:xfrm>
              <a:off x="66678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43" name="Google Shape;943;p32"/>
            <p:cNvSpPr/>
            <p:nvPr/>
          </p:nvSpPr>
          <p:spPr>
            <a:xfrm>
              <a:off x="8801400" y="449051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44" name="Google Shape;944;p32"/>
            <p:cNvSpPr/>
            <p:nvPr/>
          </p:nvSpPr>
          <p:spPr>
            <a:xfrm>
              <a:off x="84966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45" name="Google Shape;945;p32"/>
            <p:cNvSpPr/>
            <p:nvPr/>
          </p:nvSpPr>
          <p:spPr>
            <a:xfrm>
              <a:off x="81918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46" name="Google Shape;946;p32"/>
            <p:cNvSpPr/>
            <p:nvPr/>
          </p:nvSpPr>
          <p:spPr>
            <a:xfrm>
              <a:off x="78870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47" name="Google Shape;947;p32"/>
            <p:cNvSpPr/>
            <p:nvPr/>
          </p:nvSpPr>
          <p:spPr>
            <a:xfrm>
              <a:off x="75822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48" name="Google Shape;948;p32"/>
            <p:cNvSpPr/>
            <p:nvPr/>
          </p:nvSpPr>
          <p:spPr>
            <a:xfrm>
              <a:off x="72774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49" name="Google Shape;949;p32"/>
            <p:cNvSpPr/>
            <p:nvPr/>
          </p:nvSpPr>
          <p:spPr>
            <a:xfrm>
              <a:off x="69726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50" name="Google Shape;950;p32"/>
            <p:cNvSpPr/>
            <p:nvPr/>
          </p:nvSpPr>
          <p:spPr>
            <a:xfrm>
              <a:off x="66678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51" name="Google Shape;951;p32"/>
            <p:cNvSpPr/>
            <p:nvPr/>
          </p:nvSpPr>
          <p:spPr>
            <a:xfrm>
              <a:off x="88014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52" name="Google Shape;952;p32"/>
            <p:cNvSpPr/>
            <p:nvPr/>
          </p:nvSpPr>
          <p:spPr>
            <a:xfrm>
              <a:off x="84966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53" name="Google Shape;953;p32"/>
            <p:cNvSpPr/>
            <p:nvPr/>
          </p:nvSpPr>
          <p:spPr>
            <a:xfrm>
              <a:off x="81918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54" name="Google Shape;954;p32"/>
            <p:cNvSpPr/>
            <p:nvPr/>
          </p:nvSpPr>
          <p:spPr>
            <a:xfrm>
              <a:off x="78870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55" name="Google Shape;955;p32"/>
            <p:cNvSpPr/>
            <p:nvPr/>
          </p:nvSpPr>
          <p:spPr>
            <a:xfrm>
              <a:off x="75822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56" name="Google Shape;956;p32"/>
            <p:cNvSpPr/>
            <p:nvPr/>
          </p:nvSpPr>
          <p:spPr>
            <a:xfrm>
              <a:off x="72774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57" name="Google Shape;957;p32"/>
            <p:cNvSpPr/>
            <p:nvPr/>
          </p:nvSpPr>
          <p:spPr>
            <a:xfrm>
              <a:off x="69726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58" name="Google Shape;958;p32"/>
            <p:cNvSpPr/>
            <p:nvPr/>
          </p:nvSpPr>
          <p:spPr>
            <a:xfrm>
              <a:off x="66678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grpSp>
          <p:nvGrpSpPr>
            <p:cNvPr id="959" name="Google Shape;959;p32"/>
            <p:cNvGrpSpPr/>
            <p:nvPr/>
          </p:nvGrpSpPr>
          <p:grpSpPr>
            <a:xfrm>
              <a:off x="8420436" y="478739"/>
              <a:ext cx="190087" cy="210146"/>
              <a:chOff x="15581576" y="8145021"/>
              <a:chExt cx="291723" cy="322458"/>
            </a:xfrm>
          </p:grpSpPr>
          <p:sp>
            <p:nvSpPr>
              <p:cNvPr id="960" name="Google Shape;960;p32"/>
              <p:cNvSpPr/>
              <p:nvPr/>
            </p:nvSpPr>
            <p:spPr>
              <a:xfrm>
                <a:off x="15581576" y="8384130"/>
                <a:ext cx="291723" cy="83349"/>
              </a:xfrm>
              <a:custGeom>
                <a:rect b="b" l="l" r="r" t="t"/>
                <a:pathLst>
                  <a:path extrusionOk="0" h="83349" w="291723">
                    <a:moveTo>
                      <a:pt x="8393" y="8393"/>
                    </a:moveTo>
                    <a:lnTo>
                      <a:pt x="288031" y="8393"/>
                    </a:lnTo>
                    <a:lnTo>
                      <a:pt x="288031" y="78198"/>
                    </a:lnTo>
                    <a:lnTo>
                      <a:pt x="8393" y="78198"/>
                    </a:lnTo>
                    <a:close/>
                  </a:path>
                </a:pathLst>
              </a:custGeom>
              <a:solidFill>
                <a:srgbClr val="7DA399"/>
              </a:solidFill>
              <a:ln>
                <a:noFill/>
              </a:ln>
            </p:spPr>
            <p:txBody>
              <a:bodyPr anchorCtr="0" anchor="ctr" bIns="20775" lIns="41575" spcFirstLastPara="1" rIns="41575" wrap="square" tIns="207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Calibri"/>
                  <a:buNone/>
                </a:pPr>
                <a:r>
                  <a:t/>
                </a:r>
                <a:endParaRPr b="0" i="0" sz="800">
                  <a:solidFill>
                    <a:srgbClr val="455550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  <p:sp>
            <p:nvSpPr>
              <p:cNvPr id="961" name="Google Shape;961;p32"/>
              <p:cNvSpPr/>
              <p:nvPr/>
            </p:nvSpPr>
            <p:spPr>
              <a:xfrm>
                <a:off x="15581576" y="8145021"/>
                <a:ext cx="291723" cy="197955"/>
              </a:xfrm>
              <a:custGeom>
                <a:rect b="b" l="l" r="r" t="t"/>
                <a:pathLst>
                  <a:path extrusionOk="0" h="197955" w="291723">
                    <a:moveTo>
                      <a:pt x="19958" y="196242"/>
                    </a:moveTo>
                    <a:cubicBezTo>
                      <a:pt x="74656" y="196242"/>
                      <a:pt x="129667" y="187594"/>
                      <a:pt x="183010" y="162277"/>
                    </a:cubicBezTo>
                    <a:cubicBezTo>
                      <a:pt x="220309" y="144565"/>
                      <a:pt x="260838" y="115185"/>
                      <a:pt x="287302" y="83616"/>
                    </a:cubicBezTo>
                    <a:lnTo>
                      <a:pt x="260838" y="8393"/>
                    </a:lnTo>
                    <a:cubicBezTo>
                      <a:pt x="255420" y="16519"/>
                      <a:pt x="247294" y="26521"/>
                      <a:pt x="230103" y="43712"/>
                    </a:cubicBezTo>
                    <a:cubicBezTo>
                      <a:pt x="213537" y="60278"/>
                      <a:pt x="190303" y="79032"/>
                      <a:pt x="161131" y="94660"/>
                    </a:cubicBezTo>
                    <a:cubicBezTo>
                      <a:pt x="117477" y="118102"/>
                      <a:pt x="65904" y="128833"/>
                      <a:pt x="19958" y="129041"/>
                    </a:cubicBezTo>
                    <a:lnTo>
                      <a:pt x="8393" y="129041"/>
                    </a:lnTo>
                    <a:lnTo>
                      <a:pt x="8393" y="196242"/>
                    </a:lnTo>
                    <a:lnTo>
                      <a:pt x="19958" y="196242"/>
                    </a:lnTo>
                    <a:close/>
                  </a:path>
                </a:pathLst>
              </a:custGeom>
              <a:solidFill>
                <a:srgbClr val="7DA399"/>
              </a:solidFill>
              <a:ln>
                <a:noFill/>
              </a:ln>
            </p:spPr>
            <p:txBody>
              <a:bodyPr anchorCtr="0" anchor="ctr" bIns="20775" lIns="41575" spcFirstLastPara="1" rIns="41575" wrap="square" tIns="207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Calibri"/>
                  <a:buNone/>
                </a:pPr>
                <a:r>
                  <a:t/>
                </a:r>
                <a:endParaRPr b="0" i="0" sz="800">
                  <a:solidFill>
                    <a:srgbClr val="455550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</p:grpSp>
      </p:grpSp>
      <p:cxnSp>
        <p:nvCxnSpPr>
          <p:cNvPr id="962" name="Google Shape;962;p32"/>
          <p:cNvCxnSpPr/>
          <p:nvPr/>
        </p:nvCxnSpPr>
        <p:spPr>
          <a:xfrm>
            <a:off x="1032932" y="0"/>
            <a:ext cx="0" cy="68469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63" name="Google Shape;963;p32"/>
          <p:cNvSpPr txBox="1"/>
          <p:nvPr>
            <p:ph type="title"/>
          </p:nvPr>
        </p:nvSpPr>
        <p:spPr>
          <a:xfrm>
            <a:off x="1395618" y="1856143"/>
            <a:ext cx="72801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"/>
              <a:buNone/>
              <a:defRPr b="1" i="0" sz="72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64" name="Google Shape;964;p32"/>
          <p:cNvSpPr txBox="1"/>
          <p:nvPr>
            <p:ph idx="11" type="ftr"/>
          </p:nvPr>
        </p:nvSpPr>
        <p:spPr>
          <a:xfrm>
            <a:off x="4038600" y="647391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65" name="Google Shape;965;p32"/>
          <p:cNvSpPr txBox="1"/>
          <p:nvPr>
            <p:ph idx="12" type="sldNum"/>
          </p:nvPr>
        </p:nvSpPr>
        <p:spPr>
          <a:xfrm>
            <a:off x="280782" y="647457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indent="0" lvl="1" mar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indent="0" lvl="2" mar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indent="0" lvl="3" mar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indent="0" lvl="4" mar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indent="0" lvl="5" mar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indent="0" lvl="6" mar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indent="0" lvl="7" mar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indent="0" lvl="8" mar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Grey">
  <p:cSld name="Content - Grey">
    <p:bg>
      <p:bgPr>
        <a:solidFill>
          <a:srgbClr val="E9E9E9"/>
        </a:solidFill>
      </p:bgPr>
    </p:bg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33"/>
          <p:cNvSpPr/>
          <p:nvPr/>
        </p:nvSpPr>
        <p:spPr>
          <a:xfrm>
            <a:off x="0" y="6456273"/>
            <a:ext cx="12192000" cy="401700"/>
          </a:xfrm>
          <a:prstGeom prst="rect">
            <a:avLst/>
          </a:prstGeom>
          <a:solidFill>
            <a:srgbClr val="224F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968" name="Google Shape;968;p33"/>
          <p:cNvSpPr txBox="1"/>
          <p:nvPr>
            <p:ph type="title"/>
          </p:nvPr>
        </p:nvSpPr>
        <p:spPr>
          <a:xfrm>
            <a:off x="197555" y="190148"/>
            <a:ext cx="105156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69" name="Google Shape;969;p33"/>
          <p:cNvSpPr txBox="1"/>
          <p:nvPr>
            <p:ph idx="11" type="ftr"/>
          </p:nvPr>
        </p:nvSpPr>
        <p:spPr>
          <a:xfrm>
            <a:off x="4038600" y="647391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70" name="Google Shape;970;p33"/>
          <p:cNvSpPr txBox="1"/>
          <p:nvPr>
            <p:ph idx="12" type="sldNum"/>
          </p:nvPr>
        </p:nvSpPr>
        <p:spPr>
          <a:xfrm>
            <a:off x="280782" y="647457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71" name="Google Shape;971;p33"/>
          <p:cNvSpPr txBox="1"/>
          <p:nvPr>
            <p:ph idx="1" type="body"/>
          </p:nvPr>
        </p:nvSpPr>
        <p:spPr>
          <a:xfrm>
            <a:off x="405872" y="1526381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972" name="Google Shape;972;p33"/>
          <p:cNvGrpSpPr/>
          <p:nvPr/>
        </p:nvGrpSpPr>
        <p:grpSpPr>
          <a:xfrm>
            <a:off x="11254145" y="6577492"/>
            <a:ext cx="657225" cy="136898"/>
            <a:chOff x="238125" y="1729525"/>
            <a:chExt cx="7143750" cy="1488025"/>
          </a:xfrm>
        </p:grpSpPr>
        <p:sp>
          <p:nvSpPr>
            <p:cNvPr id="973" name="Google Shape;973;p33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74" name="Google Shape;974;p33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75" name="Google Shape;975;p33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76" name="Google Shape;976;p33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77" name="Google Shape;977;p33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78" name="Google Shape;978;p33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79" name="Google Shape;979;p33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Green">
  <p:cSld name="Content - Green">
    <p:bg>
      <p:bgPr>
        <a:solidFill>
          <a:schemeClr val="accent2"/>
        </a:solidFill>
      </p:bgPr>
    </p:bg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34"/>
          <p:cNvSpPr/>
          <p:nvPr/>
        </p:nvSpPr>
        <p:spPr>
          <a:xfrm>
            <a:off x="0" y="6456273"/>
            <a:ext cx="12192000" cy="401700"/>
          </a:xfrm>
          <a:prstGeom prst="rect">
            <a:avLst/>
          </a:prstGeom>
          <a:solidFill>
            <a:srgbClr val="224F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982" name="Google Shape;982;p34"/>
          <p:cNvSpPr txBox="1"/>
          <p:nvPr>
            <p:ph type="title"/>
          </p:nvPr>
        </p:nvSpPr>
        <p:spPr>
          <a:xfrm>
            <a:off x="197555" y="190148"/>
            <a:ext cx="105156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83" name="Google Shape;983;p34"/>
          <p:cNvSpPr txBox="1"/>
          <p:nvPr>
            <p:ph idx="11" type="ftr"/>
          </p:nvPr>
        </p:nvSpPr>
        <p:spPr>
          <a:xfrm>
            <a:off x="4038600" y="647391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84" name="Google Shape;984;p34"/>
          <p:cNvSpPr txBox="1"/>
          <p:nvPr>
            <p:ph idx="12" type="sldNum"/>
          </p:nvPr>
        </p:nvSpPr>
        <p:spPr>
          <a:xfrm>
            <a:off x="280782" y="647457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5" name="Google Shape;985;p34"/>
          <p:cNvSpPr txBox="1"/>
          <p:nvPr>
            <p:ph idx="1" type="body"/>
          </p:nvPr>
        </p:nvSpPr>
        <p:spPr>
          <a:xfrm>
            <a:off x="405872" y="1526381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986" name="Google Shape;986;p34"/>
          <p:cNvGrpSpPr/>
          <p:nvPr/>
        </p:nvGrpSpPr>
        <p:grpSpPr>
          <a:xfrm>
            <a:off x="11254145" y="6577492"/>
            <a:ext cx="657225" cy="136898"/>
            <a:chOff x="238125" y="1729525"/>
            <a:chExt cx="7143750" cy="1488025"/>
          </a:xfrm>
        </p:grpSpPr>
        <p:sp>
          <p:nvSpPr>
            <p:cNvPr id="987" name="Google Shape;987;p34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and Content">
  <p:cSld name="5_Title and Content">
    <p:spTree>
      <p:nvGrpSpPr>
        <p:cNvPr id="994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35"/>
          <p:cNvSpPr/>
          <p:nvPr/>
        </p:nvSpPr>
        <p:spPr>
          <a:xfrm>
            <a:off x="0" y="385"/>
            <a:ext cx="3447945" cy="6870044"/>
          </a:xfrm>
          <a:custGeom>
            <a:rect b="b" l="l" r="r" t="t"/>
            <a:pathLst>
              <a:path extrusionOk="0" h="11308715" w="5675630">
                <a:moveTo>
                  <a:pt x="0" y="11308556"/>
                </a:moveTo>
                <a:lnTo>
                  <a:pt x="5675219" y="11308556"/>
                </a:lnTo>
                <a:lnTo>
                  <a:pt x="567521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B5E5DC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96" name="Google Shape;996;p35"/>
          <p:cNvGrpSpPr/>
          <p:nvPr/>
        </p:nvGrpSpPr>
        <p:grpSpPr>
          <a:xfrm>
            <a:off x="-6059" y="5704656"/>
            <a:ext cx="12198772" cy="1155740"/>
            <a:chOff x="-9992" y="9387571"/>
            <a:chExt cx="20116709" cy="1905904"/>
          </a:xfrm>
        </p:grpSpPr>
        <p:grpSp>
          <p:nvGrpSpPr>
            <p:cNvPr id="997" name="Google Shape;997;p35"/>
            <p:cNvGrpSpPr/>
            <p:nvPr/>
          </p:nvGrpSpPr>
          <p:grpSpPr>
            <a:xfrm>
              <a:off x="-9992" y="9387571"/>
              <a:ext cx="20116709" cy="1905904"/>
              <a:chOff x="-9992" y="9387571"/>
              <a:chExt cx="20116709" cy="1905904"/>
            </a:xfrm>
          </p:grpSpPr>
          <p:sp>
            <p:nvSpPr>
              <p:cNvPr id="998" name="Google Shape;998;p35"/>
              <p:cNvSpPr/>
              <p:nvPr/>
            </p:nvSpPr>
            <p:spPr>
              <a:xfrm>
                <a:off x="-9992" y="9387571"/>
                <a:ext cx="20116709" cy="1905904"/>
              </a:xfrm>
              <a:custGeom>
                <a:rect b="b" l="l" r="r" t="t"/>
                <a:pathLst>
                  <a:path extrusionOk="0" h="1905904" w="20116709">
                    <a:moveTo>
                      <a:pt x="20114092" y="1903286"/>
                    </a:moveTo>
                    <a:lnTo>
                      <a:pt x="7854" y="1903286"/>
                    </a:lnTo>
                    <a:lnTo>
                      <a:pt x="7854" y="1218103"/>
                    </a:lnTo>
                    <a:lnTo>
                      <a:pt x="17925234" y="1218103"/>
                    </a:lnTo>
                    <a:cubicBezTo>
                      <a:pt x="17925234" y="1218103"/>
                      <a:pt x="19210150" y="1231298"/>
                      <a:pt x="20114092" y="7854"/>
                    </a:cubicBezTo>
                    <a:lnTo>
                      <a:pt x="20114092" y="1903286"/>
                    </a:lnTo>
                    <a:close/>
                  </a:path>
                </a:pathLst>
              </a:custGeom>
              <a:solidFill>
                <a:srgbClr val="415651"/>
              </a:solidFill>
              <a:ln>
                <a:noFill/>
              </a:ln>
            </p:spPr>
            <p:txBody>
              <a:bodyPr anchorCtr="0" anchor="ctr" bIns="27700" lIns="55425" spcFirstLastPara="1" rIns="55425" wrap="square" tIns="27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grpSp>
            <p:nvGrpSpPr>
              <p:cNvPr id="999" name="Google Shape;999;p35"/>
              <p:cNvGrpSpPr/>
              <p:nvPr/>
            </p:nvGrpSpPr>
            <p:grpSpPr>
              <a:xfrm>
                <a:off x="19347601" y="10743921"/>
                <a:ext cx="291723" cy="322458"/>
                <a:chOff x="19347601" y="10743921"/>
                <a:chExt cx="291723" cy="322458"/>
              </a:xfrm>
            </p:grpSpPr>
            <p:sp>
              <p:nvSpPr>
                <p:cNvPr id="1000" name="Google Shape;1000;p35"/>
                <p:cNvSpPr/>
                <p:nvPr/>
              </p:nvSpPr>
              <p:spPr>
                <a:xfrm>
                  <a:off x="19347601" y="10983030"/>
                  <a:ext cx="291723" cy="83349"/>
                </a:xfrm>
                <a:custGeom>
                  <a:rect b="b" l="l" r="r" t="t"/>
                  <a:pathLst>
                    <a:path extrusionOk="0" h="83349" w="291723">
                      <a:moveTo>
                        <a:pt x="8393" y="8393"/>
                      </a:moveTo>
                      <a:lnTo>
                        <a:pt x="288031" y="8393"/>
                      </a:lnTo>
                      <a:lnTo>
                        <a:pt x="288031" y="78198"/>
                      </a:lnTo>
                      <a:lnTo>
                        <a:pt x="8393" y="78198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>
                  <a:noFill/>
                </a:ln>
              </p:spPr>
              <p:txBody>
                <a:bodyPr anchorCtr="0" anchor="ctr" bIns="27700" lIns="55425" spcFirstLastPara="1" rIns="55425" wrap="square" tIns="27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1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  <p:sp>
              <p:nvSpPr>
                <p:cNvPr id="1001" name="Google Shape;1001;p35"/>
                <p:cNvSpPr/>
                <p:nvPr/>
              </p:nvSpPr>
              <p:spPr>
                <a:xfrm>
                  <a:off x="19347601" y="10743921"/>
                  <a:ext cx="291723" cy="197955"/>
                </a:xfrm>
                <a:custGeom>
                  <a:rect b="b" l="l" r="r" t="t"/>
                  <a:pathLst>
                    <a:path extrusionOk="0" h="197955" w="291723">
                      <a:moveTo>
                        <a:pt x="19958" y="196242"/>
                      </a:moveTo>
                      <a:cubicBezTo>
                        <a:pt x="74656" y="196242"/>
                        <a:pt x="129667" y="187594"/>
                        <a:pt x="183010" y="162277"/>
                      </a:cubicBezTo>
                      <a:cubicBezTo>
                        <a:pt x="220309" y="144565"/>
                        <a:pt x="260838" y="115185"/>
                        <a:pt x="287302" y="83616"/>
                      </a:cubicBezTo>
                      <a:lnTo>
                        <a:pt x="260838" y="8393"/>
                      </a:lnTo>
                      <a:cubicBezTo>
                        <a:pt x="255420" y="16519"/>
                        <a:pt x="247294" y="26521"/>
                        <a:pt x="230103" y="43712"/>
                      </a:cubicBezTo>
                      <a:cubicBezTo>
                        <a:pt x="213537" y="60278"/>
                        <a:pt x="190303" y="79032"/>
                        <a:pt x="161131" y="94660"/>
                      </a:cubicBezTo>
                      <a:cubicBezTo>
                        <a:pt x="117477" y="118102"/>
                        <a:pt x="65904" y="128833"/>
                        <a:pt x="19958" y="129041"/>
                      </a:cubicBezTo>
                      <a:lnTo>
                        <a:pt x="8393" y="129041"/>
                      </a:lnTo>
                      <a:lnTo>
                        <a:pt x="8393" y="196242"/>
                      </a:lnTo>
                      <a:lnTo>
                        <a:pt x="19958" y="196242"/>
                      </a:lnTo>
                      <a:close/>
                    </a:path>
                  </a:pathLst>
                </a:custGeom>
                <a:solidFill>
                  <a:srgbClr val="B5E5DC"/>
                </a:solidFill>
                <a:ln>
                  <a:noFill/>
                </a:ln>
              </p:spPr>
              <p:txBody>
                <a:bodyPr anchorCtr="0" anchor="ctr" bIns="27700" lIns="55425" spcFirstLastPara="1" rIns="55425" wrap="square" tIns="27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100">
                    <a:solidFill>
                      <a:schemeClr val="dk1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endParaRPr>
                </a:p>
              </p:txBody>
            </p:sp>
          </p:grpSp>
        </p:grpSp>
        <p:pic>
          <p:nvPicPr>
            <p:cNvPr id="1002" name="Google Shape;1002;p3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42383" y="10836275"/>
              <a:ext cx="1056637" cy="2298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03" name="Google Shape;1003;p35"/>
          <p:cNvSpPr txBox="1"/>
          <p:nvPr>
            <p:ph idx="1" type="body"/>
          </p:nvPr>
        </p:nvSpPr>
        <p:spPr>
          <a:xfrm>
            <a:off x="3944905" y="1399003"/>
            <a:ext cx="7742700" cy="2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415651"/>
              </a:buClr>
              <a:buSzPts val="1500"/>
              <a:buChar char="•"/>
              <a:defRPr b="0" i="0" sz="1500">
                <a:solidFill>
                  <a:srgbClr val="41565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984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indent="-2984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indent="-2984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4pPr>
            <a:lvl5pPr indent="-2984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indent="-2984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6pPr>
            <a:lvl7pPr indent="-2984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7pPr>
            <a:lvl8pPr indent="-2984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8pPr>
            <a:lvl9pPr indent="-2984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9pPr>
          </a:lstStyle>
          <a:p/>
        </p:txBody>
      </p:sp>
      <p:sp>
        <p:nvSpPr>
          <p:cNvPr id="1004" name="Google Shape;1004;p35"/>
          <p:cNvSpPr txBox="1"/>
          <p:nvPr>
            <p:ph type="title"/>
          </p:nvPr>
        </p:nvSpPr>
        <p:spPr>
          <a:xfrm>
            <a:off x="3937199" y="455009"/>
            <a:ext cx="7750500" cy="499200"/>
          </a:xfrm>
          <a:prstGeom prst="rect">
            <a:avLst/>
          </a:prstGeom>
          <a:noFill/>
          <a:ln>
            <a:noFill/>
          </a:ln>
        </p:spPr>
        <p:txBody>
          <a:bodyPr anchorCtr="0" anchor="b" bIns="27700" lIns="55425" spcFirstLastPara="1" rIns="55425" wrap="square" tIns="27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05" name="Google Shape;1005;p35"/>
          <p:cNvSpPr txBox="1"/>
          <p:nvPr>
            <p:ph idx="12" type="sldNum"/>
          </p:nvPr>
        </p:nvSpPr>
        <p:spPr>
          <a:xfrm>
            <a:off x="11317842" y="6564267"/>
            <a:ext cx="306000" cy="18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700" lIns="55425" spcFirstLastPara="1" rIns="55425" wrap="square" tIns="27700">
            <a:noAutofit/>
          </a:bodyPr>
          <a:lstStyle>
            <a:lvl1pPr indent="0" lvl="0" marL="0" algn="r">
              <a:spcBef>
                <a:spcPts val="0"/>
              </a:spcBef>
              <a:buNone/>
              <a:defRPr b="1" sz="1100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1" sz="1100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1" sz="1100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1" sz="1100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1" sz="1100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1" sz="1100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1" sz="1100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1" sz="1100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1" sz="1100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6" name="Google Shape;1006;p35"/>
          <p:cNvSpPr txBox="1"/>
          <p:nvPr>
            <p:ph idx="11" type="ftr"/>
          </p:nvPr>
        </p:nvSpPr>
        <p:spPr>
          <a:xfrm>
            <a:off x="4055152" y="6564267"/>
            <a:ext cx="4098300" cy="19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7700" lIns="55425" spcFirstLastPara="1" rIns="55425" wrap="square" tIns="27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b="1" sz="1100">
                <a:solidFill>
                  <a:srgbClr val="B5E5D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White">
  <p:cSld name="Content - White"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36"/>
          <p:cNvSpPr/>
          <p:nvPr/>
        </p:nvSpPr>
        <p:spPr>
          <a:xfrm>
            <a:off x="0" y="6456273"/>
            <a:ext cx="12192000" cy="401700"/>
          </a:xfrm>
          <a:prstGeom prst="rect">
            <a:avLst/>
          </a:prstGeom>
          <a:solidFill>
            <a:srgbClr val="224F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009" name="Google Shape;1009;p36"/>
          <p:cNvSpPr txBox="1"/>
          <p:nvPr>
            <p:ph type="title"/>
          </p:nvPr>
        </p:nvSpPr>
        <p:spPr>
          <a:xfrm>
            <a:off x="405872" y="342900"/>
            <a:ext cx="11367300" cy="4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10" name="Google Shape;1010;p36"/>
          <p:cNvSpPr txBox="1"/>
          <p:nvPr>
            <p:ph idx="1" type="body"/>
          </p:nvPr>
        </p:nvSpPr>
        <p:spPr>
          <a:xfrm>
            <a:off x="402336" y="1527048"/>
            <a:ext cx="11367300" cy="42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>
                <a:latin typeface="Outfit"/>
                <a:ea typeface="Outfit"/>
                <a:cs typeface="Outfit"/>
                <a:sym typeface="Outfi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Outfit"/>
                <a:ea typeface="Outfit"/>
                <a:cs typeface="Outfit"/>
                <a:sym typeface="Outfit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Outfit"/>
                <a:ea typeface="Outfit"/>
                <a:cs typeface="Outfit"/>
                <a:sym typeface="Outfit"/>
              </a:defRPr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b="0" i="0">
                <a:latin typeface="Outfit"/>
                <a:ea typeface="Outfit"/>
                <a:cs typeface="Outfit"/>
                <a:sym typeface="Outfit"/>
              </a:defRPr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b="0" i="0">
                <a:latin typeface="Outfit"/>
                <a:ea typeface="Outfit"/>
                <a:cs typeface="Outfit"/>
                <a:sym typeface="Outfit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1011" name="Google Shape;1011;p36"/>
          <p:cNvGrpSpPr/>
          <p:nvPr/>
        </p:nvGrpSpPr>
        <p:grpSpPr>
          <a:xfrm>
            <a:off x="11254145" y="6577492"/>
            <a:ext cx="657225" cy="136898"/>
            <a:chOff x="238125" y="1729525"/>
            <a:chExt cx="7143750" cy="1488025"/>
          </a:xfrm>
        </p:grpSpPr>
        <p:sp>
          <p:nvSpPr>
            <p:cNvPr id="1012" name="Google Shape;1012;p36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13" name="Google Shape;1013;p36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14" name="Google Shape;1014;p36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15" name="Google Shape;1015;p36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16" name="Google Shape;1016;p36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17" name="Google Shape;1017;p36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18" name="Google Shape;1018;p36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Split Green">
  <p:cSld name="Content - Split Green"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37"/>
          <p:cNvSpPr/>
          <p:nvPr/>
        </p:nvSpPr>
        <p:spPr>
          <a:xfrm>
            <a:off x="0" y="6456273"/>
            <a:ext cx="12192000" cy="401700"/>
          </a:xfrm>
          <a:prstGeom prst="rect">
            <a:avLst/>
          </a:prstGeom>
          <a:solidFill>
            <a:srgbClr val="224F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021" name="Google Shape;1021;p37"/>
          <p:cNvSpPr/>
          <p:nvPr/>
        </p:nvSpPr>
        <p:spPr>
          <a:xfrm>
            <a:off x="0" y="6456273"/>
            <a:ext cx="12192000" cy="401700"/>
          </a:xfrm>
          <a:prstGeom prst="rect">
            <a:avLst/>
          </a:prstGeom>
          <a:solidFill>
            <a:srgbClr val="224F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022" name="Google Shape;1022;p37"/>
          <p:cNvSpPr txBox="1"/>
          <p:nvPr>
            <p:ph idx="11" type="ftr"/>
          </p:nvPr>
        </p:nvSpPr>
        <p:spPr>
          <a:xfrm>
            <a:off x="4038600" y="647391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23" name="Google Shape;1023;p37"/>
          <p:cNvSpPr txBox="1"/>
          <p:nvPr>
            <p:ph idx="12" type="sldNum"/>
          </p:nvPr>
        </p:nvSpPr>
        <p:spPr>
          <a:xfrm>
            <a:off x="280782" y="647457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024" name="Google Shape;1024;p37"/>
          <p:cNvGrpSpPr/>
          <p:nvPr/>
        </p:nvGrpSpPr>
        <p:grpSpPr>
          <a:xfrm>
            <a:off x="11254145" y="6577492"/>
            <a:ext cx="657225" cy="136898"/>
            <a:chOff x="238125" y="1729525"/>
            <a:chExt cx="7143750" cy="1488025"/>
          </a:xfrm>
        </p:grpSpPr>
        <p:sp>
          <p:nvSpPr>
            <p:cNvPr id="1025" name="Google Shape;1025;p37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26" name="Google Shape;1026;p37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27" name="Google Shape;1027;p37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28" name="Google Shape;1028;p37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29" name="Google Shape;1029;p37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30" name="Google Shape;1030;p37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31" name="Google Shape;1031;p37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cxnSp>
        <p:nvCxnSpPr>
          <p:cNvPr id="1032" name="Google Shape;1032;p37"/>
          <p:cNvCxnSpPr/>
          <p:nvPr/>
        </p:nvCxnSpPr>
        <p:spPr>
          <a:xfrm>
            <a:off x="0" y="645627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52857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33" name="Google Shape;1033;p37"/>
          <p:cNvSpPr/>
          <p:nvPr/>
        </p:nvSpPr>
        <p:spPr>
          <a:xfrm>
            <a:off x="-1" y="0"/>
            <a:ext cx="5003700" cy="6456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1034" name="Google Shape;1034;p37"/>
          <p:cNvCxnSpPr/>
          <p:nvPr/>
        </p:nvCxnSpPr>
        <p:spPr>
          <a:xfrm>
            <a:off x="0" y="645627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528577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035" name="Google Shape;1035;p37"/>
          <p:cNvGrpSpPr/>
          <p:nvPr/>
        </p:nvGrpSpPr>
        <p:grpSpPr>
          <a:xfrm>
            <a:off x="404070" y="453218"/>
            <a:ext cx="4193835" cy="1191282"/>
            <a:chOff x="5568225" y="321282"/>
            <a:chExt cx="4193835" cy="1191282"/>
          </a:xfrm>
        </p:grpSpPr>
        <p:sp>
          <p:nvSpPr>
            <p:cNvPr id="1036" name="Google Shape;1036;p37"/>
            <p:cNvSpPr/>
            <p:nvPr/>
          </p:nvSpPr>
          <p:spPr>
            <a:xfrm>
              <a:off x="8469303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37" name="Google Shape;1037;p37"/>
            <p:cNvSpPr/>
            <p:nvPr/>
          </p:nvSpPr>
          <p:spPr>
            <a:xfrm>
              <a:off x="8054863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38" name="Google Shape;1038;p37"/>
            <p:cNvSpPr/>
            <p:nvPr/>
          </p:nvSpPr>
          <p:spPr>
            <a:xfrm>
              <a:off x="7640424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39" name="Google Shape;1039;p37"/>
            <p:cNvSpPr/>
            <p:nvPr/>
          </p:nvSpPr>
          <p:spPr>
            <a:xfrm>
              <a:off x="7225984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40" name="Google Shape;1040;p37"/>
            <p:cNvSpPr/>
            <p:nvPr/>
          </p:nvSpPr>
          <p:spPr>
            <a:xfrm>
              <a:off x="6811544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41" name="Google Shape;1041;p37"/>
            <p:cNvSpPr/>
            <p:nvPr/>
          </p:nvSpPr>
          <p:spPr>
            <a:xfrm>
              <a:off x="6397104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42" name="Google Shape;1042;p37"/>
            <p:cNvSpPr/>
            <p:nvPr/>
          </p:nvSpPr>
          <p:spPr>
            <a:xfrm>
              <a:off x="5982665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43" name="Google Shape;1043;p37"/>
            <p:cNvSpPr/>
            <p:nvPr/>
          </p:nvSpPr>
          <p:spPr>
            <a:xfrm>
              <a:off x="5568225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44" name="Google Shape;1044;p37"/>
            <p:cNvSpPr/>
            <p:nvPr/>
          </p:nvSpPr>
          <p:spPr>
            <a:xfrm>
              <a:off x="8469303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45" name="Google Shape;1045;p37"/>
            <p:cNvSpPr/>
            <p:nvPr/>
          </p:nvSpPr>
          <p:spPr>
            <a:xfrm>
              <a:off x="7640424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46" name="Google Shape;1046;p37"/>
            <p:cNvSpPr/>
            <p:nvPr/>
          </p:nvSpPr>
          <p:spPr>
            <a:xfrm>
              <a:off x="7225984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47" name="Google Shape;1047;p37"/>
            <p:cNvSpPr/>
            <p:nvPr/>
          </p:nvSpPr>
          <p:spPr>
            <a:xfrm>
              <a:off x="6811544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48" name="Google Shape;1048;p37"/>
            <p:cNvSpPr/>
            <p:nvPr/>
          </p:nvSpPr>
          <p:spPr>
            <a:xfrm>
              <a:off x="6397104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49" name="Google Shape;1049;p37"/>
            <p:cNvSpPr/>
            <p:nvPr/>
          </p:nvSpPr>
          <p:spPr>
            <a:xfrm>
              <a:off x="5982665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50" name="Google Shape;1050;p37"/>
            <p:cNvSpPr/>
            <p:nvPr/>
          </p:nvSpPr>
          <p:spPr>
            <a:xfrm>
              <a:off x="5568225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51" name="Google Shape;1051;p37"/>
            <p:cNvSpPr/>
            <p:nvPr/>
          </p:nvSpPr>
          <p:spPr>
            <a:xfrm>
              <a:off x="8469303" y="1081840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52" name="Google Shape;1052;p37"/>
            <p:cNvSpPr/>
            <p:nvPr/>
          </p:nvSpPr>
          <p:spPr>
            <a:xfrm>
              <a:off x="8054863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53" name="Google Shape;1053;p37"/>
            <p:cNvSpPr/>
            <p:nvPr/>
          </p:nvSpPr>
          <p:spPr>
            <a:xfrm>
              <a:off x="7640424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54" name="Google Shape;1054;p37"/>
            <p:cNvSpPr/>
            <p:nvPr/>
          </p:nvSpPr>
          <p:spPr>
            <a:xfrm>
              <a:off x="7225984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55" name="Google Shape;1055;p37"/>
            <p:cNvSpPr/>
            <p:nvPr/>
          </p:nvSpPr>
          <p:spPr>
            <a:xfrm>
              <a:off x="6811544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56" name="Google Shape;1056;p37"/>
            <p:cNvSpPr/>
            <p:nvPr/>
          </p:nvSpPr>
          <p:spPr>
            <a:xfrm>
              <a:off x="6397104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57" name="Google Shape;1057;p37"/>
            <p:cNvSpPr/>
            <p:nvPr/>
          </p:nvSpPr>
          <p:spPr>
            <a:xfrm>
              <a:off x="5982665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58" name="Google Shape;1058;p37"/>
            <p:cNvSpPr/>
            <p:nvPr/>
          </p:nvSpPr>
          <p:spPr>
            <a:xfrm>
              <a:off x="5568225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59" name="Google Shape;1059;p37"/>
            <p:cNvSpPr/>
            <p:nvPr/>
          </p:nvSpPr>
          <p:spPr>
            <a:xfrm>
              <a:off x="8469303" y="1461264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60" name="Google Shape;1060;p37"/>
            <p:cNvSpPr/>
            <p:nvPr/>
          </p:nvSpPr>
          <p:spPr>
            <a:xfrm>
              <a:off x="8054863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61" name="Google Shape;1061;p37"/>
            <p:cNvSpPr/>
            <p:nvPr/>
          </p:nvSpPr>
          <p:spPr>
            <a:xfrm>
              <a:off x="7640424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62" name="Google Shape;1062;p37"/>
            <p:cNvSpPr/>
            <p:nvPr/>
          </p:nvSpPr>
          <p:spPr>
            <a:xfrm>
              <a:off x="7225984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63" name="Google Shape;1063;p37"/>
            <p:cNvSpPr/>
            <p:nvPr/>
          </p:nvSpPr>
          <p:spPr>
            <a:xfrm>
              <a:off x="6811544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64" name="Google Shape;1064;p37"/>
            <p:cNvSpPr/>
            <p:nvPr/>
          </p:nvSpPr>
          <p:spPr>
            <a:xfrm>
              <a:off x="6397104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65" name="Google Shape;1065;p37"/>
            <p:cNvSpPr/>
            <p:nvPr/>
          </p:nvSpPr>
          <p:spPr>
            <a:xfrm>
              <a:off x="5982665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66" name="Google Shape;1066;p37"/>
            <p:cNvSpPr/>
            <p:nvPr/>
          </p:nvSpPr>
          <p:spPr>
            <a:xfrm>
              <a:off x="5568225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67" name="Google Shape;1067;p37"/>
            <p:cNvSpPr/>
            <p:nvPr/>
          </p:nvSpPr>
          <p:spPr>
            <a:xfrm>
              <a:off x="8054863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68" name="Google Shape;1068;p37"/>
            <p:cNvSpPr/>
            <p:nvPr/>
          </p:nvSpPr>
          <p:spPr>
            <a:xfrm>
              <a:off x="9710760" y="32128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69" name="Google Shape;1069;p37"/>
            <p:cNvSpPr/>
            <p:nvPr/>
          </p:nvSpPr>
          <p:spPr>
            <a:xfrm>
              <a:off x="9296320" y="32128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70" name="Google Shape;1070;p37"/>
            <p:cNvSpPr/>
            <p:nvPr/>
          </p:nvSpPr>
          <p:spPr>
            <a:xfrm>
              <a:off x="8881881" y="32128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71" name="Google Shape;1071;p37"/>
            <p:cNvSpPr/>
            <p:nvPr/>
          </p:nvSpPr>
          <p:spPr>
            <a:xfrm>
              <a:off x="9710760" y="70070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72" name="Google Shape;1072;p37"/>
            <p:cNvSpPr/>
            <p:nvPr/>
          </p:nvSpPr>
          <p:spPr>
            <a:xfrm>
              <a:off x="8881881" y="70070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73" name="Google Shape;1073;p37"/>
            <p:cNvSpPr/>
            <p:nvPr/>
          </p:nvSpPr>
          <p:spPr>
            <a:xfrm>
              <a:off x="9710760" y="1080130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74" name="Google Shape;1074;p37"/>
            <p:cNvSpPr/>
            <p:nvPr/>
          </p:nvSpPr>
          <p:spPr>
            <a:xfrm>
              <a:off x="9296320" y="108010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75" name="Google Shape;1075;p37"/>
            <p:cNvSpPr/>
            <p:nvPr/>
          </p:nvSpPr>
          <p:spPr>
            <a:xfrm>
              <a:off x="8881881" y="108010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76" name="Google Shape;1076;p37"/>
            <p:cNvSpPr/>
            <p:nvPr/>
          </p:nvSpPr>
          <p:spPr>
            <a:xfrm>
              <a:off x="9710760" y="1459554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77" name="Google Shape;1077;p37"/>
            <p:cNvSpPr/>
            <p:nvPr/>
          </p:nvSpPr>
          <p:spPr>
            <a:xfrm>
              <a:off x="9296320" y="145951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78" name="Google Shape;1078;p37"/>
            <p:cNvSpPr/>
            <p:nvPr/>
          </p:nvSpPr>
          <p:spPr>
            <a:xfrm>
              <a:off x="8881881" y="145951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79" name="Google Shape;1079;p37"/>
            <p:cNvSpPr/>
            <p:nvPr/>
          </p:nvSpPr>
          <p:spPr>
            <a:xfrm>
              <a:off x="9296320" y="70070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grpSp>
        <p:nvGrpSpPr>
          <p:cNvPr id="1080" name="Google Shape;1080;p37"/>
          <p:cNvGrpSpPr/>
          <p:nvPr/>
        </p:nvGrpSpPr>
        <p:grpSpPr>
          <a:xfrm>
            <a:off x="404070" y="4872734"/>
            <a:ext cx="4193835" cy="1191282"/>
            <a:chOff x="5568225" y="321282"/>
            <a:chExt cx="4193835" cy="1191282"/>
          </a:xfrm>
        </p:grpSpPr>
        <p:sp>
          <p:nvSpPr>
            <p:cNvPr id="1081" name="Google Shape;1081;p37"/>
            <p:cNvSpPr/>
            <p:nvPr/>
          </p:nvSpPr>
          <p:spPr>
            <a:xfrm>
              <a:off x="8469303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82" name="Google Shape;1082;p37"/>
            <p:cNvSpPr/>
            <p:nvPr/>
          </p:nvSpPr>
          <p:spPr>
            <a:xfrm>
              <a:off x="8054863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83" name="Google Shape;1083;p37"/>
            <p:cNvSpPr/>
            <p:nvPr/>
          </p:nvSpPr>
          <p:spPr>
            <a:xfrm>
              <a:off x="7640424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84" name="Google Shape;1084;p37"/>
            <p:cNvSpPr/>
            <p:nvPr/>
          </p:nvSpPr>
          <p:spPr>
            <a:xfrm>
              <a:off x="7225984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85" name="Google Shape;1085;p37"/>
            <p:cNvSpPr/>
            <p:nvPr/>
          </p:nvSpPr>
          <p:spPr>
            <a:xfrm>
              <a:off x="6811544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86" name="Google Shape;1086;p37"/>
            <p:cNvSpPr/>
            <p:nvPr/>
          </p:nvSpPr>
          <p:spPr>
            <a:xfrm>
              <a:off x="6397104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87" name="Google Shape;1087;p37"/>
            <p:cNvSpPr/>
            <p:nvPr/>
          </p:nvSpPr>
          <p:spPr>
            <a:xfrm>
              <a:off x="5982665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88" name="Google Shape;1088;p37"/>
            <p:cNvSpPr/>
            <p:nvPr/>
          </p:nvSpPr>
          <p:spPr>
            <a:xfrm>
              <a:off x="5568225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89" name="Google Shape;1089;p37"/>
            <p:cNvSpPr/>
            <p:nvPr/>
          </p:nvSpPr>
          <p:spPr>
            <a:xfrm>
              <a:off x="8469303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90" name="Google Shape;1090;p37"/>
            <p:cNvSpPr/>
            <p:nvPr/>
          </p:nvSpPr>
          <p:spPr>
            <a:xfrm>
              <a:off x="7640424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91" name="Google Shape;1091;p37"/>
            <p:cNvSpPr/>
            <p:nvPr/>
          </p:nvSpPr>
          <p:spPr>
            <a:xfrm>
              <a:off x="7225984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92" name="Google Shape;1092;p37"/>
            <p:cNvSpPr/>
            <p:nvPr/>
          </p:nvSpPr>
          <p:spPr>
            <a:xfrm>
              <a:off x="6811544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93" name="Google Shape;1093;p37"/>
            <p:cNvSpPr/>
            <p:nvPr/>
          </p:nvSpPr>
          <p:spPr>
            <a:xfrm>
              <a:off x="6397104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94" name="Google Shape;1094;p37"/>
            <p:cNvSpPr/>
            <p:nvPr/>
          </p:nvSpPr>
          <p:spPr>
            <a:xfrm>
              <a:off x="5982665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95" name="Google Shape;1095;p37"/>
            <p:cNvSpPr/>
            <p:nvPr/>
          </p:nvSpPr>
          <p:spPr>
            <a:xfrm>
              <a:off x="5568225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96" name="Google Shape;1096;p37"/>
            <p:cNvSpPr/>
            <p:nvPr/>
          </p:nvSpPr>
          <p:spPr>
            <a:xfrm>
              <a:off x="8469303" y="1081840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97" name="Google Shape;1097;p37"/>
            <p:cNvSpPr/>
            <p:nvPr/>
          </p:nvSpPr>
          <p:spPr>
            <a:xfrm>
              <a:off x="8054863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98" name="Google Shape;1098;p37"/>
            <p:cNvSpPr/>
            <p:nvPr/>
          </p:nvSpPr>
          <p:spPr>
            <a:xfrm>
              <a:off x="7640424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099" name="Google Shape;1099;p37"/>
            <p:cNvSpPr/>
            <p:nvPr/>
          </p:nvSpPr>
          <p:spPr>
            <a:xfrm>
              <a:off x="7225984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00" name="Google Shape;1100;p37"/>
            <p:cNvSpPr/>
            <p:nvPr/>
          </p:nvSpPr>
          <p:spPr>
            <a:xfrm>
              <a:off x="6811544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01" name="Google Shape;1101;p37"/>
            <p:cNvSpPr/>
            <p:nvPr/>
          </p:nvSpPr>
          <p:spPr>
            <a:xfrm>
              <a:off x="6397104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02" name="Google Shape;1102;p37"/>
            <p:cNvSpPr/>
            <p:nvPr/>
          </p:nvSpPr>
          <p:spPr>
            <a:xfrm>
              <a:off x="5982665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03" name="Google Shape;1103;p37"/>
            <p:cNvSpPr/>
            <p:nvPr/>
          </p:nvSpPr>
          <p:spPr>
            <a:xfrm>
              <a:off x="5568225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04" name="Google Shape;1104;p37"/>
            <p:cNvSpPr/>
            <p:nvPr/>
          </p:nvSpPr>
          <p:spPr>
            <a:xfrm>
              <a:off x="8469303" y="1461264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05" name="Google Shape;1105;p37"/>
            <p:cNvSpPr/>
            <p:nvPr/>
          </p:nvSpPr>
          <p:spPr>
            <a:xfrm>
              <a:off x="8054863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06" name="Google Shape;1106;p37"/>
            <p:cNvSpPr/>
            <p:nvPr/>
          </p:nvSpPr>
          <p:spPr>
            <a:xfrm>
              <a:off x="7640424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07" name="Google Shape;1107;p37"/>
            <p:cNvSpPr/>
            <p:nvPr/>
          </p:nvSpPr>
          <p:spPr>
            <a:xfrm>
              <a:off x="7225984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08" name="Google Shape;1108;p37"/>
            <p:cNvSpPr/>
            <p:nvPr/>
          </p:nvSpPr>
          <p:spPr>
            <a:xfrm>
              <a:off x="6811544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09" name="Google Shape;1109;p37"/>
            <p:cNvSpPr/>
            <p:nvPr/>
          </p:nvSpPr>
          <p:spPr>
            <a:xfrm>
              <a:off x="6397104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10" name="Google Shape;1110;p37"/>
            <p:cNvSpPr/>
            <p:nvPr/>
          </p:nvSpPr>
          <p:spPr>
            <a:xfrm>
              <a:off x="5982665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11" name="Google Shape;1111;p37"/>
            <p:cNvSpPr/>
            <p:nvPr/>
          </p:nvSpPr>
          <p:spPr>
            <a:xfrm>
              <a:off x="5568225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12" name="Google Shape;1112;p37"/>
            <p:cNvSpPr/>
            <p:nvPr/>
          </p:nvSpPr>
          <p:spPr>
            <a:xfrm>
              <a:off x="8054863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13" name="Google Shape;1113;p37"/>
            <p:cNvSpPr/>
            <p:nvPr/>
          </p:nvSpPr>
          <p:spPr>
            <a:xfrm>
              <a:off x="9710760" y="32128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14" name="Google Shape;1114;p37"/>
            <p:cNvSpPr/>
            <p:nvPr/>
          </p:nvSpPr>
          <p:spPr>
            <a:xfrm>
              <a:off x="9296320" y="32128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15" name="Google Shape;1115;p37"/>
            <p:cNvSpPr/>
            <p:nvPr/>
          </p:nvSpPr>
          <p:spPr>
            <a:xfrm>
              <a:off x="8881881" y="32128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16" name="Google Shape;1116;p37"/>
            <p:cNvSpPr/>
            <p:nvPr/>
          </p:nvSpPr>
          <p:spPr>
            <a:xfrm>
              <a:off x="9710760" y="70070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17" name="Google Shape;1117;p37"/>
            <p:cNvSpPr/>
            <p:nvPr/>
          </p:nvSpPr>
          <p:spPr>
            <a:xfrm>
              <a:off x="8881881" y="70070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18" name="Google Shape;1118;p37"/>
            <p:cNvSpPr/>
            <p:nvPr/>
          </p:nvSpPr>
          <p:spPr>
            <a:xfrm>
              <a:off x="9710760" y="1080130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19" name="Google Shape;1119;p37"/>
            <p:cNvSpPr/>
            <p:nvPr/>
          </p:nvSpPr>
          <p:spPr>
            <a:xfrm>
              <a:off x="9296320" y="108010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20" name="Google Shape;1120;p37"/>
            <p:cNvSpPr/>
            <p:nvPr/>
          </p:nvSpPr>
          <p:spPr>
            <a:xfrm>
              <a:off x="8881881" y="108010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21" name="Google Shape;1121;p37"/>
            <p:cNvSpPr/>
            <p:nvPr/>
          </p:nvSpPr>
          <p:spPr>
            <a:xfrm>
              <a:off x="9710760" y="1459554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22" name="Google Shape;1122;p37"/>
            <p:cNvSpPr/>
            <p:nvPr/>
          </p:nvSpPr>
          <p:spPr>
            <a:xfrm>
              <a:off x="9296320" y="145951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23" name="Google Shape;1123;p37"/>
            <p:cNvSpPr/>
            <p:nvPr/>
          </p:nvSpPr>
          <p:spPr>
            <a:xfrm>
              <a:off x="8881881" y="145951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24" name="Google Shape;1124;p37"/>
            <p:cNvSpPr/>
            <p:nvPr/>
          </p:nvSpPr>
          <p:spPr>
            <a:xfrm>
              <a:off x="9296320" y="70070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imgs + titles">
  <p:cSld name="3 imgs + titles"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38"/>
          <p:cNvSpPr/>
          <p:nvPr>
            <p:ph idx="2" type="pic"/>
          </p:nvPr>
        </p:nvSpPr>
        <p:spPr>
          <a:xfrm>
            <a:off x="609600" y="304800"/>
            <a:ext cx="3664800" cy="4848900"/>
          </a:xfrm>
          <a:prstGeom prst="rect">
            <a:avLst/>
          </a:prstGeom>
          <a:noFill/>
          <a:ln>
            <a:noFill/>
          </a:ln>
        </p:spPr>
      </p:sp>
      <p:sp>
        <p:nvSpPr>
          <p:cNvPr id="1127" name="Google Shape;1127;p38"/>
          <p:cNvSpPr/>
          <p:nvPr>
            <p:ph idx="3" type="pic"/>
          </p:nvPr>
        </p:nvSpPr>
        <p:spPr>
          <a:xfrm>
            <a:off x="4416061" y="304800"/>
            <a:ext cx="3664800" cy="4848900"/>
          </a:xfrm>
          <a:prstGeom prst="rect">
            <a:avLst/>
          </a:prstGeom>
          <a:noFill/>
          <a:ln>
            <a:noFill/>
          </a:ln>
        </p:spPr>
      </p:sp>
      <p:sp>
        <p:nvSpPr>
          <p:cNvPr id="1128" name="Google Shape;1128;p38"/>
          <p:cNvSpPr/>
          <p:nvPr>
            <p:ph idx="4" type="pic"/>
          </p:nvPr>
        </p:nvSpPr>
        <p:spPr>
          <a:xfrm>
            <a:off x="8222522" y="304800"/>
            <a:ext cx="3664800" cy="4848900"/>
          </a:xfrm>
          <a:prstGeom prst="rect">
            <a:avLst/>
          </a:prstGeom>
          <a:noFill/>
          <a:ln>
            <a:noFill/>
          </a:ln>
        </p:spPr>
      </p:sp>
      <p:sp>
        <p:nvSpPr>
          <p:cNvPr id="1129" name="Google Shape;1129;p38"/>
          <p:cNvSpPr txBox="1"/>
          <p:nvPr/>
        </p:nvSpPr>
        <p:spPr>
          <a:xfrm rot="-5400000">
            <a:off x="-594863" y="5750633"/>
            <a:ext cx="1462800" cy="1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416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© DroneDeploy</a:t>
            </a:r>
            <a:endParaRPr sz="900">
              <a:solidFill>
                <a:srgbClr val="000000"/>
              </a:solidFill>
            </a:endParaRPr>
          </a:p>
        </p:txBody>
      </p:sp>
      <p:cxnSp>
        <p:nvCxnSpPr>
          <p:cNvPr id="1130" name="Google Shape;1130;p38"/>
          <p:cNvCxnSpPr/>
          <p:nvPr/>
        </p:nvCxnSpPr>
        <p:spPr>
          <a:xfrm>
            <a:off x="295451" y="0"/>
            <a:ext cx="0" cy="6876300"/>
          </a:xfrm>
          <a:prstGeom prst="straightConnector1">
            <a:avLst/>
          </a:pr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31" name="Google Shape;1131;p38"/>
          <p:cNvSpPr txBox="1"/>
          <p:nvPr/>
        </p:nvSpPr>
        <p:spPr>
          <a:xfrm>
            <a:off x="-102533" y="506526"/>
            <a:ext cx="4968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>
                <a:solidFill>
                  <a:srgbClr val="000000"/>
                </a:solidFill>
                <a:latin typeface="DM Mono"/>
                <a:ea typeface="DM Mono"/>
                <a:cs typeface="DM Mono"/>
                <a:sym typeface="DM Mono"/>
              </a:rPr>
              <a:t>‹#›</a:t>
            </a:fld>
            <a:endParaRPr sz="800">
              <a:solidFill>
                <a:srgbClr val="000000"/>
              </a:solidFill>
              <a:latin typeface="DM Mono"/>
              <a:ea typeface="DM Mono"/>
              <a:cs typeface="DM Mono"/>
              <a:sym typeface="DM Mono"/>
            </a:endParaRPr>
          </a:p>
        </p:txBody>
      </p:sp>
      <p:pic>
        <p:nvPicPr>
          <p:cNvPr id="1132" name="Google Shape;1132;p38" title="DD ICON-RICH BLACK.png"/>
          <p:cNvPicPr preferRelativeResize="0"/>
          <p:nvPr/>
        </p:nvPicPr>
        <p:blipFill rotWithShape="1">
          <a:blip r:embed="rId2">
            <a:alphaModFix/>
          </a:blip>
          <a:srcRect b="9" l="0" r="0" t="9"/>
          <a:stretch/>
        </p:blipFill>
        <p:spPr>
          <a:xfrm>
            <a:off x="62268" y="304803"/>
            <a:ext cx="167167" cy="167134"/>
          </a:xfrm>
          <a:prstGeom prst="rect">
            <a:avLst/>
          </a:prstGeom>
          <a:noFill/>
          <a:ln>
            <a:noFill/>
          </a:ln>
        </p:spPr>
      </p:pic>
      <p:sp>
        <p:nvSpPr>
          <p:cNvPr id="1133" name="Google Shape;1133;p38"/>
          <p:cNvSpPr txBox="1"/>
          <p:nvPr>
            <p:ph type="title"/>
          </p:nvPr>
        </p:nvSpPr>
        <p:spPr>
          <a:xfrm>
            <a:off x="609600" y="5410700"/>
            <a:ext cx="3664800" cy="1137900"/>
          </a:xfrm>
          <a:prstGeom prst="rect">
            <a:avLst/>
          </a:prstGeom>
        </p:spPr>
        <p:txBody>
          <a:bodyPr anchorCtr="0" anchor="t" bIns="0" lIns="0" spcFirstLastPara="1" rIns="0" wrap="square" tIns="609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34" name="Google Shape;1134;p38"/>
          <p:cNvSpPr txBox="1"/>
          <p:nvPr>
            <p:ph idx="5" type="title"/>
          </p:nvPr>
        </p:nvSpPr>
        <p:spPr>
          <a:xfrm>
            <a:off x="4416067" y="5410700"/>
            <a:ext cx="3664800" cy="1137900"/>
          </a:xfrm>
          <a:prstGeom prst="rect">
            <a:avLst/>
          </a:prstGeom>
        </p:spPr>
        <p:txBody>
          <a:bodyPr anchorCtr="0" anchor="t" bIns="0" lIns="0" spcFirstLastPara="1" rIns="0" wrap="square" tIns="609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35" name="Google Shape;1135;p38"/>
          <p:cNvSpPr txBox="1"/>
          <p:nvPr>
            <p:ph idx="6" type="title"/>
          </p:nvPr>
        </p:nvSpPr>
        <p:spPr>
          <a:xfrm>
            <a:off x="8222533" y="5410700"/>
            <a:ext cx="3664800" cy="1137900"/>
          </a:xfrm>
          <a:prstGeom prst="rect">
            <a:avLst/>
          </a:prstGeom>
        </p:spPr>
        <p:txBody>
          <a:bodyPr anchorCtr="0" anchor="t" bIns="0" lIns="0" spcFirstLastPara="1" rIns="0" wrap="square" tIns="609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White">
  <p:cSld name="Content - White">
    <p:spTree>
      <p:nvGrpSpPr>
        <p:cNvPr id="114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p40"/>
          <p:cNvSpPr/>
          <p:nvPr/>
        </p:nvSpPr>
        <p:spPr>
          <a:xfrm>
            <a:off x="0" y="6456273"/>
            <a:ext cx="12192000" cy="401700"/>
          </a:xfrm>
          <a:prstGeom prst="rect">
            <a:avLst/>
          </a:prstGeom>
          <a:solidFill>
            <a:srgbClr val="224F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143" name="Google Shape;1143;p40"/>
          <p:cNvSpPr txBox="1"/>
          <p:nvPr>
            <p:ph type="title"/>
          </p:nvPr>
        </p:nvSpPr>
        <p:spPr>
          <a:xfrm>
            <a:off x="197555" y="190148"/>
            <a:ext cx="105156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44" name="Google Shape;1144;p40"/>
          <p:cNvSpPr txBox="1"/>
          <p:nvPr>
            <p:ph idx="11" type="ftr"/>
          </p:nvPr>
        </p:nvSpPr>
        <p:spPr>
          <a:xfrm>
            <a:off x="4038600" y="647391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45" name="Google Shape;1145;p40"/>
          <p:cNvSpPr txBox="1"/>
          <p:nvPr>
            <p:ph idx="12" type="sldNum"/>
          </p:nvPr>
        </p:nvSpPr>
        <p:spPr>
          <a:xfrm>
            <a:off x="280782" y="647457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6" name="Google Shape;1146;p40"/>
          <p:cNvSpPr txBox="1"/>
          <p:nvPr>
            <p:ph idx="1" type="body"/>
          </p:nvPr>
        </p:nvSpPr>
        <p:spPr>
          <a:xfrm>
            <a:off x="405872" y="1526381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1147" name="Google Shape;1147;p40"/>
          <p:cNvGrpSpPr/>
          <p:nvPr/>
        </p:nvGrpSpPr>
        <p:grpSpPr>
          <a:xfrm>
            <a:off x="11254145" y="6577492"/>
            <a:ext cx="657225" cy="136898"/>
            <a:chOff x="238125" y="1729525"/>
            <a:chExt cx="7143750" cy="1488025"/>
          </a:xfrm>
        </p:grpSpPr>
        <p:sp>
          <p:nvSpPr>
            <p:cNvPr id="1148" name="Google Shape;1148;p40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49" name="Google Shape;1149;p40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50" name="Google Shape;1150;p40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51" name="Google Shape;1151;p40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52" name="Google Shape;1152;p40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53" name="Google Shape;1153;p40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54" name="Google Shape;1154;p40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1155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41"/>
          <p:cNvSpPr/>
          <p:nvPr/>
        </p:nvSpPr>
        <p:spPr>
          <a:xfrm>
            <a:off x="0" y="6456273"/>
            <a:ext cx="12192000" cy="401700"/>
          </a:xfrm>
          <a:prstGeom prst="rect">
            <a:avLst/>
          </a:prstGeom>
          <a:solidFill>
            <a:srgbClr val="224F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157" name="Google Shape;1157;p41"/>
          <p:cNvSpPr/>
          <p:nvPr/>
        </p:nvSpPr>
        <p:spPr>
          <a:xfrm>
            <a:off x="0" y="0"/>
            <a:ext cx="4018800" cy="6456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158" name="Google Shape;1158;p41"/>
          <p:cNvSpPr/>
          <p:nvPr/>
        </p:nvSpPr>
        <p:spPr>
          <a:xfrm>
            <a:off x="0" y="6456273"/>
            <a:ext cx="12192000" cy="401700"/>
          </a:xfrm>
          <a:prstGeom prst="rect">
            <a:avLst/>
          </a:prstGeom>
          <a:solidFill>
            <a:srgbClr val="224F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159" name="Google Shape;1159;p41"/>
          <p:cNvSpPr txBox="1"/>
          <p:nvPr>
            <p:ph type="title"/>
          </p:nvPr>
        </p:nvSpPr>
        <p:spPr>
          <a:xfrm>
            <a:off x="324558" y="2821392"/>
            <a:ext cx="3666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Work Sans"/>
              <a:buNone/>
              <a:defRPr b="1" i="0" sz="32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cxnSp>
        <p:nvCxnSpPr>
          <p:cNvPr id="1160" name="Google Shape;1160;p41"/>
          <p:cNvCxnSpPr/>
          <p:nvPr/>
        </p:nvCxnSpPr>
        <p:spPr>
          <a:xfrm>
            <a:off x="0" y="645627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528577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161" name="Google Shape;1161;p41"/>
          <p:cNvGrpSpPr/>
          <p:nvPr/>
        </p:nvGrpSpPr>
        <p:grpSpPr>
          <a:xfrm>
            <a:off x="501919" y="322989"/>
            <a:ext cx="2952453" cy="5742713"/>
            <a:chOff x="501925" y="304800"/>
            <a:chExt cx="2171400" cy="4223515"/>
          </a:xfrm>
        </p:grpSpPr>
        <p:sp>
          <p:nvSpPr>
            <p:cNvPr id="1162" name="Google Shape;1162;p41"/>
            <p:cNvSpPr/>
            <p:nvPr/>
          </p:nvSpPr>
          <p:spPr>
            <a:xfrm>
              <a:off x="2635525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63" name="Google Shape;1163;p41"/>
            <p:cNvSpPr/>
            <p:nvPr/>
          </p:nvSpPr>
          <p:spPr>
            <a:xfrm>
              <a:off x="2330725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64" name="Google Shape;1164;p41"/>
            <p:cNvSpPr/>
            <p:nvPr/>
          </p:nvSpPr>
          <p:spPr>
            <a:xfrm>
              <a:off x="2025925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65" name="Google Shape;1165;p41"/>
            <p:cNvSpPr/>
            <p:nvPr/>
          </p:nvSpPr>
          <p:spPr>
            <a:xfrm>
              <a:off x="1721125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66" name="Google Shape;1166;p41"/>
            <p:cNvSpPr/>
            <p:nvPr/>
          </p:nvSpPr>
          <p:spPr>
            <a:xfrm>
              <a:off x="1416325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67" name="Google Shape;1167;p41"/>
            <p:cNvSpPr/>
            <p:nvPr/>
          </p:nvSpPr>
          <p:spPr>
            <a:xfrm>
              <a:off x="1111525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68" name="Google Shape;1168;p41"/>
            <p:cNvSpPr/>
            <p:nvPr/>
          </p:nvSpPr>
          <p:spPr>
            <a:xfrm>
              <a:off x="806725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69" name="Google Shape;1169;p41"/>
            <p:cNvSpPr/>
            <p:nvPr/>
          </p:nvSpPr>
          <p:spPr>
            <a:xfrm>
              <a:off x="501925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70" name="Google Shape;1170;p41"/>
            <p:cNvSpPr/>
            <p:nvPr/>
          </p:nvSpPr>
          <p:spPr>
            <a:xfrm>
              <a:off x="2635525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71" name="Google Shape;1171;p41"/>
            <p:cNvSpPr/>
            <p:nvPr/>
          </p:nvSpPr>
          <p:spPr>
            <a:xfrm>
              <a:off x="2025925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72" name="Google Shape;1172;p41"/>
            <p:cNvSpPr/>
            <p:nvPr/>
          </p:nvSpPr>
          <p:spPr>
            <a:xfrm>
              <a:off x="1721125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73" name="Google Shape;1173;p41"/>
            <p:cNvSpPr/>
            <p:nvPr/>
          </p:nvSpPr>
          <p:spPr>
            <a:xfrm>
              <a:off x="1416325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74" name="Google Shape;1174;p41"/>
            <p:cNvSpPr/>
            <p:nvPr/>
          </p:nvSpPr>
          <p:spPr>
            <a:xfrm>
              <a:off x="1111525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75" name="Google Shape;1175;p41"/>
            <p:cNvSpPr/>
            <p:nvPr/>
          </p:nvSpPr>
          <p:spPr>
            <a:xfrm>
              <a:off x="806725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76" name="Google Shape;1176;p41"/>
            <p:cNvSpPr/>
            <p:nvPr/>
          </p:nvSpPr>
          <p:spPr>
            <a:xfrm>
              <a:off x="501925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77" name="Google Shape;1177;p41"/>
            <p:cNvSpPr/>
            <p:nvPr/>
          </p:nvSpPr>
          <p:spPr>
            <a:xfrm>
              <a:off x="2635525" y="86289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78" name="Google Shape;1178;p41"/>
            <p:cNvSpPr/>
            <p:nvPr/>
          </p:nvSpPr>
          <p:spPr>
            <a:xfrm>
              <a:off x="2330725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79" name="Google Shape;1179;p41"/>
            <p:cNvSpPr/>
            <p:nvPr/>
          </p:nvSpPr>
          <p:spPr>
            <a:xfrm>
              <a:off x="2025925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80" name="Google Shape;1180;p41"/>
            <p:cNvSpPr/>
            <p:nvPr/>
          </p:nvSpPr>
          <p:spPr>
            <a:xfrm>
              <a:off x="1721125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81" name="Google Shape;1181;p41"/>
            <p:cNvSpPr/>
            <p:nvPr/>
          </p:nvSpPr>
          <p:spPr>
            <a:xfrm>
              <a:off x="1416325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82" name="Google Shape;1182;p41"/>
            <p:cNvSpPr/>
            <p:nvPr/>
          </p:nvSpPr>
          <p:spPr>
            <a:xfrm>
              <a:off x="1111525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83" name="Google Shape;1183;p41"/>
            <p:cNvSpPr/>
            <p:nvPr/>
          </p:nvSpPr>
          <p:spPr>
            <a:xfrm>
              <a:off x="806725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84" name="Google Shape;1184;p41"/>
            <p:cNvSpPr/>
            <p:nvPr/>
          </p:nvSpPr>
          <p:spPr>
            <a:xfrm>
              <a:off x="501925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85" name="Google Shape;1185;p41"/>
            <p:cNvSpPr/>
            <p:nvPr/>
          </p:nvSpPr>
          <p:spPr>
            <a:xfrm>
              <a:off x="2635525" y="114194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86" name="Google Shape;1186;p41"/>
            <p:cNvSpPr/>
            <p:nvPr/>
          </p:nvSpPr>
          <p:spPr>
            <a:xfrm>
              <a:off x="2330725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87" name="Google Shape;1187;p41"/>
            <p:cNvSpPr/>
            <p:nvPr/>
          </p:nvSpPr>
          <p:spPr>
            <a:xfrm>
              <a:off x="2025925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88" name="Google Shape;1188;p41"/>
            <p:cNvSpPr/>
            <p:nvPr/>
          </p:nvSpPr>
          <p:spPr>
            <a:xfrm>
              <a:off x="1721125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89" name="Google Shape;1189;p41"/>
            <p:cNvSpPr/>
            <p:nvPr/>
          </p:nvSpPr>
          <p:spPr>
            <a:xfrm>
              <a:off x="1416325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90" name="Google Shape;1190;p41"/>
            <p:cNvSpPr/>
            <p:nvPr/>
          </p:nvSpPr>
          <p:spPr>
            <a:xfrm>
              <a:off x="1111525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91" name="Google Shape;1191;p41"/>
            <p:cNvSpPr/>
            <p:nvPr/>
          </p:nvSpPr>
          <p:spPr>
            <a:xfrm>
              <a:off x="806725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92" name="Google Shape;1192;p41"/>
            <p:cNvSpPr/>
            <p:nvPr/>
          </p:nvSpPr>
          <p:spPr>
            <a:xfrm>
              <a:off x="501925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93" name="Google Shape;1193;p41"/>
            <p:cNvSpPr/>
            <p:nvPr/>
          </p:nvSpPr>
          <p:spPr>
            <a:xfrm>
              <a:off x="2635525" y="1420991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94" name="Google Shape;1194;p41"/>
            <p:cNvSpPr/>
            <p:nvPr/>
          </p:nvSpPr>
          <p:spPr>
            <a:xfrm>
              <a:off x="2330725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95" name="Google Shape;1195;p41"/>
            <p:cNvSpPr/>
            <p:nvPr/>
          </p:nvSpPr>
          <p:spPr>
            <a:xfrm>
              <a:off x="2025925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96" name="Google Shape;1196;p41"/>
            <p:cNvSpPr/>
            <p:nvPr/>
          </p:nvSpPr>
          <p:spPr>
            <a:xfrm>
              <a:off x="1721125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97" name="Google Shape;1197;p41"/>
            <p:cNvSpPr/>
            <p:nvPr/>
          </p:nvSpPr>
          <p:spPr>
            <a:xfrm>
              <a:off x="1416325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98" name="Google Shape;1198;p41"/>
            <p:cNvSpPr/>
            <p:nvPr/>
          </p:nvSpPr>
          <p:spPr>
            <a:xfrm>
              <a:off x="1111525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199" name="Google Shape;1199;p41"/>
            <p:cNvSpPr/>
            <p:nvPr/>
          </p:nvSpPr>
          <p:spPr>
            <a:xfrm>
              <a:off x="806725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00" name="Google Shape;1200;p41"/>
            <p:cNvSpPr/>
            <p:nvPr/>
          </p:nvSpPr>
          <p:spPr>
            <a:xfrm>
              <a:off x="501925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01" name="Google Shape;1201;p41"/>
            <p:cNvSpPr/>
            <p:nvPr/>
          </p:nvSpPr>
          <p:spPr>
            <a:xfrm>
              <a:off x="2635525" y="170003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02" name="Google Shape;1202;p41"/>
            <p:cNvSpPr/>
            <p:nvPr/>
          </p:nvSpPr>
          <p:spPr>
            <a:xfrm>
              <a:off x="2330725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03" name="Google Shape;1203;p41"/>
            <p:cNvSpPr/>
            <p:nvPr/>
          </p:nvSpPr>
          <p:spPr>
            <a:xfrm>
              <a:off x="2025925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04" name="Google Shape;1204;p41"/>
            <p:cNvSpPr/>
            <p:nvPr/>
          </p:nvSpPr>
          <p:spPr>
            <a:xfrm>
              <a:off x="1721125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05" name="Google Shape;1205;p41"/>
            <p:cNvSpPr/>
            <p:nvPr/>
          </p:nvSpPr>
          <p:spPr>
            <a:xfrm>
              <a:off x="1416325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06" name="Google Shape;1206;p41"/>
            <p:cNvSpPr/>
            <p:nvPr/>
          </p:nvSpPr>
          <p:spPr>
            <a:xfrm>
              <a:off x="1111525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07" name="Google Shape;1207;p41"/>
            <p:cNvSpPr/>
            <p:nvPr/>
          </p:nvSpPr>
          <p:spPr>
            <a:xfrm>
              <a:off x="806725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08" name="Google Shape;1208;p41"/>
            <p:cNvSpPr/>
            <p:nvPr/>
          </p:nvSpPr>
          <p:spPr>
            <a:xfrm>
              <a:off x="501925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09" name="Google Shape;1209;p41"/>
            <p:cNvSpPr/>
            <p:nvPr/>
          </p:nvSpPr>
          <p:spPr>
            <a:xfrm>
              <a:off x="2635525" y="1979086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10" name="Google Shape;1210;p41"/>
            <p:cNvSpPr/>
            <p:nvPr/>
          </p:nvSpPr>
          <p:spPr>
            <a:xfrm>
              <a:off x="2330725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11" name="Google Shape;1211;p41"/>
            <p:cNvSpPr/>
            <p:nvPr/>
          </p:nvSpPr>
          <p:spPr>
            <a:xfrm>
              <a:off x="2025925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12" name="Google Shape;1212;p41"/>
            <p:cNvSpPr/>
            <p:nvPr/>
          </p:nvSpPr>
          <p:spPr>
            <a:xfrm>
              <a:off x="1721125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13" name="Google Shape;1213;p41"/>
            <p:cNvSpPr/>
            <p:nvPr/>
          </p:nvSpPr>
          <p:spPr>
            <a:xfrm>
              <a:off x="1416325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14" name="Google Shape;1214;p41"/>
            <p:cNvSpPr/>
            <p:nvPr/>
          </p:nvSpPr>
          <p:spPr>
            <a:xfrm>
              <a:off x="1111525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15" name="Google Shape;1215;p41"/>
            <p:cNvSpPr/>
            <p:nvPr/>
          </p:nvSpPr>
          <p:spPr>
            <a:xfrm>
              <a:off x="806725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16" name="Google Shape;1216;p41"/>
            <p:cNvSpPr/>
            <p:nvPr/>
          </p:nvSpPr>
          <p:spPr>
            <a:xfrm>
              <a:off x="501925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17" name="Google Shape;1217;p41"/>
            <p:cNvSpPr/>
            <p:nvPr/>
          </p:nvSpPr>
          <p:spPr>
            <a:xfrm>
              <a:off x="2635525" y="2816229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18" name="Google Shape;1218;p41"/>
            <p:cNvSpPr/>
            <p:nvPr/>
          </p:nvSpPr>
          <p:spPr>
            <a:xfrm>
              <a:off x="2330725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19" name="Google Shape;1219;p41"/>
            <p:cNvSpPr/>
            <p:nvPr/>
          </p:nvSpPr>
          <p:spPr>
            <a:xfrm>
              <a:off x="2025925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20" name="Google Shape;1220;p41"/>
            <p:cNvSpPr/>
            <p:nvPr/>
          </p:nvSpPr>
          <p:spPr>
            <a:xfrm>
              <a:off x="1721125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21" name="Google Shape;1221;p41"/>
            <p:cNvSpPr/>
            <p:nvPr/>
          </p:nvSpPr>
          <p:spPr>
            <a:xfrm>
              <a:off x="1416325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22" name="Google Shape;1222;p41"/>
            <p:cNvSpPr/>
            <p:nvPr/>
          </p:nvSpPr>
          <p:spPr>
            <a:xfrm>
              <a:off x="1111525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23" name="Google Shape;1223;p41"/>
            <p:cNvSpPr/>
            <p:nvPr/>
          </p:nvSpPr>
          <p:spPr>
            <a:xfrm>
              <a:off x="806725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24" name="Google Shape;1224;p41"/>
            <p:cNvSpPr/>
            <p:nvPr/>
          </p:nvSpPr>
          <p:spPr>
            <a:xfrm>
              <a:off x="501925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25" name="Google Shape;1225;p41"/>
            <p:cNvSpPr/>
            <p:nvPr/>
          </p:nvSpPr>
          <p:spPr>
            <a:xfrm>
              <a:off x="2635525" y="3095277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26" name="Google Shape;1226;p41"/>
            <p:cNvSpPr/>
            <p:nvPr/>
          </p:nvSpPr>
          <p:spPr>
            <a:xfrm>
              <a:off x="2330725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27" name="Google Shape;1227;p41"/>
            <p:cNvSpPr/>
            <p:nvPr/>
          </p:nvSpPr>
          <p:spPr>
            <a:xfrm>
              <a:off x="2025925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28" name="Google Shape;1228;p41"/>
            <p:cNvSpPr/>
            <p:nvPr/>
          </p:nvSpPr>
          <p:spPr>
            <a:xfrm>
              <a:off x="1721125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29" name="Google Shape;1229;p41"/>
            <p:cNvSpPr/>
            <p:nvPr/>
          </p:nvSpPr>
          <p:spPr>
            <a:xfrm>
              <a:off x="1416325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30" name="Google Shape;1230;p41"/>
            <p:cNvSpPr/>
            <p:nvPr/>
          </p:nvSpPr>
          <p:spPr>
            <a:xfrm>
              <a:off x="1111525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31" name="Google Shape;1231;p41"/>
            <p:cNvSpPr/>
            <p:nvPr/>
          </p:nvSpPr>
          <p:spPr>
            <a:xfrm>
              <a:off x="806725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32" name="Google Shape;1232;p41"/>
            <p:cNvSpPr/>
            <p:nvPr/>
          </p:nvSpPr>
          <p:spPr>
            <a:xfrm>
              <a:off x="501925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33" name="Google Shape;1233;p41"/>
            <p:cNvSpPr/>
            <p:nvPr/>
          </p:nvSpPr>
          <p:spPr>
            <a:xfrm>
              <a:off x="2635525" y="3374324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34" name="Google Shape;1234;p41"/>
            <p:cNvSpPr/>
            <p:nvPr/>
          </p:nvSpPr>
          <p:spPr>
            <a:xfrm>
              <a:off x="2330725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35" name="Google Shape;1235;p41"/>
            <p:cNvSpPr/>
            <p:nvPr/>
          </p:nvSpPr>
          <p:spPr>
            <a:xfrm>
              <a:off x="2025925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36" name="Google Shape;1236;p41"/>
            <p:cNvSpPr/>
            <p:nvPr/>
          </p:nvSpPr>
          <p:spPr>
            <a:xfrm>
              <a:off x="1721125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37" name="Google Shape;1237;p41"/>
            <p:cNvSpPr/>
            <p:nvPr/>
          </p:nvSpPr>
          <p:spPr>
            <a:xfrm>
              <a:off x="1416325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38" name="Google Shape;1238;p41"/>
            <p:cNvSpPr/>
            <p:nvPr/>
          </p:nvSpPr>
          <p:spPr>
            <a:xfrm>
              <a:off x="1111525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39" name="Google Shape;1239;p41"/>
            <p:cNvSpPr/>
            <p:nvPr/>
          </p:nvSpPr>
          <p:spPr>
            <a:xfrm>
              <a:off x="806725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40" name="Google Shape;1240;p41"/>
            <p:cNvSpPr/>
            <p:nvPr/>
          </p:nvSpPr>
          <p:spPr>
            <a:xfrm>
              <a:off x="501925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41" name="Google Shape;1241;p41"/>
            <p:cNvSpPr/>
            <p:nvPr/>
          </p:nvSpPr>
          <p:spPr>
            <a:xfrm>
              <a:off x="2635525" y="3653372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42" name="Google Shape;1242;p41"/>
            <p:cNvSpPr/>
            <p:nvPr/>
          </p:nvSpPr>
          <p:spPr>
            <a:xfrm>
              <a:off x="2330725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43" name="Google Shape;1243;p41"/>
            <p:cNvSpPr/>
            <p:nvPr/>
          </p:nvSpPr>
          <p:spPr>
            <a:xfrm>
              <a:off x="2025925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44" name="Google Shape;1244;p41"/>
            <p:cNvSpPr/>
            <p:nvPr/>
          </p:nvSpPr>
          <p:spPr>
            <a:xfrm>
              <a:off x="1721125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45" name="Google Shape;1245;p41"/>
            <p:cNvSpPr/>
            <p:nvPr/>
          </p:nvSpPr>
          <p:spPr>
            <a:xfrm>
              <a:off x="1416325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46" name="Google Shape;1246;p41"/>
            <p:cNvSpPr/>
            <p:nvPr/>
          </p:nvSpPr>
          <p:spPr>
            <a:xfrm>
              <a:off x="1111525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47" name="Google Shape;1247;p41"/>
            <p:cNvSpPr/>
            <p:nvPr/>
          </p:nvSpPr>
          <p:spPr>
            <a:xfrm>
              <a:off x="806725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48" name="Google Shape;1248;p41"/>
            <p:cNvSpPr/>
            <p:nvPr/>
          </p:nvSpPr>
          <p:spPr>
            <a:xfrm>
              <a:off x="501925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49" name="Google Shape;1249;p41"/>
            <p:cNvSpPr/>
            <p:nvPr/>
          </p:nvSpPr>
          <p:spPr>
            <a:xfrm>
              <a:off x="2635525" y="393242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50" name="Google Shape;1250;p41"/>
            <p:cNvSpPr/>
            <p:nvPr/>
          </p:nvSpPr>
          <p:spPr>
            <a:xfrm>
              <a:off x="2330725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51" name="Google Shape;1251;p41"/>
            <p:cNvSpPr/>
            <p:nvPr/>
          </p:nvSpPr>
          <p:spPr>
            <a:xfrm>
              <a:off x="2025925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52" name="Google Shape;1252;p41"/>
            <p:cNvSpPr/>
            <p:nvPr/>
          </p:nvSpPr>
          <p:spPr>
            <a:xfrm>
              <a:off x="1721125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53" name="Google Shape;1253;p41"/>
            <p:cNvSpPr/>
            <p:nvPr/>
          </p:nvSpPr>
          <p:spPr>
            <a:xfrm>
              <a:off x="1416325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54" name="Google Shape;1254;p41"/>
            <p:cNvSpPr/>
            <p:nvPr/>
          </p:nvSpPr>
          <p:spPr>
            <a:xfrm>
              <a:off x="1111525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55" name="Google Shape;1255;p41"/>
            <p:cNvSpPr/>
            <p:nvPr/>
          </p:nvSpPr>
          <p:spPr>
            <a:xfrm>
              <a:off x="806725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56" name="Google Shape;1256;p41"/>
            <p:cNvSpPr/>
            <p:nvPr/>
          </p:nvSpPr>
          <p:spPr>
            <a:xfrm>
              <a:off x="501925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57" name="Google Shape;1257;p41"/>
            <p:cNvSpPr/>
            <p:nvPr/>
          </p:nvSpPr>
          <p:spPr>
            <a:xfrm>
              <a:off x="2635525" y="4211467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58" name="Google Shape;1258;p41"/>
            <p:cNvSpPr/>
            <p:nvPr/>
          </p:nvSpPr>
          <p:spPr>
            <a:xfrm>
              <a:off x="2330725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59" name="Google Shape;1259;p41"/>
            <p:cNvSpPr/>
            <p:nvPr/>
          </p:nvSpPr>
          <p:spPr>
            <a:xfrm>
              <a:off x="2025925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60" name="Google Shape;1260;p41"/>
            <p:cNvSpPr/>
            <p:nvPr/>
          </p:nvSpPr>
          <p:spPr>
            <a:xfrm>
              <a:off x="1721125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61" name="Google Shape;1261;p41"/>
            <p:cNvSpPr/>
            <p:nvPr/>
          </p:nvSpPr>
          <p:spPr>
            <a:xfrm>
              <a:off x="1416325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62" name="Google Shape;1262;p41"/>
            <p:cNvSpPr/>
            <p:nvPr/>
          </p:nvSpPr>
          <p:spPr>
            <a:xfrm>
              <a:off x="1111525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63" name="Google Shape;1263;p41"/>
            <p:cNvSpPr/>
            <p:nvPr/>
          </p:nvSpPr>
          <p:spPr>
            <a:xfrm>
              <a:off x="806725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64" name="Google Shape;1264;p41"/>
            <p:cNvSpPr/>
            <p:nvPr/>
          </p:nvSpPr>
          <p:spPr>
            <a:xfrm>
              <a:off x="501925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65" name="Google Shape;1265;p41"/>
            <p:cNvSpPr/>
            <p:nvPr/>
          </p:nvSpPr>
          <p:spPr>
            <a:xfrm>
              <a:off x="2635525" y="449051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66" name="Google Shape;1266;p41"/>
            <p:cNvSpPr/>
            <p:nvPr/>
          </p:nvSpPr>
          <p:spPr>
            <a:xfrm>
              <a:off x="2330725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67" name="Google Shape;1267;p41"/>
            <p:cNvSpPr/>
            <p:nvPr/>
          </p:nvSpPr>
          <p:spPr>
            <a:xfrm>
              <a:off x="2025925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68" name="Google Shape;1268;p41"/>
            <p:cNvSpPr/>
            <p:nvPr/>
          </p:nvSpPr>
          <p:spPr>
            <a:xfrm>
              <a:off x="1721125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69" name="Google Shape;1269;p41"/>
            <p:cNvSpPr/>
            <p:nvPr/>
          </p:nvSpPr>
          <p:spPr>
            <a:xfrm>
              <a:off x="1416325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70" name="Google Shape;1270;p41"/>
            <p:cNvSpPr/>
            <p:nvPr/>
          </p:nvSpPr>
          <p:spPr>
            <a:xfrm>
              <a:off x="1111525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71" name="Google Shape;1271;p41"/>
            <p:cNvSpPr/>
            <p:nvPr/>
          </p:nvSpPr>
          <p:spPr>
            <a:xfrm>
              <a:off x="806725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72" name="Google Shape;1272;p41"/>
            <p:cNvSpPr/>
            <p:nvPr/>
          </p:nvSpPr>
          <p:spPr>
            <a:xfrm>
              <a:off x="501925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73" name="Google Shape;1273;p41"/>
            <p:cNvSpPr/>
            <p:nvPr/>
          </p:nvSpPr>
          <p:spPr>
            <a:xfrm>
              <a:off x="2330725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sp>
        <p:nvSpPr>
          <p:cNvPr id="1274" name="Google Shape;1274;p41"/>
          <p:cNvSpPr txBox="1"/>
          <p:nvPr>
            <p:ph idx="11" type="ftr"/>
          </p:nvPr>
        </p:nvSpPr>
        <p:spPr>
          <a:xfrm>
            <a:off x="4038600" y="647391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75" name="Google Shape;1275;p41"/>
          <p:cNvSpPr txBox="1"/>
          <p:nvPr>
            <p:ph idx="12" type="sldNum"/>
          </p:nvPr>
        </p:nvSpPr>
        <p:spPr>
          <a:xfrm>
            <a:off x="280782" y="647457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276" name="Google Shape;1276;p41"/>
          <p:cNvGrpSpPr/>
          <p:nvPr/>
        </p:nvGrpSpPr>
        <p:grpSpPr>
          <a:xfrm>
            <a:off x="11254145" y="6577492"/>
            <a:ext cx="657225" cy="136898"/>
            <a:chOff x="238125" y="1729525"/>
            <a:chExt cx="7143750" cy="1488025"/>
          </a:xfrm>
        </p:grpSpPr>
        <p:sp>
          <p:nvSpPr>
            <p:cNvPr id="1277" name="Google Shape;1277;p41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78" name="Google Shape;1278;p41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79" name="Google Shape;1279;p41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80" name="Google Shape;1280;p41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81" name="Google Shape;1281;p41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82" name="Google Shape;1282;p41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83" name="Google Shape;1283;p41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Grey">
  <p:cSld name="Content - Grey">
    <p:bg>
      <p:bgPr>
        <a:solidFill>
          <a:srgbClr val="E9E9E9"/>
        </a:solidFill>
      </p:bgPr>
    </p:bg>
    <p:spTree>
      <p:nvGrpSpPr>
        <p:cNvPr id="1284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p42"/>
          <p:cNvSpPr/>
          <p:nvPr/>
        </p:nvSpPr>
        <p:spPr>
          <a:xfrm>
            <a:off x="0" y="6456273"/>
            <a:ext cx="12192000" cy="401700"/>
          </a:xfrm>
          <a:prstGeom prst="rect">
            <a:avLst/>
          </a:prstGeom>
          <a:solidFill>
            <a:srgbClr val="224F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286" name="Google Shape;1286;p42"/>
          <p:cNvSpPr txBox="1"/>
          <p:nvPr>
            <p:ph type="title"/>
          </p:nvPr>
        </p:nvSpPr>
        <p:spPr>
          <a:xfrm>
            <a:off x="197555" y="190148"/>
            <a:ext cx="105156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87" name="Google Shape;1287;p42"/>
          <p:cNvSpPr txBox="1"/>
          <p:nvPr>
            <p:ph idx="11" type="ftr"/>
          </p:nvPr>
        </p:nvSpPr>
        <p:spPr>
          <a:xfrm>
            <a:off x="4038600" y="647391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88" name="Google Shape;1288;p42"/>
          <p:cNvSpPr txBox="1"/>
          <p:nvPr>
            <p:ph idx="12" type="sldNum"/>
          </p:nvPr>
        </p:nvSpPr>
        <p:spPr>
          <a:xfrm>
            <a:off x="280782" y="647457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89" name="Google Shape;1289;p42"/>
          <p:cNvSpPr txBox="1"/>
          <p:nvPr>
            <p:ph idx="1" type="body"/>
          </p:nvPr>
        </p:nvSpPr>
        <p:spPr>
          <a:xfrm>
            <a:off x="405872" y="1526381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1290" name="Google Shape;1290;p42"/>
          <p:cNvGrpSpPr/>
          <p:nvPr/>
        </p:nvGrpSpPr>
        <p:grpSpPr>
          <a:xfrm>
            <a:off x="11254145" y="6577492"/>
            <a:ext cx="657225" cy="136898"/>
            <a:chOff x="238125" y="1729525"/>
            <a:chExt cx="7143750" cy="1488025"/>
          </a:xfrm>
        </p:grpSpPr>
        <p:sp>
          <p:nvSpPr>
            <p:cNvPr id="1291" name="Google Shape;1291;p42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92" name="Google Shape;1292;p42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93" name="Google Shape;1293;p42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94" name="Google Shape;1294;p42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95" name="Google Shape;1295;p42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96" name="Google Shape;1296;p42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297" name="Google Shape;1297;p42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Green" type="secHead">
  <p:cSld name="SECTION_HEADER">
    <p:bg>
      <p:bgPr>
        <a:solidFill>
          <a:schemeClr val="dk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"/>
          <p:cNvSpPr txBox="1"/>
          <p:nvPr/>
        </p:nvSpPr>
        <p:spPr>
          <a:xfrm>
            <a:off x="4455600" y="6472533"/>
            <a:ext cx="3280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rPr>
              <a:t>CONFIDENTIAL</a:t>
            </a:r>
            <a:endParaRPr sz="1100">
              <a:solidFill>
                <a:schemeClr val="accent2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69" name="Google Shape;69;p5"/>
          <p:cNvSpPr txBox="1"/>
          <p:nvPr>
            <p:ph type="title"/>
          </p:nvPr>
        </p:nvSpPr>
        <p:spPr>
          <a:xfrm>
            <a:off x="1442800" y="1877917"/>
            <a:ext cx="7241700" cy="3060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/>
        </p:txBody>
      </p:sp>
      <p:sp>
        <p:nvSpPr>
          <p:cNvPr id="70" name="Google Shape;70;p5"/>
          <p:cNvSpPr txBox="1"/>
          <p:nvPr/>
        </p:nvSpPr>
        <p:spPr>
          <a:xfrm>
            <a:off x="304800" y="6472530"/>
            <a:ext cx="7317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rPr>
              <a:t>‹#›</a:t>
            </a:fld>
            <a:endParaRPr sz="1100">
              <a:solidFill>
                <a:schemeClr val="accent2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71" name="Google Shape;71;p5"/>
          <p:cNvCxnSpPr/>
          <p:nvPr/>
        </p:nvCxnSpPr>
        <p:spPr>
          <a:xfrm>
            <a:off x="1036400" y="0"/>
            <a:ext cx="0" cy="68496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2" name="Google Shape;72;p5"/>
          <p:cNvGrpSpPr/>
          <p:nvPr/>
        </p:nvGrpSpPr>
        <p:grpSpPr>
          <a:xfrm>
            <a:off x="8890178" y="406390"/>
            <a:ext cx="2895128" cy="6003267"/>
            <a:chOff x="6667800" y="304800"/>
            <a:chExt cx="2171400" cy="4502563"/>
          </a:xfrm>
        </p:grpSpPr>
        <p:sp>
          <p:nvSpPr>
            <p:cNvPr id="73" name="Google Shape;73;p5"/>
            <p:cNvSpPr/>
            <p:nvPr/>
          </p:nvSpPr>
          <p:spPr>
            <a:xfrm>
              <a:off x="88014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84966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81918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78870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75822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72774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69726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66678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88014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81918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78870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75822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72774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69726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66678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5"/>
            <p:cNvSpPr/>
            <p:nvPr/>
          </p:nvSpPr>
          <p:spPr>
            <a:xfrm>
              <a:off x="8801400" y="86289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5"/>
            <p:cNvSpPr/>
            <p:nvPr/>
          </p:nvSpPr>
          <p:spPr>
            <a:xfrm>
              <a:off x="84966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81918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78870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75822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72774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69726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66678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8801400" y="114194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84966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81918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78870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75822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72774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69726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66678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8801400" y="1420991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84966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81918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78870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75822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72774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69726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66678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8801400" y="170003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84966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81918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78870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75822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72774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69726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66678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8801400" y="1979086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84966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81918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78870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75822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72774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69726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66678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8801400" y="2258134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84966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81918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78870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75822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72774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69726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66678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8801400" y="2537181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84966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81918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8870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75822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72774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69726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66678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801400" y="2816229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84966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81918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78870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75822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72774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69726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66678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8801400" y="3095277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84966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81918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78870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75822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72774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69726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66678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8801400" y="3374324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84966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81918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78870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75822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72774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69726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66678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8801400" y="3653372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84966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81918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78870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75822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72774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69726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66678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8801400" y="393242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84966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81918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78870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75822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72774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69726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66678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8801400" y="4211467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84966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81918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78870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75822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72774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69726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66678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8801400" y="449051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84966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81918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78870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75822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72774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69726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66678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88014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84966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81918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78870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75822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72774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69726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66678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08" name="Google Shape;208;p5"/>
            <p:cNvGrpSpPr/>
            <p:nvPr/>
          </p:nvGrpSpPr>
          <p:grpSpPr>
            <a:xfrm>
              <a:off x="8420452" y="478742"/>
              <a:ext cx="190087" cy="210146"/>
              <a:chOff x="15581576" y="8145021"/>
              <a:chExt cx="291723" cy="322458"/>
            </a:xfrm>
          </p:grpSpPr>
          <p:sp>
            <p:nvSpPr>
              <p:cNvPr id="209" name="Google Shape;209;p5"/>
              <p:cNvSpPr/>
              <p:nvPr/>
            </p:nvSpPr>
            <p:spPr>
              <a:xfrm>
                <a:off x="15581576" y="8384130"/>
                <a:ext cx="291723" cy="83349"/>
              </a:xfrm>
              <a:custGeom>
                <a:rect b="b" l="l" r="r" t="t"/>
                <a:pathLst>
                  <a:path extrusionOk="0" h="83349" w="291723">
                    <a:moveTo>
                      <a:pt x="8393" y="8393"/>
                    </a:moveTo>
                    <a:lnTo>
                      <a:pt x="288031" y="8393"/>
                    </a:lnTo>
                    <a:lnTo>
                      <a:pt x="288031" y="78198"/>
                    </a:lnTo>
                    <a:lnTo>
                      <a:pt x="8393" y="78198"/>
                    </a:lnTo>
                    <a:close/>
                  </a:path>
                </a:pathLst>
              </a:custGeom>
              <a:solidFill>
                <a:srgbClr val="7DA399"/>
              </a:solidFill>
              <a:ln>
                <a:noFill/>
              </a:ln>
            </p:spPr>
            <p:txBody>
              <a:bodyPr anchorCtr="0" anchor="ctr" bIns="27700" lIns="55425" spcFirstLastPara="1" rIns="55425" wrap="square" tIns="27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rgbClr val="45555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0" name="Google Shape;210;p5"/>
              <p:cNvSpPr/>
              <p:nvPr/>
            </p:nvSpPr>
            <p:spPr>
              <a:xfrm>
                <a:off x="15581576" y="8145021"/>
                <a:ext cx="291723" cy="197955"/>
              </a:xfrm>
              <a:custGeom>
                <a:rect b="b" l="l" r="r" t="t"/>
                <a:pathLst>
                  <a:path extrusionOk="0" h="197955" w="291723">
                    <a:moveTo>
                      <a:pt x="19958" y="196242"/>
                    </a:moveTo>
                    <a:cubicBezTo>
                      <a:pt x="74656" y="196242"/>
                      <a:pt x="129667" y="187594"/>
                      <a:pt x="183010" y="162277"/>
                    </a:cubicBezTo>
                    <a:cubicBezTo>
                      <a:pt x="220309" y="144565"/>
                      <a:pt x="260838" y="115185"/>
                      <a:pt x="287302" y="83616"/>
                    </a:cubicBezTo>
                    <a:lnTo>
                      <a:pt x="260838" y="8393"/>
                    </a:lnTo>
                    <a:cubicBezTo>
                      <a:pt x="255420" y="16519"/>
                      <a:pt x="247294" y="26521"/>
                      <a:pt x="230103" y="43712"/>
                    </a:cubicBezTo>
                    <a:cubicBezTo>
                      <a:pt x="213537" y="60278"/>
                      <a:pt x="190303" y="79032"/>
                      <a:pt x="161131" y="94660"/>
                    </a:cubicBezTo>
                    <a:cubicBezTo>
                      <a:pt x="117477" y="118102"/>
                      <a:pt x="65904" y="128833"/>
                      <a:pt x="19958" y="129041"/>
                    </a:cubicBezTo>
                    <a:lnTo>
                      <a:pt x="8393" y="129041"/>
                    </a:lnTo>
                    <a:lnTo>
                      <a:pt x="8393" y="196242"/>
                    </a:lnTo>
                    <a:lnTo>
                      <a:pt x="19958" y="196242"/>
                    </a:lnTo>
                    <a:close/>
                  </a:path>
                </a:pathLst>
              </a:custGeom>
              <a:solidFill>
                <a:srgbClr val="7DA399"/>
              </a:solidFill>
              <a:ln>
                <a:noFill/>
              </a:ln>
            </p:spPr>
            <p:txBody>
              <a:bodyPr anchorCtr="0" anchor="ctr" bIns="27700" lIns="55425" spcFirstLastPara="1" rIns="55425" wrap="square" tIns="27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rgbClr val="45555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grpSp>
        <p:nvGrpSpPr>
          <p:cNvPr id="211" name="Google Shape;211;p5"/>
          <p:cNvGrpSpPr/>
          <p:nvPr/>
        </p:nvGrpSpPr>
        <p:grpSpPr>
          <a:xfrm>
            <a:off x="11331860" y="6591877"/>
            <a:ext cx="657225" cy="136898"/>
            <a:chOff x="238125" y="1729525"/>
            <a:chExt cx="7143750" cy="1488025"/>
          </a:xfrm>
        </p:grpSpPr>
        <p:sp>
          <p:nvSpPr>
            <p:cNvPr id="212" name="Google Shape;212;p5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0DD">
                <a:alpha val="60780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accent2"/>
                </a:solidFill>
              </a:endParaRPr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rgbClr val="D4E0DD">
                <a:alpha val="60780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accent2"/>
                </a:solidFill>
              </a:endParaRPr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rgbClr val="D4E0DD">
                <a:alpha val="60780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accent2"/>
                </a:solidFill>
              </a:endParaRPr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rgbClr val="D4E0DD">
                <a:alpha val="60780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accent2"/>
                </a:solidFill>
              </a:endParaRPr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0DD">
                <a:alpha val="60780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accent2"/>
                </a:solidFill>
              </a:endParaRPr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rgbClr val="D4E0DD">
                <a:alpha val="60780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accent2"/>
                </a:solidFill>
              </a:endParaRPr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rgbClr val="D4E0DD">
                <a:alpha val="60780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accent2"/>
                </a:solidFill>
              </a:endParaRPr>
            </a:p>
          </p:txBody>
        </p:sp>
      </p:grpSp>
      <p:sp>
        <p:nvSpPr>
          <p:cNvPr id="219" name="Google Shape;219;p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Split Green">
  <p:cSld name="Content - Split Green">
    <p:spTree>
      <p:nvGrpSpPr>
        <p:cNvPr id="1298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43"/>
          <p:cNvSpPr/>
          <p:nvPr/>
        </p:nvSpPr>
        <p:spPr>
          <a:xfrm>
            <a:off x="0" y="6456273"/>
            <a:ext cx="12192000" cy="401700"/>
          </a:xfrm>
          <a:prstGeom prst="rect">
            <a:avLst/>
          </a:prstGeom>
          <a:solidFill>
            <a:srgbClr val="224F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300" name="Google Shape;1300;p43"/>
          <p:cNvSpPr/>
          <p:nvPr/>
        </p:nvSpPr>
        <p:spPr>
          <a:xfrm>
            <a:off x="0" y="6456273"/>
            <a:ext cx="12192000" cy="401700"/>
          </a:xfrm>
          <a:prstGeom prst="rect">
            <a:avLst/>
          </a:prstGeom>
          <a:solidFill>
            <a:srgbClr val="224F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301" name="Google Shape;1301;p43"/>
          <p:cNvSpPr txBox="1"/>
          <p:nvPr>
            <p:ph idx="11" type="ftr"/>
          </p:nvPr>
        </p:nvSpPr>
        <p:spPr>
          <a:xfrm>
            <a:off x="4038600" y="647391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302" name="Google Shape;1302;p43"/>
          <p:cNvSpPr txBox="1"/>
          <p:nvPr>
            <p:ph idx="12" type="sldNum"/>
          </p:nvPr>
        </p:nvSpPr>
        <p:spPr>
          <a:xfrm>
            <a:off x="280782" y="647457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303" name="Google Shape;1303;p43"/>
          <p:cNvGrpSpPr/>
          <p:nvPr/>
        </p:nvGrpSpPr>
        <p:grpSpPr>
          <a:xfrm>
            <a:off x="11254145" y="6577492"/>
            <a:ext cx="657225" cy="136898"/>
            <a:chOff x="238125" y="1729525"/>
            <a:chExt cx="7143750" cy="1488025"/>
          </a:xfrm>
        </p:grpSpPr>
        <p:sp>
          <p:nvSpPr>
            <p:cNvPr id="1304" name="Google Shape;1304;p43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05" name="Google Shape;1305;p43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06" name="Google Shape;1306;p43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07" name="Google Shape;1307;p43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08" name="Google Shape;1308;p43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09" name="Google Shape;1309;p43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10" name="Google Shape;1310;p43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cxnSp>
        <p:nvCxnSpPr>
          <p:cNvPr id="1311" name="Google Shape;1311;p43"/>
          <p:cNvCxnSpPr/>
          <p:nvPr/>
        </p:nvCxnSpPr>
        <p:spPr>
          <a:xfrm>
            <a:off x="0" y="645627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52857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12" name="Google Shape;1312;p43"/>
          <p:cNvSpPr/>
          <p:nvPr/>
        </p:nvSpPr>
        <p:spPr>
          <a:xfrm>
            <a:off x="-1" y="0"/>
            <a:ext cx="5003700" cy="6456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1313" name="Google Shape;1313;p43"/>
          <p:cNvCxnSpPr/>
          <p:nvPr/>
        </p:nvCxnSpPr>
        <p:spPr>
          <a:xfrm>
            <a:off x="0" y="645627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528577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314" name="Google Shape;1314;p43"/>
          <p:cNvGrpSpPr/>
          <p:nvPr/>
        </p:nvGrpSpPr>
        <p:grpSpPr>
          <a:xfrm>
            <a:off x="404070" y="453218"/>
            <a:ext cx="4193835" cy="1191282"/>
            <a:chOff x="5568225" y="321282"/>
            <a:chExt cx="4193835" cy="1191282"/>
          </a:xfrm>
        </p:grpSpPr>
        <p:sp>
          <p:nvSpPr>
            <p:cNvPr id="1315" name="Google Shape;1315;p43"/>
            <p:cNvSpPr/>
            <p:nvPr/>
          </p:nvSpPr>
          <p:spPr>
            <a:xfrm>
              <a:off x="8469303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16" name="Google Shape;1316;p43"/>
            <p:cNvSpPr/>
            <p:nvPr/>
          </p:nvSpPr>
          <p:spPr>
            <a:xfrm>
              <a:off x="8054863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17" name="Google Shape;1317;p43"/>
            <p:cNvSpPr/>
            <p:nvPr/>
          </p:nvSpPr>
          <p:spPr>
            <a:xfrm>
              <a:off x="7640424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18" name="Google Shape;1318;p43"/>
            <p:cNvSpPr/>
            <p:nvPr/>
          </p:nvSpPr>
          <p:spPr>
            <a:xfrm>
              <a:off x="7225984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19" name="Google Shape;1319;p43"/>
            <p:cNvSpPr/>
            <p:nvPr/>
          </p:nvSpPr>
          <p:spPr>
            <a:xfrm>
              <a:off x="6811544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20" name="Google Shape;1320;p43"/>
            <p:cNvSpPr/>
            <p:nvPr/>
          </p:nvSpPr>
          <p:spPr>
            <a:xfrm>
              <a:off x="6397104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21" name="Google Shape;1321;p43"/>
            <p:cNvSpPr/>
            <p:nvPr/>
          </p:nvSpPr>
          <p:spPr>
            <a:xfrm>
              <a:off x="5982665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22" name="Google Shape;1322;p43"/>
            <p:cNvSpPr/>
            <p:nvPr/>
          </p:nvSpPr>
          <p:spPr>
            <a:xfrm>
              <a:off x="5568225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23" name="Google Shape;1323;p43"/>
            <p:cNvSpPr/>
            <p:nvPr/>
          </p:nvSpPr>
          <p:spPr>
            <a:xfrm>
              <a:off x="8469303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24" name="Google Shape;1324;p43"/>
            <p:cNvSpPr/>
            <p:nvPr/>
          </p:nvSpPr>
          <p:spPr>
            <a:xfrm>
              <a:off x="7640424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25" name="Google Shape;1325;p43"/>
            <p:cNvSpPr/>
            <p:nvPr/>
          </p:nvSpPr>
          <p:spPr>
            <a:xfrm>
              <a:off x="7225984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26" name="Google Shape;1326;p43"/>
            <p:cNvSpPr/>
            <p:nvPr/>
          </p:nvSpPr>
          <p:spPr>
            <a:xfrm>
              <a:off x="6811544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27" name="Google Shape;1327;p43"/>
            <p:cNvSpPr/>
            <p:nvPr/>
          </p:nvSpPr>
          <p:spPr>
            <a:xfrm>
              <a:off x="6397104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28" name="Google Shape;1328;p43"/>
            <p:cNvSpPr/>
            <p:nvPr/>
          </p:nvSpPr>
          <p:spPr>
            <a:xfrm>
              <a:off x="5982665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29" name="Google Shape;1329;p43"/>
            <p:cNvSpPr/>
            <p:nvPr/>
          </p:nvSpPr>
          <p:spPr>
            <a:xfrm>
              <a:off x="5568225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30" name="Google Shape;1330;p43"/>
            <p:cNvSpPr/>
            <p:nvPr/>
          </p:nvSpPr>
          <p:spPr>
            <a:xfrm>
              <a:off x="8469303" y="1081840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31" name="Google Shape;1331;p43"/>
            <p:cNvSpPr/>
            <p:nvPr/>
          </p:nvSpPr>
          <p:spPr>
            <a:xfrm>
              <a:off x="8054863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32" name="Google Shape;1332;p43"/>
            <p:cNvSpPr/>
            <p:nvPr/>
          </p:nvSpPr>
          <p:spPr>
            <a:xfrm>
              <a:off x="7640424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33" name="Google Shape;1333;p43"/>
            <p:cNvSpPr/>
            <p:nvPr/>
          </p:nvSpPr>
          <p:spPr>
            <a:xfrm>
              <a:off x="7225984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34" name="Google Shape;1334;p43"/>
            <p:cNvSpPr/>
            <p:nvPr/>
          </p:nvSpPr>
          <p:spPr>
            <a:xfrm>
              <a:off x="6811544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35" name="Google Shape;1335;p43"/>
            <p:cNvSpPr/>
            <p:nvPr/>
          </p:nvSpPr>
          <p:spPr>
            <a:xfrm>
              <a:off x="6397104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36" name="Google Shape;1336;p43"/>
            <p:cNvSpPr/>
            <p:nvPr/>
          </p:nvSpPr>
          <p:spPr>
            <a:xfrm>
              <a:off x="5982665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37" name="Google Shape;1337;p43"/>
            <p:cNvSpPr/>
            <p:nvPr/>
          </p:nvSpPr>
          <p:spPr>
            <a:xfrm>
              <a:off x="5568225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38" name="Google Shape;1338;p43"/>
            <p:cNvSpPr/>
            <p:nvPr/>
          </p:nvSpPr>
          <p:spPr>
            <a:xfrm>
              <a:off x="8469303" y="1461264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39" name="Google Shape;1339;p43"/>
            <p:cNvSpPr/>
            <p:nvPr/>
          </p:nvSpPr>
          <p:spPr>
            <a:xfrm>
              <a:off x="8054863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40" name="Google Shape;1340;p43"/>
            <p:cNvSpPr/>
            <p:nvPr/>
          </p:nvSpPr>
          <p:spPr>
            <a:xfrm>
              <a:off x="7640424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41" name="Google Shape;1341;p43"/>
            <p:cNvSpPr/>
            <p:nvPr/>
          </p:nvSpPr>
          <p:spPr>
            <a:xfrm>
              <a:off x="7225984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42" name="Google Shape;1342;p43"/>
            <p:cNvSpPr/>
            <p:nvPr/>
          </p:nvSpPr>
          <p:spPr>
            <a:xfrm>
              <a:off x="6811544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43" name="Google Shape;1343;p43"/>
            <p:cNvSpPr/>
            <p:nvPr/>
          </p:nvSpPr>
          <p:spPr>
            <a:xfrm>
              <a:off x="6397104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44" name="Google Shape;1344;p43"/>
            <p:cNvSpPr/>
            <p:nvPr/>
          </p:nvSpPr>
          <p:spPr>
            <a:xfrm>
              <a:off x="5982665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45" name="Google Shape;1345;p43"/>
            <p:cNvSpPr/>
            <p:nvPr/>
          </p:nvSpPr>
          <p:spPr>
            <a:xfrm>
              <a:off x="5568225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46" name="Google Shape;1346;p43"/>
            <p:cNvSpPr/>
            <p:nvPr/>
          </p:nvSpPr>
          <p:spPr>
            <a:xfrm>
              <a:off x="8054863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47" name="Google Shape;1347;p43"/>
            <p:cNvSpPr/>
            <p:nvPr/>
          </p:nvSpPr>
          <p:spPr>
            <a:xfrm>
              <a:off x="9710760" y="32128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48" name="Google Shape;1348;p43"/>
            <p:cNvSpPr/>
            <p:nvPr/>
          </p:nvSpPr>
          <p:spPr>
            <a:xfrm>
              <a:off x="9296320" y="32128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49" name="Google Shape;1349;p43"/>
            <p:cNvSpPr/>
            <p:nvPr/>
          </p:nvSpPr>
          <p:spPr>
            <a:xfrm>
              <a:off x="8881881" y="32128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50" name="Google Shape;1350;p43"/>
            <p:cNvSpPr/>
            <p:nvPr/>
          </p:nvSpPr>
          <p:spPr>
            <a:xfrm>
              <a:off x="9710760" y="70070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51" name="Google Shape;1351;p43"/>
            <p:cNvSpPr/>
            <p:nvPr/>
          </p:nvSpPr>
          <p:spPr>
            <a:xfrm>
              <a:off x="8881881" y="70070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52" name="Google Shape;1352;p43"/>
            <p:cNvSpPr/>
            <p:nvPr/>
          </p:nvSpPr>
          <p:spPr>
            <a:xfrm>
              <a:off x="9710760" y="1080130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53" name="Google Shape;1353;p43"/>
            <p:cNvSpPr/>
            <p:nvPr/>
          </p:nvSpPr>
          <p:spPr>
            <a:xfrm>
              <a:off x="9296320" y="108010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54" name="Google Shape;1354;p43"/>
            <p:cNvSpPr/>
            <p:nvPr/>
          </p:nvSpPr>
          <p:spPr>
            <a:xfrm>
              <a:off x="8881881" y="108010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55" name="Google Shape;1355;p43"/>
            <p:cNvSpPr/>
            <p:nvPr/>
          </p:nvSpPr>
          <p:spPr>
            <a:xfrm>
              <a:off x="9710760" y="1459554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56" name="Google Shape;1356;p43"/>
            <p:cNvSpPr/>
            <p:nvPr/>
          </p:nvSpPr>
          <p:spPr>
            <a:xfrm>
              <a:off x="9296320" y="145951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57" name="Google Shape;1357;p43"/>
            <p:cNvSpPr/>
            <p:nvPr/>
          </p:nvSpPr>
          <p:spPr>
            <a:xfrm>
              <a:off x="8881881" y="145951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58" name="Google Shape;1358;p43"/>
            <p:cNvSpPr/>
            <p:nvPr/>
          </p:nvSpPr>
          <p:spPr>
            <a:xfrm>
              <a:off x="9296320" y="70070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grpSp>
        <p:nvGrpSpPr>
          <p:cNvPr id="1359" name="Google Shape;1359;p43"/>
          <p:cNvGrpSpPr/>
          <p:nvPr/>
        </p:nvGrpSpPr>
        <p:grpSpPr>
          <a:xfrm>
            <a:off x="404070" y="4872734"/>
            <a:ext cx="4193835" cy="1191282"/>
            <a:chOff x="5568225" y="321282"/>
            <a:chExt cx="4193835" cy="1191282"/>
          </a:xfrm>
        </p:grpSpPr>
        <p:sp>
          <p:nvSpPr>
            <p:cNvPr id="1360" name="Google Shape;1360;p43"/>
            <p:cNvSpPr/>
            <p:nvPr/>
          </p:nvSpPr>
          <p:spPr>
            <a:xfrm>
              <a:off x="8469303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61" name="Google Shape;1361;p43"/>
            <p:cNvSpPr/>
            <p:nvPr/>
          </p:nvSpPr>
          <p:spPr>
            <a:xfrm>
              <a:off x="8054863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62" name="Google Shape;1362;p43"/>
            <p:cNvSpPr/>
            <p:nvPr/>
          </p:nvSpPr>
          <p:spPr>
            <a:xfrm>
              <a:off x="7640424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63" name="Google Shape;1363;p43"/>
            <p:cNvSpPr/>
            <p:nvPr/>
          </p:nvSpPr>
          <p:spPr>
            <a:xfrm>
              <a:off x="7225984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64" name="Google Shape;1364;p43"/>
            <p:cNvSpPr/>
            <p:nvPr/>
          </p:nvSpPr>
          <p:spPr>
            <a:xfrm>
              <a:off x="6811544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65" name="Google Shape;1365;p43"/>
            <p:cNvSpPr/>
            <p:nvPr/>
          </p:nvSpPr>
          <p:spPr>
            <a:xfrm>
              <a:off x="6397104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66" name="Google Shape;1366;p43"/>
            <p:cNvSpPr/>
            <p:nvPr/>
          </p:nvSpPr>
          <p:spPr>
            <a:xfrm>
              <a:off x="5982665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67" name="Google Shape;1367;p43"/>
            <p:cNvSpPr/>
            <p:nvPr/>
          </p:nvSpPr>
          <p:spPr>
            <a:xfrm>
              <a:off x="5568225" y="32299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68" name="Google Shape;1368;p43"/>
            <p:cNvSpPr/>
            <p:nvPr/>
          </p:nvSpPr>
          <p:spPr>
            <a:xfrm>
              <a:off x="8469303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69" name="Google Shape;1369;p43"/>
            <p:cNvSpPr/>
            <p:nvPr/>
          </p:nvSpPr>
          <p:spPr>
            <a:xfrm>
              <a:off x="7640424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70" name="Google Shape;1370;p43"/>
            <p:cNvSpPr/>
            <p:nvPr/>
          </p:nvSpPr>
          <p:spPr>
            <a:xfrm>
              <a:off x="7225984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71" name="Google Shape;1371;p43"/>
            <p:cNvSpPr/>
            <p:nvPr/>
          </p:nvSpPr>
          <p:spPr>
            <a:xfrm>
              <a:off x="6811544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72" name="Google Shape;1372;p43"/>
            <p:cNvSpPr/>
            <p:nvPr/>
          </p:nvSpPr>
          <p:spPr>
            <a:xfrm>
              <a:off x="6397104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73" name="Google Shape;1373;p43"/>
            <p:cNvSpPr/>
            <p:nvPr/>
          </p:nvSpPr>
          <p:spPr>
            <a:xfrm>
              <a:off x="5982665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74" name="Google Shape;1374;p43"/>
            <p:cNvSpPr/>
            <p:nvPr/>
          </p:nvSpPr>
          <p:spPr>
            <a:xfrm>
              <a:off x="5568225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75" name="Google Shape;1375;p43"/>
            <p:cNvSpPr/>
            <p:nvPr/>
          </p:nvSpPr>
          <p:spPr>
            <a:xfrm>
              <a:off x="8469303" y="1081840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76" name="Google Shape;1376;p43"/>
            <p:cNvSpPr/>
            <p:nvPr/>
          </p:nvSpPr>
          <p:spPr>
            <a:xfrm>
              <a:off x="8054863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77" name="Google Shape;1377;p43"/>
            <p:cNvSpPr/>
            <p:nvPr/>
          </p:nvSpPr>
          <p:spPr>
            <a:xfrm>
              <a:off x="7640424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78" name="Google Shape;1378;p43"/>
            <p:cNvSpPr/>
            <p:nvPr/>
          </p:nvSpPr>
          <p:spPr>
            <a:xfrm>
              <a:off x="7225984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79" name="Google Shape;1379;p43"/>
            <p:cNvSpPr/>
            <p:nvPr/>
          </p:nvSpPr>
          <p:spPr>
            <a:xfrm>
              <a:off x="6811544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80" name="Google Shape;1380;p43"/>
            <p:cNvSpPr/>
            <p:nvPr/>
          </p:nvSpPr>
          <p:spPr>
            <a:xfrm>
              <a:off x="6397104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81" name="Google Shape;1381;p43"/>
            <p:cNvSpPr/>
            <p:nvPr/>
          </p:nvSpPr>
          <p:spPr>
            <a:xfrm>
              <a:off x="5982665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82" name="Google Shape;1382;p43"/>
            <p:cNvSpPr/>
            <p:nvPr/>
          </p:nvSpPr>
          <p:spPr>
            <a:xfrm>
              <a:off x="5568225" y="108181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83" name="Google Shape;1383;p43"/>
            <p:cNvSpPr/>
            <p:nvPr/>
          </p:nvSpPr>
          <p:spPr>
            <a:xfrm>
              <a:off x="8469303" y="1461264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84" name="Google Shape;1384;p43"/>
            <p:cNvSpPr/>
            <p:nvPr/>
          </p:nvSpPr>
          <p:spPr>
            <a:xfrm>
              <a:off x="8054863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85" name="Google Shape;1385;p43"/>
            <p:cNvSpPr/>
            <p:nvPr/>
          </p:nvSpPr>
          <p:spPr>
            <a:xfrm>
              <a:off x="7640424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86" name="Google Shape;1386;p43"/>
            <p:cNvSpPr/>
            <p:nvPr/>
          </p:nvSpPr>
          <p:spPr>
            <a:xfrm>
              <a:off x="7225984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87" name="Google Shape;1387;p43"/>
            <p:cNvSpPr/>
            <p:nvPr/>
          </p:nvSpPr>
          <p:spPr>
            <a:xfrm>
              <a:off x="6811544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88" name="Google Shape;1388;p43"/>
            <p:cNvSpPr/>
            <p:nvPr/>
          </p:nvSpPr>
          <p:spPr>
            <a:xfrm>
              <a:off x="6397104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89" name="Google Shape;1389;p43"/>
            <p:cNvSpPr/>
            <p:nvPr/>
          </p:nvSpPr>
          <p:spPr>
            <a:xfrm>
              <a:off x="5982665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90" name="Google Shape;1390;p43"/>
            <p:cNvSpPr/>
            <p:nvPr/>
          </p:nvSpPr>
          <p:spPr>
            <a:xfrm>
              <a:off x="5568225" y="146122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91" name="Google Shape;1391;p43"/>
            <p:cNvSpPr/>
            <p:nvPr/>
          </p:nvSpPr>
          <p:spPr>
            <a:xfrm>
              <a:off x="8054863" y="70241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92" name="Google Shape;1392;p43"/>
            <p:cNvSpPr/>
            <p:nvPr/>
          </p:nvSpPr>
          <p:spPr>
            <a:xfrm>
              <a:off x="9710760" y="32128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93" name="Google Shape;1393;p43"/>
            <p:cNvSpPr/>
            <p:nvPr/>
          </p:nvSpPr>
          <p:spPr>
            <a:xfrm>
              <a:off x="9296320" y="32128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94" name="Google Shape;1394;p43"/>
            <p:cNvSpPr/>
            <p:nvPr/>
          </p:nvSpPr>
          <p:spPr>
            <a:xfrm>
              <a:off x="8881881" y="32128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95" name="Google Shape;1395;p43"/>
            <p:cNvSpPr/>
            <p:nvPr/>
          </p:nvSpPr>
          <p:spPr>
            <a:xfrm>
              <a:off x="9710760" y="70070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96" name="Google Shape;1396;p43"/>
            <p:cNvSpPr/>
            <p:nvPr/>
          </p:nvSpPr>
          <p:spPr>
            <a:xfrm>
              <a:off x="8881881" y="70070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97" name="Google Shape;1397;p43"/>
            <p:cNvSpPr/>
            <p:nvPr/>
          </p:nvSpPr>
          <p:spPr>
            <a:xfrm>
              <a:off x="9710760" y="1080130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98" name="Google Shape;1398;p43"/>
            <p:cNvSpPr/>
            <p:nvPr/>
          </p:nvSpPr>
          <p:spPr>
            <a:xfrm>
              <a:off x="9296320" y="108010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399" name="Google Shape;1399;p43"/>
            <p:cNvSpPr/>
            <p:nvPr/>
          </p:nvSpPr>
          <p:spPr>
            <a:xfrm>
              <a:off x="8881881" y="1080102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00" name="Google Shape;1400;p43"/>
            <p:cNvSpPr/>
            <p:nvPr/>
          </p:nvSpPr>
          <p:spPr>
            <a:xfrm>
              <a:off x="9710760" y="1459554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01" name="Google Shape;1401;p43"/>
            <p:cNvSpPr/>
            <p:nvPr/>
          </p:nvSpPr>
          <p:spPr>
            <a:xfrm>
              <a:off x="9296320" y="145951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02" name="Google Shape;1402;p43"/>
            <p:cNvSpPr/>
            <p:nvPr/>
          </p:nvSpPr>
          <p:spPr>
            <a:xfrm>
              <a:off x="8881881" y="1459513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03" name="Google Shape;1403;p43"/>
            <p:cNvSpPr/>
            <p:nvPr/>
          </p:nvSpPr>
          <p:spPr>
            <a:xfrm>
              <a:off x="9296320" y="700706"/>
              <a:ext cx="51300" cy="513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Split Grey">
  <p:cSld name="Content - Split Grey">
    <p:spTree>
      <p:nvGrpSpPr>
        <p:cNvPr id="1404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p44"/>
          <p:cNvSpPr/>
          <p:nvPr/>
        </p:nvSpPr>
        <p:spPr>
          <a:xfrm>
            <a:off x="0" y="6456273"/>
            <a:ext cx="12192000" cy="401700"/>
          </a:xfrm>
          <a:prstGeom prst="rect">
            <a:avLst/>
          </a:prstGeom>
          <a:solidFill>
            <a:srgbClr val="224F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406" name="Google Shape;1406;p44"/>
          <p:cNvSpPr/>
          <p:nvPr/>
        </p:nvSpPr>
        <p:spPr>
          <a:xfrm>
            <a:off x="0" y="0"/>
            <a:ext cx="6096000" cy="645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407" name="Google Shape;1407;p44"/>
          <p:cNvSpPr/>
          <p:nvPr/>
        </p:nvSpPr>
        <p:spPr>
          <a:xfrm>
            <a:off x="0" y="6456273"/>
            <a:ext cx="12192000" cy="401700"/>
          </a:xfrm>
          <a:prstGeom prst="rect">
            <a:avLst/>
          </a:prstGeom>
          <a:solidFill>
            <a:srgbClr val="224F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408" name="Google Shape;1408;p44"/>
          <p:cNvSpPr txBox="1"/>
          <p:nvPr>
            <p:ph type="title"/>
          </p:nvPr>
        </p:nvSpPr>
        <p:spPr>
          <a:xfrm>
            <a:off x="251173" y="827956"/>
            <a:ext cx="51561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ork Sans"/>
              <a:buNone/>
              <a:defRPr b="1" i="0" sz="3200"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409" name="Google Shape;1409;p44"/>
          <p:cNvSpPr txBox="1"/>
          <p:nvPr>
            <p:ph idx="11" type="ftr"/>
          </p:nvPr>
        </p:nvSpPr>
        <p:spPr>
          <a:xfrm>
            <a:off x="4038600" y="647391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410" name="Google Shape;1410;p44"/>
          <p:cNvSpPr txBox="1"/>
          <p:nvPr>
            <p:ph idx="12" type="sldNum"/>
          </p:nvPr>
        </p:nvSpPr>
        <p:spPr>
          <a:xfrm>
            <a:off x="280782" y="647457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411" name="Google Shape;1411;p44"/>
          <p:cNvGrpSpPr/>
          <p:nvPr/>
        </p:nvGrpSpPr>
        <p:grpSpPr>
          <a:xfrm>
            <a:off x="11254145" y="6577492"/>
            <a:ext cx="657225" cy="136898"/>
            <a:chOff x="238125" y="1729525"/>
            <a:chExt cx="7143750" cy="1488025"/>
          </a:xfrm>
        </p:grpSpPr>
        <p:sp>
          <p:nvSpPr>
            <p:cNvPr id="1412" name="Google Shape;1412;p44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13" name="Google Shape;1413;p44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14" name="Google Shape;1414;p44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15" name="Google Shape;1415;p44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16" name="Google Shape;1416;p44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17" name="Google Shape;1417;p44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18" name="Google Shape;1418;p44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Scale VP">
  <p:cSld name="Title Slide - Scale VP">
    <p:bg>
      <p:bgPr>
        <a:solidFill>
          <a:schemeClr val="dk2"/>
        </a:solidFill>
      </p:bgPr>
    </p:bg>
    <p:spTree>
      <p:nvGrpSpPr>
        <p:cNvPr id="1419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p45"/>
          <p:cNvSpPr txBox="1"/>
          <p:nvPr>
            <p:ph idx="1" type="subTitle"/>
          </p:nvPr>
        </p:nvSpPr>
        <p:spPr>
          <a:xfrm>
            <a:off x="1524001" y="4083394"/>
            <a:ext cx="9144000" cy="7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i="0" sz="2400">
                <a:latin typeface="Work Sans"/>
                <a:ea typeface="Work Sans"/>
                <a:cs typeface="Work Sans"/>
                <a:sym typeface="Work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grpSp>
        <p:nvGrpSpPr>
          <p:cNvPr id="1421" name="Google Shape;1421;p45"/>
          <p:cNvGrpSpPr/>
          <p:nvPr/>
        </p:nvGrpSpPr>
        <p:grpSpPr>
          <a:xfrm>
            <a:off x="3412112" y="2186600"/>
            <a:ext cx="5377815" cy="1698279"/>
            <a:chOff x="238125" y="1729525"/>
            <a:chExt cx="7143750" cy="2255950"/>
          </a:xfrm>
        </p:grpSpPr>
        <p:sp>
          <p:nvSpPr>
            <p:cNvPr id="1422" name="Google Shape;1422;p45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23" name="Google Shape;1423;p45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24" name="Google Shape;1424;p45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25" name="Google Shape;1425;p45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26" name="Google Shape;1426;p45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27" name="Google Shape;1427;p45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28" name="Google Shape;1428;p45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29" name="Google Shape;1429;p45"/>
            <p:cNvSpPr/>
            <p:nvPr/>
          </p:nvSpPr>
          <p:spPr>
            <a:xfrm>
              <a:off x="289500" y="3488525"/>
              <a:ext cx="485700" cy="489925"/>
            </a:xfrm>
            <a:custGeom>
              <a:rect b="b" l="l" r="r" t="t"/>
              <a:pathLst>
                <a:path extrusionOk="0" h="19597" w="19428">
                  <a:moveTo>
                    <a:pt x="0" y="0"/>
                  </a:moveTo>
                  <a:lnTo>
                    <a:pt x="8109" y="19596"/>
                  </a:lnTo>
                  <a:lnTo>
                    <a:pt x="11263" y="19596"/>
                  </a:lnTo>
                  <a:lnTo>
                    <a:pt x="19428" y="0"/>
                  </a:lnTo>
                  <a:lnTo>
                    <a:pt x="15204" y="0"/>
                  </a:lnTo>
                  <a:lnTo>
                    <a:pt x="9714" y="13768"/>
                  </a:lnTo>
                  <a:lnTo>
                    <a:pt x="4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30" name="Google Shape;1430;p45"/>
            <p:cNvSpPr/>
            <p:nvPr/>
          </p:nvSpPr>
          <p:spPr>
            <a:xfrm>
              <a:off x="832200" y="3488525"/>
              <a:ext cx="357600" cy="489925"/>
            </a:xfrm>
            <a:custGeom>
              <a:rect b="b" l="l" r="r" t="t"/>
              <a:pathLst>
                <a:path extrusionOk="0" h="19597" w="14304">
                  <a:moveTo>
                    <a:pt x="0" y="0"/>
                  </a:moveTo>
                  <a:lnTo>
                    <a:pt x="0" y="19596"/>
                  </a:lnTo>
                  <a:lnTo>
                    <a:pt x="14303" y="19596"/>
                  </a:lnTo>
                  <a:lnTo>
                    <a:pt x="14303" y="16246"/>
                  </a:lnTo>
                  <a:lnTo>
                    <a:pt x="3970" y="16246"/>
                  </a:lnTo>
                  <a:lnTo>
                    <a:pt x="3970" y="11206"/>
                  </a:lnTo>
                  <a:lnTo>
                    <a:pt x="13261" y="11206"/>
                  </a:lnTo>
                  <a:lnTo>
                    <a:pt x="13261" y="7968"/>
                  </a:lnTo>
                  <a:lnTo>
                    <a:pt x="3970" y="7968"/>
                  </a:lnTo>
                  <a:lnTo>
                    <a:pt x="3970" y="3351"/>
                  </a:lnTo>
                  <a:lnTo>
                    <a:pt x="14162" y="3351"/>
                  </a:lnTo>
                  <a:lnTo>
                    <a:pt x="14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31" name="Google Shape;1431;p45"/>
            <p:cNvSpPr/>
            <p:nvPr/>
          </p:nvSpPr>
          <p:spPr>
            <a:xfrm>
              <a:off x="1275650" y="3488525"/>
              <a:ext cx="426575" cy="489925"/>
            </a:xfrm>
            <a:custGeom>
              <a:rect b="b" l="l" r="r" t="t"/>
              <a:pathLst>
                <a:path extrusionOk="0" h="19597" w="17063">
                  <a:moveTo>
                    <a:pt x="0" y="0"/>
                  </a:moveTo>
                  <a:lnTo>
                    <a:pt x="0" y="19596"/>
                  </a:lnTo>
                  <a:lnTo>
                    <a:pt x="3998" y="19596"/>
                  </a:lnTo>
                  <a:lnTo>
                    <a:pt x="3998" y="6955"/>
                  </a:lnTo>
                  <a:lnTo>
                    <a:pt x="14219" y="19596"/>
                  </a:lnTo>
                  <a:lnTo>
                    <a:pt x="17062" y="19596"/>
                  </a:lnTo>
                  <a:lnTo>
                    <a:pt x="17062" y="0"/>
                  </a:lnTo>
                  <a:lnTo>
                    <a:pt x="13064" y="0"/>
                  </a:lnTo>
                  <a:lnTo>
                    <a:pt x="13064" y="12698"/>
                  </a:lnTo>
                  <a:lnTo>
                    <a:pt x="27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32" name="Google Shape;1432;p45"/>
            <p:cNvSpPr/>
            <p:nvPr/>
          </p:nvSpPr>
          <p:spPr>
            <a:xfrm>
              <a:off x="1759925" y="3488525"/>
              <a:ext cx="427275" cy="489925"/>
            </a:xfrm>
            <a:custGeom>
              <a:rect b="b" l="l" r="r" t="t"/>
              <a:pathLst>
                <a:path extrusionOk="0" h="19597" w="17091">
                  <a:moveTo>
                    <a:pt x="0" y="0"/>
                  </a:moveTo>
                  <a:lnTo>
                    <a:pt x="0" y="3379"/>
                  </a:lnTo>
                  <a:lnTo>
                    <a:pt x="6532" y="3379"/>
                  </a:lnTo>
                  <a:lnTo>
                    <a:pt x="6532" y="19596"/>
                  </a:lnTo>
                  <a:lnTo>
                    <a:pt x="10530" y="19596"/>
                  </a:lnTo>
                  <a:lnTo>
                    <a:pt x="10530" y="3379"/>
                  </a:lnTo>
                  <a:lnTo>
                    <a:pt x="17091" y="3379"/>
                  </a:lnTo>
                  <a:lnTo>
                    <a:pt x="170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33" name="Google Shape;1433;p45"/>
            <p:cNvSpPr/>
            <p:nvPr/>
          </p:nvSpPr>
          <p:spPr>
            <a:xfrm>
              <a:off x="2241375" y="3488525"/>
              <a:ext cx="416725" cy="496950"/>
            </a:xfrm>
            <a:custGeom>
              <a:rect b="b" l="l" r="r" t="t"/>
              <a:pathLst>
                <a:path extrusionOk="0" h="19878" w="16669">
                  <a:moveTo>
                    <a:pt x="1" y="0"/>
                  </a:moveTo>
                  <a:lnTo>
                    <a:pt x="1" y="12023"/>
                  </a:lnTo>
                  <a:lnTo>
                    <a:pt x="29" y="12586"/>
                  </a:lnTo>
                  <a:lnTo>
                    <a:pt x="57" y="13121"/>
                  </a:lnTo>
                  <a:lnTo>
                    <a:pt x="141" y="13656"/>
                  </a:lnTo>
                  <a:lnTo>
                    <a:pt x="282" y="14162"/>
                  </a:lnTo>
                  <a:lnTo>
                    <a:pt x="423" y="14669"/>
                  </a:lnTo>
                  <a:lnTo>
                    <a:pt x="620" y="15148"/>
                  </a:lnTo>
                  <a:lnTo>
                    <a:pt x="817" y="15598"/>
                  </a:lnTo>
                  <a:lnTo>
                    <a:pt x="1070" y="16049"/>
                  </a:lnTo>
                  <a:lnTo>
                    <a:pt x="1352" y="16499"/>
                  </a:lnTo>
                  <a:lnTo>
                    <a:pt x="1662" y="16894"/>
                  </a:lnTo>
                  <a:lnTo>
                    <a:pt x="2000" y="17288"/>
                  </a:lnTo>
                  <a:lnTo>
                    <a:pt x="2366" y="17654"/>
                  </a:lnTo>
                  <a:lnTo>
                    <a:pt x="2760" y="17992"/>
                  </a:lnTo>
                  <a:lnTo>
                    <a:pt x="3154" y="18301"/>
                  </a:lnTo>
                  <a:lnTo>
                    <a:pt x="3576" y="18583"/>
                  </a:lnTo>
                  <a:lnTo>
                    <a:pt x="4055" y="18864"/>
                  </a:lnTo>
                  <a:lnTo>
                    <a:pt x="4534" y="19090"/>
                  </a:lnTo>
                  <a:lnTo>
                    <a:pt x="5012" y="19315"/>
                  </a:lnTo>
                  <a:lnTo>
                    <a:pt x="5547" y="19484"/>
                  </a:lnTo>
                  <a:lnTo>
                    <a:pt x="6054" y="19625"/>
                  </a:lnTo>
                  <a:lnTo>
                    <a:pt x="6617" y="19737"/>
                  </a:lnTo>
                  <a:lnTo>
                    <a:pt x="7180" y="19822"/>
                  </a:lnTo>
                  <a:lnTo>
                    <a:pt x="7771" y="19850"/>
                  </a:lnTo>
                  <a:lnTo>
                    <a:pt x="8363" y="19878"/>
                  </a:lnTo>
                  <a:lnTo>
                    <a:pt x="8954" y="19850"/>
                  </a:lnTo>
                  <a:lnTo>
                    <a:pt x="9545" y="19822"/>
                  </a:lnTo>
                  <a:lnTo>
                    <a:pt x="10108" y="19737"/>
                  </a:lnTo>
                  <a:lnTo>
                    <a:pt x="10671" y="19625"/>
                  </a:lnTo>
                  <a:lnTo>
                    <a:pt x="11178" y="19484"/>
                  </a:lnTo>
                  <a:lnTo>
                    <a:pt x="11685" y="19315"/>
                  </a:lnTo>
                  <a:lnTo>
                    <a:pt x="12192" y="19090"/>
                  </a:lnTo>
                  <a:lnTo>
                    <a:pt x="12670" y="18864"/>
                  </a:lnTo>
                  <a:lnTo>
                    <a:pt x="13121" y="18583"/>
                  </a:lnTo>
                  <a:lnTo>
                    <a:pt x="13543" y="18301"/>
                  </a:lnTo>
                  <a:lnTo>
                    <a:pt x="13937" y="17992"/>
                  </a:lnTo>
                  <a:lnTo>
                    <a:pt x="14332" y="17654"/>
                  </a:lnTo>
                  <a:lnTo>
                    <a:pt x="14670" y="17288"/>
                  </a:lnTo>
                  <a:lnTo>
                    <a:pt x="15007" y="16922"/>
                  </a:lnTo>
                  <a:lnTo>
                    <a:pt x="15317" y="16499"/>
                  </a:lnTo>
                  <a:lnTo>
                    <a:pt x="15599" y="16077"/>
                  </a:lnTo>
                  <a:lnTo>
                    <a:pt x="15852" y="15627"/>
                  </a:lnTo>
                  <a:lnTo>
                    <a:pt x="16077" y="15148"/>
                  </a:lnTo>
                  <a:lnTo>
                    <a:pt x="16246" y="14669"/>
                  </a:lnTo>
                  <a:lnTo>
                    <a:pt x="16415" y="14191"/>
                  </a:lnTo>
                  <a:lnTo>
                    <a:pt x="16528" y="13684"/>
                  </a:lnTo>
                  <a:lnTo>
                    <a:pt x="16612" y="13149"/>
                  </a:lnTo>
                  <a:lnTo>
                    <a:pt x="16669" y="12614"/>
                  </a:lnTo>
                  <a:lnTo>
                    <a:pt x="16669" y="12051"/>
                  </a:lnTo>
                  <a:lnTo>
                    <a:pt x="16669" y="0"/>
                  </a:lnTo>
                  <a:lnTo>
                    <a:pt x="12670" y="0"/>
                  </a:lnTo>
                  <a:lnTo>
                    <a:pt x="12670" y="12163"/>
                  </a:lnTo>
                  <a:lnTo>
                    <a:pt x="12670" y="12473"/>
                  </a:lnTo>
                  <a:lnTo>
                    <a:pt x="12642" y="12783"/>
                  </a:lnTo>
                  <a:lnTo>
                    <a:pt x="12586" y="13064"/>
                  </a:lnTo>
                  <a:lnTo>
                    <a:pt x="12530" y="13346"/>
                  </a:lnTo>
                  <a:lnTo>
                    <a:pt x="12445" y="13628"/>
                  </a:lnTo>
                  <a:lnTo>
                    <a:pt x="12361" y="13881"/>
                  </a:lnTo>
                  <a:lnTo>
                    <a:pt x="12248" y="14134"/>
                  </a:lnTo>
                  <a:lnTo>
                    <a:pt x="12107" y="14388"/>
                  </a:lnTo>
                  <a:lnTo>
                    <a:pt x="11967" y="14613"/>
                  </a:lnTo>
                  <a:lnTo>
                    <a:pt x="11798" y="14838"/>
                  </a:lnTo>
                  <a:lnTo>
                    <a:pt x="11629" y="15035"/>
                  </a:lnTo>
                  <a:lnTo>
                    <a:pt x="11432" y="15232"/>
                  </a:lnTo>
                  <a:lnTo>
                    <a:pt x="11235" y="15401"/>
                  </a:lnTo>
                  <a:lnTo>
                    <a:pt x="11037" y="15570"/>
                  </a:lnTo>
                  <a:lnTo>
                    <a:pt x="10812" y="15711"/>
                  </a:lnTo>
                  <a:lnTo>
                    <a:pt x="10587" y="15852"/>
                  </a:lnTo>
                  <a:lnTo>
                    <a:pt x="10334" y="15964"/>
                  </a:lnTo>
                  <a:lnTo>
                    <a:pt x="10080" y="16077"/>
                  </a:lnTo>
                  <a:lnTo>
                    <a:pt x="9799" y="16161"/>
                  </a:lnTo>
                  <a:lnTo>
                    <a:pt x="9545" y="16246"/>
                  </a:lnTo>
                  <a:lnTo>
                    <a:pt x="9264" y="16302"/>
                  </a:lnTo>
                  <a:lnTo>
                    <a:pt x="8954" y="16330"/>
                  </a:lnTo>
                  <a:lnTo>
                    <a:pt x="8363" y="16359"/>
                  </a:lnTo>
                  <a:lnTo>
                    <a:pt x="7743" y="16330"/>
                  </a:lnTo>
                  <a:lnTo>
                    <a:pt x="7462" y="16302"/>
                  </a:lnTo>
                  <a:lnTo>
                    <a:pt x="7180" y="16246"/>
                  </a:lnTo>
                  <a:lnTo>
                    <a:pt x="6899" y="16161"/>
                  </a:lnTo>
                  <a:lnTo>
                    <a:pt x="6645" y="16077"/>
                  </a:lnTo>
                  <a:lnTo>
                    <a:pt x="6364" y="15964"/>
                  </a:lnTo>
                  <a:lnTo>
                    <a:pt x="6110" y="15852"/>
                  </a:lnTo>
                  <a:lnTo>
                    <a:pt x="5885" y="15711"/>
                  </a:lnTo>
                  <a:lnTo>
                    <a:pt x="5632" y="15570"/>
                  </a:lnTo>
                  <a:lnTo>
                    <a:pt x="5435" y="15401"/>
                  </a:lnTo>
                  <a:lnTo>
                    <a:pt x="5209" y="15232"/>
                  </a:lnTo>
                  <a:lnTo>
                    <a:pt x="5040" y="15035"/>
                  </a:lnTo>
                  <a:lnTo>
                    <a:pt x="4843" y="14838"/>
                  </a:lnTo>
                  <a:lnTo>
                    <a:pt x="4702" y="14613"/>
                  </a:lnTo>
                  <a:lnTo>
                    <a:pt x="4534" y="14388"/>
                  </a:lnTo>
                  <a:lnTo>
                    <a:pt x="4421" y="14134"/>
                  </a:lnTo>
                  <a:lnTo>
                    <a:pt x="4280" y="13881"/>
                  </a:lnTo>
                  <a:lnTo>
                    <a:pt x="4196" y="13628"/>
                  </a:lnTo>
                  <a:lnTo>
                    <a:pt x="4111" y="13346"/>
                  </a:lnTo>
                  <a:lnTo>
                    <a:pt x="4055" y="13064"/>
                  </a:lnTo>
                  <a:lnTo>
                    <a:pt x="3999" y="12755"/>
                  </a:lnTo>
                  <a:lnTo>
                    <a:pt x="3970" y="12445"/>
                  </a:lnTo>
                  <a:lnTo>
                    <a:pt x="3970" y="12135"/>
                  </a:lnTo>
                  <a:lnTo>
                    <a:pt x="39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34" name="Google Shape;1434;p45"/>
            <p:cNvSpPr/>
            <p:nvPr/>
          </p:nvSpPr>
          <p:spPr>
            <a:xfrm>
              <a:off x="2759425" y="3488525"/>
              <a:ext cx="401250" cy="489925"/>
            </a:xfrm>
            <a:custGeom>
              <a:rect b="b" l="l" r="r" t="t"/>
              <a:pathLst>
                <a:path extrusionOk="0" h="19597" w="16050">
                  <a:moveTo>
                    <a:pt x="7687" y="3097"/>
                  </a:moveTo>
                  <a:lnTo>
                    <a:pt x="8053" y="3126"/>
                  </a:lnTo>
                  <a:lnTo>
                    <a:pt x="8391" y="3154"/>
                  </a:lnTo>
                  <a:lnTo>
                    <a:pt x="8701" y="3210"/>
                  </a:lnTo>
                  <a:lnTo>
                    <a:pt x="8983" y="3294"/>
                  </a:lnTo>
                  <a:lnTo>
                    <a:pt x="9264" y="3407"/>
                  </a:lnTo>
                  <a:lnTo>
                    <a:pt x="9517" y="3520"/>
                  </a:lnTo>
                  <a:lnTo>
                    <a:pt x="9743" y="3689"/>
                  </a:lnTo>
                  <a:lnTo>
                    <a:pt x="9968" y="3858"/>
                  </a:lnTo>
                  <a:lnTo>
                    <a:pt x="10137" y="4055"/>
                  </a:lnTo>
                  <a:lnTo>
                    <a:pt x="10306" y="4280"/>
                  </a:lnTo>
                  <a:lnTo>
                    <a:pt x="10447" y="4505"/>
                  </a:lnTo>
                  <a:lnTo>
                    <a:pt x="10559" y="4730"/>
                  </a:lnTo>
                  <a:lnTo>
                    <a:pt x="10644" y="4984"/>
                  </a:lnTo>
                  <a:lnTo>
                    <a:pt x="10728" y="5237"/>
                  </a:lnTo>
                  <a:lnTo>
                    <a:pt x="10756" y="5491"/>
                  </a:lnTo>
                  <a:lnTo>
                    <a:pt x="10756" y="5772"/>
                  </a:lnTo>
                  <a:lnTo>
                    <a:pt x="10756" y="6082"/>
                  </a:lnTo>
                  <a:lnTo>
                    <a:pt x="10728" y="6363"/>
                  </a:lnTo>
                  <a:lnTo>
                    <a:pt x="10644" y="6645"/>
                  </a:lnTo>
                  <a:lnTo>
                    <a:pt x="10559" y="6898"/>
                  </a:lnTo>
                  <a:lnTo>
                    <a:pt x="10447" y="7124"/>
                  </a:lnTo>
                  <a:lnTo>
                    <a:pt x="10306" y="7349"/>
                  </a:lnTo>
                  <a:lnTo>
                    <a:pt x="10137" y="7546"/>
                  </a:lnTo>
                  <a:lnTo>
                    <a:pt x="9968" y="7743"/>
                  </a:lnTo>
                  <a:lnTo>
                    <a:pt x="9743" y="7912"/>
                  </a:lnTo>
                  <a:lnTo>
                    <a:pt x="9517" y="8053"/>
                  </a:lnTo>
                  <a:lnTo>
                    <a:pt x="9264" y="8165"/>
                  </a:lnTo>
                  <a:lnTo>
                    <a:pt x="8983" y="8278"/>
                  </a:lnTo>
                  <a:lnTo>
                    <a:pt x="8701" y="8362"/>
                  </a:lnTo>
                  <a:lnTo>
                    <a:pt x="8391" y="8419"/>
                  </a:lnTo>
                  <a:lnTo>
                    <a:pt x="8053" y="8447"/>
                  </a:lnTo>
                  <a:lnTo>
                    <a:pt x="3999" y="8447"/>
                  </a:lnTo>
                  <a:lnTo>
                    <a:pt x="3999" y="3097"/>
                  </a:lnTo>
                  <a:close/>
                  <a:moveTo>
                    <a:pt x="1" y="0"/>
                  </a:moveTo>
                  <a:lnTo>
                    <a:pt x="1" y="19596"/>
                  </a:lnTo>
                  <a:lnTo>
                    <a:pt x="3999" y="19596"/>
                  </a:lnTo>
                  <a:lnTo>
                    <a:pt x="3999" y="11403"/>
                  </a:lnTo>
                  <a:lnTo>
                    <a:pt x="4675" y="11403"/>
                  </a:lnTo>
                  <a:lnTo>
                    <a:pt x="11235" y="19596"/>
                  </a:lnTo>
                  <a:lnTo>
                    <a:pt x="16050" y="19596"/>
                  </a:lnTo>
                  <a:lnTo>
                    <a:pt x="9180" y="11347"/>
                  </a:lnTo>
                  <a:lnTo>
                    <a:pt x="9827" y="11234"/>
                  </a:lnTo>
                  <a:lnTo>
                    <a:pt x="10418" y="11094"/>
                  </a:lnTo>
                  <a:lnTo>
                    <a:pt x="10982" y="10925"/>
                  </a:lnTo>
                  <a:lnTo>
                    <a:pt x="11517" y="10699"/>
                  </a:lnTo>
                  <a:lnTo>
                    <a:pt x="11883" y="10502"/>
                  </a:lnTo>
                  <a:lnTo>
                    <a:pt x="12249" y="10305"/>
                  </a:lnTo>
                  <a:lnTo>
                    <a:pt x="12558" y="10080"/>
                  </a:lnTo>
                  <a:lnTo>
                    <a:pt x="12868" y="9855"/>
                  </a:lnTo>
                  <a:lnTo>
                    <a:pt x="13150" y="9601"/>
                  </a:lnTo>
                  <a:lnTo>
                    <a:pt x="13403" y="9320"/>
                  </a:lnTo>
                  <a:lnTo>
                    <a:pt x="13656" y="9038"/>
                  </a:lnTo>
                  <a:lnTo>
                    <a:pt x="13882" y="8728"/>
                  </a:lnTo>
                  <a:lnTo>
                    <a:pt x="14079" y="8391"/>
                  </a:lnTo>
                  <a:lnTo>
                    <a:pt x="14248" y="8053"/>
                  </a:lnTo>
                  <a:lnTo>
                    <a:pt x="14388" y="7715"/>
                  </a:lnTo>
                  <a:lnTo>
                    <a:pt x="14501" y="7349"/>
                  </a:lnTo>
                  <a:lnTo>
                    <a:pt x="14585" y="6955"/>
                  </a:lnTo>
                  <a:lnTo>
                    <a:pt x="14670" y="6561"/>
                  </a:lnTo>
                  <a:lnTo>
                    <a:pt x="14698" y="6138"/>
                  </a:lnTo>
                  <a:lnTo>
                    <a:pt x="14698" y="5716"/>
                  </a:lnTo>
                  <a:lnTo>
                    <a:pt x="14698" y="5322"/>
                  </a:lnTo>
                  <a:lnTo>
                    <a:pt x="14670" y="4899"/>
                  </a:lnTo>
                  <a:lnTo>
                    <a:pt x="14585" y="4533"/>
                  </a:lnTo>
                  <a:lnTo>
                    <a:pt x="14501" y="4139"/>
                  </a:lnTo>
                  <a:lnTo>
                    <a:pt x="14388" y="3773"/>
                  </a:lnTo>
                  <a:lnTo>
                    <a:pt x="14248" y="3435"/>
                  </a:lnTo>
                  <a:lnTo>
                    <a:pt x="14079" y="3097"/>
                  </a:lnTo>
                  <a:lnTo>
                    <a:pt x="13882" y="2760"/>
                  </a:lnTo>
                  <a:lnTo>
                    <a:pt x="13656" y="2450"/>
                  </a:lnTo>
                  <a:lnTo>
                    <a:pt x="13431" y="2168"/>
                  </a:lnTo>
                  <a:lnTo>
                    <a:pt x="13150" y="1887"/>
                  </a:lnTo>
                  <a:lnTo>
                    <a:pt x="12868" y="1633"/>
                  </a:lnTo>
                  <a:lnTo>
                    <a:pt x="12586" y="1380"/>
                  </a:lnTo>
                  <a:lnTo>
                    <a:pt x="12249" y="1155"/>
                  </a:lnTo>
                  <a:lnTo>
                    <a:pt x="11911" y="929"/>
                  </a:lnTo>
                  <a:lnTo>
                    <a:pt x="11545" y="761"/>
                  </a:lnTo>
                  <a:lnTo>
                    <a:pt x="11151" y="563"/>
                  </a:lnTo>
                  <a:lnTo>
                    <a:pt x="10756" y="423"/>
                  </a:lnTo>
                  <a:lnTo>
                    <a:pt x="10334" y="310"/>
                  </a:lnTo>
                  <a:lnTo>
                    <a:pt x="9912" y="197"/>
                  </a:lnTo>
                  <a:lnTo>
                    <a:pt x="9461" y="113"/>
                  </a:lnTo>
                  <a:lnTo>
                    <a:pt x="9011" y="57"/>
                  </a:lnTo>
                  <a:lnTo>
                    <a:pt x="8532" y="28"/>
                  </a:lnTo>
                  <a:lnTo>
                    <a:pt x="80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35" name="Google Shape;1435;p45"/>
            <p:cNvSpPr/>
            <p:nvPr/>
          </p:nvSpPr>
          <p:spPr>
            <a:xfrm>
              <a:off x="3219775" y="3488525"/>
              <a:ext cx="356900" cy="489925"/>
            </a:xfrm>
            <a:custGeom>
              <a:rect b="b" l="l" r="r" t="t"/>
              <a:pathLst>
                <a:path extrusionOk="0" h="19597" w="14276">
                  <a:moveTo>
                    <a:pt x="1" y="0"/>
                  </a:moveTo>
                  <a:lnTo>
                    <a:pt x="1" y="19596"/>
                  </a:lnTo>
                  <a:lnTo>
                    <a:pt x="14275" y="19596"/>
                  </a:lnTo>
                  <a:lnTo>
                    <a:pt x="14275" y="16246"/>
                  </a:lnTo>
                  <a:lnTo>
                    <a:pt x="3971" y="16246"/>
                  </a:lnTo>
                  <a:lnTo>
                    <a:pt x="3971" y="11206"/>
                  </a:lnTo>
                  <a:lnTo>
                    <a:pt x="13262" y="11206"/>
                  </a:lnTo>
                  <a:lnTo>
                    <a:pt x="13262" y="7968"/>
                  </a:lnTo>
                  <a:lnTo>
                    <a:pt x="3971" y="7968"/>
                  </a:lnTo>
                  <a:lnTo>
                    <a:pt x="3971" y="3351"/>
                  </a:lnTo>
                  <a:lnTo>
                    <a:pt x="14135" y="3351"/>
                  </a:lnTo>
                  <a:lnTo>
                    <a:pt x="14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36" name="Google Shape;1436;p45"/>
            <p:cNvSpPr/>
            <p:nvPr/>
          </p:nvSpPr>
          <p:spPr>
            <a:xfrm>
              <a:off x="3801900" y="3488525"/>
              <a:ext cx="374475" cy="489925"/>
            </a:xfrm>
            <a:custGeom>
              <a:rect b="b" l="l" r="r" t="t"/>
              <a:pathLst>
                <a:path extrusionOk="0" h="19597" w="14979">
                  <a:moveTo>
                    <a:pt x="7687" y="3097"/>
                  </a:moveTo>
                  <a:lnTo>
                    <a:pt x="8137" y="3126"/>
                  </a:lnTo>
                  <a:lnTo>
                    <a:pt x="8559" y="3182"/>
                  </a:lnTo>
                  <a:lnTo>
                    <a:pt x="8982" y="3294"/>
                  </a:lnTo>
                  <a:lnTo>
                    <a:pt x="9376" y="3463"/>
                  </a:lnTo>
                  <a:lnTo>
                    <a:pt x="9742" y="3661"/>
                  </a:lnTo>
                  <a:lnTo>
                    <a:pt x="10052" y="3914"/>
                  </a:lnTo>
                  <a:lnTo>
                    <a:pt x="10333" y="4195"/>
                  </a:lnTo>
                  <a:lnTo>
                    <a:pt x="10559" y="4533"/>
                  </a:lnTo>
                  <a:lnTo>
                    <a:pt x="10756" y="4899"/>
                  </a:lnTo>
                  <a:lnTo>
                    <a:pt x="10896" y="5294"/>
                  </a:lnTo>
                  <a:lnTo>
                    <a:pt x="10981" y="5716"/>
                  </a:lnTo>
                  <a:lnTo>
                    <a:pt x="11009" y="6166"/>
                  </a:lnTo>
                  <a:lnTo>
                    <a:pt x="10981" y="6645"/>
                  </a:lnTo>
                  <a:lnTo>
                    <a:pt x="10896" y="7067"/>
                  </a:lnTo>
                  <a:lnTo>
                    <a:pt x="10756" y="7461"/>
                  </a:lnTo>
                  <a:lnTo>
                    <a:pt x="10559" y="7828"/>
                  </a:lnTo>
                  <a:lnTo>
                    <a:pt x="10333" y="8137"/>
                  </a:lnTo>
                  <a:lnTo>
                    <a:pt x="10052" y="8419"/>
                  </a:lnTo>
                  <a:lnTo>
                    <a:pt x="9742" y="8672"/>
                  </a:lnTo>
                  <a:lnTo>
                    <a:pt x="9376" y="8869"/>
                  </a:lnTo>
                  <a:lnTo>
                    <a:pt x="8982" y="9038"/>
                  </a:lnTo>
                  <a:lnTo>
                    <a:pt x="8559" y="9151"/>
                  </a:lnTo>
                  <a:lnTo>
                    <a:pt x="8137" y="9207"/>
                  </a:lnTo>
                  <a:lnTo>
                    <a:pt x="7687" y="9235"/>
                  </a:lnTo>
                  <a:lnTo>
                    <a:pt x="3970" y="9235"/>
                  </a:lnTo>
                  <a:lnTo>
                    <a:pt x="3970" y="3097"/>
                  </a:lnTo>
                  <a:close/>
                  <a:moveTo>
                    <a:pt x="0" y="0"/>
                  </a:moveTo>
                  <a:lnTo>
                    <a:pt x="0" y="19596"/>
                  </a:lnTo>
                  <a:lnTo>
                    <a:pt x="3970" y="19596"/>
                  </a:lnTo>
                  <a:lnTo>
                    <a:pt x="3970" y="12332"/>
                  </a:lnTo>
                  <a:lnTo>
                    <a:pt x="8081" y="12332"/>
                  </a:lnTo>
                  <a:lnTo>
                    <a:pt x="8559" y="12304"/>
                  </a:lnTo>
                  <a:lnTo>
                    <a:pt x="9038" y="12276"/>
                  </a:lnTo>
                  <a:lnTo>
                    <a:pt x="9489" y="12220"/>
                  </a:lnTo>
                  <a:lnTo>
                    <a:pt x="9939" y="12135"/>
                  </a:lnTo>
                  <a:lnTo>
                    <a:pt x="10361" y="12023"/>
                  </a:lnTo>
                  <a:lnTo>
                    <a:pt x="10784" y="11910"/>
                  </a:lnTo>
                  <a:lnTo>
                    <a:pt x="11206" y="11741"/>
                  </a:lnTo>
                  <a:lnTo>
                    <a:pt x="11600" y="11572"/>
                  </a:lnTo>
                  <a:lnTo>
                    <a:pt x="11994" y="11375"/>
                  </a:lnTo>
                  <a:lnTo>
                    <a:pt x="12332" y="11150"/>
                  </a:lnTo>
                  <a:lnTo>
                    <a:pt x="12670" y="10925"/>
                  </a:lnTo>
                  <a:lnTo>
                    <a:pt x="13008" y="10671"/>
                  </a:lnTo>
                  <a:lnTo>
                    <a:pt x="13290" y="10390"/>
                  </a:lnTo>
                  <a:lnTo>
                    <a:pt x="13571" y="10080"/>
                  </a:lnTo>
                  <a:lnTo>
                    <a:pt x="13825" y="9770"/>
                  </a:lnTo>
                  <a:lnTo>
                    <a:pt x="14078" y="9432"/>
                  </a:lnTo>
                  <a:lnTo>
                    <a:pt x="14275" y="9094"/>
                  </a:lnTo>
                  <a:lnTo>
                    <a:pt x="14472" y="8728"/>
                  </a:lnTo>
                  <a:lnTo>
                    <a:pt x="14613" y="8334"/>
                  </a:lnTo>
                  <a:lnTo>
                    <a:pt x="14754" y="7940"/>
                  </a:lnTo>
                  <a:lnTo>
                    <a:pt x="14838" y="7518"/>
                  </a:lnTo>
                  <a:lnTo>
                    <a:pt x="14923" y="7095"/>
                  </a:lnTo>
                  <a:lnTo>
                    <a:pt x="14951" y="6645"/>
                  </a:lnTo>
                  <a:lnTo>
                    <a:pt x="14979" y="6166"/>
                  </a:lnTo>
                  <a:lnTo>
                    <a:pt x="14951" y="5688"/>
                  </a:lnTo>
                  <a:lnTo>
                    <a:pt x="14923" y="5265"/>
                  </a:lnTo>
                  <a:lnTo>
                    <a:pt x="14838" y="4815"/>
                  </a:lnTo>
                  <a:lnTo>
                    <a:pt x="14754" y="4393"/>
                  </a:lnTo>
                  <a:lnTo>
                    <a:pt x="14613" y="3998"/>
                  </a:lnTo>
                  <a:lnTo>
                    <a:pt x="14472" y="3604"/>
                  </a:lnTo>
                  <a:lnTo>
                    <a:pt x="14275" y="3238"/>
                  </a:lnTo>
                  <a:lnTo>
                    <a:pt x="14078" y="2900"/>
                  </a:lnTo>
                  <a:lnTo>
                    <a:pt x="13825" y="2562"/>
                  </a:lnTo>
                  <a:lnTo>
                    <a:pt x="13571" y="2253"/>
                  </a:lnTo>
                  <a:lnTo>
                    <a:pt x="13290" y="1943"/>
                  </a:lnTo>
                  <a:lnTo>
                    <a:pt x="13008" y="1661"/>
                  </a:lnTo>
                  <a:lnTo>
                    <a:pt x="12670" y="1408"/>
                  </a:lnTo>
                  <a:lnTo>
                    <a:pt x="12332" y="1183"/>
                  </a:lnTo>
                  <a:lnTo>
                    <a:pt x="11994" y="958"/>
                  </a:lnTo>
                  <a:lnTo>
                    <a:pt x="11600" y="761"/>
                  </a:lnTo>
                  <a:lnTo>
                    <a:pt x="11206" y="592"/>
                  </a:lnTo>
                  <a:lnTo>
                    <a:pt x="10784" y="423"/>
                  </a:lnTo>
                  <a:lnTo>
                    <a:pt x="10361" y="310"/>
                  </a:lnTo>
                  <a:lnTo>
                    <a:pt x="9939" y="197"/>
                  </a:lnTo>
                  <a:lnTo>
                    <a:pt x="9489" y="113"/>
                  </a:lnTo>
                  <a:lnTo>
                    <a:pt x="9038" y="57"/>
                  </a:lnTo>
                  <a:lnTo>
                    <a:pt x="8559" y="28"/>
                  </a:lnTo>
                  <a:lnTo>
                    <a:pt x="80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37" name="Google Shape;1437;p45"/>
            <p:cNvSpPr/>
            <p:nvPr/>
          </p:nvSpPr>
          <p:spPr>
            <a:xfrm>
              <a:off x="4160875" y="3488525"/>
              <a:ext cx="493450" cy="489925"/>
            </a:xfrm>
            <a:custGeom>
              <a:rect b="b" l="l" r="r" t="t"/>
              <a:pathLst>
                <a:path extrusionOk="0" h="19597" w="19738">
                  <a:moveTo>
                    <a:pt x="9855" y="5350"/>
                  </a:moveTo>
                  <a:lnTo>
                    <a:pt x="12811" y="12783"/>
                  </a:lnTo>
                  <a:lnTo>
                    <a:pt x="6870" y="12783"/>
                  </a:lnTo>
                  <a:lnTo>
                    <a:pt x="9855" y="5350"/>
                  </a:lnTo>
                  <a:close/>
                  <a:moveTo>
                    <a:pt x="8250" y="0"/>
                  </a:moveTo>
                  <a:lnTo>
                    <a:pt x="1" y="19596"/>
                  </a:lnTo>
                  <a:lnTo>
                    <a:pt x="4139" y="19596"/>
                  </a:lnTo>
                  <a:lnTo>
                    <a:pt x="5603" y="15936"/>
                  </a:lnTo>
                  <a:lnTo>
                    <a:pt x="14050" y="15936"/>
                  </a:lnTo>
                  <a:lnTo>
                    <a:pt x="15514" y="19596"/>
                  </a:lnTo>
                  <a:lnTo>
                    <a:pt x="19738" y="19596"/>
                  </a:lnTo>
                  <a:lnTo>
                    <a:pt x="11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38" name="Google Shape;1438;p45"/>
            <p:cNvSpPr/>
            <p:nvPr/>
          </p:nvSpPr>
          <p:spPr>
            <a:xfrm>
              <a:off x="4711325" y="3488525"/>
              <a:ext cx="400525" cy="489925"/>
            </a:xfrm>
            <a:custGeom>
              <a:rect b="b" l="l" r="r" t="t"/>
              <a:pathLst>
                <a:path extrusionOk="0" h="19597" w="16021">
                  <a:moveTo>
                    <a:pt x="7687" y="3097"/>
                  </a:moveTo>
                  <a:lnTo>
                    <a:pt x="8024" y="3126"/>
                  </a:lnTo>
                  <a:lnTo>
                    <a:pt x="8362" y="3154"/>
                  </a:lnTo>
                  <a:lnTo>
                    <a:pt x="8672" y="3210"/>
                  </a:lnTo>
                  <a:lnTo>
                    <a:pt x="8982" y="3294"/>
                  </a:lnTo>
                  <a:lnTo>
                    <a:pt x="9235" y="3407"/>
                  </a:lnTo>
                  <a:lnTo>
                    <a:pt x="9489" y="3520"/>
                  </a:lnTo>
                  <a:lnTo>
                    <a:pt x="9742" y="3689"/>
                  </a:lnTo>
                  <a:lnTo>
                    <a:pt x="9939" y="3858"/>
                  </a:lnTo>
                  <a:lnTo>
                    <a:pt x="10136" y="4055"/>
                  </a:lnTo>
                  <a:lnTo>
                    <a:pt x="10277" y="4280"/>
                  </a:lnTo>
                  <a:lnTo>
                    <a:pt x="10418" y="4505"/>
                  </a:lnTo>
                  <a:lnTo>
                    <a:pt x="10530" y="4730"/>
                  </a:lnTo>
                  <a:lnTo>
                    <a:pt x="10643" y="4984"/>
                  </a:lnTo>
                  <a:lnTo>
                    <a:pt x="10699" y="5237"/>
                  </a:lnTo>
                  <a:lnTo>
                    <a:pt x="10727" y="5491"/>
                  </a:lnTo>
                  <a:lnTo>
                    <a:pt x="10755" y="5772"/>
                  </a:lnTo>
                  <a:lnTo>
                    <a:pt x="10727" y="6082"/>
                  </a:lnTo>
                  <a:lnTo>
                    <a:pt x="10699" y="6363"/>
                  </a:lnTo>
                  <a:lnTo>
                    <a:pt x="10643" y="6645"/>
                  </a:lnTo>
                  <a:lnTo>
                    <a:pt x="10530" y="6898"/>
                  </a:lnTo>
                  <a:lnTo>
                    <a:pt x="10418" y="7124"/>
                  </a:lnTo>
                  <a:lnTo>
                    <a:pt x="10277" y="7349"/>
                  </a:lnTo>
                  <a:lnTo>
                    <a:pt x="10136" y="7546"/>
                  </a:lnTo>
                  <a:lnTo>
                    <a:pt x="9939" y="7743"/>
                  </a:lnTo>
                  <a:lnTo>
                    <a:pt x="9742" y="7912"/>
                  </a:lnTo>
                  <a:lnTo>
                    <a:pt x="9489" y="8053"/>
                  </a:lnTo>
                  <a:lnTo>
                    <a:pt x="9235" y="8165"/>
                  </a:lnTo>
                  <a:lnTo>
                    <a:pt x="8982" y="8278"/>
                  </a:lnTo>
                  <a:lnTo>
                    <a:pt x="8672" y="8362"/>
                  </a:lnTo>
                  <a:lnTo>
                    <a:pt x="8362" y="8419"/>
                  </a:lnTo>
                  <a:lnTo>
                    <a:pt x="8024" y="8447"/>
                  </a:lnTo>
                  <a:lnTo>
                    <a:pt x="3970" y="8447"/>
                  </a:lnTo>
                  <a:lnTo>
                    <a:pt x="3970" y="3097"/>
                  </a:lnTo>
                  <a:close/>
                  <a:moveTo>
                    <a:pt x="0" y="0"/>
                  </a:moveTo>
                  <a:lnTo>
                    <a:pt x="0" y="19596"/>
                  </a:lnTo>
                  <a:lnTo>
                    <a:pt x="3970" y="19596"/>
                  </a:lnTo>
                  <a:lnTo>
                    <a:pt x="3970" y="11403"/>
                  </a:lnTo>
                  <a:lnTo>
                    <a:pt x="4646" y="11403"/>
                  </a:lnTo>
                  <a:lnTo>
                    <a:pt x="11206" y="19596"/>
                  </a:lnTo>
                  <a:lnTo>
                    <a:pt x="16021" y="19596"/>
                  </a:lnTo>
                  <a:lnTo>
                    <a:pt x="9151" y="11347"/>
                  </a:lnTo>
                  <a:lnTo>
                    <a:pt x="9798" y="11234"/>
                  </a:lnTo>
                  <a:lnTo>
                    <a:pt x="10389" y="11094"/>
                  </a:lnTo>
                  <a:lnTo>
                    <a:pt x="10953" y="10925"/>
                  </a:lnTo>
                  <a:lnTo>
                    <a:pt x="11488" y="10699"/>
                  </a:lnTo>
                  <a:lnTo>
                    <a:pt x="11882" y="10502"/>
                  </a:lnTo>
                  <a:lnTo>
                    <a:pt x="12220" y="10305"/>
                  </a:lnTo>
                  <a:lnTo>
                    <a:pt x="12557" y="10080"/>
                  </a:lnTo>
                  <a:lnTo>
                    <a:pt x="12839" y="9855"/>
                  </a:lnTo>
                  <a:lnTo>
                    <a:pt x="13121" y="9601"/>
                  </a:lnTo>
                  <a:lnTo>
                    <a:pt x="13402" y="9320"/>
                  </a:lnTo>
                  <a:lnTo>
                    <a:pt x="13627" y="9038"/>
                  </a:lnTo>
                  <a:lnTo>
                    <a:pt x="13853" y="8728"/>
                  </a:lnTo>
                  <a:lnTo>
                    <a:pt x="14050" y="8391"/>
                  </a:lnTo>
                  <a:lnTo>
                    <a:pt x="14219" y="8053"/>
                  </a:lnTo>
                  <a:lnTo>
                    <a:pt x="14359" y="7715"/>
                  </a:lnTo>
                  <a:lnTo>
                    <a:pt x="14472" y="7349"/>
                  </a:lnTo>
                  <a:lnTo>
                    <a:pt x="14556" y="6955"/>
                  </a:lnTo>
                  <a:lnTo>
                    <a:pt x="14641" y="6561"/>
                  </a:lnTo>
                  <a:lnTo>
                    <a:pt x="14669" y="6138"/>
                  </a:lnTo>
                  <a:lnTo>
                    <a:pt x="14697" y="5716"/>
                  </a:lnTo>
                  <a:lnTo>
                    <a:pt x="14669" y="5322"/>
                  </a:lnTo>
                  <a:lnTo>
                    <a:pt x="14641" y="4899"/>
                  </a:lnTo>
                  <a:lnTo>
                    <a:pt x="14556" y="4533"/>
                  </a:lnTo>
                  <a:lnTo>
                    <a:pt x="14472" y="4139"/>
                  </a:lnTo>
                  <a:lnTo>
                    <a:pt x="14359" y="3773"/>
                  </a:lnTo>
                  <a:lnTo>
                    <a:pt x="14219" y="3435"/>
                  </a:lnTo>
                  <a:lnTo>
                    <a:pt x="14050" y="3097"/>
                  </a:lnTo>
                  <a:lnTo>
                    <a:pt x="13853" y="2760"/>
                  </a:lnTo>
                  <a:lnTo>
                    <a:pt x="13627" y="2450"/>
                  </a:lnTo>
                  <a:lnTo>
                    <a:pt x="13402" y="2168"/>
                  </a:lnTo>
                  <a:lnTo>
                    <a:pt x="13121" y="1887"/>
                  </a:lnTo>
                  <a:lnTo>
                    <a:pt x="12839" y="1633"/>
                  </a:lnTo>
                  <a:lnTo>
                    <a:pt x="12557" y="1380"/>
                  </a:lnTo>
                  <a:lnTo>
                    <a:pt x="12220" y="1155"/>
                  </a:lnTo>
                  <a:lnTo>
                    <a:pt x="11882" y="929"/>
                  </a:lnTo>
                  <a:lnTo>
                    <a:pt x="11516" y="761"/>
                  </a:lnTo>
                  <a:lnTo>
                    <a:pt x="11122" y="563"/>
                  </a:lnTo>
                  <a:lnTo>
                    <a:pt x="10727" y="423"/>
                  </a:lnTo>
                  <a:lnTo>
                    <a:pt x="10333" y="310"/>
                  </a:lnTo>
                  <a:lnTo>
                    <a:pt x="9883" y="197"/>
                  </a:lnTo>
                  <a:lnTo>
                    <a:pt x="9460" y="113"/>
                  </a:lnTo>
                  <a:lnTo>
                    <a:pt x="8982" y="57"/>
                  </a:lnTo>
                  <a:lnTo>
                    <a:pt x="8503" y="28"/>
                  </a:lnTo>
                  <a:lnTo>
                    <a:pt x="80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39" name="Google Shape;1439;p45"/>
            <p:cNvSpPr/>
            <p:nvPr/>
          </p:nvSpPr>
          <p:spPr>
            <a:xfrm>
              <a:off x="5128725" y="3488525"/>
              <a:ext cx="427275" cy="489925"/>
            </a:xfrm>
            <a:custGeom>
              <a:rect b="b" l="l" r="r" t="t"/>
              <a:pathLst>
                <a:path extrusionOk="0" h="19597" w="17091">
                  <a:moveTo>
                    <a:pt x="0" y="0"/>
                  </a:moveTo>
                  <a:lnTo>
                    <a:pt x="0" y="3379"/>
                  </a:lnTo>
                  <a:lnTo>
                    <a:pt x="6561" y="3379"/>
                  </a:lnTo>
                  <a:lnTo>
                    <a:pt x="6561" y="19596"/>
                  </a:lnTo>
                  <a:lnTo>
                    <a:pt x="10559" y="19596"/>
                  </a:lnTo>
                  <a:lnTo>
                    <a:pt x="10559" y="3379"/>
                  </a:lnTo>
                  <a:lnTo>
                    <a:pt x="17091" y="3379"/>
                  </a:lnTo>
                  <a:lnTo>
                    <a:pt x="170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40" name="Google Shape;1440;p45"/>
            <p:cNvSpPr/>
            <p:nvPr/>
          </p:nvSpPr>
          <p:spPr>
            <a:xfrm>
              <a:off x="5614400" y="3488525"/>
              <a:ext cx="426575" cy="489925"/>
            </a:xfrm>
            <a:custGeom>
              <a:rect b="b" l="l" r="r" t="t"/>
              <a:pathLst>
                <a:path extrusionOk="0" h="19597" w="17063">
                  <a:moveTo>
                    <a:pt x="1" y="0"/>
                  </a:moveTo>
                  <a:lnTo>
                    <a:pt x="1" y="19596"/>
                  </a:lnTo>
                  <a:lnTo>
                    <a:pt x="3971" y="19596"/>
                  </a:lnTo>
                  <a:lnTo>
                    <a:pt x="3971" y="6955"/>
                  </a:lnTo>
                  <a:lnTo>
                    <a:pt x="14191" y="19596"/>
                  </a:lnTo>
                  <a:lnTo>
                    <a:pt x="17063" y="19596"/>
                  </a:lnTo>
                  <a:lnTo>
                    <a:pt x="17063" y="0"/>
                  </a:lnTo>
                  <a:lnTo>
                    <a:pt x="13037" y="0"/>
                  </a:lnTo>
                  <a:lnTo>
                    <a:pt x="13037" y="12698"/>
                  </a:lnTo>
                  <a:lnTo>
                    <a:pt x="27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41" name="Google Shape;1441;p45"/>
            <p:cNvSpPr/>
            <p:nvPr/>
          </p:nvSpPr>
          <p:spPr>
            <a:xfrm>
              <a:off x="6147250" y="3488525"/>
              <a:ext cx="356900" cy="489925"/>
            </a:xfrm>
            <a:custGeom>
              <a:rect b="b" l="l" r="r" t="t"/>
              <a:pathLst>
                <a:path extrusionOk="0" h="19597" w="14276">
                  <a:moveTo>
                    <a:pt x="0" y="0"/>
                  </a:moveTo>
                  <a:lnTo>
                    <a:pt x="0" y="19596"/>
                  </a:lnTo>
                  <a:lnTo>
                    <a:pt x="14275" y="19596"/>
                  </a:lnTo>
                  <a:lnTo>
                    <a:pt x="14275" y="16246"/>
                  </a:lnTo>
                  <a:lnTo>
                    <a:pt x="3970" y="16246"/>
                  </a:lnTo>
                  <a:lnTo>
                    <a:pt x="3970" y="11206"/>
                  </a:lnTo>
                  <a:lnTo>
                    <a:pt x="13262" y="11206"/>
                  </a:lnTo>
                  <a:lnTo>
                    <a:pt x="13262" y="7968"/>
                  </a:lnTo>
                  <a:lnTo>
                    <a:pt x="3970" y="7968"/>
                  </a:lnTo>
                  <a:lnTo>
                    <a:pt x="3970" y="3351"/>
                  </a:lnTo>
                  <a:lnTo>
                    <a:pt x="14134" y="3351"/>
                  </a:lnTo>
                  <a:lnTo>
                    <a:pt x="141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42" name="Google Shape;1442;p45"/>
            <p:cNvSpPr/>
            <p:nvPr/>
          </p:nvSpPr>
          <p:spPr>
            <a:xfrm>
              <a:off x="6590700" y="3488525"/>
              <a:ext cx="400525" cy="489925"/>
            </a:xfrm>
            <a:custGeom>
              <a:rect b="b" l="l" r="r" t="t"/>
              <a:pathLst>
                <a:path extrusionOk="0" h="19597" w="16021">
                  <a:moveTo>
                    <a:pt x="7687" y="3097"/>
                  </a:moveTo>
                  <a:lnTo>
                    <a:pt x="8025" y="3126"/>
                  </a:lnTo>
                  <a:lnTo>
                    <a:pt x="8362" y="3154"/>
                  </a:lnTo>
                  <a:lnTo>
                    <a:pt x="8672" y="3210"/>
                  </a:lnTo>
                  <a:lnTo>
                    <a:pt x="8982" y="3294"/>
                  </a:lnTo>
                  <a:lnTo>
                    <a:pt x="9235" y="3407"/>
                  </a:lnTo>
                  <a:lnTo>
                    <a:pt x="9489" y="3520"/>
                  </a:lnTo>
                  <a:lnTo>
                    <a:pt x="9714" y="3689"/>
                  </a:lnTo>
                  <a:lnTo>
                    <a:pt x="9939" y="3858"/>
                  </a:lnTo>
                  <a:lnTo>
                    <a:pt x="10136" y="4055"/>
                  </a:lnTo>
                  <a:lnTo>
                    <a:pt x="10277" y="4280"/>
                  </a:lnTo>
                  <a:lnTo>
                    <a:pt x="10418" y="4505"/>
                  </a:lnTo>
                  <a:lnTo>
                    <a:pt x="10530" y="4730"/>
                  </a:lnTo>
                  <a:lnTo>
                    <a:pt x="10615" y="4984"/>
                  </a:lnTo>
                  <a:lnTo>
                    <a:pt x="10699" y="5237"/>
                  </a:lnTo>
                  <a:lnTo>
                    <a:pt x="10727" y="5491"/>
                  </a:lnTo>
                  <a:lnTo>
                    <a:pt x="10727" y="5772"/>
                  </a:lnTo>
                  <a:lnTo>
                    <a:pt x="10727" y="6082"/>
                  </a:lnTo>
                  <a:lnTo>
                    <a:pt x="10699" y="6363"/>
                  </a:lnTo>
                  <a:lnTo>
                    <a:pt x="10615" y="6645"/>
                  </a:lnTo>
                  <a:lnTo>
                    <a:pt x="10530" y="6898"/>
                  </a:lnTo>
                  <a:lnTo>
                    <a:pt x="10418" y="7124"/>
                  </a:lnTo>
                  <a:lnTo>
                    <a:pt x="10277" y="7349"/>
                  </a:lnTo>
                  <a:lnTo>
                    <a:pt x="10136" y="7546"/>
                  </a:lnTo>
                  <a:lnTo>
                    <a:pt x="9939" y="7743"/>
                  </a:lnTo>
                  <a:lnTo>
                    <a:pt x="9714" y="7912"/>
                  </a:lnTo>
                  <a:lnTo>
                    <a:pt x="9489" y="8053"/>
                  </a:lnTo>
                  <a:lnTo>
                    <a:pt x="9235" y="8165"/>
                  </a:lnTo>
                  <a:lnTo>
                    <a:pt x="8982" y="8278"/>
                  </a:lnTo>
                  <a:lnTo>
                    <a:pt x="8672" y="8362"/>
                  </a:lnTo>
                  <a:lnTo>
                    <a:pt x="8362" y="8419"/>
                  </a:lnTo>
                  <a:lnTo>
                    <a:pt x="8025" y="8447"/>
                  </a:lnTo>
                  <a:lnTo>
                    <a:pt x="3970" y="8447"/>
                  </a:lnTo>
                  <a:lnTo>
                    <a:pt x="3970" y="3097"/>
                  </a:lnTo>
                  <a:close/>
                  <a:moveTo>
                    <a:pt x="0" y="0"/>
                  </a:moveTo>
                  <a:lnTo>
                    <a:pt x="0" y="19596"/>
                  </a:lnTo>
                  <a:lnTo>
                    <a:pt x="3970" y="19596"/>
                  </a:lnTo>
                  <a:lnTo>
                    <a:pt x="3970" y="11403"/>
                  </a:lnTo>
                  <a:lnTo>
                    <a:pt x="4646" y="11403"/>
                  </a:lnTo>
                  <a:lnTo>
                    <a:pt x="11206" y="19596"/>
                  </a:lnTo>
                  <a:lnTo>
                    <a:pt x="16021" y="19596"/>
                  </a:lnTo>
                  <a:lnTo>
                    <a:pt x="9151" y="11347"/>
                  </a:lnTo>
                  <a:lnTo>
                    <a:pt x="9798" y="11234"/>
                  </a:lnTo>
                  <a:lnTo>
                    <a:pt x="10390" y="11094"/>
                  </a:lnTo>
                  <a:lnTo>
                    <a:pt x="10953" y="10925"/>
                  </a:lnTo>
                  <a:lnTo>
                    <a:pt x="11516" y="10699"/>
                  </a:lnTo>
                  <a:lnTo>
                    <a:pt x="11882" y="10502"/>
                  </a:lnTo>
                  <a:lnTo>
                    <a:pt x="12220" y="10305"/>
                  </a:lnTo>
                  <a:lnTo>
                    <a:pt x="12558" y="10080"/>
                  </a:lnTo>
                  <a:lnTo>
                    <a:pt x="12839" y="9855"/>
                  </a:lnTo>
                  <a:lnTo>
                    <a:pt x="13121" y="9601"/>
                  </a:lnTo>
                  <a:lnTo>
                    <a:pt x="13402" y="9320"/>
                  </a:lnTo>
                  <a:lnTo>
                    <a:pt x="13628" y="9038"/>
                  </a:lnTo>
                  <a:lnTo>
                    <a:pt x="13853" y="8728"/>
                  </a:lnTo>
                  <a:lnTo>
                    <a:pt x="14050" y="8391"/>
                  </a:lnTo>
                  <a:lnTo>
                    <a:pt x="14219" y="8053"/>
                  </a:lnTo>
                  <a:lnTo>
                    <a:pt x="14360" y="7715"/>
                  </a:lnTo>
                  <a:lnTo>
                    <a:pt x="14472" y="7349"/>
                  </a:lnTo>
                  <a:lnTo>
                    <a:pt x="14557" y="6955"/>
                  </a:lnTo>
                  <a:lnTo>
                    <a:pt x="14641" y="6561"/>
                  </a:lnTo>
                  <a:lnTo>
                    <a:pt x="14669" y="6138"/>
                  </a:lnTo>
                  <a:lnTo>
                    <a:pt x="14697" y="5716"/>
                  </a:lnTo>
                  <a:lnTo>
                    <a:pt x="14669" y="5322"/>
                  </a:lnTo>
                  <a:lnTo>
                    <a:pt x="14641" y="4899"/>
                  </a:lnTo>
                  <a:lnTo>
                    <a:pt x="14557" y="4533"/>
                  </a:lnTo>
                  <a:lnTo>
                    <a:pt x="14472" y="4139"/>
                  </a:lnTo>
                  <a:lnTo>
                    <a:pt x="14360" y="3773"/>
                  </a:lnTo>
                  <a:lnTo>
                    <a:pt x="14219" y="3435"/>
                  </a:lnTo>
                  <a:lnTo>
                    <a:pt x="14050" y="3097"/>
                  </a:lnTo>
                  <a:lnTo>
                    <a:pt x="13853" y="2760"/>
                  </a:lnTo>
                  <a:lnTo>
                    <a:pt x="13628" y="2450"/>
                  </a:lnTo>
                  <a:lnTo>
                    <a:pt x="13402" y="2168"/>
                  </a:lnTo>
                  <a:lnTo>
                    <a:pt x="13121" y="1887"/>
                  </a:lnTo>
                  <a:lnTo>
                    <a:pt x="12839" y="1633"/>
                  </a:lnTo>
                  <a:lnTo>
                    <a:pt x="12558" y="1380"/>
                  </a:lnTo>
                  <a:lnTo>
                    <a:pt x="12220" y="1155"/>
                  </a:lnTo>
                  <a:lnTo>
                    <a:pt x="11882" y="929"/>
                  </a:lnTo>
                  <a:lnTo>
                    <a:pt x="11516" y="761"/>
                  </a:lnTo>
                  <a:lnTo>
                    <a:pt x="11122" y="563"/>
                  </a:lnTo>
                  <a:lnTo>
                    <a:pt x="10727" y="423"/>
                  </a:lnTo>
                  <a:lnTo>
                    <a:pt x="10333" y="310"/>
                  </a:lnTo>
                  <a:lnTo>
                    <a:pt x="9883" y="197"/>
                  </a:lnTo>
                  <a:lnTo>
                    <a:pt x="9460" y="113"/>
                  </a:lnTo>
                  <a:lnTo>
                    <a:pt x="8982" y="57"/>
                  </a:lnTo>
                  <a:lnTo>
                    <a:pt x="8503" y="28"/>
                  </a:lnTo>
                  <a:lnTo>
                    <a:pt x="80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43" name="Google Shape;1443;p45"/>
            <p:cNvSpPr/>
            <p:nvPr/>
          </p:nvSpPr>
          <p:spPr>
            <a:xfrm>
              <a:off x="7004575" y="3480775"/>
              <a:ext cx="374500" cy="504700"/>
            </a:xfrm>
            <a:custGeom>
              <a:rect b="b" l="l" r="r" t="t"/>
              <a:pathLst>
                <a:path extrusionOk="0" h="20188" w="14980">
                  <a:moveTo>
                    <a:pt x="8307" y="1"/>
                  </a:moveTo>
                  <a:lnTo>
                    <a:pt x="7800" y="29"/>
                  </a:lnTo>
                  <a:lnTo>
                    <a:pt x="7321" y="57"/>
                  </a:lnTo>
                  <a:lnTo>
                    <a:pt x="6871" y="113"/>
                  </a:lnTo>
                  <a:lnTo>
                    <a:pt x="6420" y="170"/>
                  </a:lnTo>
                  <a:lnTo>
                    <a:pt x="5970" y="282"/>
                  </a:lnTo>
                  <a:lnTo>
                    <a:pt x="5547" y="395"/>
                  </a:lnTo>
                  <a:lnTo>
                    <a:pt x="5125" y="507"/>
                  </a:lnTo>
                  <a:lnTo>
                    <a:pt x="4731" y="676"/>
                  </a:lnTo>
                  <a:lnTo>
                    <a:pt x="4337" y="845"/>
                  </a:lnTo>
                  <a:lnTo>
                    <a:pt x="3971" y="1042"/>
                  </a:lnTo>
                  <a:lnTo>
                    <a:pt x="3633" y="1268"/>
                  </a:lnTo>
                  <a:lnTo>
                    <a:pt x="3323" y="1493"/>
                  </a:lnTo>
                  <a:lnTo>
                    <a:pt x="3013" y="1746"/>
                  </a:lnTo>
                  <a:lnTo>
                    <a:pt x="2732" y="2000"/>
                  </a:lnTo>
                  <a:lnTo>
                    <a:pt x="2478" y="2309"/>
                  </a:lnTo>
                  <a:lnTo>
                    <a:pt x="2253" y="2591"/>
                  </a:lnTo>
                  <a:lnTo>
                    <a:pt x="2028" y="2929"/>
                  </a:lnTo>
                  <a:lnTo>
                    <a:pt x="1859" y="3267"/>
                  </a:lnTo>
                  <a:lnTo>
                    <a:pt x="1690" y="3604"/>
                  </a:lnTo>
                  <a:lnTo>
                    <a:pt x="1577" y="3999"/>
                  </a:lnTo>
                  <a:lnTo>
                    <a:pt x="1465" y="4365"/>
                  </a:lnTo>
                  <a:lnTo>
                    <a:pt x="1408" y="4787"/>
                  </a:lnTo>
                  <a:lnTo>
                    <a:pt x="1352" y="5209"/>
                  </a:lnTo>
                  <a:lnTo>
                    <a:pt x="1352" y="5632"/>
                  </a:lnTo>
                  <a:lnTo>
                    <a:pt x="1352" y="5998"/>
                  </a:lnTo>
                  <a:lnTo>
                    <a:pt x="1380" y="6364"/>
                  </a:lnTo>
                  <a:lnTo>
                    <a:pt x="1408" y="6702"/>
                  </a:lnTo>
                  <a:lnTo>
                    <a:pt x="1465" y="7011"/>
                  </a:lnTo>
                  <a:lnTo>
                    <a:pt x="1549" y="7321"/>
                  </a:lnTo>
                  <a:lnTo>
                    <a:pt x="1634" y="7603"/>
                  </a:lnTo>
                  <a:lnTo>
                    <a:pt x="1746" y="7884"/>
                  </a:lnTo>
                  <a:lnTo>
                    <a:pt x="1859" y="8138"/>
                  </a:lnTo>
                  <a:lnTo>
                    <a:pt x="2140" y="8616"/>
                  </a:lnTo>
                  <a:lnTo>
                    <a:pt x="2478" y="9038"/>
                  </a:lnTo>
                  <a:lnTo>
                    <a:pt x="2844" y="9404"/>
                  </a:lnTo>
                  <a:lnTo>
                    <a:pt x="3267" y="9742"/>
                  </a:lnTo>
                  <a:lnTo>
                    <a:pt x="3689" y="10052"/>
                  </a:lnTo>
                  <a:lnTo>
                    <a:pt x="4168" y="10334"/>
                  </a:lnTo>
                  <a:lnTo>
                    <a:pt x="4646" y="10559"/>
                  </a:lnTo>
                  <a:lnTo>
                    <a:pt x="5153" y="10784"/>
                  </a:lnTo>
                  <a:lnTo>
                    <a:pt x="6195" y="11178"/>
                  </a:lnTo>
                  <a:lnTo>
                    <a:pt x="7237" y="11544"/>
                  </a:lnTo>
                  <a:lnTo>
                    <a:pt x="8222" y="11882"/>
                  </a:lnTo>
                  <a:lnTo>
                    <a:pt x="9123" y="12248"/>
                  </a:lnTo>
                  <a:lnTo>
                    <a:pt x="9545" y="12445"/>
                  </a:lnTo>
                  <a:lnTo>
                    <a:pt x="9911" y="12671"/>
                  </a:lnTo>
                  <a:lnTo>
                    <a:pt x="10221" y="12924"/>
                  </a:lnTo>
                  <a:lnTo>
                    <a:pt x="10503" y="13205"/>
                  </a:lnTo>
                  <a:lnTo>
                    <a:pt x="10643" y="13346"/>
                  </a:lnTo>
                  <a:lnTo>
                    <a:pt x="10756" y="13487"/>
                  </a:lnTo>
                  <a:lnTo>
                    <a:pt x="10841" y="13656"/>
                  </a:lnTo>
                  <a:lnTo>
                    <a:pt x="10897" y="13825"/>
                  </a:lnTo>
                  <a:lnTo>
                    <a:pt x="10953" y="14022"/>
                  </a:lnTo>
                  <a:lnTo>
                    <a:pt x="11009" y="14219"/>
                  </a:lnTo>
                  <a:lnTo>
                    <a:pt x="11038" y="14416"/>
                  </a:lnTo>
                  <a:lnTo>
                    <a:pt x="11038" y="14641"/>
                  </a:lnTo>
                  <a:lnTo>
                    <a:pt x="11038" y="14895"/>
                  </a:lnTo>
                  <a:lnTo>
                    <a:pt x="10981" y="15120"/>
                  </a:lnTo>
                  <a:lnTo>
                    <a:pt x="10925" y="15345"/>
                  </a:lnTo>
                  <a:lnTo>
                    <a:pt x="10812" y="15571"/>
                  </a:lnTo>
                  <a:lnTo>
                    <a:pt x="10672" y="15768"/>
                  </a:lnTo>
                  <a:lnTo>
                    <a:pt x="10531" y="15937"/>
                  </a:lnTo>
                  <a:lnTo>
                    <a:pt x="10334" y="16105"/>
                  </a:lnTo>
                  <a:lnTo>
                    <a:pt x="10108" y="16246"/>
                  </a:lnTo>
                  <a:lnTo>
                    <a:pt x="9883" y="16387"/>
                  </a:lnTo>
                  <a:lnTo>
                    <a:pt x="9630" y="16528"/>
                  </a:lnTo>
                  <a:lnTo>
                    <a:pt x="9348" y="16612"/>
                  </a:lnTo>
                  <a:lnTo>
                    <a:pt x="9039" y="16697"/>
                  </a:lnTo>
                  <a:lnTo>
                    <a:pt x="8729" y="16753"/>
                  </a:lnTo>
                  <a:lnTo>
                    <a:pt x="8391" y="16809"/>
                  </a:lnTo>
                  <a:lnTo>
                    <a:pt x="8025" y="16838"/>
                  </a:lnTo>
                  <a:lnTo>
                    <a:pt x="7237" y="16838"/>
                  </a:lnTo>
                  <a:lnTo>
                    <a:pt x="6814" y="16809"/>
                  </a:lnTo>
                  <a:lnTo>
                    <a:pt x="6448" y="16753"/>
                  </a:lnTo>
                  <a:lnTo>
                    <a:pt x="6054" y="16697"/>
                  </a:lnTo>
                  <a:lnTo>
                    <a:pt x="5716" y="16612"/>
                  </a:lnTo>
                  <a:lnTo>
                    <a:pt x="5350" y="16500"/>
                  </a:lnTo>
                  <a:lnTo>
                    <a:pt x="5041" y="16359"/>
                  </a:lnTo>
                  <a:lnTo>
                    <a:pt x="4731" y="16218"/>
                  </a:lnTo>
                  <a:lnTo>
                    <a:pt x="4449" y="16049"/>
                  </a:lnTo>
                  <a:lnTo>
                    <a:pt x="4140" y="15880"/>
                  </a:lnTo>
                  <a:lnTo>
                    <a:pt x="3886" y="15683"/>
                  </a:lnTo>
                  <a:lnTo>
                    <a:pt x="3605" y="15458"/>
                  </a:lnTo>
                  <a:lnTo>
                    <a:pt x="3351" y="15233"/>
                  </a:lnTo>
                  <a:lnTo>
                    <a:pt x="3098" y="14979"/>
                  </a:lnTo>
                  <a:lnTo>
                    <a:pt x="2873" y="14726"/>
                  </a:lnTo>
                  <a:lnTo>
                    <a:pt x="2619" y="14444"/>
                  </a:lnTo>
                  <a:lnTo>
                    <a:pt x="1" y="16950"/>
                  </a:lnTo>
                  <a:lnTo>
                    <a:pt x="367" y="17344"/>
                  </a:lnTo>
                  <a:lnTo>
                    <a:pt x="733" y="17710"/>
                  </a:lnTo>
                  <a:lnTo>
                    <a:pt x="1127" y="18048"/>
                  </a:lnTo>
                  <a:lnTo>
                    <a:pt x="1521" y="18358"/>
                  </a:lnTo>
                  <a:lnTo>
                    <a:pt x="1915" y="18668"/>
                  </a:lnTo>
                  <a:lnTo>
                    <a:pt x="2338" y="18921"/>
                  </a:lnTo>
                  <a:lnTo>
                    <a:pt x="2760" y="19174"/>
                  </a:lnTo>
                  <a:lnTo>
                    <a:pt x="3210" y="19372"/>
                  </a:lnTo>
                  <a:lnTo>
                    <a:pt x="3661" y="19569"/>
                  </a:lnTo>
                  <a:lnTo>
                    <a:pt x="4140" y="19738"/>
                  </a:lnTo>
                  <a:lnTo>
                    <a:pt x="4618" y="19878"/>
                  </a:lnTo>
                  <a:lnTo>
                    <a:pt x="5153" y="19991"/>
                  </a:lnTo>
                  <a:lnTo>
                    <a:pt x="5688" y="20075"/>
                  </a:lnTo>
                  <a:lnTo>
                    <a:pt x="6251" y="20132"/>
                  </a:lnTo>
                  <a:lnTo>
                    <a:pt x="6842" y="20188"/>
                  </a:lnTo>
                  <a:lnTo>
                    <a:pt x="7434" y="20188"/>
                  </a:lnTo>
                  <a:lnTo>
                    <a:pt x="8307" y="20160"/>
                  </a:lnTo>
                  <a:lnTo>
                    <a:pt x="9095" y="20104"/>
                  </a:lnTo>
                  <a:lnTo>
                    <a:pt x="9855" y="19963"/>
                  </a:lnTo>
                  <a:lnTo>
                    <a:pt x="10587" y="19794"/>
                  </a:lnTo>
                  <a:lnTo>
                    <a:pt x="11235" y="19569"/>
                  </a:lnTo>
                  <a:lnTo>
                    <a:pt x="11854" y="19315"/>
                  </a:lnTo>
                  <a:lnTo>
                    <a:pt x="12445" y="19005"/>
                  </a:lnTo>
                  <a:lnTo>
                    <a:pt x="12980" y="18639"/>
                  </a:lnTo>
                  <a:lnTo>
                    <a:pt x="13206" y="18414"/>
                  </a:lnTo>
                  <a:lnTo>
                    <a:pt x="13431" y="18217"/>
                  </a:lnTo>
                  <a:lnTo>
                    <a:pt x="13656" y="17992"/>
                  </a:lnTo>
                  <a:lnTo>
                    <a:pt x="13853" y="17767"/>
                  </a:lnTo>
                  <a:lnTo>
                    <a:pt x="14022" y="17541"/>
                  </a:lnTo>
                  <a:lnTo>
                    <a:pt x="14191" y="17288"/>
                  </a:lnTo>
                  <a:lnTo>
                    <a:pt x="14360" y="17035"/>
                  </a:lnTo>
                  <a:lnTo>
                    <a:pt x="14473" y="16781"/>
                  </a:lnTo>
                  <a:lnTo>
                    <a:pt x="14585" y="16500"/>
                  </a:lnTo>
                  <a:lnTo>
                    <a:pt x="14698" y="16218"/>
                  </a:lnTo>
                  <a:lnTo>
                    <a:pt x="14782" y="15937"/>
                  </a:lnTo>
                  <a:lnTo>
                    <a:pt x="14867" y="15627"/>
                  </a:lnTo>
                  <a:lnTo>
                    <a:pt x="14923" y="15317"/>
                  </a:lnTo>
                  <a:lnTo>
                    <a:pt x="14951" y="15007"/>
                  </a:lnTo>
                  <a:lnTo>
                    <a:pt x="14979" y="14332"/>
                  </a:lnTo>
                  <a:lnTo>
                    <a:pt x="14979" y="13966"/>
                  </a:lnTo>
                  <a:lnTo>
                    <a:pt x="14951" y="13600"/>
                  </a:lnTo>
                  <a:lnTo>
                    <a:pt x="14923" y="13262"/>
                  </a:lnTo>
                  <a:lnTo>
                    <a:pt x="14867" y="12924"/>
                  </a:lnTo>
                  <a:lnTo>
                    <a:pt x="14782" y="12614"/>
                  </a:lnTo>
                  <a:lnTo>
                    <a:pt x="14698" y="12305"/>
                  </a:lnTo>
                  <a:lnTo>
                    <a:pt x="14585" y="12023"/>
                  </a:lnTo>
                  <a:lnTo>
                    <a:pt x="14444" y="11770"/>
                  </a:lnTo>
                  <a:lnTo>
                    <a:pt x="14163" y="11263"/>
                  </a:lnTo>
                  <a:lnTo>
                    <a:pt x="13853" y="10812"/>
                  </a:lnTo>
                  <a:lnTo>
                    <a:pt x="13487" y="10390"/>
                  </a:lnTo>
                  <a:lnTo>
                    <a:pt x="13065" y="10052"/>
                  </a:lnTo>
                  <a:lnTo>
                    <a:pt x="12642" y="9714"/>
                  </a:lnTo>
                  <a:lnTo>
                    <a:pt x="12164" y="9433"/>
                  </a:lnTo>
                  <a:lnTo>
                    <a:pt x="11685" y="9179"/>
                  </a:lnTo>
                  <a:lnTo>
                    <a:pt x="11178" y="8954"/>
                  </a:lnTo>
                  <a:lnTo>
                    <a:pt x="10137" y="8560"/>
                  </a:lnTo>
                  <a:lnTo>
                    <a:pt x="9095" y="8194"/>
                  </a:lnTo>
                  <a:lnTo>
                    <a:pt x="8109" y="7856"/>
                  </a:lnTo>
                  <a:lnTo>
                    <a:pt x="7208" y="7518"/>
                  </a:lnTo>
                  <a:lnTo>
                    <a:pt x="6786" y="7321"/>
                  </a:lnTo>
                  <a:lnTo>
                    <a:pt x="6420" y="7096"/>
                  </a:lnTo>
                  <a:lnTo>
                    <a:pt x="6082" y="6871"/>
                  </a:lnTo>
                  <a:lnTo>
                    <a:pt x="5801" y="6645"/>
                  </a:lnTo>
                  <a:lnTo>
                    <a:pt x="5688" y="6504"/>
                  </a:lnTo>
                  <a:lnTo>
                    <a:pt x="5575" y="6364"/>
                  </a:lnTo>
                  <a:lnTo>
                    <a:pt x="5491" y="6223"/>
                  </a:lnTo>
                  <a:lnTo>
                    <a:pt x="5407" y="6054"/>
                  </a:lnTo>
                  <a:lnTo>
                    <a:pt x="5350" y="5885"/>
                  </a:lnTo>
                  <a:lnTo>
                    <a:pt x="5322" y="5716"/>
                  </a:lnTo>
                  <a:lnTo>
                    <a:pt x="5294" y="5519"/>
                  </a:lnTo>
                  <a:lnTo>
                    <a:pt x="5294" y="5322"/>
                  </a:lnTo>
                  <a:lnTo>
                    <a:pt x="5294" y="5097"/>
                  </a:lnTo>
                  <a:lnTo>
                    <a:pt x="5322" y="4900"/>
                  </a:lnTo>
                  <a:lnTo>
                    <a:pt x="5407" y="4674"/>
                  </a:lnTo>
                  <a:lnTo>
                    <a:pt x="5491" y="4505"/>
                  </a:lnTo>
                  <a:lnTo>
                    <a:pt x="5604" y="4308"/>
                  </a:lnTo>
                  <a:lnTo>
                    <a:pt x="5716" y="4168"/>
                  </a:lnTo>
                  <a:lnTo>
                    <a:pt x="5885" y="4027"/>
                  </a:lnTo>
                  <a:lnTo>
                    <a:pt x="6082" y="3886"/>
                  </a:lnTo>
                  <a:lnTo>
                    <a:pt x="6279" y="3773"/>
                  </a:lnTo>
                  <a:lnTo>
                    <a:pt x="6505" y="3661"/>
                  </a:lnTo>
                  <a:lnTo>
                    <a:pt x="6758" y="3576"/>
                  </a:lnTo>
                  <a:lnTo>
                    <a:pt x="7011" y="3520"/>
                  </a:lnTo>
                  <a:lnTo>
                    <a:pt x="7293" y="3464"/>
                  </a:lnTo>
                  <a:lnTo>
                    <a:pt x="7575" y="3407"/>
                  </a:lnTo>
                  <a:lnTo>
                    <a:pt x="8222" y="3379"/>
                  </a:lnTo>
                  <a:lnTo>
                    <a:pt x="8813" y="3407"/>
                  </a:lnTo>
                  <a:lnTo>
                    <a:pt x="9376" y="3492"/>
                  </a:lnTo>
                  <a:lnTo>
                    <a:pt x="9883" y="3633"/>
                  </a:lnTo>
                  <a:lnTo>
                    <a:pt x="10390" y="3830"/>
                  </a:lnTo>
                  <a:lnTo>
                    <a:pt x="10869" y="4083"/>
                  </a:lnTo>
                  <a:lnTo>
                    <a:pt x="11319" y="4393"/>
                  </a:lnTo>
                  <a:lnTo>
                    <a:pt x="11770" y="4787"/>
                  </a:lnTo>
                  <a:lnTo>
                    <a:pt x="12248" y="5209"/>
                  </a:lnTo>
                  <a:lnTo>
                    <a:pt x="14867" y="2704"/>
                  </a:lnTo>
                  <a:lnTo>
                    <a:pt x="14585" y="2422"/>
                  </a:lnTo>
                  <a:lnTo>
                    <a:pt x="14276" y="2140"/>
                  </a:lnTo>
                  <a:lnTo>
                    <a:pt x="13966" y="1887"/>
                  </a:lnTo>
                  <a:lnTo>
                    <a:pt x="13628" y="1634"/>
                  </a:lnTo>
                  <a:lnTo>
                    <a:pt x="13290" y="1380"/>
                  </a:lnTo>
                  <a:lnTo>
                    <a:pt x="12896" y="1155"/>
                  </a:lnTo>
                  <a:lnTo>
                    <a:pt x="12502" y="958"/>
                  </a:lnTo>
                  <a:lnTo>
                    <a:pt x="12079" y="761"/>
                  </a:lnTo>
                  <a:lnTo>
                    <a:pt x="11657" y="592"/>
                  </a:lnTo>
                  <a:lnTo>
                    <a:pt x="11207" y="423"/>
                  </a:lnTo>
                  <a:lnTo>
                    <a:pt x="10756" y="310"/>
                  </a:lnTo>
                  <a:lnTo>
                    <a:pt x="10306" y="198"/>
                  </a:lnTo>
                  <a:lnTo>
                    <a:pt x="9827" y="113"/>
                  </a:lnTo>
                  <a:lnTo>
                    <a:pt x="9320" y="57"/>
                  </a:lnTo>
                  <a:lnTo>
                    <a:pt x="8813" y="29"/>
                  </a:lnTo>
                  <a:lnTo>
                    <a:pt x="83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cxnSp>
        <p:nvCxnSpPr>
          <p:cNvPr id="1444" name="Google Shape;1444;p45"/>
          <p:cNvCxnSpPr/>
          <p:nvPr/>
        </p:nvCxnSpPr>
        <p:spPr>
          <a:xfrm>
            <a:off x="0" y="5928659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52857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45" name="Google Shape;1445;p45"/>
          <p:cNvSpPr txBox="1"/>
          <p:nvPr>
            <p:ph idx="2" type="body"/>
          </p:nvPr>
        </p:nvSpPr>
        <p:spPr>
          <a:xfrm>
            <a:off x="500915" y="6176964"/>
            <a:ext cx="35292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latin typeface="Outfit"/>
                <a:ea typeface="Outfit"/>
                <a:cs typeface="Outfit"/>
                <a:sym typeface="Outfit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latin typeface="Outfit"/>
                <a:ea typeface="Outfit"/>
                <a:cs typeface="Outfit"/>
                <a:sym typeface="Outfit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latin typeface="Outfit"/>
                <a:ea typeface="Outfit"/>
                <a:cs typeface="Outfit"/>
                <a:sym typeface="Outfit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latin typeface="Outfit"/>
                <a:ea typeface="Outfit"/>
                <a:cs typeface="Outfit"/>
                <a:sym typeface="Outfit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latin typeface="Outfit"/>
                <a:ea typeface="Outfit"/>
                <a:cs typeface="Outfit"/>
                <a:sym typeface="Outfit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46" name="Google Shape;1446;p45"/>
          <p:cNvSpPr txBox="1"/>
          <p:nvPr>
            <p:ph idx="3" type="body"/>
          </p:nvPr>
        </p:nvSpPr>
        <p:spPr>
          <a:xfrm>
            <a:off x="8161867" y="6176964"/>
            <a:ext cx="35292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latin typeface="Outfit"/>
                <a:ea typeface="Outfit"/>
                <a:cs typeface="Outfit"/>
                <a:sym typeface="Outfit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latin typeface="Outfit"/>
                <a:ea typeface="Outfit"/>
                <a:cs typeface="Outfit"/>
                <a:sym typeface="Outfit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latin typeface="Outfit"/>
                <a:ea typeface="Outfit"/>
                <a:cs typeface="Outfit"/>
                <a:sym typeface="Outfit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latin typeface="Outfit"/>
                <a:ea typeface="Outfit"/>
                <a:cs typeface="Outfit"/>
                <a:sym typeface="Outfit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latin typeface="Outfit"/>
                <a:ea typeface="Outfit"/>
                <a:cs typeface="Outfit"/>
                <a:sym typeface="Outfit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Scale">
  <p:cSld name="Title Slide - Scale">
    <p:bg>
      <p:bgPr>
        <a:solidFill>
          <a:schemeClr val="dk2"/>
        </a:solidFill>
      </p:bgPr>
    </p:bg>
    <p:spTree>
      <p:nvGrpSpPr>
        <p:cNvPr id="1447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Google Shape;1448;p46"/>
          <p:cNvSpPr txBox="1"/>
          <p:nvPr>
            <p:ph idx="1" type="subTitle"/>
          </p:nvPr>
        </p:nvSpPr>
        <p:spPr>
          <a:xfrm>
            <a:off x="1524000" y="3999509"/>
            <a:ext cx="9144000" cy="9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i="0" sz="2400">
                <a:latin typeface="Work Sans"/>
                <a:ea typeface="Work Sans"/>
                <a:cs typeface="Work Sans"/>
                <a:sym typeface="Work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cxnSp>
        <p:nvCxnSpPr>
          <p:cNvPr id="1449" name="Google Shape;1449;p46"/>
          <p:cNvCxnSpPr/>
          <p:nvPr/>
        </p:nvCxnSpPr>
        <p:spPr>
          <a:xfrm>
            <a:off x="0" y="5928659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528577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50" name="Google Shape;1450;p46"/>
          <p:cNvSpPr txBox="1"/>
          <p:nvPr>
            <p:ph idx="2" type="body"/>
          </p:nvPr>
        </p:nvSpPr>
        <p:spPr>
          <a:xfrm>
            <a:off x="500915" y="6176964"/>
            <a:ext cx="35292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latin typeface="Outfit"/>
                <a:ea typeface="Outfit"/>
                <a:cs typeface="Outfit"/>
                <a:sym typeface="Outfit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latin typeface="Outfit"/>
                <a:ea typeface="Outfit"/>
                <a:cs typeface="Outfit"/>
                <a:sym typeface="Outfit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latin typeface="Outfit"/>
                <a:ea typeface="Outfit"/>
                <a:cs typeface="Outfit"/>
                <a:sym typeface="Outfit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latin typeface="Outfit"/>
                <a:ea typeface="Outfit"/>
                <a:cs typeface="Outfit"/>
                <a:sym typeface="Outfit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latin typeface="Outfit"/>
                <a:ea typeface="Outfit"/>
                <a:cs typeface="Outfit"/>
                <a:sym typeface="Outfit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51" name="Google Shape;1451;p46"/>
          <p:cNvSpPr txBox="1"/>
          <p:nvPr>
            <p:ph idx="3" type="body"/>
          </p:nvPr>
        </p:nvSpPr>
        <p:spPr>
          <a:xfrm>
            <a:off x="8161867" y="6176964"/>
            <a:ext cx="35292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latin typeface="Outfit"/>
                <a:ea typeface="Outfit"/>
                <a:cs typeface="Outfit"/>
                <a:sym typeface="Outfit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latin typeface="Outfit"/>
                <a:ea typeface="Outfit"/>
                <a:cs typeface="Outfit"/>
                <a:sym typeface="Outfit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latin typeface="Outfit"/>
                <a:ea typeface="Outfit"/>
                <a:cs typeface="Outfit"/>
                <a:sym typeface="Outfit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latin typeface="Outfit"/>
                <a:ea typeface="Outfit"/>
                <a:cs typeface="Outfit"/>
                <a:sym typeface="Outfit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latin typeface="Outfit"/>
                <a:ea typeface="Outfit"/>
                <a:cs typeface="Outfit"/>
                <a:sym typeface="Outfit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1452" name="Google Shape;1452;p46"/>
          <p:cNvGrpSpPr/>
          <p:nvPr/>
        </p:nvGrpSpPr>
        <p:grpSpPr>
          <a:xfrm>
            <a:off x="3066298" y="2385905"/>
            <a:ext cx="6050042" cy="1260208"/>
            <a:chOff x="238125" y="1729525"/>
            <a:chExt cx="7143750" cy="1488025"/>
          </a:xfrm>
        </p:grpSpPr>
        <p:sp>
          <p:nvSpPr>
            <p:cNvPr id="1453" name="Google Shape;1453;p46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54" name="Google Shape;1454;p46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55" name="Google Shape;1455;p46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56" name="Google Shape;1456;p46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57" name="Google Shape;1457;p46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58" name="Google Shape;1458;p46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59" name="Google Shape;1459;p46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- Green">
  <p:cSld name="Transition - Green">
    <p:bg>
      <p:bgPr>
        <a:solidFill>
          <a:schemeClr val="dk2"/>
        </a:solidFill>
      </p:bgPr>
    </p:bg>
    <p:spTree>
      <p:nvGrpSpPr>
        <p:cNvPr id="1460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1" name="Google Shape;1461;p47"/>
          <p:cNvGrpSpPr/>
          <p:nvPr/>
        </p:nvGrpSpPr>
        <p:grpSpPr>
          <a:xfrm>
            <a:off x="11274234" y="6577513"/>
            <a:ext cx="637223" cy="132732"/>
            <a:chOff x="238125" y="1729525"/>
            <a:chExt cx="7143750" cy="1488025"/>
          </a:xfrm>
        </p:grpSpPr>
        <p:sp>
          <p:nvSpPr>
            <p:cNvPr id="1462" name="Google Shape;1462;p47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63" name="Google Shape;1463;p47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64" name="Google Shape;1464;p47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65" name="Google Shape;1465;p47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66" name="Google Shape;1466;p47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67" name="Google Shape;1467;p47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68" name="Google Shape;1468;p47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grpSp>
        <p:nvGrpSpPr>
          <p:cNvPr id="1469" name="Google Shape;1469;p47"/>
          <p:cNvGrpSpPr/>
          <p:nvPr/>
        </p:nvGrpSpPr>
        <p:grpSpPr>
          <a:xfrm>
            <a:off x="8880282" y="400750"/>
            <a:ext cx="2885356" cy="5983006"/>
            <a:chOff x="6667800" y="304800"/>
            <a:chExt cx="2171400" cy="4502563"/>
          </a:xfrm>
        </p:grpSpPr>
        <p:sp>
          <p:nvSpPr>
            <p:cNvPr id="1470" name="Google Shape;1470;p47"/>
            <p:cNvSpPr/>
            <p:nvPr/>
          </p:nvSpPr>
          <p:spPr>
            <a:xfrm>
              <a:off x="88014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71" name="Google Shape;1471;p47"/>
            <p:cNvSpPr/>
            <p:nvPr/>
          </p:nvSpPr>
          <p:spPr>
            <a:xfrm>
              <a:off x="84966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72" name="Google Shape;1472;p47"/>
            <p:cNvSpPr/>
            <p:nvPr/>
          </p:nvSpPr>
          <p:spPr>
            <a:xfrm>
              <a:off x="81918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73" name="Google Shape;1473;p47"/>
            <p:cNvSpPr/>
            <p:nvPr/>
          </p:nvSpPr>
          <p:spPr>
            <a:xfrm>
              <a:off x="78870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74" name="Google Shape;1474;p47"/>
            <p:cNvSpPr/>
            <p:nvPr/>
          </p:nvSpPr>
          <p:spPr>
            <a:xfrm>
              <a:off x="75822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75" name="Google Shape;1475;p47"/>
            <p:cNvSpPr/>
            <p:nvPr/>
          </p:nvSpPr>
          <p:spPr>
            <a:xfrm>
              <a:off x="72774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76" name="Google Shape;1476;p47"/>
            <p:cNvSpPr/>
            <p:nvPr/>
          </p:nvSpPr>
          <p:spPr>
            <a:xfrm>
              <a:off x="69726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77" name="Google Shape;1477;p47"/>
            <p:cNvSpPr/>
            <p:nvPr/>
          </p:nvSpPr>
          <p:spPr>
            <a:xfrm>
              <a:off x="66678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78" name="Google Shape;1478;p47"/>
            <p:cNvSpPr/>
            <p:nvPr/>
          </p:nvSpPr>
          <p:spPr>
            <a:xfrm>
              <a:off x="88014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79" name="Google Shape;1479;p47"/>
            <p:cNvSpPr/>
            <p:nvPr/>
          </p:nvSpPr>
          <p:spPr>
            <a:xfrm>
              <a:off x="81918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80" name="Google Shape;1480;p47"/>
            <p:cNvSpPr/>
            <p:nvPr/>
          </p:nvSpPr>
          <p:spPr>
            <a:xfrm>
              <a:off x="78870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81" name="Google Shape;1481;p47"/>
            <p:cNvSpPr/>
            <p:nvPr/>
          </p:nvSpPr>
          <p:spPr>
            <a:xfrm>
              <a:off x="75822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82" name="Google Shape;1482;p47"/>
            <p:cNvSpPr/>
            <p:nvPr/>
          </p:nvSpPr>
          <p:spPr>
            <a:xfrm>
              <a:off x="72774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83" name="Google Shape;1483;p47"/>
            <p:cNvSpPr/>
            <p:nvPr/>
          </p:nvSpPr>
          <p:spPr>
            <a:xfrm>
              <a:off x="69726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84" name="Google Shape;1484;p47"/>
            <p:cNvSpPr/>
            <p:nvPr/>
          </p:nvSpPr>
          <p:spPr>
            <a:xfrm>
              <a:off x="66678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85" name="Google Shape;1485;p47"/>
            <p:cNvSpPr/>
            <p:nvPr/>
          </p:nvSpPr>
          <p:spPr>
            <a:xfrm>
              <a:off x="8801400" y="86289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86" name="Google Shape;1486;p47"/>
            <p:cNvSpPr/>
            <p:nvPr/>
          </p:nvSpPr>
          <p:spPr>
            <a:xfrm>
              <a:off x="84966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87" name="Google Shape;1487;p47"/>
            <p:cNvSpPr/>
            <p:nvPr/>
          </p:nvSpPr>
          <p:spPr>
            <a:xfrm>
              <a:off x="81918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88" name="Google Shape;1488;p47"/>
            <p:cNvSpPr/>
            <p:nvPr/>
          </p:nvSpPr>
          <p:spPr>
            <a:xfrm>
              <a:off x="78870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89" name="Google Shape;1489;p47"/>
            <p:cNvSpPr/>
            <p:nvPr/>
          </p:nvSpPr>
          <p:spPr>
            <a:xfrm>
              <a:off x="75822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90" name="Google Shape;1490;p47"/>
            <p:cNvSpPr/>
            <p:nvPr/>
          </p:nvSpPr>
          <p:spPr>
            <a:xfrm>
              <a:off x="72774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91" name="Google Shape;1491;p47"/>
            <p:cNvSpPr/>
            <p:nvPr/>
          </p:nvSpPr>
          <p:spPr>
            <a:xfrm>
              <a:off x="69726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92" name="Google Shape;1492;p47"/>
            <p:cNvSpPr/>
            <p:nvPr/>
          </p:nvSpPr>
          <p:spPr>
            <a:xfrm>
              <a:off x="66678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93" name="Google Shape;1493;p47"/>
            <p:cNvSpPr/>
            <p:nvPr/>
          </p:nvSpPr>
          <p:spPr>
            <a:xfrm>
              <a:off x="8801400" y="114194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94" name="Google Shape;1494;p47"/>
            <p:cNvSpPr/>
            <p:nvPr/>
          </p:nvSpPr>
          <p:spPr>
            <a:xfrm>
              <a:off x="84966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95" name="Google Shape;1495;p47"/>
            <p:cNvSpPr/>
            <p:nvPr/>
          </p:nvSpPr>
          <p:spPr>
            <a:xfrm>
              <a:off x="81918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96" name="Google Shape;1496;p47"/>
            <p:cNvSpPr/>
            <p:nvPr/>
          </p:nvSpPr>
          <p:spPr>
            <a:xfrm>
              <a:off x="78870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97" name="Google Shape;1497;p47"/>
            <p:cNvSpPr/>
            <p:nvPr/>
          </p:nvSpPr>
          <p:spPr>
            <a:xfrm>
              <a:off x="75822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98" name="Google Shape;1498;p47"/>
            <p:cNvSpPr/>
            <p:nvPr/>
          </p:nvSpPr>
          <p:spPr>
            <a:xfrm>
              <a:off x="72774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499" name="Google Shape;1499;p47"/>
            <p:cNvSpPr/>
            <p:nvPr/>
          </p:nvSpPr>
          <p:spPr>
            <a:xfrm>
              <a:off x="69726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00" name="Google Shape;1500;p47"/>
            <p:cNvSpPr/>
            <p:nvPr/>
          </p:nvSpPr>
          <p:spPr>
            <a:xfrm>
              <a:off x="66678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01" name="Google Shape;1501;p47"/>
            <p:cNvSpPr/>
            <p:nvPr/>
          </p:nvSpPr>
          <p:spPr>
            <a:xfrm>
              <a:off x="8801400" y="1420991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02" name="Google Shape;1502;p47"/>
            <p:cNvSpPr/>
            <p:nvPr/>
          </p:nvSpPr>
          <p:spPr>
            <a:xfrm>
              <a:off x="84966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03" name="Google Shape;1503;p47"/>
            <p:cNvSpPr/>
            <p:nvPr/>
          </p:nvSpPr>
          <p:spPr>
            <a:xfrm>
              <a:off x="81918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04" name="Google Shape;1504;p47"/>
            <p:cNvSpPr/>
            <p:nvPr/>
          </p:nvSpPr>
          <p:spPr>
            <a:xfrm>
              <a:off x="78870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05" name="Google Shape;1505;p47"/>
            <p:cNvSpPr/>
            <p:nvPr/>
          </p:nvSpPr>
          <p:spPr>
            <a:xfrm>
              <a:off x="75822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06" name="Google Shape;1506;p47"/>
            <p:cNvSpPr/>
            <p:nvPr/>
          </p:nvSpPr>
          <p:spPr>
            <a:xfrm>
              <a:off x="72774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07" name="Google Shape;1507;p47"/>
            <p:cNvSpPr/>
            <p:nvPr/>
          </p:nvSpPr>
          <p:spPr>
            <a:xfrm>
              <a:off x="69726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08" name="Google Shape;1508;p47"/>
            <p:cNvSpPr/>
            <p:nvPr/>
          </p:nvSpPr>
          <p:spPr>
            <a:xfrm>
              <a:off x="66678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09" name="Google Shape;1509;p47"/>
            <p:cNvSpPr/>
            <p:nvPr/>
          </p:nvSpPr>
          <p:spPr>
            <a:xfrm>
              <a:off x="8801400" y="170003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10" name="Google Shape;1510;p47"/>
            <p:cNvSpPr/>
            <p:nvPr/>
          </p:nvSpPr>
          <p:spPr>
            <a:xfrm>
              <a:off x="84966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11" name="Google Shape;1511;p47"/>
            <p:cNvSpPr/>
            <p:nvPr/>
          </p:nvSpPr>
          <p:spPr>
            <a:xfrm>
              <a:off x="81918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12" name="Google Shape;1512;p47"/>
            <p:cNvSpPr/>
            <p:nvPr/>
          </p:nvSpPr>
          <p:spPr>
            <a:xfrm>
              <a:off x="78870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13" name="Google Shape;1513;p47"/>
            <p:cNvSpPr/>
            <p:nvPr/>
          </p:nvSpPr>
          <p:spPr>
            <a:xfrm>
              <a:off x="75822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14" name="Google Shape;1514;p47"/>
            <p:cNvSpPr/>
            <p:nvPr/>
          </p:nvSpPr>
          <p:spPr>
            <a:xfrm>
              <a:off x="72774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15" name="Google Shape;1515;p47"/>
            <p:cNvSpPr/>
            <p:nvPr/>
          </p:nvSpPr>
          <p:spPr>
            <a:xfrm>
              <a:off x="69726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16" name="Google Shape;1516;p47"/>
            <p:cNvSpPr/>
            <p:nvPr/>
          </p:nvSpPr>
          <p:spPr>
            <a:xfrm>
              <a:off x="66678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17" name="Google Shape;1517;p47"/>
            <p:cNvSpPr/>
            <p:nvPr/>
          </p:nvSpPr>
          <p:spPr>
            <a:xfrm>
              <a:off x="8801400" y="1979086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18" name="Google Shape;1518;p47"/>
            <p:cNvSpPr/>
            <p:nvPr/>
          </p:nvSpPr>
          <p:spPr>
            <a:xfrm>
              <a:off x="84966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19" name="Google Shape;1519;p47"/>
            <p:cNvSpPr/>
            <p:nvPr/>
          </p:nvSpPr>
          <p:spPr>
            <a:xfrm>
              <a:off x="81918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20" name="Google Shape;1520;p47"/>
            <p:cNvSpPr/>
            <p:nvPr/>
          </p:nvSpPr>
          <p:spPr>
            <a:xfrm>
              <a:off x="78870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21" name="Google Shape;1521;p47"/>
            <p:cNvSpPr/>
            <p:nvPr/>
          </p:nvSpPr>
          <p:spPr>
            <a:xfrm>
              <a:off x="75822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22" name="Google Shape;1522;p47"/>
            <p:cNvSpPr/>
            <p:nvPr/>
          </p:nvSpPr>
          <p:spPr>
            <a:xfrm>
              <a:off x="72774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23" name="Google Shape;1523;p47"/>
            <p:cNvSpPr/>
            <p:nvPr/>
          </p:nvSpPr>
          <p:spPr>
            <a:xfrm>
              <a:off x="69726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24" name="Google Shape;1524;p47"/>
            <p:cNvSpPr/>
            <p:nvPr/>
          </p:nvSpPr>
          <p:spPr>
            <a:xfrm>
              <a:off x="66678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25" name="Google Shape;1525;p47"/>
            <p:cNvSpPr/>
            <p:nvPr/>
          </p:nvSpPr>
          <p:spPr>
            <a:xfrm>
              <a:off x="8801400" y="2258134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26" name="Google Shape;1526;p47"/>
            <p:cNvSpPr/>
            <p:nvPr/>
          </p:nvSpPr>
          <p:spPr>
            <a:xfrm>
              <a:off x="84966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27" name="Google Shape;1527;p47"/>
            <p:cNvSpPr/>
            <p:nvPr/>
          </p:nvSpPr>
          <p:spPr>
            <a:xfrm>
              <a:off x="81918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28" name="Google Shape;1528;p47"/>
            <p:cNvSpPr/>
            <p:nvPr/>
          </p:nvSpPr>
          <p:spPr>
            <a:xfrm>
              <a:off x="78870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29" name="Google Shape;1529;p47"/>
            <p:cNvSpPr/>
            <p:nvPr/>
          </p:nvSpPr>
          <p:spPr>
            <a:xfrm>
              <a:off x="75822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30" name="Google Shape;1530;p47"/>
            <p:cNvSpPr/>
            <p:nvPr/>
          </p:nvSpPr>
          <p:spPr>
            <a:xfrm>
              <a:off x="72774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31" name="Google Shape;1531;p47"/>
            <p:cNvSpPr/>
            <p:nvPr/>
          </p:nvSpPr>
          <p:spPr>
            <a:xfrm>
              <a:off x="69726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32" name="Google Shape;1532;p47"/>
            <p:cNvSpPr/>
            <p:nvPr/>
          </p:nvSpPr>
          <p:spPr>
            <a:xfrm>
              <a:off x="66678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33" name="Google Shape;1533;p47"/>
            <p:cNvSpPr/>
            <p:nvPr/>
          </p:nvSpPr>
          <p:spPr>
            <a:xfrm>
              <a:off x="8801400" y="2537181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34" name="Google Shape;1534;p47"/>
            <p:cNvSpPr/>
            <p:nvPr/>
          </p:nvSpPr>
          <p:spPr>
            <a:xfrm>
              <a:off x="84966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35" name="Google Shape;1535;p47"/>
            <p:cNvSpPr/>
            <p:nvPr/>
          </p:nvSpPr>
          <p:spPr>
            <a:xfrm>
              <a:off x="81918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36" name="Google Shape;1536;p47"/>
            <p:cNvSpPr/>
            <p:nvPr/>
          </p:nvSpPr>
          <p:spPr>
            <a:xfrm>
              <a:off x="78870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37" name="Google Shape;1537;p47"/>
            <p:cNvSpPr/>
            <p:nvPr/>
          </p:nvSpPr>
          <p:spPr>
            <a:xfrm>
              <a:off x="75822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38" name="Google Shape;1538;p47"/>
            <p:cNvSpPr/>
            <p:nvPr/>
          </p:nvSpPr>
          <p:spPr>
            <a:xfrm>
              <a:off x="72774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39" name="Google Shape;1539;p47"/>
            <p:cNvSpPr/>
            <p:nvPr/>
          </p:nvSpPr>
          <p:spPr>
            <a:xfrm>
              <a:off x="69726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40" name="Google Shape;1540;p47"/>
            <p:cNvSpPr/>
            <p:nvPr/>
          </p:nvSpPr>
          <p:spPr>
            <a:xfrm>
              <a:off x="66678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41" name="Google Shape;1541;p47"/>
            <p:cNvSpPr/>
            <p:nvPr/>
          </p:nvSpPr>
          <p:spPr>
            <a:xfrm>
              <a:off x="8801400" y="2816229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42" name="Google Shape;1542;p47"/>
            <p:cNvSpPr/>
            <p:nvPr/>
          </p:nvSpPr>
          <p:spPr>
            <a:xfrm>
              <a:off x="84966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43" name="Google Shape;1543;p47"/>
            <p:cNvSpPr/>
            <p:nvPr/>
          </p:nvSpPr>
          <p:spPr>
            <a:xfrm>
              <a:off x="81918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44" name="Google Shape;1544;p47"/>
            <p:cNvSpPr/>
            <p:nvPr/>
          </p:nvSpPr>
          <p:spPr>
            <a:xfrm>
              <a:off x="78870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45" name="Google Shape;1545;p47"/>
            <p:cNvSpPr/>
            <p:nvPr/>
          </p:nvSpPr>
          <p:spPr>
            <a:xfrm>
              <a:off x="75822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46" name="Google Shape;1546;p47"/>
            <p:cNvSpPr/>
            <p:nvPr/>
          </p:nvSpPr>
          <p:spPr>
            <a:xfrm>
              <a:off x="72774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47" name="Google Shape;1547;p47"/>
            <p:cNvSpPr/>
            <p:nvPr/>
          </p:nvSpPr>
          <p:spPr>
            <a:xfrm>
              <a:off x="69726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48" name="Google Shape;1548;p47"/>
            <p:cNvSpPr/>
            <p:nvPr/>
          </p:nvSpPr>
          <p:spPr>
            <a:xfrm>
              <a:off x="66678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49" name="Google Shape;1549;p47"/>
            <p:cNvSpPr/>
            <p:nvPr/>
          </p:nvSpPr>
          <p:spPr>
            <a:xfrm>
              <a:off x="8801400" y="3095277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50" name="Google Shape;1550;p47"/>
            <p:cNvSpPr/>
            <p:nvPr/>
          </p:nvSpPr>
          <p:spPr>
            <a:xfrm>
              <a:off x="84966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51" name="Google Shape;1551;p47"/>
            <p:cNvSpPr/>
            <p:nvPr/>
          </p:nvSpPr>
          <p:spPr>
            <a:xfrm>
              <a:off x="81918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52" name="Google Shape;1552;p47"/>
            <p:cNvSpPr/>
            <p:nvPr/>
          </p:nvSpPr>
          <p:spPr>
            <a:xfrm>
              <a:off x="78870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53" name="Google Shape;1553;p47"/>
            <p:cNvSpPr/>
            <p:nvPr/>
          </p:nvSpPr>
          <p:spPr>
            <a:xfrm>
              <a:off x="75822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54" name="Google Shape;1554;p47"/>
            <p:cNvSpPr/>
            <p:nvPr/>
          </p:nvSpPr>
          <p:spPr>
            <a:xfrm>
              <a:off x="72774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55" name="Google Shape;1555;p47"/>
            <p:cNvSpPr/>
            <p:nvPr/>
          </p:nvSpPr>
          <p:spPr>
            <a:xfrm>
              <a:off x="69726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56" name="Google Shape;1556;p47"/>
            <p:cNvSpPr/>
            <p:nvPr/>
          </p:nvSpPr>
          <p:spPr>
            <a:xfrm>
              <a:off x="66678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57" name="Google Shape;1557;p47"/>
            <p:cNvSpPr/>
            <p:nvPr/>
          </p:nvSpPr>
          <p:spPr>
            <a:xfrm>
              <a:off x="8801400" y="3374324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58" name="Google Shape;1558;p47"/>
            <p:cNvSpPr/>
            <p:nvPr/>
          </p:nvSpPr>
          <p:spPr>
            <a:xfrm>
              <a:off x="84966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59" name="Google Shape;1559;p47"/>
            <p:cNvSpPr/>
            <p:nvPr/>
          </p:nvSpPr>
          <p:spPr>
            <a:xfrm>
              <a:off x="81918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60" name="Google Shape;1560;p47"/>
            <p:cNvSpPr/>
            <p:nvPr/>
          </p:nvSpPr>
          <p:spPr>
            <a:xfrm>
              <a:off x="78870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61" name="Google Shape;1561;p47"/>
            <p:cNvSpPr/>
            <p:nvPr/>
          </p:nvSpPr>
          <p:spPr>
            <a:xfrm>
              <a:off x="75822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62" name="Google Shape;1562;p47"/>
            <p:cNvSpPr/>
            <p:nvPr/>
          </p:nvSpPr>
          <p:spPr>
            <a:xfrm>
              <a:off x="72774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63" name="Google Shape;1563;p47"/>
            <p:cNvSpPr/>
            <p:nvPr/>
          </p:nvSpPr>
          <p:spPr>
            <a:xfrm>
              <a:off x="69726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64" name="Google Shape;1564;p47"/>
            <p:cNvSpPr/>
            <p:nvPr/>
          </p:nvSpPr>
          <p:spPr>
            <a:xfrm>
              <a:off x="66678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65" name="Google Shape;1565;p47"/>
            <p:cNvSpPr/>
            <p:nvPr/>
          </p:nvSpPr>
          <p:spPr>
            <a:xfrm>
              <a:off x="8801400" y="3653372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66" name="Google Shape;1566;p47"/>
            <p:cNvSpPr/>
            <p:nvPr/>
          </p:nvSpPr>
          <p:spPr>
            <a:xfrm>
              <a:off x="84966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67" name="Google Shape;1567;p47"/>
            <p:cNvSpPr/>
            <p:nvPr/>
          </p:nvSpPr>
          <p:spPr>
            <a:xfrm>
              <a:off x="81918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68" name="Google Shape;1568;p47"/>
            <p:cNvSpPr/>
            <p:nvPr/>
          </p:nvSpPr>
          <p:spPr>
            <a:xfrm>
              <a:off x="78870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69" name="Google Shape;1569;p47"/>
            <p:cNvSpPr/>
            <p:nvPr/>
          </p:nvSpPr>
          <p:spPr>
            <a:xfrm>
              <a:off x="75822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70" name="Google Shape;1570;p47"/>
            <p:cNvSpPr/>
            <p:nvPr/>
          </p:nvSpPr>
          <p:spPr>
            <a:xfrm>
              <a:off x="72774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71" name="Google Shape;1571;p47"/>
            <p:cNvSpPr/>
            <p:nvPr/>
          </p:nvSpPr>
          <p:spPr>
            <a:xfrm>
              <a:off x="69726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72" name="Google Shape;1572;p47"/>
            <p:cNvSpPr/>
            <p:nvPr/>
          </p:nvSpPr>
          <p:spPr>
            <a:xfrm>
              <a:off x="66678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73" name="Google Shape;1573;p47"/>
            <p:cNvSpPr/>
            <p:nvPr/>
          </p:nvSpPr>
          <p:spPr>
            <a:xfrm>
              <a:off x="8801400" y="393242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74" name="Google Shape;1574;p47"/>
            <p:cNvSpPr/>
            <p:nvPr/>
          </p:nvSpPr>
          <p:spPr>
            <a:xfrm>
              <a:off x="84966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75" name="Google Shape;1575;p47"/>
            <p:cNvSpPr/>
            <p:nvPr/>
          </p:nvSpPr>
          <p:spPr>
            <a:xfrm>
              <a:off x="81918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76" name="Google Shape;1576;p47"/>
            <p:cNvSpPr/>
            <p:nvPr/>
          </p:nvSpPr>
          <p:spPr>
            <a:xfrm>
              <a:off x="78870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77" name="Google Shape;1577;p47"/>
            <p:cNvSpPr/>
            <p:nvPr/>
          </p:nvSpPr>
          <p:spPr>
            <a:xfrm>
              <a:off x="75822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78" name="Google Shape;1578;p47"/>
            <p:cNvSpPr/>
            <p:nvPr/>
          </p:nvSpPr>
          <p:spPr>
            <a:xfrm>
              <a:off x="72774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79" name="Google Shape;1579;p47"/>
            <p:cNvSpPr/>
            <p:nvPr/>
          </p:nvSpPr>
          <p:spPr>
            <a:xfrm>
              <a:off x="69726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80" name="Google Shape;1580;p47"/>
            <p:cNvSpPr/>
            <p:nvPr/>
          </p:nvSpPr>
          <p:spPr>
            <a:xfrm>
              <a:off x="66678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81" name="Google Shape;1581;p47"/>
            <p:cNvSpPr/>
            <p:nvPr/>
          </p:nvSpPr>
          <p:spPr>
            <a:xfrm>
              <a:off x="8801400" y="4211467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82" name="Google Shape;1582;p47"/>
            <p:cNvSpPr/>
            <p:nvPr/>
          </p:nvSpPr>
          <p:spPr>
            <a:xfrm>
              <a:off x="84966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83" name="Google Shape;1583;p47"/>
            <p:cNvSpPr/>
            <p:nvPr/>
          </p:nvSpPr>
          <p:spPr>
            <a:xfrm>
              <a:off x="81918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84" name="Google Shape;1584;p47"/>
            <p:cNvSpPr/>
            <p:nvPr/>
          </p:nvSpPr>
          <p:spPr>
            <a:xfrm>
              <a:off x="78870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85" name="Google Shape;1585;p47"/>
            <p:cNvSpPr/>
            <p:nvPr/>
          </p:nvSpPr>
          <p:spPr>
            <a:xfrm>
              <a:off x="75822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86" name="Google Shape;1586;p47"/>
            <p:cNvSpPr/>
            <p:nvPr/>
          </p:nvSpPr>
          <p:spPr>
            <a:xfrm>
              <a:off x="72774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87" name="Google Shape;1587;p47"/>
            <p:cNvSpPr/>
            <p:nvPr/>
          </p:nvSpPr>
          <p:spPr>
            <a:xfrm>
              <a:off x="69726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88" name="Google Shape;1588;p47"/>
            <p:cNvSpPr/>
            <p:nvPr/>
          </p:nvSpPr>
          <p:spPr>
            <a:xfrm>
              <a:off x="66678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89" name="Google Shape;1589;p47"/>
            <p:cNvSpPr/>
            <p:nvPr/>
          </p:nvSpPr>
          <p:spPr>
            <a:xfrm>
              <a:off x="8801400" y="449051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90" name="Google Shape;1590;p47"/>
            <p:cNvSpPr/>
            <p:nvPr/>
          </p:nvSpPr>
          <p:spPr>
            <a:xfrm>
              <a:off x="84966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91" name="Google Shape;1591;p47"/>
            <p:cNvSpPr/>
            <p:nvPr/>
          </p:nvSpPr>
          <p:spPr>
            <a:xfrm>
              <a:off x="81918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92" name="Google Shape;1592;p47"/>
            <p:cNvSpPr/>
            <p:nvPr/>
          </p:nvSpPr>
          <p:spPr>
            <a:xfrm>
              <a:off x="78870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93" name="Google Shape;1593;p47"/>
            <p:cNvSpPr/>
            <p:nvPr/>
          </p:nvSpPr>
          <p:spPr>
            <a:xfrm>
              <a:off x="75822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94" name="Google Shape;1594;p47"/>
            <p:cNvSpPr/>
            <p:nvPr/>
          </p:nvSpPr>
          <p:spPr>
            <a:xfrm>
              <a:off x="72774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95" name="Google Shape;1595;p47"/>
            <p:cNvSpPr/>
            <p:nvPr/>
          </p:nvSpPr>
          <p:spPr>
            <a:xfrm>
              <a:off x="69726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96" name="Google Shape;1596;p47"/>
            <p:cNvSpPr/>
            <p:nvPr/>
          </p:nvSpPr>
          <p:spPr>
            <a:xfrm>
              <a:off x="66678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97" name="Google Shape;1597;p47"/>
            <p:cNvSpPr/>
            <p:nvPr/>
          </p:nvSpPr>
          <p:spPr>
            <a:xfrm>
              <a:off x="88014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98" name="Google Shape;1598;p47"/>
            <p:cNvSpPr/>
            <p:nvPr/>
          </p:nvSpPr>
          <p:spPr>
            <a:xfrm>
              <a:off x="84966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599" name="Google Shape;1599;p47"/>
            <p:cNvSpPr/>
            <p:nvPr/>
          </p:nvSpPr>
          <p:spPr>
            <a:xfrm>
              <a:off x="81918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00" name="Google Shape;1600;p47"/>
            <p:cNvSpPr/>
            <p:nvPr/>
          </p:nvSpPr>
          <p:spPr>
            <a:xfrm>
              <a:off x="78870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01" name="Google Shape;1601;p47"/>
            <p:cNvSpPr/>
            <p:nvPr/>
          </p:nvSpPr>
          <p:spPr>
            <a:xfrm>
              <a:off x="75822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02" name="Google Shape;1602;p47"/>
            <p:cNvSpPr/>
            <p:nvPr/>
          </p:nvSpPr>
          <p:spPr>
            <a:xfrm>
              <a:off x="72774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03" name="Google Shape;1603;p47"/>
            <p:cNvSpPr/>
            <p:nvPr/>
          </p:nvSpPr>
          <p:spPr>
            <a:xfrm>
              <a:off x="69726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04" name="Google Shape;1604;p47"/>
            <p:cNvSpPr/>
            <p:nvPr/>
          </p:nvSpPr>
          <p:spPr>
            <a:xfrm>
              <a:off x="66678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grpSp>
          <p:nvGrpSpPr>
            <p:cNvPr id="1605" name="Google Shape;1605;p47"/>
            <p:cNvGrpSpPr/>
            <p:nvPr/>
          </p:nvGrpSpPr>
          <p:grpSpPr>
            <a:xfrm>
              <a:off x="8420436" y="478739"/>
              <a:ext cx="190087" cy="210146"/>
              <a:chOff x="15581576" y="8145021"/>
              <a:chExt cx="291723" cy="322458"/>
            </a:xfrm>
          </p:grpSpPr>
          <p:sp>
            <p:nvSpPr>
              <p:cNvPr id="1606" name="Google Shape;1606;p47"/>
              <p:cNvSpPr/>
              <p:nvPr/>
            </p:nvSpPr>
            <p:spPr>
              <a:xfrm>
                <a:off x="15581576" y="8384130"/>
                <a:ext cx="291723" cy="83349"/>
              </a:xfrm>
              <a:custGeom>
                <a:rect b="b" l="l" r="r" t="t"/>
                <a:pathLst>
                  <a:path extrusionOk="0" h="83349" w="291723">
                    <a:moveTo>
                      <a:pt x="8393" y="8393"/>
                    </a:moveTo>
                    <a:lnTo>
                      <a:pt x="288031" y="8393"/>
                    </a:lnTo>
                    <a:lnTo>
                      <a:pt x="288031" y="78198"/>
                    </a:lnTo>
                    <a:lnTo>
                      <a:pt x="8393" y="78198"/>
                    </a:lnTo>
                    <a:close/>
                  </a:path>
                </a:pathLst>
              </a:custGeom>
              <a:solidFill>
                <a:srgbClr val="7DA399"/>
              </a:solidFill>
              <a:ln>
                <a:noFill/>
              </a:ln>
            </p:spPr>
            <p:txBody>
              <a:bodyPr anchorCtr="0" anchor="ctr" bIns="20775" lIns="41575" spcFirstLastPara="1" rIns="41575" wrap="square" tIns="207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Calibri"/>
                  <a:buNone/>
                </a:pPr>
                <a:r>
                  <a:t/>
                </a:r>
                <a:endParaRPr b="0" i="0" sz="800">
                  <a:solidFill>
                    <a:srgbClr val="455550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  <p:sp>
            <p:nvSpPr>
              <p:cNvPr id="1607" name="Google Shape;1607;p47"/>
              <p:cNvSpPr/>
              <p:nvPr/>
            </p:nvSpPr>
            <p:spPr>
              <a:xfrm>
                <a:off x="15581576" y="8145021"/>
                <a:ext cx="291723" cy="197955"/>
              </a:xfrm>
              <a:custGeom>
                <a:rect b="b" l="l" r="r" t="t"/>
                <a:pathLst>
                  <a:path extrusionOk="0" h="197955" w="291723">
                    <a:moveTo>
                      <a:pt x="19958" y="196242"/>
                    </a:moveTo>
                    <a:cubicBezTo>
                      <a:pt x="74656" y="196242"/>
                      <a:pt x="129667" y="187594"/>
                      <a:pt x="183010" y="162277"/>
                    </a:cubicBezTo>
                    <a:cubicBezTo>
                      <a:pt x="220309" y="144565"/>
                      <a:pt x="260838" y="115185"/>
                      <a:pt x="287302" y="83616"/>
                    </a:cubicBezTo>
                    <a:lnTo>
                      <a:pt x="260838" y="8393"/>
                    </a:lnTo>
                    <a:cubicBezTo>
                      <a:pt x="255420" y="16519"/>
                      <a:pt x="247294" y="26521"/>
                      <a:pt x="230103" y="43712"/>
                    </a:cubicBezTo>
                    <a:cubicBezTo>
                      <a:pt x="213537" y="60278"/>
                      <a:pt x="190303" y="79032"/>
                      <a:pt x="161131" y="94660"/>
                    </a:cubicBezTo>
                    <a:cubicBezTo>
                      <a:pt x="117477" y="118102"/>
                      <a:pt x="65904" y="128833"/>
                      <a:pt x="19958" y="129041"/>
                    </a:cubicBezTo>
                    <a:lnTo>
                      <a:pt x="8393" y="129041"/>
                    </a:lnTo>
                    <a:lnTo>
                      <a:pt x="8393" y="196242"/>
                    </a:lnTo>
                    <a:lnTo>
                      <a:pt x="19958" y="196242"/>
                    </a:lnTo>
                    <a:close/>
                  </a:path>
                </a:pathLst>
              </a:custGeom>
              <a:solidFill>
                <a:srgbClr val="7DA399"/>
              </a:solidFill>
              <a:ln>
                <a:noFill/>
              </a:ln>
            </p:spPr>
            <p:txBody>
              <a:bodyPr anchorCtr="0" anchor="ctr" bIns="20775" lIns="41575" spcFirstLastPara="1" rIns="41575" wrap="square" tIns="207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Calibri"/>
                  <a:buNone/>
                </a:pPr>
                <a:r>
                  <a:t/>
                </a:r>
                <a:endParaRPr b="0" i="0" sz="800">
                  <a:solidFill>
                    <a:srgbClr val="455550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</p:grpSp>
      </p:grpSp>
      <p:cxnSp>
        <p:nvCxnSpPr>
          <p:cNvPr id="1608" name="Google Shape;1608;p47"/>
          <p:cNvCxnSpPr/>
          <p:nvPr/>
        </p:nvCxnSpPr>
        <p:spPr>
          <a:xfrm>
            <a:off x="1032932" y="0"/>
            <a:ext cx="0" cy="68469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09" name="Google Shape;1609;p47"/>
          <p:cNvSpPr txBox="1"/>
          <p:nvPr>
            <p:ph type="title"/>
          </p:nvPr>
        </p:nvSpPr>
        <p:spPr>
          <a:xfrm>
            <a:off x="1395618" y="1856143"/>
            <a:ext cx="72801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"/>
              <a:buNone/>
              <a:defRPr b="1" i="0" sz="72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610" name="Google Shape;1610;p47"/>
          <p:cNvSpPr txBox="1"/>
          <p:nvPr>
            <p:ph idx="11" type="ftr"/>
          </p:nvPr>
        </p:nvSpPr>
        <p:spPr>
          <a:xfrm>
            <a:off x="4038600" y="647391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611" name="Google Shape;1611;p47"/>
          <p:cNvSpPr txBox="1"/>
          <p:nvPr>
            <p:ph idx="12" type="sldNum"/>
          </p:nvPr>
        </p:nvSpPr>
        <p:spPr>
          <a:xfrm>
            <a:off x="280782" y="647457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indent="0" lvl="1" mar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indent="0" lvl="2" mar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indent="0" lvl="3" mar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indent="0" lvl="4" mar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indent="0" lvl="5" mar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indent="0" lvl="6" mar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indent="0" lvl="7" mar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indent="0" lvl="8" marL="0" algn="l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- Black">
  <p:cSld name="Transition - Black">
    <p:bg>
      <p:bgPr>
        <a:solidFill>
          <a:schemeClr val="dk1"/>
        </a:solidFill>
      </p:bgPr>
    </p:bg>
    <p:spTree>
      <p:nvGrpSpPr>
        <p:cNvPr id="1612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3" name="Google Shape;1613;p48"/>
          <p:cNvGrpSpPr/>
          <p:nvPr/>
        </p:nvGrpSpPr>
        <p:grpSpPr>
          <a:xfrm>
            <a:off x="11274234" y="6577513"/>
            <a:ext cx="637223" cy="132732"/>
            <a:chOff x="238125" y="1729525"/>
            <a:chExt cx="7143750" cy="1488025"/>
          </a:xfrm>
        </p:grpSpPr>
        <p:sp>
          <p:nvSpPr>
            <p:cNvPr id="1614" name="Google Shape;1614;p48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15" name="Google Shape;1615;p48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16" name="Google Shape;1616;p48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17" name="Google Shape;1617;p48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18" name="Google Shape;1618;p48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19" name="Google Shape;1619;p48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20" name="Google Shape;1620;p48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rgbClr val="D4E0DD">
                <a:alpha val="603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grpSp>
        <p:nvGrpSpPr>
          <p:cNvPr id="1621" name="Google Shape;1621;p48"/>
          <p:cNvGrpSpPr/>
          <p:nvPr/>
        </p:nvGrpSpPr>
        <p:grpSpPr>
          <a:xfrm>
            <a:off x="8880282" y="400750"/>
            <a:ext cx="2885356" cy="5983006"/>
            <a:chOff x="6667800" y="304800"/>
            <a:chExt cx="2171400" cy="4502563"/>
          </a:xfrm>
        </p:grpSpPr>
        <p:sp>
          <p:nvSpPr>
            <p:cNvPr id="1622" name="Google Shape;1622;p48"/>
            <p:cNvSpPr/>
            <p:nvPr/>
          </p:nvSpPr>
          <p:spPr>
            <a:xfrm>
              <a:off x="88014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23" name="Google Shape;1623;p48"/>
            <p:cNvSpPr/>
            <p:nvPr/>
          </p:nvSpPr>
          <p:spPr>
            <a:xfrm>
              <a:off x="84966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24" name="Google Shape;1624;p48"/>
            <p:cNvSpPr/>
            <p:nvPr/>
          </p:nvSpPr>
          <p:spPr>
            <a:xfrm>
              <a:off x="81918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25" name="Google Shape;1625;p48"/>
            <p:cNvSpPr/>
            <p:nvPr/>
          </p:nvSpPr>
          <p:spPr>
            <a:xfrm>
              <a:off x="78870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26" name="Google Shape;1626;p48"/>
            <p:cNvSpPr/>
            <p:nvPr/>
          </p:nvSpPr>
          <p:spPr>
            <a:xfrm>
              <a:off x="75822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27" name="Google Shape;1627;p48"/>
            <p:cNvSpPr/>
            <p:nvPr/>
          </p:nvSpPr>
          <p:spPr>
            <a:xfrm>
              <a:off x="72774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28" name="Google Shape;1628;p48"/>
            <p:cNvSpPr/>
            <p:nvPr/>
          </p:nvSpPr>
          <p:spPr>
            <a:xfrm>
              <a:off x="69726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29" name="Google Shape;1629;p48"/>
            <p:cNvSpPr/>
            <p:nvPr/>
          </p:nvSpPr>
          <p:spPr>
            <a:xfrm>
              <a:off x="6667800" y="30480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30" name="Google Shape;1630;p48"/>
            <p:cNvSpPr/>
            <p:nvPr/>
          </p:nvSpPr>
          <p:spPr>
            <a:xfrm>
              <a:off x="88014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31" name="Google Shape;1631;p48"/>
            <p:cNvSpPr/>
            <p:nvPr/>
          </p:nvSpPr>
          <p:spPr>
            <a:xfrm>
              <a:off x="81918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32" name="Google Shape;1632;p48"/>
            <p:cNvSpPr/>
            <p:nvPr/>
          </p:nvSpPr>
          <p:spPr>
            <a:xfrm>
              <a:off x="78870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33" name="Google Shape;1633;p48"/>
            <p:cNvSpPr/>
            <p:nvPr/>
          </p:nvSpPr>
          <p:spPr>
            <a:xfrm>
              <a:off x="75822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34" name="Google Shape;1634;p48"/>
            <p:cNvSpPr/>
            <p:nvPr/>
          </p:nvSpPr>
          <p:spPr>
            <a:xfrm>
              <a:off x="72774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35" name="Google Shape;1635;p48"/>
            <p:cNvSpPr/>
            <p:nvPr/>
          </p:nvSpPr>
          <p:spPr>
            <a:xfrm>
              <a:off x="69726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36" name="Google Shape;1636;p48"/>
            <p:cNvSpPr/>
            <p:nvPr/>
          </p:nvSpPr>
          <p:spPr>
            <a:xfrm>
              <a:off x="6667800" y="58384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37" name="Google Shape;1637;p48"/>
            <p:cNvSpPr/>
            <p:nvPr/>
          </p:nvSpPr>
          <p:spPr>
            <a:xfrm>
              <a:off x="8801400" y="86289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38" name="Google Shape;1638;p48"/>
            <p:cNvSpPr/>
            <p:nvPr/>
          </p:nvSpPr>
          <p:spPr>
            <a:xfrm>
              <a:off x="84966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39" name="Google Shape;1639;p48"/>
            <p:cNvSpPr/>
            <p:nvPr/>
          </p:nvSpPr>
          <p:spPr>
            <a:xfrm>
              <a:off x="81918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40" name="Google Shape;1640;p48"/>
            <p:cNvSpPr/>
            <p:nvPr/>
          </p:nvSpPr>
          <p:spPr>
            <a:xfrm>
              <a:off x="78870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41" name="Google Shape;1641;p48"/>
            <p:cNvSpPr/>
            <p:nvPr/>
          </p:nvSpPr>
          <p:spPr>
            <a:xfrm>
              <a:off x="75822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42" name="Google Shape;1642;p48"/>
            <p:cNvSpPr/>
            <p:nvPr/>
          </p:nvSpPr>
          <p:spPr>
            <a:xfrm>
              <a:off x="72774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43" name="Google Shape;1643;p48"/>
            <p:cNvSpPr/>
            <p:nvPr/>
          </p:nvSpPr>
          <p:spPr>
            <a:xfrm>
              <a:off x="69726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44" name="Google Shape;1644;p48"/>
            <p:cNvSpPr/>
            <p:nvPr/>
          </p:nvSpPr>
          <p:spPr>
            <a:xfrm>
              <a:off x="6667800" y="86287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45" name="Google Shape;1645;p48"/>
            <p:cNvSpPr/>
            <p:nvPr/>
          </p:nvSpPr>
          <p:spPr>
            <a:xfrm>
              <a:off x="8801400" y="114194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46" name="Google Shape;1646;p48"/>
            <p:cNvSpPr/>
            <p:nvPr/>
          </p:nvSpPr>
          <p:spPr>
            <a:xfrm>
              <a:off x="84966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47" name="Google Shape;1647;p48"/>
            <p:cNvSpPr/>
            <p:nvPr/>
          </p:nvSpPr>
          <p:spPr>
            <a:xfrm>
              <a:off x="81918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48" name="Google Shape;1648;p48"/>
            <p:cNvSpPr/>
            <p:nvPr/>
          </p:nvSpPr>
          <p:spPr>
            <a:xfrm>
              <a:off x="78870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49" name="Google Shape;1649;p48"/>
            <p:cNvSpPr/>
            <p:nvPr/>
          </p:nvSpPr>
          <p:spPr>
            <a:xfrm>
              <a:off x="75822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50" name="Google Shape;1650;p48"/>
            <p:cNvSpPr/>
            <p:nvPr/>
          </p:nvSpPr>
          <p:spPr>
            <a:xfrm>
              <a:off x="72774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51" name="Google Shape;1651;p48"/>
            <p:cNvSpPr/>
            <p:nvPr/>
          </p:nvSpPr>
          <p:spPr>
            <a:xfrm>
              <a:off x="69726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52" name="Google Shape;1652;p48"/>
            <p:cNvSpPr/>
            <p:nvPr/>
          </p:nvSpPr>
          <p:spPr>
            <a:xfrm>
              <a:off x="6667800" y="11419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53" name="Google Shape;1653;p48"/>
            <p:cNvSpPr/>
            <p:nvPr/>
          </p:nvSpPr>
          <p:spPr>
            <a:xfrm>
              <a:off x="8801400" y="1420991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54" name="Google Shape;1654;p48"/>
            <p:cNvSpPr/>
            <p:nvPr/>
          </p:nvSpPr>
          <p:spPr>
            <a:xfrm>
              <a:off x="84966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55" name="Google Shape;1655;p48"/>
            <p:cNvSpPr/>
            <p:nvPr/>
          </p:nvSpPr>
          <p:spPr>
            <a:xfrm>
              <a:off x="81918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56" name="Google Shape;1656;p48"/>
            <p:cNvSpPr/>
            <p:nvPr/>
          </p:nvSpPr>
          <p:spPr>
            <a:xfrm>
              <a:off x="78870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57" name="Google Shape;1657;p48"/>
            <p:cNvSpPr/>
            <p:nvPr/>
          </p:nvSpPr>
          <p:spPr>
            <a:xfrm>
              <a:off x="75822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58" name="Google Shape;1658;p48"/>
            <p:cNvSpPr/>
            <p:nvPr/>
          </p:nvSpPr>
          <p:spPr>
            <a:xfrm>
              <a:off x="72774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59" name="Google Shape;1659;p48"/>
            <p:cNvSpPr/>
            <p:nvPr/>
          </p:nvSpPr>
          <p:spPr>
            <a:xfrm>
              <a:off x="69726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60" name="Google Shape;1660;p48"/>
            <p:cNvSpPr/>
            <p:nvPr/>
          </p:nvSpPr>
          <p:spPr>
            <a:xfrm>
              <a:off x="6667800" y="14209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61" name="Google Shape;1661;p48"/>
            <p:cNvSpPr/>
            <p:nvPr/>
          </p:nvSpPr>
          <p:spPr>
            <a:xfrm>
              <a:off x="8801400" y="1700038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62" name="Google Shape;1662;p48"/>
            <p:cNvSpPr/>
            <p:nvPr/>
          </p:nvSpPr>
          <p:spPr>
            <a:xfrm>
              <a:off x="84966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63" name="Google Shape;1663;p48"/>
            <p:cNvSpPr/>
            <p:nvPr/>
          </p:nvSpPr>
          <p:spPr>
            <a:xfrm>
              <a:off x="81918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64" name="Google Shape;1664;p48"/>
            <p:cNvSpPr/>
            <p:nvPr/>
          </p:nvSpPr>
          <p:spPr>
            <a:xfrm>
              <a:off x="78870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65" name="Google Shape;1665;p48"/>
            <p:cNvSpPr/>
            <p:nvPr/>
          </p:nvSpPr>
          <p:spPr>
            <a:xfrm>
              <a:off x="75822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66" name="Google Shape;1666;p48"/>
            <p:cNvSpPr/>
            <p:nvPr/>
          </p:nvSpPr>
          <p:spPr>
            <a:xfrm>
              <a:off x="72774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67" name="Google Shape;1667;p48"/>
            <p:cNvSpPr/>
            <p:nvPr/>
          </p:nvSpPr>
          <p:spPr>
            <a:xfrm>
              <a:off x="69726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68" name="Google Shape;1668;p48"/>
            <p:cNvSpPr/>
            <p:nvPr/>
          </p:nvSpPr>
          <p:spPr>
            <a:xfrm>
              <a:off x="6667800" y="17000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69" name="Google Shape;1669;p48"/>
            <p:cNvSpPr/>
            <p:nvPr/>
          </p:nvSpPr>
          <p:spPr>
            <a:xfrm>
              <a:off x="8801400" y="1979086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70" name="Google Shape;1670;p48"/>
            <p:cNvSpPr/>
            <p:nvPr/>
          </p:nvSpPr>
          <p:spPr>
            <a:xfrm>
              <a:off x="84966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71" name="Google Shape;1671;p48"/>
            <p:cNvSpPr/>
            <p:nvPr/>
          </p:nvSpPr>
          <p:spPr>
            <a:xfrm>
              <a:off x="81918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72" name="Google Shape;1672;p48"/>
            <p:cNvSpPr/>
            <p:nvPr/>
          </p:nvSpPr>
          <p:spPr>
            <a:xfrm>
              <a:off x="78870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73" name="Google Shape;1673;p48"/>
            <p:cNvSpPr/>
            <p:nvPr/>
          </p:nvSpPr>
          <p:spPr>
            <a:xfrm>
              <a:off x="75822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74" name="Google Shape;1674;p48"/>
            <p:cNvSpPr/>
            <p:nvPr/>
          </p:nvSpPr>
          <p:spPr>
            <a:xfrm>
              <a:off x="72774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75" name="Google Shape;1675;p48"/>
            <p:cNvSpPr/>
            <p:nvPr/>
          </p:nvSpPr>
          <p:spPr>
            <a:xfrm>
              <a:off x="69726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76" name="Google Shape;1676;p48"/>
            <p:cNvSpPr/>
            <p:nvPr/>
          </p:nvSpPr>
          <p:spPr>
            <a:xfrm>
              <a:off x="6667800" y="19790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77" name="Google Shape;1677;p48"/>
            <p:cNvSpPr/>
            <p:nvPr/>
          </p:nvSpPr>
          <p:spPr>
            <a:xfrm>
              <a:off x="8801400" y="2258134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78" name="Google Shape;1678;p48"/>
            <p:cNvSpPr/>
            <p:nvPr/>
          </p:nvSpPr>
          <p:spPr>
            <a:xfrm>
              <a:off x="84966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79" name="Google Shape;1679;p48"/>
            <p:cNvSpPr/>
            <p:nvPr/>
          </p:nvSpPr>
          <p:spPr>
            <a:xfrm>
              <a:off x="81918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80" name="Google Shape;1680;p48"/>
            <p:cNvSpPr/>
            <p:nvPr/>
          </p:nvSpPr>
          <p:spPr>
            <a:xfrm>
              <a:off x="78870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81" name="Google Shape;1681;p48"/>
            <p:cNvSpPr/>
            <p:nvPr/>
          </p:nvSpPr>
          <p:spPr>
            <a:xfrm>
              <a:off x="75822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82" name="Google Shape;1682;p48"/>
            <p:cNvSpPr/>
            <p:nvPr/>
          </p:nvSpPr>
          <p:spPr>
            <a:xfrm>
              <a:off x="72774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83" name="Google Shape;1683;p48"/>
            <p:cNvSpPr/>
            <p:nvPr/>
          </p:nvSpPr>
          <p:spPr>
            <a:xfrm>
              <a:off x="69726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84" name="Google Shape;1684;p48"/>
            <p:cNvSpPr/>
            <p:nvPr/>
          </p:nvSpPr>
          <p:spPr>
            <a:xfrm>
              <a:off x="6667800" y="22581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85" name="Google Shape;1685;p48"/>
            <p:cNvSpPr/>
            <p:nvPr/>
          </p:nvSpPr>
          <p:spPr>
            <a:xfrm>
              <a:off x="8801400" y="2537181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86" name="Google Shape;1686;p48"/>
            <p:cNvSpPr/>
            <p:nvPr/>
          </p:nvSpPr>
          <p:spPr>
            <a:xfrm>
              <a:off x="84966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87" name="Google Shape;1687;p48"/>
            <p:cNvSpPr/>
            <p:nvPr/>
          </p:nvSpPr>
          <p:spPr>
            <a:xfrm>
              <a:off x="81918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88" name="Google Shape;1688;p48"/>
            <p:cNvSpPr/>
            <p:nvPr/>
          </p:nvSpPr>
          <p:spPr>
            <a:xfrm>
              <a:off x="78870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89" name="Google Shape;1689;p48"/>
            <p:cNvSpPr/>
            <p:nvPr/>
          </p:nvSpPr>
          <p:spPr>
            <a:xfrm>
              <a:off x="75822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90" name="Google Shape;1690;p48"/>
            <p:cNvSpPr/>
            <p:nvPr/>
          </p:nvSpPr>
          <p:spPr>
            <a:xfrm>
              <a:off x="72774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91" name="Google Shape;1691;p48"/>
            <p:cNvSpPr/>
            <p:nvPr/>
          </p:nvSpPr>
          <p:spPr>
            <a:xfrm>
              <a:off x="69726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92" name="Google Shape;1692;p48"/>
            <p:cNvSpPr/>
            <p:nvPr/>
          </p:nvSpPr>
          <p:spPr>
            <a:xfrm>
              <a:off x="6667800" y="25371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93" name="Google Shape;1693;p48"/>
            <p:cNvSpPr/>
            <p:nvPr/>
          </p:nvSpPr>
          <p:spPr>
            <a:xfrm>
              <a:off x="8801400" y="2816229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94" name="Google Shape;1694;p48"/>
            <p:cNvSpPr/>
            <p:nvPr/>
          </p:nvSpPr>
          <p:spPr>
            <a:xfrm>
              <a:off x="84966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95" name="Google Shape;1695;p48"/>
            <p:cNvSpPr/>
            <p:nvPr/>
          </p:nvSpPr>
          <p:spPr>
            <a:xfrm>
              <a:off x="81918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96" name="Google Shape;1696;p48"/>
            <p:cNvSpPr/>
            <p:nvPr/>
          </p:nvSpPr>
          <p:spPr>
            <a:xfrm>
              <a:off x="78870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97" name="Google Shape;1697;p48"/>
            <p:cNvSpPr/>
            <p:nvPr/>
          </p:nvSpPr>
          <p:spPr>
            <a:xfrm>
              <a:off x="75822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98" name="Google Shape;1698;p48"/>
            <p:cNvSpPr/>
            <p:nvPr/>
          </p:nvSpPr>
          <p:spPr>
            <a:xfrm>
              <a:off x="72774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699" name="Google Shape;1699;p48"/>
            <p:cNvSpPr/>
            <p:nvPr/>
          </p:nvSpPr>
          <p:spPr>
            <a:xfrm>
              <a:off x="69726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6667800" y="28162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8801400" y="3095277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84966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03" name="Google Shape;1703;p48"/>
            <p:cNvSpPr/>
            <p:nvPr/>
          </p:nvSpPr>
          <p:spPr>
            <a:xfrm>
              <a:off x="81918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04" name="Google Shape;1704;p48"/>
            <p:cNvSpPr/>
            <p:nvPr/>
          </p:nvSpPr>
          <p:spPr>
            <a:xfrm>
              <a:off x="78870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75822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72774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69726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08" name="Google Shape;1708;p48"/>
            <p:cNvSpPr/>
            <p:nvPr/>
          </p:nvSpPr>
          <p:spPr>
            <a:xfrm>
              <a:off x="6667800" y="30952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09" name="Google Shape;1709;p48"/>
            <p:cNvSpPr/>
            <p:nvPr/>
          </p:nvSpPr>
          <p:spPr>
            <a:xfrm>
              <a:off x="8801400" y="3374324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10" name="Google Shape;1710;p48"/>
            <p:cNvSpPr/>
            <p:nvPr/>
          </p:nvSpPr>
          <p:spPr>
            <a:xfrm>
              <a:off x="84966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11" name="Google Shape;1711;p48"/>
            <p:cNvSpPr/>
            <p:nvPr/>
          </p:nvSpPr>
          <p:spPr>
            <a:xfrm>
              <a:off x="81918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12" name="Google Shape;1712;p48"/>
            <p:cNvSpPr/>
            <p:nvPr/>
          </p:nvSpPr>
          <p:spPr>
            <a:xfrm>
              <a:off x="78870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13" name="Google Shape;1713;p48"/>
            <p:cNvSpPr/>
            <p:nvPr/>
          </p:nvSpPr>
          <p:spPr>
            <a:xfrm>
              <a:off x="75822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14" name="Google Shape;1714;p48"/>
            <p:cNvSpPr/>
            <p:nvPr/>
          </p:nvSpPr>
          <p:spPr>
            <a:xfrm>
              <a:off x="72774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15" name="Google Shape;1715;p48"/>
            <p:cNvSpPr/>
            <p:nvPr/>
          </p:nvSpPr>
          <p:spPr>
            <a:xfrm>
              <a:off x="69726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16" name="Google Shape;1716;p48"/>
            <p:cNvSpPr/>
            <p:nvPr/>
          </p:nvSpPr>
          <p:spPr>
            <a:xfrm>
              <a:off x="6667800" y="33743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17" name="Google Shape;1717;p48"/>
            <p:cNvSpPr/>
            <p:nvPr/>
          </p:nvSpPr>
          <p:spPr>
            <a:xfrm>
              <a:off x="8801400" y="3653372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18" name="Google Shape;1718;p48"/>
            <p:cNvSpPr/>
            <p:nvPr/>
          </p:nvSpPr>
          <p:spPr>
            <a:xfrm>
              <a:off x="84966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19" name="Google Shape;1719;p48"/>
            <p:cNvSpPr/>
            <p:nvPr/>
          </p:nvSpPr>
          <p:spPr>
            <a:xfrm>
              <a:off x="81918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20" name="Google Shape;1720;p48"/>
            <p:cNvSpPr/>
            <p:nvPr/>
          </p:nvSpPr>
          <p:spPr>
            <a:xfrm>
              <a:off x="78870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21" name="Google Shape;1721;p48"/>
            <p:cNvSpPr/>
            <p:nvPr/>
          </p:nvSpPr>
          <p:spPr>
            <a:xfrm>
              <a:off x="75822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22" name="Google Shape;1722;p48"/>
            <p:cNvSpPr/>
            <p:nvPr/>
          </p:nvSpPr>
          <p:spPr>
            <a:xfrm>
              <a:off x="72774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23" name="Google Shape;1723;p48"/>
            <p:cNvSpPr/>
            <p:nvPr/>
          </p:nvSpPr>
          <p:spPr>
            <a:xfrm>
              <a:off x="69726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24" name="Google Shape;1724;p48"/>
            <p:cNvSpPr/>
            <p:nvPr/>
          </p:nvSpPr>
          <p:spPr>
            <a:xfrm>
              <a:off x="6667800" y="36533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25" name="Google Shape;1725;p48"/>
            <p:cNvSpPr/>
            <p:nvPr/>
          </p:nvSpPr>
          <p:spPr>
            <a:xfrm>
              <a:off x="8801400" y="3932420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26" name="Google Shape;1726;p48"/>
            <p:cNvSpPr/>
            <p:nvPr/>
          </p:nvSpPr>
          <p:spPr>
            <a:xfrm>
              <a:off x="84966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27" name="Google Shape;1727;p48"/>
            <p:cNvSpPr/>
            <p:nvPr/>
          </p:nvSpPr>
          <p:spPr>
            <a:xfrm>
              <a:off x="81918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28" name="Google Shape;1728;p48"/>
            <p:cNvSpPr/>
            <p:nvPr/>
          </p:nvSpPr>
          <p:spPr>
            <a:xfrm>
              <a:off x="78870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29" name="Google Shape;1729;p48"/>
            <p:cNvSpPr/>
            <p:nvPr/>
          </p:nvSpPr>
          <p:spPr>
            <a:xfrm>
              <a:off x="75822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30" name="Google Shape;1730;p48"/>
            <p:cNvSpPr/>
            <p:nvPr/>
          </p:nvSpPr>
          <p:spPr>
            <a:xfrm>
              <a:off x="72774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31" name="Google Shape;1731;p48"/>
            <p:cNvSpPr/>
            <p:nvPr/>
          </p:nvSpPr>
          <p:spPr>
            <a:xfrm>
              <a:off x="69726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32" name="Google Shape;1732;p48"/>
            <p:cNvSpPr/>
            <p:nvPr/>
          </p:nvSpPr>
          <p:spPr>
            <a:xfrm>
              <a:off x="6667800" y="39324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33" name="Google Shape;1733;p48"/>
            <p:cNvSpPr/>
            <p:nvPr/>
          </p:nvSpPr>
          <p:spPr>
            <a:xfrm>
              <a:off x="8801400" y="4211467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34" name="Google Shape;1734;p48"/>
            <p:cNvSpPr/>
            <p:nvPr/>
          </p:nvSpPr>
          <p:spPr>
            <a:xfrm>
              <a:off x="84966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35" name="Google Shape;1735;p48"/>
            <p:cNvSpPr/>
            <p:nvPr/>
          </p:nvSpPr>
          <p:spPr>
            <a:xfrm>
              <a:off x="81918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36" name="Google Shape;1736;p48"/>
            <p:cNvSpPr/>
            <p:nvPr/>
          </p:nvSpPr>
          <p:spPr>
            <a:xfrm>
              <a:off x="78870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37" name="Google Shape;1737;p48"/>
            <p:cNvSpPr/>
            <p:nvPr/>
          </p:nvSpPr>
          <p:spPr>
            <a:xfrm>
              <a:off x="75822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38" name="Google Shape;1738;p48"/>
            <p:cNvSpPr/>
            <p:nvPr/>
          </p:nvSpPr>
          <p:spPr>
            <a:xfrm>
              <a:off x="72774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39" name="Google Shape;1739;p48"/>
            <p:cNvSpPr/>
            <p:nvPr/>
          </p:nvSpPr>
          <p:spPr>
            <a:xfrm>
              <a:off x="69726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40" name="Google Shape;1740;p48"/>
            <p:cNvSpPr/>
            <p:nvPr/>
          </p:nvSpPr>
          <p:spPr>
            <a:xfrm>
              <a:off x="6667800" y="4236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41" name="Google Shape;1741;p48"/>
            <p:cNvSpPr/>
            <p:nvPr/>
          </p:nvSpPr>
          <p:spPr>
            <a:xfrm>
              <a:off x="8801400" y="4490515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42" name="Google Shape;1742;p48"/>
            <p:cNvSpPr/>
            <p:nvPr/>
          </p:nvSpPr>
          <p:spPr>
            <a:xfrm>
              <a:off x="84966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43" name="Google Shape;1743;p48"/>
            <p:cNvSpPr/>
            <p:nvPr/>
          </p:nvSpPr>
          <p:spPr>
            <a:xfrm>
              <a:off x="81918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44" name="Google Shape;1744;p48"/>
            <p:cNvSpPr/>
            <p:nvPr/>
          </p:nvSpPr>
          <p:spPr>
            <a:xfrm>
              <a:off x="78870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45" name="Google Shape;1745;p48"/>
            <p:cNvSpPr/>
            <p:nvPr/>
          </p:nvSpPr>
          <p:spPr>
            <a:xfrm>
              <a:off x="75822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46" name="Google Shape;1746;p48"/>
            <p:cNvSpPr/>
            <p:nvPr/>
          </p:nvSpPr>
          <p:spPr>
            <a:xfrm>
              <a:off x="72774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47" name="Google Shape;1747;p48"/>
            <p:cNvSpPr/>
            <p:nvPr/>
          </p:nvSpPr>
          <p:spPr>
            <a:xfrm>
              <a:off x="69726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48" name="Google Shape;1748;p48"/>
            <p:cNvSpPr/>
            <p:nvPr/>
          </p:nvSpPr>
          <p:spPr>
            <a:xfrm>
              <a:off x="6667800" y="449051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49" name="Google Shape;1749;p48"/>
            <p:cNvSpPr/>
            <p:nvPr/>
          </p:nvSpPr>
          <p:spPr>
            <a:xfrm>
              <a:off x="88014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50" name="Google Shape;1750;p48"/>
            <p:cNvSpPr/>
            <p:nvPr/>
          </p:nvSpPr>
          <p:spPr>
            <a:xfrm>
              <a:off x="84966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51" name="Google Shape;1751;p48"/>
            <p:cNvSpPr/>
            <p:nvPr/>
          </p:nvSpPr>
          <p:spPr>
            <a:xfrm>
              <a:off x="81918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52" name="Google Shape;1752;p48"/>
            <p:cNvSpPr/>
            <p:nvPr/>
          </p:nvSpPr>
          <p:spPr>
            <a:xfrm>
              <a:off x="78870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53" name="Google Shape;1753;p48"/>
            <p:cNvSpPr/>
            <p:nvPr/>
          </p:nvSpPr>
          <p:spPr>
            <a:xfrm>
              <a:off x="75822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54" name="Google Shape;1754;p48"/>
            <p:cNvSpPr/>
            <p:nvPr/>
          </p:nvSpPr>
          <p:spPr>
            <a:xfrm>
              <a:off x="72774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55" name="Google Shape;1755;p48"/>
            <p:cNvSpPr/>
            <p:nvPr/>
          </p:nvSpPr>
          <p:spPr>
            <a:xfrm>
              <a:off x="69726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56" name="Google Shape;1756;p48"/>
            <p:cNvSpPr/>
            <p:nvPr/>
          </p:nvSpPr>
          <p:spPr>
            <a:xfrm>
              <a:off x="6667800" y="4769563"/>
              <a:ext cx="37800" cy="37800"/>
            </a:xfrm>
            <a:prstGeom prst="rect">
              <a:avLst/>
            </a:prstGeom>
            <a:solidFill>
              <a:srgbClr val="7DA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grpSp>
          <p:nvGrpSpPr>
            <p:cNvPr id="1757" name="Google Shape;1757;p48"/>
            <p:cNvGrpSpPr/>
            <p:nvPr/>
          </p:nvGrpSpPr>
          <p:grpSpPr>
            <a:xfrm>
              <a:off x="8420436" y="478739"/>
              <a:ext cx="190087" cy="210146"/>
              <a:chOff x="15581576" y="8145021"/>
              <a:chExt cx="291723" cy="322458"/>
            </a:xfrm>
          </p:grpSpPr>
          <p:sp>
            <p:nvSpPr>
              <p:cNvPr id="1758" name="Google Shape;1758;p48"/>
              <p:cNvSpPr/>
              <p:nvPr/>
            </p:nvSpPr>
            <p:spPr>
              <a:xfrm>
                <a:off x="15581576" y="8384130"/>
                <a:ext cx="291723" cy="83349"/>
              </a:xfrm>
              <a:custGeom>
                <a:rect b="b" l="l" r="r" t="t"/>
                <a:pathLst>
                  <a:path extrusionOk="0" h="83349" w="291723">
                    <a:moveTo>
                      <a:pt x="8393" y="8393"/>
                    </a:moveTo>
                    <a:lnTo>
                      <a:pt x="288031" y="8393"/>
                    </a:lnTo>
                    <a:lnTo>
                      <a:pt x="288031" y="78198"/>
                    </a:lnTo>
                    <a:lnTo>
                      <a:pt x="8393" y="78198"/>
                    </a:lnTo>
                    <a:close/>
                  </a:path>
                </a:pathLst>
              </a:custGeom>
              <a:solidFill>
                <a:srgbClr val="7DA399"/>
              </a:solidFill>
              <a:ln>
                <a:noFill/>
              </a:ln>
            </p:spPr>
            <p:txBody>
              <a:bodyPr anchorCtr="0" anchor="ctr" bIns="20775" lIns="41575" spcFirstLastPara="1" rIns="41575" wrap="square" tIns="207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Calibri"/>
                  <a:buNone/>
                </a:pPr>
                <a:r>
                  <a:t/>
                </a:r>
                <a:endParaRPr b="0" i="0" sz="800">
                  <a:solidFill>
                    <a:srgbClr val="455550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  <p:sp>
            <p:nvSpPr>
              <p:cNvPr id="1759" name="Google Shape;1759;p48"/>
              <p:cNvSpPr/>
              <p:nvPr/>
            </p:nvSpPr>
            <p:spPr>
              <a:xfrm>
                <a:off x="15581576" y="8145021"/>
                <a:ext cx="291723" cy="197955"/>
              </a:xfrm>
              <a:custGeom>
                <a:rect b="b" l="l" r="r" t="t"/>
                <a:pathLst>
                  <a:path extrusionOk="0" h="197955" w="291723">
                    <a:moveTo>
                      <a:pt x="19958" y="196242"/>
                    </a:moveTo>
                    <a:cubicBezTo>
                      <a:pt x="74656" y="196242"/>
                      <a:pt x="129667" y="187594"/>
                      <a:pt x="183010" y="162277"/>
                    </a:cubicBezTo>
                    <a:cubicBezTo>
                      <a:pt x="220309" y="144565"/>
                      <a:pt x="260838" y="115185"/>
                      <a:pt x="287302" y="83616"/>
                    </a:cubicBezTo>
                    <a:lnTo>
                      <a:pt x="260838" y="8393"/>
                    </a:lnTo>
                    <a:cubicBezTo>
                      <a:pt x="255420" y="16519"/>
                      <a:pt x="247294" y="26521"/>
                      <a:pt x="230103" y="43712"/>
                    </a:cubicBezTo>
                    <a:cubicBezTo>
                      <a:pt x="213537" y="60278"/>
                      <a:pt x="190303" y="79032"/>
                      <a:pt x="161131" y="94660"/>
                    </a:cubicBezTo>
                    <a:cubicBezTo>
                      <a:pt x="117477" y="118102"/>
                      <a:pt x="65904" y="128833"/>
                      <a:pt x="19958" y="129041"/>
                    </a:cubicBezTo>
                    <a:lnTo>
                      <a:pt x="8393" y="129041"/>
                    </a:lnTo>
                    <a:lnTo>
                      <a:pt x="8393" y="196242"/>
                    </a:lnTo>
                    <a:lnTo>
                      <a:pt x="19958" y="196242"/>
                    </a:lnTo>
                    <a:close/>
                  </a:path>
                </a:pathLst>
              </a:custGeom>
              <a:solidFill>
                <a:srgbClr val="7DA399"/>
              </a:solidFill>
              <a:ln>
                <a:noFill/>
              </a:ln>
            </p:spPr>
            <p:txBody>
              <a:bodyPr anchorCtr="0" anchor="ctr" bIns="20775" lIns="41575" spcFirstLastPara="1" rIns="41575" wrap="square" tIns="207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Calibri"/>
                  <a:buNone/>
                </a:pPr>
                <a:r>
                  <a:t/>
                </a:r>
                <a:endParaRPr b="0" i="0" sz="800">
                  <a:solidFill>
                    <a:srgbClr val="455550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</p:grpSp>
      </p:grpSp>
      <p:cxnSp>
        <p:nvCxnSpPr>
          <p:cNvPr id="1760" name="Google Shape;1760;p48"/>
          <p:cNvCxnSpPr/>
          <p:nvPr/>
        </p:nvCxnSpPr>
        <p:spPr>
          <a:xfrm>
            <a:off x="1032932" y="0"/>
            <a:ext cx="0" cy="68469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61" name="Google Shape;1761;p48"/>
          <p:cNvSpPr txBox="1"/>
          <p:nvPr>
            <p:ph type="title"/>
          </p:nvPr>
        </p:nvSpPr>
        <p:spPr>
          <a:xfrm>
            <a:off x="1395618" y="1856143"/>
            <a:ext cx="72801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"/>
              <a:buNone/>
              <a:defRPr b="1" i="0" sz="72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762" name="Google Shape;1762;p48"/>
          <p:cNvSpPr txBox="1"/>
          <p:nvPr>
            <p:ph idx="11" type="ftr"/>
          </p:nvPr>
        </p:nvSpPr>
        <p:spPr>
          <a:xfrm>
            <a:off x="4038600" y="6472523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1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763" name="Google Shape;1763;p48"/>
          <p:cNvSpPr txBox="1"/>
          <p:nvPr>
            <p:ph idx="12" type="sldNum"/>
          </p:nvPr>
        </p:nvSpPr>
        <p:spPr>
          <a:xfrm>
            <a:off x="280782" y="647457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indent="0" lvl="1" marL="0" algn="l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indent="0" lvl="2" marL="0" algn="l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indent="0" lvl="3" marL="0" algn="l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indent="0" lvl="4" marL="0" algn="l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indent="0" lvl="5" marL="0" algn="l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indent="0" lvl="6" marL="0" algn="l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indent="0" lvl="7" marL="0" algn="l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indent="0" lvl="8" marL="0" algn="l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Green">
  <p:cSld name="Content - Green">
    <p:bg>
      <p:bgPr>
        <a:solidFill>
          <a:schemeClr val="accent2"/>
        </a:solidFill>
      </p:bgPr>
    </p:bg>
    <p:spTree>
      <p:nvGrpSpPr>
        <p:cNvPr id="1764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49"/>
          <p:cNvSpPr/>
          <p:nvPr/>
        </p:nvSpPr>
        <p:spPr>
          <a:xfrm>
            <a:off x="0" y="6456273"/>
            <a:ext cx="12192000" cy="401700"/>
          </a:xfrm>
          <a:prstGeom prst="rect">
            <a:avLst/>
          </a:prstGeom>
          <a:solidFill>
            <a:srgbClr val="224F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766" name="Google Shape;1766;p49"/>
          <p:cNvSpPr txBox="1"/>
          <p:nvPr>
            <p:ph type="title"/>
          </p:nvPr>
        </p:nvSpPr>
        <p:spPr>
          <a:xfrm>
            <a:off x="197555" y="190148"/>
            <a:ext cx="105156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767" name="Google Shape;1767;p49"/>
          <p:cNvSpPr txBox="1"/>
          <p:nvPr>
            <p:ph idx="11" type="ftr"/>
          </p:nvPr>
        </p:nvSpPr>
        <p:spPr>
          <a:xfrm>
            <a:off x="4038600" y="647391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768" name="Google Shape;1768;p49"/>
          <p:cNvSpPr txBox="1"/>
          <p:nvPr>
            <p:ph idx="12" type="sldNum"/>
          </p:nvPr>
        </p:nvSpPr>
        <p:spPr>
          <a:xfrm>
            <a:off x="280782" y="647457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69" name="Google Shape;1769;p49"/>
          <p:cNvSpPr txBox="1"/>
          <p:nvPr>
            <p:ph idx="1" type="body"/>
          </p:nvPr>
        </p:nvSpPr>
        <p:spPr>
          <a:xfrm>
            <a:off x="405872" y="1526381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1770" name="Google Shape;1770;p49"/>
          <p:cNvGrpSpPr/>
          <p:nvPr/>
        </p:nvGrpSpPr>
        <p:grpSpPr>
          <a:xfrm>
            <a:off x="11254145" y="6577492"/>
            <a:ext cx="657225" cy="136898"/>
            <a:chOff x="238125" y="1729525"/>
            <a:chExt cx="7143750" cy="1488025"/>
          </a:xfrm>
        </p:grpSpPr>
        <p:sp>
          <p:nvSpPr>
            <p:cNvPr id="1771" name="Google Shape;1771;p49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72" name="Google Shape;1772;p49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73" name="Google Shape;1773;p49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74" name="Google Shape;1774;p49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75" name="Google Shape;1775;p49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76" name="Google Shape;1776;p49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77" name="Google Shape;1777;p49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778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p50"/>
          <p:cNvSpPr/>
          <p:nvPr/>
        </p:nvSpPr>
        <p:spPr>
          <a:xfrm>
            <a:off x="0" y="6456273"/>
            <a:ext cx="12192000" cy="401700"/>
          </a:xfrm>
          <a:prstGeom prst="rect">
            <a:avLst/>
          </a:prstGeom>
          <a:solidFill>
            <a:srgbClr val="224F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780" name="Google Shape;1780;p50"/>
          <p:cNvSpPr txBox="1"/>
          <p:nvPr>
            <p:ph idx="11" type="ftr"/>
          </p:nvPr>
        </p:nvSpPr>
        <p:spPr>
          <a:xfrm>
            <a:off x="4038600" y="647391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781" name="Google Shape;1781;p50"/>
          <p:cNvSpPr txBox="1"/>
          <p:nvPr>
            <p:ph idx="12" type="sldNum"/>
          </p:nvPr>
        </p:nvSpPr>
        <p:spPr>
          <a:xfrm>
            <a:off x="280782" y="647457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782" name="Google Shape;1782;p50"/>
          <p:cNvGrpSpPr/>
          <p:nvPr/>
        </p:nvGrpSpPr>
        <p:grpSpPr>
          <a:xfrm>
            <a:off x="11254145" y="6577492"/>
            <a:ext cx="657225" cy="136898"/>
            <a:chOff x="238125" y="1729525"/>
            <a:chExt cx="7143750" cy="1488025"/>
          </a:xfrm>
        </p:grpSpPr>
        <p:sp>
          <p:nvSpPr>
            <p:cNvPr id="1783" name="Google Shape;1783;p50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84" name="Google Shape;1784;p50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85" name="Google Shape;1785;p50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86" name="Google Shape;1786;p50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87" name="Google Shape;1787;p50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88" name="Google Shape;1788;p50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sp>
          <p:nvSpPr>
            <p:cNvPr id="1789" name="Google Shape;1789;p50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Header">
  <p:cSld name="1_Section Header">
    <p:spTree>
      <p:nvGrpSpPr>
        <p:cNvPr id="1790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p51"/>
          <p:cNvSpPr txBox="1"/>
          <p:nvPr>
            <p:ph idx="11" type="ftr"/>
          </p:nvPr>
        </p:nvSpPr>
        <p:spPr>
          <a:xfrm>
            <a:off x="4047869" y="6473876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792" name="Google Shape;1792;p51"/>
          <p:cNvSpPr txBox="1"/>
          <p:nvPr>
            <p:ph idx="12" type="sldNum"/>
          </p:nvPr>
        </p:nvSpPr>
        <p:spPr>
          <a:xfrm>
            <a:off x="8877297" y="646463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93" name="Google Shape;1793;p51"/>
          <p:cNvSpPr txBox="1"/>
          <p:nvPr>
            <p:ph idx="1" type="body"/>
          </p:nvPr>
        </p:nvSpPr>
        <p:spPr>
          <a:xfrm>
            <a:off x="565623" y="1598337"/>
            <a:ext cx="107895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solidFill>
                  <a:schemeClr val="dk1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>
                <a:solidFill>
                  <a:schemeClr val="dk1"/>
                </a:solidFill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>
                <a:solidFill>
                  <a:schemeClr val="dk1"/>
                </a:solidFill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94" name="Google Shape;1794;p51"/>
          <p:cNvSpPr txBox="1"/>
          <p:nvPr>
            <p:ph type="title"/>
          </p:nvPr>
        </p:nvSpPr>
        <p:spPr>
          <a:xfrm>
            <a:off x="563797" y="448049"/>
            <a:ext cx="107895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795" name="Google Shape;1795;p51"/>
          <p:cNvSpPr txBox="1"/>
          <p:nvPr>
            <p:ph idx="2" type="body"/>
          </p:nvPr>
        </p:nvSpPr>
        <p:spPr>
          <a:xfrm>
            <a:off x="565623" y="1211028"/>
            <a:ext cx="107895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sz="11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1796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" name="Google Shape;1797;p52"/>
          <p:cNvSpPr txBox="1"/>
          <p:nvPr>
            <p:ph type="title"/>
          </p:nvPr>
        </p:nvSpPr>
        <p:spPr>
          <a:xfrm>
            <a:off x="1024128" y="792480"/>
            <a:ext cx="9154800" cy="1143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aleway SemiBold"/>
              <a:buNone/>
              <a:defRPr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98" name="Google Shape;1798;p52"/>
          <p:cNvSpPr txBox="1"/>
          <p:nvPr>
            <p:ph idx="1" type="body"/>
          </p:nvPr>
        </p:nvSpPr>
        <p:spPr>
          <a:xfrm>
            <a:off x="1229333" y="2514601"/>
            <a:ext cx="9154800" cy="315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>
              <a:spcBef>
                <a:spcPts val="11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9250" lvl="3" marL="1828800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4pPr>
            <a:lvl5pPr indent="-349250" lvl="4" marL="2286000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6pPr>
            <a:lvl7pPr indent="-349250" lvl="6" marL="3200400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7pPr>
            <a:lvl8pPr indent="-349250" lvl="7" marL="3657600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8pPr>
            <a:lvl9pPr indent="-349250" lvl="8" marL="4114800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/>
        </p:txBody>
      </p:sp>
      <p:sp>
        <p:nvSpPr>
          <p:cNvPr id="1799" name="Google Shape;1799;p52"/>
          <p:cNvSpPr txBox="1"/>
          <p:nvPr>
            <p:ph idx="12" type="sldNum"/>
          </p:nvPr>
        </p:nvSpPr>
        <p:spPr>
          <a:xfrm>
            <a:off x="11472533" y="6120400"/>
            <a:ext cx="719700" cy="737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>
              <a:buNone/>
              <a:defRPr>
                <a:solidFill>
                  <a:srgbClr val="FF9000"/>
                </a:solidFill>
              </a:defRPr>
            </a:lvl1pPr>
            <a:lvl2pPr lvl="1">
              <a:buNone/>
              <a:defRPr>
                <a:solidFill>
                  <a:srgbClr val="FF9000"/>
                </a:solidFill>
              </a:defRPr>
            </a:lvl2pPr>
            <a:lvl3pPr lvl="2">
              <a:buNone/>
              <a:defRPr>
                <a:solidFill>
                  <a:srgbClr val="FF9000"/>
                </a:solidFill>
              </a:defRPr>
            </a:lvl3pPr>
            <a:lvl4pPr lvl="3">
              <a:buNone/>
              <a:defRPr>
                <a:solidFill>
                  <a:srgbClr val="FF9000"/>
                </a:solidFill>
              </a:defRPr>
            </a:lvl4pPr>
            <a:lvl5pPr lvl="4">
              <a:buNone/>
              <a:defRPr>
                <a:solidFill>
                  <a:srgbClr val="FF9000"/>
                </a:solidFill>
              </a:defRPr>
            </a:lvl5pPr>
            <a:lvl6pPr lvl="5">
              <a:buNone/>
              <a:defRPr>
                <a:solidFill>
                  <a:srgbClr val="FF9000"/>
                </a:solidFill>
              </a:defRPr>
            </a:lvl6pPr>
            <a:lvl7pPr lvl="6">
              <a:buNone/>
              <a:defRPr>
                <a:solidFill>
                  <a:srgbClr val="FF9000"/>
                </a:solidFill>
              </a:defRPr>
            </a:lvl7pPr>
            <a:lvl8pPr lvl="7">
              <a:buNone/>
              <a:defRPr>
                <a:solidFill>
                  <a:srgbClr val="FF9000"/>
                </a:solidFill>
              </a:defRPr>
            </a:lvl8pPr>
            <a:lvl9pPr lvl="8">
              <a:buNone/>
              <a:defRPr>
                <a:solidFill>
                  <a:srgbClr val="FF9000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Black">
  <p:cSld name="SECTION_HEADER_1">
    <p:bg>
      <p:bgPr>
        <a:solidFill>
          <a:schemeClr val="dk1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"/>
          <p:cNvSpPr txBox="1"/>
          <p:nvPr/>
        </p:nvSpPr>
        <p:spPr>
          <a:xfrm>
            <a:off x="4455600" y="6472533"/>
            <a:ext cx="3280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rPr>
              <a:t>CONFIDENTIAL</a:t>
            </a:r>
            <a:endParaRPr sz="1100">
              <a:solidFill>
                <a:srgbClr val="7DA399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22" name="Google Shape;222;p6"/>
          <p:cNvSpPr txBox="1"/>
          <p:nvPr>
            <p:ph type="title"/>
          </p:nvPr>
        </p:nvSpPr>
        <p:spPr>
          <a:xfrm>
            <a:off x="1442800" y="1877917"/>
            <a:ext cx="7241700" cy="3060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/>
        </p:txBody>
      </p:sp>
      <p:sp>
        <p:nvSpPr>
          <p:cNvPr id="223" name="Google Shape;223;p6"/>
          <p:cNvSpPr txBox="1"/>
          <p:nvPr/>
        </p:nvSpPr>
        <p:spPr>
          <a:xfrm>
            <a:off x="304800" y="6472530"/>
            <a:ext cx="7317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rgbClr val="7DA399"/>
                </a:solidFill>
                <a:latin typeface="Outfit"/>
                <a:ea typeface="Outfit"/>
                <a:cs typeface="Outfit"/>
                <a:sym typeface="Outfit"/>
              </a:rPr>
              <a:t>‹#›</a:t>
            </a:fld>
            <a:endParaRPr sz="1100">
              <a:solidFill>
                <a:srgbClr val="7DA399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24" name="Google Shape;224;p6"/>
          <p:cNvCxnSpPr/>
          <p:nvPr/>
        </p:nvCxnSpPr>
        <p:spPr>
          <a:xfrm>
            <a:off x="1036400" y="0"/>
            <a:ext cx="0" cy="6849600"/>
          </a:xfrm>
          <a:prstGeom prst="straightConnector1">
            <a:avLst/>
          </a:prstGeom>
          <a:noFill/>
          <a:ln cap="flat" cmpd="sng" w="9525">
            <a:solidFill>
              <a:srgbClr val="528577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25" name="Google Shape;225;p6"/>
          <p:cNvGrpSpPr/>
          <p:nvPr/>
        </p:nvGrpSpPr>
        <p:grpSpPr>
          <a:xfrm>
            <a:off x="11331860" y="6591877"/>
            <a:ext cx="657225" cy="136898"/>
            <a:chOff x="238125" y="1729525"/>
            <a:chExt cx="7143750" cy="1488025"/>
          </a:xfrm>
        </p:grpSpPr>
        <p:sp>
          <p:nvSpPr>
            <p:cNvPr id="226" name="Google Shape;226;p6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0DD">
                <a:alpha val="60780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rgbClr val="D4E0DD">
                <a:alpha val="60780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rgbClr val="D4E0DD">
                <a:alpha val="60780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rgbClr val="D4E0DD">
                <a:alpha val="60780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E0DD">
                <a:alpha val="60780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rgbClr val="D4E0DD">
                <a:alpha val="60780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rgbClr val="D4E0DD">
                <a:alpha val="60780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3" name="Google Shape;233;p6"/>
          <p:cNvGrpSpPr/>
          <p:nvPr/>
        </p:nvGrpSpPr>
        <p:grpSpPr>
          <a:xfrm>
            <a:off x="8890178" y="406390"/>
            <a:ext cx="2895128" cy="6003267"/>
            <a:chOff x="6667800" y="304800"/>
            <a:chExt cx="2171400" cy="4502563"/>
          </a:xfrm>
        </p:grpSpPr>
        <p:sp>
          <p:nvSpPr>
            <p:cNvPr id="234" name="Google Shape;234;p6"/>
            <p:cNvSpPr/>
            <p:nvPr/>
          </p:nvSpPr>
          <p:spPr>
            <a:xfrm>
              <a:off x="8801400" y="304800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8496600" y="304800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8191800" y="304800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7887000" y="304800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7582200" y="304800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7277400" y="304800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6972600" y="304800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6667800" y="304800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8801400" y="583848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8191800" y="583848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7887000" y="583848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7582200" y="583848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7277400" y="583848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6972600" y="583848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6667800" y="583848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8801400" y="862895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8496600" y="862875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8191800" y="862875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7887000" y="862875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7582200" y="862875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7277400" y="862875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6972600" y="862875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6667800" y="862875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8801400" y="114194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8496600" y="11419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8191800" y="11419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7887000" y="11419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7582200" y="11419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7277400" y="11419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6972600" y="11419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6667800" y="11419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8801400" y="1420991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8496600" y="14209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8191800" y="14209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7887000" y="14209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7582200" y="14209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7277400" y="14209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6972600" y="14209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6667800" y="14209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8801400" y="1700038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8496600" y="17000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8191800" y="17000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7887000" y="17000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7582200" y="17000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7277400" y="17000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6972600" y="17000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6667800" y="17000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8801400" y="1979086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8496600" y="19790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8191800" y="19790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7887000" y="19790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7582200" y="19790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7277400" y="19790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6972600" y="19790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6667800" y="19790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8801400" y="2258134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8496600" y="22581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8191800" y="22581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7887000" y="22581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7582200" y="22581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7277400" y="22581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6972600" y="22581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6667800" y="22581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8801400" y="2537181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8496600" y="25371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8191800" y="25371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7887000" y="25371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7582200" y="25371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7277400" y="25371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6972600" y="25371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6667800" y="25371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8801400" y="2816229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8496600" y="28162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8191800" y="28162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7887000" y="28162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7582200" y="28162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7277400" y="28162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6972600" y="28162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6667800" y="28162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8801400" y="3095277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8496600" y="30952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8191800" y="30952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7887000" y="30952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6"/>
            <p:cNvSpPr/>
            <p:nvPr/>
          </p:nvSpPr>
          <p:spPr>
            <a:xfrm>
              <a:off x="7582200" y="30952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7277400" y="30952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6972600" y="30952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6"/>
            <p:cNvSpPr/>
            <p:nvPr/>
          </p:nvSpPr>
          <p:spPr>
            <a:xfrm>
              <a:off x="6667800" y="30952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6"/>
            <p:cNvSpPr/>
            <p:nvPr/>
          </p:nvSpPr>
          <p:spPr>
            <a:xfrm>
              <a:off x="8801400" y="3374324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8496600" y="33743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8191800" y="33743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7887000" y="33743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7582200" y="33743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7277400" y="33743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6972600" y="33743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6667800" y="33743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8801400" y="3653372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6"/>
            <p:cNvSpPr/>
            <p:nvPr/>
          </p:nvSpPr>
          <p:spPr>
            <a:xfrm>
              <a:off x="8496600" y="36533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8191800" y="36533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7887000" y="36533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7582200" y="36533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7277400" y="36533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972600" y="36533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667800" y="36533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8801400" y="3932420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8496600" y="39324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8191800" y="39324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7887000" y="39324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7582200" y="39324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7277400" y="39324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972600" y="39324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667800" y="39324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8801400" y="4211467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8496600" y="42365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8191800" y="42365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7887000" y="42365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7582200" y="42365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7277400" y="42365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972600" y="42365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667800" y="42365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8801400" y="4490515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8496600" y="44905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8191800" y="44905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7887000" y="44905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7582200" y="44905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7277400" y="44905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6972600" y="44905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6"/>
            <p:cNvSpPr/>
            <p:nvPr/>
          </p:nvSpPr>
          <p:spPr>
            <a:xfrm>
              <a:off x="6667800" y="449051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8801400" y="47695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6"/>
            <p:cNvSpPr/>
            <p:nvPr/>
          </p:nvSpPr>
          <p:spPr>
            <a:xfrm>
              <a:off x="8496600" y="47695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6"/>
            <p:cNvSpPr/>
            <p:nvPr/>
          </p:nvSpPr>
          <p:spPr>
            <a:xfrm>
              <a:off x="8191800" y="47695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7887000" y="47695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7582200" y="47695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6"/>
            <p:cNvSpPr/>
            <p:nvPr/>
          </p:nvSpPr>
          <p:spPr>
            <a:xfrm>
              <a:off x="7277400" y="47695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6"/>
            <p:cNvSpPr/>
            <p:nvPr/>
          </p:nvSpPr>
          <p:spPr>
            <a:xfrm>
              <a:off x="6972600" y="47695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6667800" y="4769563"/>
              <a:ext cx="37800" cy="37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69" name="Google Shape;369;p6"/>
            <p:cNvGrpSpPr/>
            <p:nvPr/>
          </p:nvGrpSpPr>
          <p:grpSpPr>
            <a:xfrm>
              <a:off x="8420452" y="478742"/>
              <a:ext cx="190087" cy="210146"/>
              <a:chOff x="15581576" y="8145021"/>
              <a:chExt cx="291723" cy="322458"/>
            </a:xfrm>
          </p:grpSpPr>
          <p:sp>
            <p:nvSpPr>
              <p:cNvPr id="370" name="Google Shape;370;p6"/>
              <p:cNvSpPr/>
              <p:nvPr/>
            </p:nvSpPr>
            <p:spPr>
              <a:xfrm>
                <a:off x="15581576" y="8384130"/>
                <a:ext cx="291723" cy="83349"/>
              </a:xfrm>
              <a:custGeom>
                <a:rect b="b" l="l" r="r" t="t"/>
                <a:pathLst>
                  <a:path extrusionOk="0" h="83349" w="291723">
                    <a:moveTo>
                      <a:pt x="8393" y="8393"/>
                    </a:moveTo>
                    <a:lnTo>
                      <a:pt x="288031" y="8393"/>
                    </a:lnTo>
                    <a:lnTo>
                      <a:pt x="288031" y="78198"/>
                    </a:lnTo>
                    <a:lnTo>
                      <a:pt x="8393" y="7819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7700" lIns="55425" spcFirstLastPara="1" rIns="55425" wrap="square" tIns="27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rgbClr val="45555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371" name="Google Shape;371;p6"/>
              <p:cNvSpPr/>
              <p:nvPr/>
            </p:nvSpPr>
            <p:spPr>
              <a:xfrm>
                <a:off x="15581576" y="8145021"/>
                <a:ext cx="291723" cy="197955"/>
              </a:xfrm>
              <a:custGeom>
                <a:rect b="b" l="l" r="r" t="t"/>
                <a:pathLst>
                  <a:path extrusionOk="0" h="197955" w="291723">
                    <a:moveTo>
                      <a:pt x="19958" y="196242"/>
                    </a:moveTo>
                    <a:cubicBezTo>
                      <a:pt x="74656" y="196242"/>
                      <a:pt x="129667" y="187594"/>
                      <a:pt x="183010" y="162277"/>
                    </a:cubicBezTo>
                    <a:cubicBezTo>
                      <a:pt x="220309" y="144565"/>
                      <a:pt x="260838" y="115185"/>
                      <a:pt x="287302" y="83616"/>
                    </a:cubicBezTo>
                    <a:lnTo>
                      <a:pt x="260838" y="8393"/>
                    </a:lnTo>
                    <a:cubicBezTo>
                      <a:pt x="255420" y="16519"/>
                      <a:pt x="247294" y="26521"/>
                      <a:pt x="230103" y="43712"/>
                    </a:cubicBezTo>
                    <a:cubicBezTo>
                      <a:pt x="213537" y="60278"/>
                      <a:pt x="190303" y="79032"/>
                      <a:pt x="161131" y="94660"/>
                    </a:cubicBezTo>
                    <a:cubicBezTo>
                      <a:pt x="117477" y="118102"/>
                      <a:pt x="65904" y="128833"/>
                      <a:pt x="19958" y="129041"/>
                    </a:cubicBezTo>
                    <a:lnTo>
                      <a:pt x="8393" y="129041"/>
                    </a:lnTo>
                    <a:lnTo>
                      <a:pt x="8393" y="196242"/>
                    </a:lnTo>
                    <a:lnTo>
                      <a:pt x="19958" y="19624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27700" lIns="55425" spcFirstLastPara="1" rIns="55425" wrap="square" tIns="27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100">
                  <a:solidFill>
                    <a:srgbClr val="455550"/>
                  </a:solidFill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</p:grpSp>
      <p:sp>
        <p:nvSpPr>
          <p:cNvPr id="372" name="Google Shape;372;p6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00" name="Shape 1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" name="Google Shape;1801;p53"/>
          <p:cNvSpPr txBox="1"/>
          <p:nvPr>
            <p:ph type="title"/>
          </p:nvPr>
        </p:nvSpPr>
        <p:spPr>
          <a:xfrm>
            <a:off x="719328" y="597408"/>
            <a:ext cx="91548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700"/>
              <a:buNone/>
              <a:defRPr b="1" i="0" sz="5300">
                <a:solidFill>
                  <a:srgbClr val="FF9000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700"/>
              <a:buNone/>
              <a:defRPr/>
            </a:lvl9pPr>
          </a:lstStyle>
          <a:p/>
        </p:txBody>
      </p:sp>
      <p:sp>
        <p:nvSpPr>
          <p:cNvPr id="1802" name="Google Shape;1802;p53"/>
          <p:cNvSpPr txBox="1"/>
          <p:nvPr>
            <p:ph idx="12" type="sldNum"/>
          </p:nvPr>
        </p:nvSpPr>
        <p:spPr>
          <a:xfrm>
            <a:off x="11472533" y="6120400"/>
            <a:ext cx="7197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9000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9000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9000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9000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9000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9000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9000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9000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9000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 showMasterSp="0" type="blank">
  <p:cSld name="BLANK">
    <p:spTree>
      <p:nvGrpSpPr>
        <p:cNvPr id="1803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4" name="Google Shape;1804;p54"/>
          <p:cNvSpPr txBox="1"/>
          <p:nvPr>
            <p:ph idx="12" type="sldNum"/>
          </p:nvPr>
        </p:nvSpPr>
        <p:spPr>
          <a:xfrm>
            <a:off x="11228832" y="6272784"/>
            <a:ext cx="5304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indent="0" lvl="1" mar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indent="0" lvl="2" mar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indent="0" lvl="3" mar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indent="0" lvl="4" mar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indent="0" lvl="5" mar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indent="0" lvl="6" mar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indent="0" lvl="7" mar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indent="0" lvl="8" marL="0" algn="r">
              <a:spcBef>
                <a:spcPts val="0"/>
              </a:spcBef>
              <a:buNone/>
              <a:defRPr b="0" i="0" sz="9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05" name="Google Shape;1805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2920" y="6233189"/>
            <a:ext cx="293147" cy="334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_blue" showMasterSp="0">
  <p:cSld name="3 stat layout_2">
    <p:spTree>
      <p:nvGrpSpPr>
        <p:cNvPr id="1806" name="Shape 1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7" name="Google Shape;1807;p55"/>
          <p:cNvSpPr/>
          <p:nvPr/>
        </p:nvSpPr>
        <p:spPr>
          <a:xfrm>
            <a:off x="0" y="-4"/>
            <a:ext cx="12192000" cy="6858000"/>
          </a:xfrm>
          <a:prstGeom prst="rect">
            <a:avLst/>
          </a:prstGeom>
          <a:solidFill>
            <a:srgbClr val="D5E1E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>
              <a:solidFill>
                <a:schemeClr val="lt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White 1">
  <p:cSld name="Content - White_1">
    <p:spTree>
      <p:nvGrpSpPr>
        <p:cNvPr id="1808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9" name="Google Shape;1809;p56"/>
          <p:cNvSpPr txBox="1"/>
          <p:nvPr>
            <p:ph type="title"/>
          </p:nvPr>
        </p:nvSpPr>
        <p:spPr>
          <a:xfrm>
            <a:off x="212400" y="186967"/>
            <a:ext cx="11360700" cy="76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/>
        </p:txBody>
      </p:sp>
      <p:sp>
        <p:nvSpPr>
          <p:cNvPr id="1810" name="Google Shape;1810;p56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>
              <a:spcBef>
                <a:spcPts val="1100"/>
              </a:spcBef>
              <a:spcAft>
                <a:spcPts val="0"/>
              </a:spcAft>
              <a:buSzPts val="2800"/>
              <a:buFont typeface="Outfit"/>
              <a:buChar char="•"/>
              <a:defRPr>
                <a:latin typeface="Outfit"/>
                <a:ea typeface="Outfit"/>
                <a:cs typeface="Outfit"/>
                <a:sym typeface="Outfit"/>
              </a:defRPr>
            </a:lvl1pPr>
            <a:lvl2pPr indent="-381000" lvl="1" marL="914400">
              <a:spcBef>
                <a:spcPts val="500"/>
              </a:spcBef>
              <a:spcAft>
                <a:spcPts val="0"/>
              </a:spcAft>
              <a:buSzPts val="2400"/>
              <a:buFont typeface="Outfit"/>
              <a:buChar char="•"/>
              <a:defRPr>
                <a:latin typeface="Outfit"/>
                <a:ea typeface="Outfit"/>
                <a:cs typeface="Outfit"/>
                <a:sym typeface="Outfit"/>
              </a:defRPr>
            </a:lvl2pPr>
            <a:lvl3pPr indent="-355600" lvl="2" marL="1371600">
              <a:spcBef>
                <a:spcPts val="500"/>
              </a:spcBef>
              <a:spcAft>
                <a:spcPts val="0"/>
              </a:spcAft>
              <a:buSzPts val="2000"/>
              <a:buFont typeface="Outfit"/>
              <a:buChar char="•"/>
              <a:defRPr>
                <a:latin typeface="Outfit"/>
                <a:ea typeface="Outfit"/>
                <a:cs typeface="Outfit"/>
                <a:sym typeface="Outfit"/>
              </a:defRPr>
            </a:lvl3pPr>
            <a:lvl4pPr indent="-349250" lvl="3" marL="1828800">
              <a:spcBef>
                <a:spcPts val="500"/>
              </a:spcBef>
              <a:spcAft>
                <a:spcPts val="0"/>
              </a:spcAft>
              <a:buSzPts val="1900"/>
              <a:buFont typeface="Outfit"/>
              <a:buChar char="•"/>
              <a:defRPr>
                <a:latin typeface="Outfit"/>
                <a:ea typeface="Outfit"/>
                <a:cs typeface="Outfit"/>
                <a:sym typeface="Outfit"/>
              </a:defRPr>
            </a:lvl4pPr>
            <a:lvl5pPr indent="-349250" lvl="4" marL="2286000">
              <a:spcBef>
                <a:spcPts val="500"/>
              </a:spcBef>
              <a:spcAft>
                <a:spcPts val="0"/>
              </a:spcAft>
              <a:buSzPts val="1900"/>
              <a:buFont typeface="Outfit"/>
              <a:buChar char="•"/>
              <a:defRPr>
                <a:latin typeface="Outfit"/>
                <a:ea typeface="Outfit"/>
                <a:cs typeface="Outfit"/>
                <a:sym typeface="Outfit"/>
              </a:defRPr>
            </a:lvl5pPr>
            <a:lvl6pPr indent="-349250" lvl="5" marL="2743200">
              <a:spcBef>
                <a:spcPts val="500"/>
              </a:spcBef>
              <a:spcAft>
                <a:spcPts val="0"/>
              </a:spcAft>
              <a:buSzPts val="1900"/>
              <a:buFont typeface="Outfit"/>
              <a:buChar char="•"/>
              <a:defRPr>
                <a:latin typeface="Outfit"/>
                <a:ea typeface="Outfit"/>
                <a:cs typeface="Outfit"/>
                <a:sym typeface="Outfit"/>
              </a:defRPr>
            </a:lvl6pPr>
            <a:lvl7pPr indent="-349250" lvl="6" marL="3200400">
              <a:spcBef>
                <a:spcPts val="500"/>
              </a:spcBef>
              <a:spcAft>
                <a:spcPts val="0"/>
              </a:spcAft>
              <a:buSzPts val="1900"/>
              <a:buFont typeface="Outfit"/>
              <a:buChar char="•"/>
              <a:defRPr>
                <a:latin typeface="Outfit"/>
                <a:ea typeface="Outfit"/>
                <a:cs typeface="Outfit"/>
                <a:sym typeface="Outfit"/>
              </a:defRPr>
            </a:lvl7pPr>
            <a:lvl8pPr indent="-349250" lvl="7" marL="3657600">
              <a:spcBef>
                <a:spcPts val="500"/>
              </a:spcBef>
              <a:spcAft>
                <a:spcPts val="0"/>
              </a:spcAft>
              <a:buSzPts val="1900"/>
              <a:buFont typeface="Outfit"/>
              <a:buChar char="•"/>
              <a:defRPr>
                <a:latin typeface="Outfit"/>
                <a:ea typeface="Outfit"/>
                <a:cs typeface="Outfit"/>
                <a:sym typeface="Outfit"/>
              </a:defRPr>
            </a:lvl8pPr>
            <a:lvl9pPr indent="-349250" lvl="8" marL="4114800">
              <a:spcBef>
                <a:spcPts val="500"/>
              </a:spcBef>
              <a:spcAft>
                <a:spcPts val="0"/>
              </a:spcAft>
              <a:buSzPts val="1900"/>
              <a:buFont typeface="Outfit"/>
              <a:buChar char="•"/>
              <a:defRPr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  <p:sp>
        <p:nvSpPr>
          <p:cNvPr id="1811" name="Google Shape;1811;p56"/>
          <p:cNvSpPr/>
          <p:nvPr/>
        </p:nvSpPr>
        <p:spPr>
          <a:xfrm>
            <a:off x="-167" y="6462733"/>
            <a:ext cx="12192000" cy="39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2" name="Google Shape;1812;p56"/>
          <p:cNvSpPr txBox="1"/>
          <p:nvPr/>
        </p:nvSpPr>
        <p:spPr>
          <a:xfrm>
            <a:off x="4455600" y="6472533"/>
            <a:ext cx="3280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CONFIDENTIAL</a:t>
            </a:r>
            <a:endParaRPr sz="11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813" name="Google Shape;1813;p56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lvl="2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lvl="3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lvl="4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lvl="5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lvl="6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lvl="7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lvl="8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814" name="Google Shape;1814;p56"/>
          <p:cNvGrpSpPr/>
          <p:nvPr/>
        </p:nvGrpSpPr>
        <p:grpSpPr>
          <a:xfrm>
            <a:off x="11331860" y="6591877"/>
            <a:ext cx="657225" cy="136898"/>
            <a:chOff x="238125" y="1729525"/>
            <a:chExt cx="7143750" cy="1488025"/>
          </a:xfrm>
        </p:grpSpPr>
        <p:sp>
          <p:nvSpPr>
            <p:cNvPr id="1815" name="Google Shape;1815;p56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56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56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56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56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56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56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rizontal Split">
  <p:cSld name="TITLE_AND_BODY_1"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7"/>
          <p:cNvSpPr/>
          <p:nvPr/>
        </p:nvSpPr>
        <p:spPr>
          <a:xfrm>
            <a:off x="0" y="3333567"/>
            <a:ext cx="12192000" cy="313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7"/>
          <p:cNvSpPr txBox="1"/>
          <p:nvPr>
            <p:ph type="title"/>
          </p:nvPr>
        </p:nvSpPr>
        <p:spPr>
          <a:xfrm>
            <a:off x="212400" y="186967"/>
            <a:ext cx="113607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 sz="3200"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/>
        </p:txBody>
      </p:sp>
      <p:sp>
        <p:nvSpPr>
          <p:cNvPr id="376" name="Google Shape;376;p7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1pPr>
            <a:lvl2pPr indent="-361950" lvl="1" marL="914400" rtl="0">
              <a:spcBef>
                <a:spcPts val="0"/>
              </a:spcBef>
              <a:spcAft>
                <a:spcPts val="0"/>
              </a:spcAft>
              <a:buSzPts val="21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2pPr>
            <a:lvl3pPr indent="-349250" lvl="2" marL="1371600" rtl="0">
              <a:spcBef>
                <a:spcPts val="0"/>
              </a:spcBef>
              <a:spcAft>
                <a:spcPts val="0"/>
              </a:spcAft>
              <a:buSzPts val="19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3pPr>
            <a:lvl4pPr indent="-336550" lvl="3" marL="1828800" rtl="0">
              <a:spcBef>
                <a:spcPts val="0"/>
              </a:spcBef>
              <a:spcAft>
                <a:spcPts val="0"/>
              </a:spcAft>
              <a:buSzPts val="17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SzPts val="1300"/>
              <a:buFont typeface="Outfit"/>
              <a:buChar char="●"/>
              <a:defRPr>
                <a:latin typeface="Outfit"/>
                <a:ea typeface="Outfit"/>
                <a:cs typeface="Outfit"/>
                <a:sym typeface="Outfit"/>
              </a:defRPr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Font typeface="Outfit"/>
              <a:buChar char="○"/>
              <a:defRPr>
                <a:latin typeface="Outfit"/>
                <a:ea typeface="Outfit"/>
                <a:cs typeface="Outfit"/>
                <a:sym typeface="Outfit"/>
              </a:defRPr>
            </a:lvl8pPr>
            <a:lvl9pPr indent="-279400" lvl="8" marL="4114800" rtl="0">
              <a:spcBef>
                <a:spcPts val="0"/>
              </a:spcBef>
              <a:spcAft>
                <a:spcPts val="0"/>
              </a:spcAft>
              <a:buSzPts val="800"/>
              <a:buFont typeface="Outfit"/>
              <a:buChar char="■"/>
              <a:defRPr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  <p:sp>
        <p:nvSpPr>
          <p:cNvPr id="377" name="Google Shape;377;p7"/>
          <p:cNvSpPr/>
          <p:nvPr/>
        </p:nvSpPr>
        <p:spPr>
          <a:xfrm>
            <a:off x="-167" y="6462733"/>
            <a:ext cx="12192000" cy="39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7"/>
          <p:cNvSpPr txBox="1"/>
          <p:nvPr/>
        </p:nvSpPr>
        <p:spPr>
          <a:xfrm>
            <a:off x="4455600" y="6472533"/>
            <a:ext cx="3280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rPr>
              <a:t>CONFIDENTIAL</a:t>
            </a:r>
            <a:endParaRPr sz="1100">
              <a:solidFill>
                <a:srgbClr val="FFFFFF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379" name="Google Shape;379;p7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lvl="2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lvl="3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lvl="4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lvl="5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lvl="6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lvl="7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lvl="8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80" name="Google Shape;380;p7"/>
          <p:cNvGrpSpPr/>
          <p:nvPr/>
        </p:nvGrpSpPr>
        <p:grpSpPr>
          <a:xfrm>
            <a:off x="11331860" y="6591877"/>
            <a:ext cx="657225" cy="136898"/>
            <a:chOff x="238125" y="1729525"/>
            <a:chExt cx="7143750" cy="1488025"/>
          </a:xfrm>
        </p:grpSpPr>
        <p:sp>
          <p:nvSpPr>
            <p:cNvPr id="381" name="Google Shape;381;p7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88" name="Google Shape;388;p7"/>
          <p:cNvCxnSpPr/>
          <p:nvPr/>
        </p:nvCxnSpPr>
        <p:spPr>
          <a:xfrm>
            <a:off x="512" y="6461133"/>
            <a:ext cx="121821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Half Split">
  <p:cSld name="SECTION_TITLE_AND_DESCRIPTION"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8"/>
          <p:cNvSpPr/>
          <p:nvPr/>
        </p:nvSpPr>
        <p:spPr>
          <a:xfrm>
            <a:off x="0" y="5967"/>
            <a:ext cx="6096000" cy="6448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8"/>
          <p:cNvSpPr/>
          <p:nvPr/>
        </p:nvSpPr>
        <p:spPr>
          <a:xfrm>
            <a:off x="-167" y="6462733"/>
            <a:ext cx="12192000" cy="39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8"/>
          <p:cNvSpPr txBox="1"/>
          <p:nvPr/>
        </p:nvSpPr>
        <p:spPr>
          <a:xfrm>
            <a:off x="4455600" y="6472533"/>
            <a:ext cx="3280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rPr>
              <a:t>CONFIDENTIAL</a:t>
            </a:r>
            <a:endParaRPr sz="1100">
              <a:solidFill>
                <a:srgbClr val="FFFFFF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393" name="Google Shape;393;p8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lvl="2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lvl="3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lvl="4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lvl="5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lvl="6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lvl="7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lvl="8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94" name="Google Shape;394;p8"/>
          <p:cNvGrpSpPr/>
          <p:nvPr/>
        </p:nvGrpSpPr>
        <p:grpSpPr>
          <a:xfrm>
            <a:off x="11331860" y="6591877"/>
            <a:ext cx="657225" cy="136898"/>
            <a:chOff x="238125" y="1729525"/>
            <a:chExt cx="7143750" cy="1488025"/>
          </a:xfrm>
        </p:grpSpPr>
        <p:sp>
          <p:nvSpPr>
            <p:cNvPr id="395" name="Google Shape;395;p8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2" name="Google Shape;402;p8"/>
          <p:cNvSpPr txBox="1"/>
          <p:nvPr>
            <p:ph type="title"/>
          </p:nvPr>
        </p:nvSpPr>
        <p:spPr>
          <a:xfrm>
            <a:off x="212400" y="795967"/>
            <a:ext cx="5883600" cy="1231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Font typeface="Work Sans SemiBold"/>
              <a:buNone/>
              <a:defRPr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Work Sans SemiBold"/>
              <a:buNone/>
              <a:defRPr sz="7200"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Work Sans SemiBold"/>
              <a:buNone/>
              <a:defRPr sz="7200"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Work Sans SemiBold"/>
              <a:buNone/>
              <a:defRPr sz="7200"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Work Sans SemiBold"/>
              <a:buNone/>
              <a:defRPr sz="7200"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Work Sans SemiBold"/>
              <a:buNone/>
              <a:defRPr sz="7200"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Work Sans SemiBold"/>
              <a:buNone/>
              <a:defRPr sz="7200"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Work Sans SemiBold"/>
              <a:buNone/>
              <a:defRPr sz="7200"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Work Sans SemiBold"/>
              <a:buNone/>
              <a:defRPr sz="7200"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hird Split">
  <p:cSld name="SECTION_TITLE_AND_DESCRIPTION_1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9"/>
          <p:cNvSpPr/>
          <p:nvPr/>
        </p:nvSpPr>
        <p:spPr>
          <a:xfrm>
            <a:off x="0" y="5967"/>
            <a:ext cx="4259700" cy="6466500"/>
          </a:xfrm>
          <a:prstGeom prst="rect">
            <a:avLst/>
          </a:prstGeom>
          <a:solidFill>
            <a:srgbClr val="234F4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9"/>
          <p:cNvSpPr/>
          <p:nvPr/>
        </p:nvSpPr>
        <p:spPr>
          <a:xfrm>
            <a:off x="-167" y="6462733"/>
            <a:ext cx="12192000" cy="395100"/>
          </a:xfrm>
          <a:prstGeom prst="rect">
            <a:avLst/>
          </a:prstGeom>
          <a:solidFill>
            <a:srgbClr val="234F4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9"/>
          <p:cNvSpPr txBox="1"/>
          <p:nvPr/>
        </p:nvSpPr>
        <p:spPr>
          <a:xfrm>
            <a:off x="4455600" y="6472533"/>
            <a:ext cx="3280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rPr>
              <a:t>CONFIDENTIAL</a:t>
            </a:r>
            <a:endParaRPr sz="1100">
              <a:solidFill>
                <a:srgbClr val="FFFFFF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407" name="Google Shape;407;p9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lvl="2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lvl="3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lvl="4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lvl="5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lvl="6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lvl="7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lvl="8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08" name="Google Shape;408;p9"/>
          <p:cNvGrpSpPr/>
          <p:nvPr/>
        </p:nvGrpSpPr>
        <p:grpSpPr>
          <a:xfrm>
            <a:off x="11331860" y="6591877"/>
            <a:ext cx="657225" cy="136898"/>
            <a:chOff x="238125" y="1729525"/>
            <a:chExt cx="7143750" cy="1488025"/>
          </a:xfrm>
        </p:grpSpPr>
        <p:sp>
          <p:nvSpPr>
            <p:cNvPr id="409" name="Google Shape;409;p9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9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9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9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9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16" name="Google Shape;416;p9"/>
          <p:cNvCxnSpPr/>
          <p:nvPr/>
        </p:nvCxnSpPr>
        <p:spPr>
          <a:xfrm>
            <a:off x="9833" y="6461133"/>
            <a:ext cx="4259100" cy="0"/>
          </a:xfrm>
          <a:prstGeom prst="straightConnector1">
            <a:avLst/>
          </a:prstGeom>
          <a:noFill/>
          <a:ln cap="flat" cmpd="sng" w="9525">
            <a:solidFill>
              <a:srgbClr val="52857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7" name="Google Shape;417;p9"/>
          <p:cNvSpPr txBox="1"/>
          <p:nvPr>
            <p:ph type="title"/>
          </p:nvPr>
        </p:nvSpPr>
        <p:spPr>
          <a:xfrm>
            <a:off x="600200" y="1877933"/>
            <a:ext cx="3109500" cy="3060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Work Sans SemiBold"/>
              <a:buNone/>
              <a:defRPr sz="48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 SemiBold"/>
              <a:buNone/>
              <a:defRPr sz="7200">
                <a:solidFill>
                  <a:schemeClr val="lt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9pPr>
          </a:lstStyle>
          <a:p/>
        </p:txBody>
      </p:sp>
      <p:sp>
        <p:nvSpPr>
          <p:cNvPr id="418" name="Google Shape;418;p9"/>
          <p:cNvSpPr txBox="1"/>
          <p:nvPr>
            <p:ph idx="1" type="body"/>
          </p:nvPr>
        </p:nvSpPr>
        <p:spPr>
          <a:xfrm>
            <a:off x="4564400" y="1130533"/>
            <a:ext cx="7516800" cy="4555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400"/>
              <a:buFont typeface="Outfit"/>
              <a:buChar char="●"/>
              <a:defRPr>
                <a:solidFill>
                  <a:srgbClr val="1A1A1A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indent="-361950" lvl="1" marL="9144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100"/>
              <a:buFont typeface="Outfit"/>
              <a:buChar char="○"/>
              <a:defRPr>
                <a:solidFill>
                  <a:srgbClr val="1A1A1A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indent="-349250" lvl="2" marL="13716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900"/>
              <a:buFont typeface="Outfit"/>
              <a:buChar char="■"/>
              <a:defRPr>
                <a:solidFill>
                  <a:srgbClr val="1A1A1A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indent="-336550" lvl="3" marL="18288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700"/>
              <a:buFont typeface="Outfit"/>
              <a:buChar char="●"/>
              <a:defRPr>
                <a:solidFill>
                  <a:srgbClr val="1A1A1A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600"/>
              <a:buFont typeface="Outfit"/>
              <a:buChar char="○"/>
              <a:defRPr>
                <a:solidFill>
                  <a:srgbClr val="1A1A1A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500"/>
              <a:buFont typeface="Outfit"/>
              <a:buChar char="■"/>
              <a:defRPr>
                <a:solidFill>
                  <a:srgbClr val="1A1A1A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indent="-311150" lvl="6" marL="32004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300"/>
              <a:buFont typeface="Outfit"/>
              <a:buChar char="●"/>
              <a:defRPr>
                <a:solidFill>
                  <a:srgbClr val="1A1A1A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Outfit"/>
              <a:buChar char="○"/>
              <a:defRPr>
                <a:solidFill>
                  <a:srgbClr val="1A1A1A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indent="-279400" lvl="8" marL="4114800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800"/>
              <a:buFont typeface="Outfit"/>
              <a:buChar char="■"/>
              <a:defRPr>
                <a:solidFill>
                  <a:srgbClr val="1A1A1A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0"/>
          <p:cNvSpPr/>
          <p:nvPr/>
        </p:nvSpPr>
        <p:spPr>
          <a:xfrm>
            <a:off x="-167" y="6462733"/>
            <a:ext cx="12192000" cy="39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10"/>
          <p:cNvSpPr txBox="1"/>
          <p:nvPr/>
        </p:nvSpPr>
        <p:spPr>
          <a:xfrm>
            <a:off x="4455600" y="6472533"/>
            <a:ext cx="3280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rPr>
              <a:t>CONFIDENTIAL</a:t>
            </a:r>
            <a:endParaRPr sz="1100">
              <a:solidFill>
                <a:srgbClr val="FFFFFF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422" name="Google Shape;422;p10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lvl="2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lvl="3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lvl="4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lvl="5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lvl="6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lvl="7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lvl="8" rtl="0" algn="l">
              <a:buNone/>
              <a:defRPr sz="1300">
                <a:solidFill>
                  <a:srgbClr val="FFFFFF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23" name="Google Shape;423;p10"/>
          <p:cNvGrpSpPr/>
          <p:nvPr/>
        </p:nvGrpSpPr>
        <p:grpSpPr>
          <a:xfrm>
            <a:off x="11331860" y="6591877"/>
            <a:ext cx="657225" cy="136898"/>
            <a:chOff x="238125" y="1729525"/>
            <a:chExt cx="7143750" cy="1488025"/>
          </a:xfrm>
        </p:grpSpPr>
        <p:sp>
          <p:nvSpPr>
            <p:cNvPr id="424" name="Google Shape;424;p10"/>
            <p:cNvSpPr/>
            <p:nvPr/>
          </p:nvSpPr>
          <p:spPr>
            <a:xfrm>
              <a:off x="238125" y="2682575"/>
              <a:ext cx="0" cy="25"/>
            </a:xfrm>
            <a:custGeom>
              <a:rect b="b" l="l" r="r" t="t"/>
              <a:pathLst>
                <a:path extrusionOk="0" h="1" w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10"/>
            <p:cNvSpPr/>
            <p:nvPr/>
          </p:nvSpPr>
          <p:spPr>
            <a:xfrm>
              <a:off x="238125" y="1730225"/>
              <a:ext cx="1238150" cy="1486625"/>
            </a:xfrm>
            <a:custGeom>
              <a:rect b="b" l="l" r="r" t="t"/>
              <a:pathLst>
                <a:path extrusionOk="0" h="59465" w="49526">
                  <a:moveTo>
                    <a:pt x="24552" y="0"/>
                  </a:moveTo>
                  <a:lnTo>
                    <a:pt x="22919" y="56"/>
                  </a:lnTo>
                  <a:lnTo>
                    <a:pt x="21286" y="141"/>
                  </a:lnTo>
                  <a:lnTo>
                    <a:pt x="19962" y="254"/>
                  </a:lnTo>
                  <a:lnTo>
                    <a:pt x="18611" y="451"/>
                  </a:lnTo>
                  <a:lnTo>
                    <a:pt x="17316" y="676"/>
                  </a:lnTo>
                  <a:lnTo>
                    <a:pt x="16020" y="986"/>
                  </a:lnTo>
                  <a:lnTo>
                    <a:pt x="15373" y="1155"/>
                  </a:lnTo>
                  <a:lnTo>
                    <a:pt x="14725" y="1323"/>
                  </a:lnTo>
                  <a:lnTo>
                    <a:pt x="14106" y="1549"/>
                  </a:lnTo>
                  <a:lnTo>
                    <a:pt x="13458" y="1774"/>
                  </a:lnTo>
                  <a:lnTo>
                    <a:pt x="12839" y="1999"/>
                  </a:lnTo>
                  <a:lnTo>
                    <a:pt x="12248" y="2281"/>
                  </a:lnTo>
                  <a:lnTo>
                    <a:pt x="11628" y="2562"/>
                  </a:lnTo>
                  <a:lnTo>
                    <a:pt x="11009" y="2844"/>
                  </a:lnTo>
                  <a:lnTo>
                    <a:pt x="10277" y="3238"/>
                  </a:lnTo>
                  <a:lnTo>
                    <a:pt x="9573" y="3660"/>
                  </a:lnTo>
                  <a:lnTo>
                    <a:pt x="8869" y="4111"/>
                  </a:lnTo>
                  <a:lnTo>
                    <a:pt x="8221" y="4561"/>
                  </a:lnTo>
                  <a:lnTo>
                    <a:pt x="7574" y="5068"/>
                  </a:lnTo>
                  <a:lnTo>
                    <a:pt x="6954" y="5575"/>
                  </a:lnTo>
                  <a:lnTo>
                    <a:pt x="6391" y="6082"/>
                  </a:lnTo>
                  <a:lnTo>
                    <a:pt x="5828" y="6645"/>
                  </a:lnTo>
                  <a:lnTo>
                    <a:pt x="5321" y="7236"/>
                  </a:lnTo>
                  <a:lnTo>
                    <a:pt x="4843" y="7856"/>
                  </a:lnTo>
                  <a:lnTo>
                    <a:pt x="4392" y="8475"/>
                  </a:lnTo>
                  <a:lnTo>
                    <a:pt x="3970" y="9151"/>
                  </a:lnTo>
                  <a:lnTo>
                    <a:pt x="3604" y="9855"/>
                  </a:lnTo>
                  <a:lnTo>
                    <a:pt x="3266" y="10558"/>
                  </a:lnTo>
                  <a:lnTo>
                    <a:pt x="2956" y="11319"/>
                  </a:lnTo>
                  <a:lnTo>
                    <a:pt x="2675" y="12107"/>
                  </a:lnTo>
                  <a:lnTo>
                    <a:pt x="2562" y="12614"/>
                  </a:lnTo>
                  <a:lnTo>
                    <a:pt x="2421" y="13121"/>
                  </a:lnTo>
                  <a:lnTo>
                    <a:pt x="2337" y="13599"/>
                  </a:lnTo>
                  <a:lnTo>
                    <a:pt x="2224" y="14106"/>
                  </a:lnTo>
                  <a:lnTo>
                    <a:pt x="2112" y="15091"/>
                  </a:lnTo>
                  <a:lnTo>
                    <a:pt x="2055" y="16105"/>
                  </a:lnTo>
                  <a:lnTo>
                    <a:pt x="2055" y="17090"/>
                  </a:lnTo>
                  <a:lnTo>
                    <a:pt x="2112" y="18104"/>
                  </a:lnTo>
                  <a:lnTo>
                    <a:pt x="2224" y="19118"/>
                  </a:lnTo>
                  <a:lnTo>
                    <a:pt x="2393" y="20103"/>
                  </a:lnTo>
                  <a:lnTo>
                    <a:pt x="2562" y="20863"/>
                  </a:lnTo>
                  <a:lnTo>
                    <a:pt x="2759" y="21595"/>
                  </a:lnTo>
                  <a:lnTo>
                    <a:pt x="2984" y="22299"/>
                  </a:lnTo>
                  <a:lnTo>
                    <a:pt x="3238" y="22975"/>
                  </a:lnTo>
                  <a:lnTo>
                    <a:pt x="3519" y="23651"/>
                  </a:lnTo>
                  <a:lnTo>
                    <a:pt x="3857" y="24270"/>
                  </a:lnTo>
                  <a:lnTo>
                    <a:pt x="4223" y="24890"/>
                  </a:lnTo>
                  <a:lnTo>
                    <a:pt x="4617" y="25481"/>
                  </a:lnTo>
                  <a:lnTo>
                    <a:pt x="5068" y="26072"/>
                  </a:lnTo>
                  <a:lnTo>
                    <a:pt x="5518" y="26607"/>
                  </a:lnTo>
                  <a:lnTo>
                    <a:pt x="6025" y="27142"/>
                  </a:lnTo>
                  <a:lnTo>
                    <a:pt x="6560" y="27621"/>
                  </a:lnTo>
                  <a:lnTo>
                    <a:pt x="7151" y="28099"/>
                  </a:lnTo>
                  <a:lnTo>
                    <a:pt x="7743" y="28550"/>
                  </a:lnTo>
                  <a:lnTo>
                    <a:pt x="8390" y="28972"/>
                  </a:lnTo>
                  <a:lnTo>
                    <a:pt x="9066" y="29394"/>
                  </a:lnTo>
                  <a:lnTo>
                    <a:pt x="10446" y="30126"/>
                  </a:lnTo>
                  <a:lnTo>
                    <a:pt x="11121" y="30492"/>
                  </a:lnTo>
                  <a:lnTo>
                    <a:pt x="11825" y="30830"/>
                  </a:lnTo>
                  <a:lnTo>
                    <a:pt x="12557" y="31140"/>
                  </a:lnTo>
                  <a:lnTo>
                    <a:pt x="13261" y="31422"/>
                  </a:lnTo>
                  <a:lnTo>
                    <a:pt x="13993" y="31703"/>
                  </a:lnTo>
                  <a:lnTo>
                    <a:pt x="14725" y="31928"/>
                  </a:lnTo>
                  <a:lnTo>
                    <a:pt x="16189" y="32323"/>
                  </a:lnTo>
                  <a:lnTo>
                    <a:pt x="17682" y="32689"/>
                  </a:lnTo>
                  <a:lnTo>
                    <a:pt x="20666" y="33392"/>
                  </a:lnTo>
                  <a:lnTo>
                    <a:pt x="26635" y="34744"/>
                  </a:lnTo>
                  <a:lnTo>
                    <a:pt x="28437" y="35138"/>
                  </a:lnTo>
                  <a:lnTo>
                    <a:pt x="29338" y="35335"/>
                  </a:lnTo>
                  <a:lnTo>
                    <a:pt x="30211" y="35560"/>
                  </a:lnTo>
                  <a:lnTo>
                    <a:pt x="31084" y="35786"/>
                  </a:lnTo>
                  <a:lnTo>
                    <a:pt x="31956" y="36067"/>
                  </a:lnTo>
                  <a:lnTo>
                    <a:pt x="32801" y="36405"/>
                  </a:lnTo>
                  <a:lnTo>
                    <a:pt x="33646" y="36771"/>
                  </a:lnTo>
                  <a:lnTo>
                    <a:pt x="34265" y="37081"/>
                  </a:lnTo>
                  <a:lnTo>
                    <a:pt x="34800" y="37447"/>
                  </a:lnTo>
                  <a:lnTo>
                    <a:pt x="35251" y="37841"/>
                  </a:lnTo>
                  <a:lnTo>
                    <a:pt x="35673" y="38291"/>
                  </a:lnTo>
                  <a:lnTo>
                    <a:pt x="36039" y="38742"/>
                  </a:lnTo>
                  <a:lnTo>
                    <a:pt x="36349" y="39221"/>
                  </a:lnTo>
                  <a:lnTo>
                    <a:pt x="36602" y="39699"/>
                  </a:lnTo>
                  <a:lnTo>
                    <a:pt x="36799" y="40206"/>
                  </a:lnTo>
                  <a:lnTo>
                    <a:pt x="36940" y="40741"/>
                  </a:lnTo>
                  <a:lnTo>
                    <a:pt x="37024" y="41276"/>
                  </a:lnTo>
                  <a:lnTo>
                    <a:pt x="37081" y="41783"/>
                  </a:lnTo>
                  <a:lnTo>
                    <a:pt x="37109" y="42318"/>
                  </a:lnTo>
                  <a:lnTo>
                    <a:pt x="37053" y="42824"/>
                  </a:lnTo>
                  <a:lnTo>
                    <a:pt x="36996" y="43359"/>
                  </a:lnTo>
                  <a:lnTo>
                    <a:pt x="36884" y="43838"/>
                  </a:lnTo>
                  <a:lnTo>
                    <a:pt x="36715" y="44317"/>
                  </a:lnTo>
                  <a:lnTo>
                    <a:pt x="36574" y="44711"/>
                  </a:lnTo>
                  <a:lnTo>
                    <a:pt x="36405" y="45077"/>
                  </a:lnTo>
                  <a:lnTo>
                    <a:pt x="36208" y="45415"/>
                  </a:lnTo>
                  <a:lnTo>
                    <a:pt x="35983" y="45725"/>
                  </a:lnTo>
                  <a:lnTo>
                    <a:pt x="35757" y="46034"/>
                  </a:lnTo>
                  <a:lnTo>
                    <a:pt x="35504" y="46316"/>
                  </a:lnTo>
                  <a:lnTo>
                    <a:pt x="35223" y="46597"/>
                  </a:lnTo>
                  <a:lnTo>
                    <a:pt x="34941" y="46851"/>
                  </a:lnTo>
                  <a:lnTo>
                    <a:pt x="34631" y="47076"/>
                  </a:lnTo>
                  <a:lnTo>
                    <a:pt x="34322" y="47273"/>
                  </a:lnTo>
                  <a:lnTo>
                    <a:pt x="33984" y="47470"/>
                  </a:lnTo>
                  <a:lnTo>
                    <a:pt x="33646" y="47667"/>
                  </a:lnTo>
                  <a:lnTo>
                    <a:pt x="33280" y="47808"/>
                  </a:lnTo>
                  <a:lnTo>
                    <a:pt x="32914" y="47977"/>
                  </a:lnTo>
                  <a:lnTo>
                    <a:pt x="32154" y="48230"/>
                  </a:lnTo>
                  <a:lnTo>
                    <a:pt x="31422" y="48427"/>
                  </a:lnTo>
                  <a:lnTo>
                    <a:pt x="30661" y="48625"/>
                  </a:lnTo>
                  <a:lnTo>
                    <a:pt x="29929" y="48793"/>
                  </a:lnTo>
                  <a:lnTo>
                    <a:pt x="29197" y="48906"/>
                  </a:lnTo>
                  <a:lnTo>
                    <a:pt x="28437" y="49019"/>
                  </a:lnTo>
                  <a:lnTo>
                    <a:pt x="27705" y="49131"/>
                  </a:lnTo>
                  <a:lnTo>
                    <a:pt x="26973" y="49188"/>
                  </a:lnTo>
                  <a:lnTo>
                    <a:pt x="26213" y="49216"/>
                  </a:lnTo>
                  <a:lnTo>
                    <a:pt x="25481" y="49244"/>
                  </a:lnTo>
                  <a:lnTo>
                    <a:pt x="24721" y="49244"/>
                  </a:lnTo>
                  <a:lnTo>
                    <a:pt x="23960" y="49188"/>
                  </a:lnTo>
                  <a:lnTo>
                    <a:pt x="23228" y="49131"/>
                  </a:lnTo>
                  <a:lnTo>
                    <a:pt x="22468" y="49047"/>
                  </a:lnTo>
                  <a:lnTo>
                    <a:pt x="21736" y="48934"/>
                  </a:lnTo>
                  <a:lnTo>
                    <a:pt x="20976" y="48793"/>
                  </a:lnTo>
                  <a:lnTo>
                    <a:pt x="20244" y="48625"/>
                  </a:lnTo>
                  <a:lnTo>
                    <a:pt x="19427" y="48427"/>
                  </a:lnTo>
                  <a:lnTo>
                    <a:pt x="18639" y="48174"/>
                  </a:lnTo>
                  <a:lnTo>
                    <a:pt x="17907" y="47864"/>
                  </a:lnTo>
                  <a:lnTo>
                    <a:pt x="17231" y="47526"/>
                  </a:lnTo>
                  <a:lnTo>
                    <a:pt x="16584" y="47160"/>
                  </a:lnTo>
                  <a:lnTo>
                    <a:pt x="15964" y="46738"/>
                  </a:lnTo>
                  <a:lnTo>
                    <a:pt x="15401" y="46288"/>
                  </a:lnTo>
                  <a:lnTo>
                    <a:pt x="14894" y="45809"/>
                  </a:lnTo>
                  <a:lnTo>
                    <a:pt x="14416" y="45274"/>
                  </a:lnTo>
                  <a:lnTo>
                    <a:pt x="13993" y="44711"/>
                  </a:lnTo>
                  <a:lnTo>
                    <a:pt x="13627" y="44091"/>
                  </a:lnTo>
                  <a:lnTo>
                    <a:pt x="13289" y="43444"/>
                  </a:lnTo>
                  <a:lnTo>
                    <a:pt x="13008" y="42740"/>
                  </a:lnTo>
                  <a:lnTo>
                    <a:pt x="12783" y="42008"/>
                  </a:lnTo>
                  <a:lnTo>
                    <a:pt x="12586" y="41248"/>
                  </a:lnTo>
                  <a:lnTo>
                    <a:pt x="12473" y="40431"/>
                  </a:lnTo>
                  <a:lnTo>
                    <a:pt x="12332" y="39277"/>
                  </a:lnTo>
                  <a:lnTo>
                    <a:pt x="12219" y="38094"/>
                  </a:lnTo>
                  <a:lnTo>
                    <a:pt x="0" y="38094"/>
                  </a:lnTo>
                  <a:lnTo>
                    <a:pt x="113" y="39361"/>
                  </a:lnTo>
                  <a:lnTo>
                    <a:pt x="197" y="40572"/>
                  </a:lnTo>
                  <a:lnTo>
                    <a:pt x="310" y="41755"/>
                  </a:lnTo>
                  <a:lnTo>
                    <a:pt x="394" y="42346"/>
                  </a:lnTo>
                  <a:lnTo>
                    <a:pt x="479" y="42909"/>
                  </a:lnTo>
                  <a:lnTo>
                    <a:pt x="648" y="43697"/>
                  </a:lnTo>
                  <a:lnTo>
                    <a:pt x="845" y="44458"/>
                  </a:lnTo>
                  <a:lnTo>
                    <a:pt x="1042" y="45190"/>
                  </a:lnTo>
                  <a:lnTo>
                    <a:pt x="1295" y="45893"/>
                  </a:lnTo>
                  <a:lnTo>
                    <a:pt x="1549" y="46597"/>
                  </a:lnTo>
                  <a:lnTo>
                    <a:pt x="1802" y="47273"/>
                  </a:lnTo>
                  <a:lnTo>
                    <a:pt x="2112" y="47949"/>
                  </a:lnTo>
                  <a:lnTo>
                    <a:pt x="2421" y="48596"/>
                  </a:lnTo>
                  <a:lnTo>
                    <a:pt x="2759" y="49216"/>
                  </a:lnTo>
                  <a:lnTo>
                    <a:pt x="3125" y="49807"/>
                  </a:lnTo>
                  <a:lnTo>
                    <a:pt x="3491" y="50398"/>
                  </a:lnTo>
                  <a:lnTo>
                    <a:pt x="3914" y="50961"/>
                  </a:lnTo>
                  <a:lnTo>
                    <a:pt x="4308" y="51525"/>
                  </a:lnTo>
                  <a:lnTo>
                    <a:pt x="4758" y="52059"/>
                  </a:lnTo>
                  <a:lnTo>
                    <a:pt x="5209" y="52566"/>
                  </a:lnTo>
                  <a:lnTo>
                    <a:pt x="5716" y="53045"/>
                  </a:lnTo>
                  <a:lnTo>
                    <a:pt x="6194" y="53524"/>
                  </a:lnTo>
                  <a:lnTo>
                    <a:pt x="6729" y="53974"/>
                  </a:lnTo>
                  <a:lnTo>
                    <a:pt x="7264" y="54425"/>
                  </a:lnTo>
                  <a:lnTo>
                    <a:pt x="7827" y="54847"/>
                  </a:lnTo>
                  <a:lnTo>
                    <a:pt x="8418" y="55241"/>
                  </a:lnTo>
                  <a:lnTo>
                    <a:pt x="9010" y="55635"/>
                  </a:lnTo>
                  <a:lnTo>
                    <a:pt x="9629" y="56001"/>
                  </a:lnTo>
                  <a:lnTo>
                    <a:pt x="10277" y="56339"/>
                  </a:lnTo>
                  <a:lnTo>
                    <a:pt x="10924" y="56677"/>
                  </a:lnTo>
                  <a:lnTo>
                    <a:pt x="11600" y="56987"/>
                  </a:lnTo>
                  <a:lnTo>
                    <a:pt x="12304" y="57296"/>
                  </a:lnTo>
                  <a:lnTo>
                    <a:pt x="13008" y="57578"/>
                  </a:lnTo>
                  <a:lnTo>
                    <a:pt x="13768" y="57831"/>
                  </a:lnTo>
                  <a:lnTo>
                    <a:pt x="14500" y="58085"/>
                  </a:lnTo>
                  <a:lnTo>
                    <a:pt x="15288" y="58310"/>
                  </a:lnTo>
                  <a:lnTo>
                    <a:pt x="16077" y="58507"/>
                  </a:lnTo>
                  <a:lnTo>
                    <a:pt x="16865" y="58704"/>
                  </a:lnTo>
                  <a:lnTo>
                    <a:pt x="17653" y="58845"/>
                  </a:lnTo>
                  <a:lnTo>
                    <a:pt x="18442" y="58986"/>
                  </a:lnTo>
                  <a:lnTo>
                    <a:pt x="19230" y="59126"/>
                  </a:lnTo>
                  <a:lnTo>
                    <a:pt x="20019" y="59211"/>
                  </a:lnTo>
                  <a:lnTo>
                    <a:pt x="20807" y="59295"/>
                  </a:lnTo>
                  <a:lnTo>
                    <a:pt x="22412" y="59408"/>
                  </a:lnTo>
                  <a:lnTo>
                    <a:pt x="23988" y="59464"/>
                  </a:lnTo>
                  <a:lnTo>
                    <a:pt x="25593" y="59464"/>
                  </a:lnTo>
                  <a:lnTo>
                    <a:pt x="27198" y="59436"/>
                  </a:lnTo>
                  <a:lnTo>
                    <a:pt x="28775" y="59352"/>
                  </a:lnTo>
                  <a:lnTo>
                    <a:pt x="30042" y="59239"/>
                  </a:lnTo>
                  <a:lnTo>
                    <a:pt x="31309" y="59126"/>
                  </a:lnTo>
                  <a:lnTo>
                    <a:pt x="32548" y="58958"/>
                  </a:lnTo>
                  <a:lnTo>
                    <a:pt x="33815" y="58732"/>
                  </a:lnTo>
                  <a:lnTo>
                    <a:pt x="35025" y="58479"/>
                  </a:lnTo>
                  <a:lnTo>
                    <a:pt x="36264" y="58169"/>
                  </a:lnTo>
                  <a:lnTo>
                    <a:pt x="37475" y="57775"/>
                  </a:lnTo>
                  <a:lnTo>
                    <a:pt x="38657" y="57353"/>
                  </a:lnTo>
                  <a:lnTo>
                    <a:pt x="39530" y="56987"/>
                  </a:lnTo>
                  <a:lnTo>
                    <a:pt x="40403" y="56592"/>
                  </a:lnTo>
                  <a:lnTo>
                    <a:pt x="41220" y="56170"/>
                  </a:lnTo>
                  <a:lnTo>
                    <a:pt x="42008" y="55692"/>
                  </a:lnTo>
                  <a:lnTo>
                    <a:pt x="42768" y="55213"/>
                  </a:lnTo>
                  <a:lnTo>
                    <a:pt x="43500" y="54678"/>
                  </a:lnTo>
                  <a:lnTo>
                    <a:pt x="44204" y="54143"/>
                  </a:lnTo>
                  <a:lnTo>
                    <a:pt x="44852" y="53552"/>
                  </a:lnTo>
                  <a:lnTo>
                    <a:pt x="45471" y="52904"/>
                  </a:lnTo>
                  <a:lnTo>
                    <a:pt x="46034" y="52257"/>
                  </a:lnTo>
                  <a:lnTo>
                    <a:pt x="46569" y="51553"/>
                  </a:lnTo>
                  <a:lnTo>
                    <a:pt x="47076" y="50821"/>
                  </a:lnTo>
                  <a:lnTo>
                    <a:pt x="47526" y="50060"/>
                  </a:lnTo>
                  <a:lnTo>
                    <a:pt x="47949" y="49244"/>
                  </a:lnTo>
                  <a:lnTo>
                    <a:pt x="48315" y="48399"/>
                  </a:lnTo>
                  <a:lnTo>
                    <a:pt x="48653" y="47526"/>
                  </a:lnTo>
                  <a:lnTo>
                    <a:pt x="48822" y="47020"/>
                  </a:lnTo>
                  <a:lnTo>
                    <a:pt x="48962" y="46485"/>
                  </a:lnTo>
                  <a:lnTo>
                    <a:pt x="49075" y="45978"/>
                  </a:lnTo>
                  <a:lnTo>
                    <a:pt x="49188" y="45443"/>
                  </a:lnTo>
                  <a:lnTo>
                    <a:pt x="49300" y="44936"/>
                  </a:lnTo>
                  <a:lnTo>
                    <a:pt x="49357" y="44401"/>
                  </a:lnTo>
                  <a:lnTo>
                    <a:pt x="49469" y="43359"/>
                  </a:lnTo>
                  <a:lnTo>
                    <a:pt x="49525" y="42290"/>
                  </a:lnTo>
                  <a:lnTo>
                    <a:pt x="49497" y="41248"/>
                  </a:lnTo>
                  <a:lnTo>
                    <a:pt x="49441" y="40178"/>
                  </a:lnTo>
                  <a:lnTo>
                    <a:pt x="49300" y="39108"/>
                  </a:lnTo>
                  <a:lnTo>
                    <a:pt x="49188" y="38376"/>
                  </a:lnTo>
                  <a:lnTo>
                    <a:pt x="49047" y="37672"/>
                  </a:lnTo>
                  <a:lnTo>
                    <a:pt x="48850" y="36996"/>
                  </a:lnTo>
                  <a:lnTo>
                    <a:pt x="48653" y="36321"/>
                  </a:lnTo>
                  <a:lnTo>
                    <a:pt x="48427" y="35673"/>
                  </a:lnTo>
                  <a:lnTo>
                    <a:pt x="48146" y="35025"/>
                  </a:lnTo>
                  <a:lnTo>
                    <a:pt x="47864" y="34406"/>
                  </a:lnTo>
                  <a:lnTo>
                    <a:pt x="47526" y="33815"/>
                  </a:lnTo>
                  <a:lnTo>
                    <a:pt x="47160" y="33224"/>
                  </a:lnTo>
                  <a:lnTo>
                    <a:pt x="46766" y="32660"/>
                  </a:lnTo>
                  <a:lnTo>
                    <a:pt x="46344" y="32125"/>
                  </a:lnTo>
                  <a:lnTo>
                    <a:pt x="45893" y="31590"/>
                  </a:lnTo>
                  <a:lnTo>
                    <a:pt x="45387" y="31084"/>
                  </a:lnTo>
                  <a:lnTo>
                    <a:pt x="44880" y="30577"/>
                  </a:lnTo>
                  <a:lnTo>
                    <a:pt x="44317" y="30098"/>
                  </a:lnTo>
                  <a:lnTo>
                    <a:pt x="43697" y="29648"/>
                  </a:lnTo>
                  <a:lnTo>
                    <a:pt x="43078" y="29197"/>
                  </a:lnTo>
                  <a:lnTo>
                    <a:pt x="42430" y="28747"/>
                  </a:lnTo>
                  <a:lnTo>
                    <a:pt x="41755" y="28353"/>
                  </a:lnTo>
                  <a:lnTo>
                    <a:pt x="41079" y="27958"/>
                  </a:lnTo>
                  <a:lnTo>
                    <a:pt x="40403" y="27592"/>
                  </a:lnTo>
                  <a:lnTo>
                    <a:pt x="39699" y="27255"/>
                  </a:lnTo>
                  <a:lnTo>
                    <a:pt x="38995" y="26945"/>
                  </a:lnTo>
                  <a:lnTo>
                    <a:pt x="38291" y="26635"/>
                  </a:lnTo>
                  <a:lnTo>
                    <a:pt x="37588" y="26325"/>
                  </a:lnTo>
                  <a:lnTo>
                    <a:pt x="36856" y="26072"/>
                  </a:lnTo>
                  <a:lnTo>
                    <a:pt x="36123" y="25819"/>
                  </a:lnTo>
                  <a:lnTo>
                    <a:pt x="35391" y="25565"/>
                  </a:lnTo>
                  <a:lnTo>
                    <a:pt x="33871" y="25143"/>
                  </a:lnTo>
                  <a:lnTo>
                    <a:pt x="32351" y="24777"/>
                  </a:lnTo>
                  <a:lnTo>
                    <a:pt x="29563" y="24157"/>
                  </a:lnTo>
                  <a:lnTo>
                    <a:pt x="26776" y="23594"/>
                  </a:lnTo>
                  <a:lnTo>
                    <a:pt x="23960" y="23003"/>
                  </a:lnTo>
                  <a:lnTo>
                    <a:pt x="21173" y="22440"/>
                  </a:lnTo>
                  <a:lnTo>
                    <a:pt x="20582" y="22299"/>
                  </a:lnTo>
                  <a:lnTo>
                    <a:pt x="20019" y="22130"/>
                  </a:lnTo>
                  <a:lnTo>
                    <a:pt x="19427" y="21961"/>
                  </a:lnTo>
                  <a:lnTo>
                    <a:pt x="18864" y="21736"/>
                  </a:lnTo>
                  <a:lnTo>
                    <a:pt x="18329" y="21511"/>
                  </a:lnTo>
                  <a:lnTo>
                    <a:pt x="17794" y="21257"/>
                  </a:lnTo>
                  <a:lnTo>
                    <a:pt x="17259" y="20948"/>
                  </a:lnTo>
                  <a:lnTo>
                    <a:pt x="16781" y="20638"/>
                  </a:lnTo>
                  <a:lnTo>
                    <a:pt x="16499" y="20413"/>
                  </a:lnTo>
                  <a:lnTo>
                    <a:pt x="16246" y="20216"/>
                  </a:lnTo>
                  <a:lnTo>
                    <a:pt x="15992" y="19990"/>
                  </a:lnTo>
                  <a:lnTo>
                    <a:pt x="15767" y="19765"/>
                  </a:lnTo>
                  <a:lnTo>
                    <a:pt x="15570" y="19512"/>
                  </a:lnTo>
                  <a:lnTo>
                    <a:pt x="15373" y="19258"/>
                  </a:lnTo>
                  <a:lnTo>
                    <a:pt x="15204" y="19005"/>
                  </a:lnTo>
                  <a:lnTo>
                    <a:pt x="15063" y="18752"/>
                  </a:lnTo>
                  <a:lnTo>
                    <a:pt x="14922" y="18470"/>
                  </a:lnTo>
                  <a:lnTo>
                    <a:pt x="14810" y="18217"/>
                  </a:lnTo>
                  <a:lnTo>
                    <a:pt x="14697" y="17935"/>
                  </a:lnTo>
                  <a:lnTo>
                    <a:pt x="14613" y="17654"/>
                  </a:lnTo>
                  <a:lnTo>
                    <a:pt x="14556" y="17372"/>
                  </a:lnTo>
                  <a:lnTo>
                    <a:pt x="14500" y="17090"/>
                  </a:lnTo>
                  <a:lnTo>
                    <a:pt x="14472" y="16781"/>
                  </a:lnTo>
                  <a:lnTo>
                    <a:pt x="14472" y="16499"/>
                  </a:lnTo>
                  <a:lnTo>
                    <a:pt x="14472" y="16218"/>
                  </a:lnTo>
                  <a:lnTo>
                    <a:pt x="14500" y="15936"/>
                  </a:lnTo>
                  <a:lnTo>
                    <a:pt x="14528" y="15655"/>
                  </a:lnTo>
                  <a:lnTo>
                    <a:pt x="14585" y="15345"/>
                  </a:lnTo>
                  <a:lnTo>
                    <a:pt x="14669" y="15063"/>
                  </a:lnTo>
                  <a:lnTo>
                    <a:pt x="14753" y="14810"/>
                  </a:lnTo>
                  <a:lnTo>
                    <a:pt x="14866" y="14528"/>
                  </a:lnTo>
                  <a:lnTo>
                    <a:pt x="15007" y="14247"/>
                  </a:lnTo>
                  <a:lnTo>
                    <a:pt x="15148" y="13993"/>
                  </a:lnTo>
                  <a:lnTo>
                    <a:pt x="15317" y="13740"/>
                  </a:lnTo>
                  <a:lnTo>
                    <a:pt x="15514" y="13487"/>
                  </a:lnTo>
                  <a:lnTo>
                    <a:pt x="15711" y="13233"/>
                  </a:lnTo>
                  <a:lnTo>
                    <a:pt x="15908" y="13008"/>
                  </a:lnTo>
                  <a:lnTo>
                    <a:pt x="16161" y="12783"/>
                  </a:lnTo>
                  <a:lnTo>
                    <a:pt x="16415" y="12557"/>
                  </a:lnTo>
                  <a:lnTo>
                    <a:pt x="16696" y="12360"/>
                  </a:lnTo>
                  <a:lnTo>
                    <a:pt x="17006" y="12135"/>
                  </a:lnTo>
                  <a:lnTo>
                    <a:pt x="17344" y="11938"/>
                  </a:lnTo>
                  <a:lnTo>
                    <a:pt x="17710" y="11741"/>
                  </a:lnTo>
                  <a:lnTo>
                    <a:pt x="18076" y="11544"/>
                  </a:lnTo>
                  <a:lnTo>
                    <a:pt x="18442" y="11403"/>
                  </a:lnTo>
                  <a:lnTo>
                    <a:pt x="18808" y="11234"/>
                  </a:lnTo>
                  <a:lnTo>
                    <a:pt x="19202" y="11122"/>
                  </a:lnTo>
                  <a:lnTo>
                    <a:pt x="19568" y="11009"/>
                  </a:lnTo>
                  <a:lnTo>
                    <a:pt x="20187" y="10840"/>
                  </a:lnTo>
                  <a:lnTo>
                    <a:pt x="20779" y="10727"/>
                  </a:lnTo>
                  <a:lnTo>
                    <a:pt x="21370" y="10615"/>
                  </a:lnTo>
                  <a:lnTo>
                    <a:pt x="21989" y="10502"/>
                  </a:lnTo>
                  <a:lnTo>
                    <a:pt x="22581" y="10446"/>
                  </a:lnTo>
                  <a:lnTo>
                    <a:pt x="23200" y="10389"/>
                  </a:lnTo>
                  <a:lnTo>
                    <a:pt x="23791" y="10361"/>
                  </a:lnTo>
                  <a:lnTo>
                    <a:pt x="24411" y="10333"/>
                  </a:lnTo>
                  <a:lnTo>
                    <a:pt x="25002" y="10333"/>
                  </a:lnTo>
                  <a:lnTo>
                    <a:pt x="25621" y="10361"/>
                  </a:lnTo>
                  <a:lnTo>
                    <a:pt x="26213" y="10389"/>
                  </a:lnTo>
                  <a:lnTo>
                    <a:pt x="26832" y="10446"/>
                  </a:lnTo>
                  <a:lnTo>
                    <a:pt x="27452" y="10502"/>
                  </a:lnTo>
                  <a:lnTo>
                    <a:pt x="28043" y="10615"/>
                  </a:lnTo>
                  <a:lnTo>
                    <a:pt x="28634" y="10699"/>
                  </a:lnTo>
                  <a:lnTo>
                    <a:pt x="29254" y="10840"/>
                  </a:lnTo>
                  <a:lnTo>
                    <a:pt x="29873" y="10981"/>
                  </a:lnTo>
                  <a:lnTo>
                    <a:pt x="30464" y="11178"/>
                  </a:lnTo>
                  <a:lnTo>
                    <a:pt x="31027" y="11375"/>
                  </a:lnTo>
                  <a:lnTo>
                    <a:pt x="31590" y="11628"/>
                  </a:lnTo>
                  <a:lnTo>
                    <a:pt x="32097" y="11882"/>
                  </a:lnTo>
                  <a:lnTo>
                    <a:pt x="32604" y="12191"/>
                  </a:lnTo>
                  <a:lnTo>
                    <a:pt x="33083" y="12501"/>
                  </a:lnTo>
                  <a:lnTo>
                    <a:pt x="33533" y="12839"/>
                  </a:lnTo>
                  <a:lnTo>
                    <a:pt x="33927" y="13233"/>
                  </a:lnTo>
                  <a:lnTo>
                    <a:pt x="34322" y="13656"/>
                  </a:lnTo>
                  <a:lnTo>
                    <a:pt x="34688" y="14078"/>
                  </a:lnTo>
                  <a:lnTo>
                    <a:pt x="34997" y="14556"/>
                  </a:lnTo>
                  <a:lnTo>
                    <a:pt x="35307" y="15063"/>
                  </a:lnTo>
                  <a:lnTo>
                    <a:pt x="35560" y="15598"/>
                  </a:lnTo>
                  <a:lnTo>
                    <a:pt x="35786" y="16161"/>
                  </a:lnTo>
                  <a:lnTo>
                    <a:pt x="35983" y="16781"/>
                  </a:lnTo>
                  <a:lnTo>
                    <a:pt x="36039" y="17062"/>
                  </a:lnTo>
                  <a:lnTo>
                    <a:pt x="36095" y="17372"/>
                  </a:lnTo>
                  <a:lnTo>
                    <a:pt x="36152" y="18020"/>
                  </a:lnTo>
                  <a:lnTo>
                    <a:pt x="36180" y="18639"/>
                  </a:lnTo>
                  <a:lnTo>
                    <a:pt x="36180" y="19287"/>
                  </a:lnTo>
                  <a:lnTo>
                    <a:pt x="36180" y="19512"/>
                  </a:lnTo>
                  <a:lnTo>
                    <a:pt x="36236" y="19681"/>
                  </a:lnTo>
                  <a:lnTo>
                    <a:pt x="36292" y="19850"/>
                  </a:lnTo>
                  <a:lnTo>
                    <a:pt x="36377" y="19962"/>
                  </a:lnTo>
                  <a:lnTo>
                    <a:pt x="36518" y="20047"/>
                  </a:lnTo>
                  <a:lnTo>
                    <a:pt x="36658" y="20131"/>
                  </a:lnTo>
                  <a:lnTo>
                    <a:pt x="36856" y="20159"/>
                  </a:lnTo>
                  <a:lnTo>
                    <a:pt x="47836" y="20159"/>
                  </a:lnTo>
                  <a:lnTo>
                    <a:pt x="48033" y="20131"/>
                  </a:lnTo>
                  <a:lnTo>
                    <a:pt x="48202" y="20047"/>
                  </a:lnTo>
                  <a:lnTo>
                    <a:pt x="48315" y="19962"/>
                  </a:lnTo>
                  <a:lnTo>
                    <a:pt x="48399" y="19822"/>
                  </a:lnTo>
                  <a:lnTo>
                    <a:pt x="48456" y="19681"/>
                  </a:lnTo>
                  <a:lnTo>
                    <a:pt x="48512" y="19484"/>
                  </a:lnTo>
                  <a:lnTo>
                    <a:pt x="48512" y="19258"/>
                  </a:lnTo>
                  <a:lnTo>
                    <a:pt x="48512" y="18357"/>
                  </a:lnTo>
                  <a:lnTo>
                    <a:pt x="48456" y="17456"/>
                  </a:lnTo>
                  <a:lnTo>
                    <a:pt x="48399" y="16584"/>
                  </a:lnTo>
                  <a:lnTo>
                    <a:pt x="48259" y="15711"/>
                  </a:lnTo>
                  <a:lnTo>
                    <a:pt x="48118" y="14838"/>
                  </a:lnTo>
                  <a:lnTo>
                    <a:pt x="47892" y="14022"/>
                  </a:lnTo>
                  <a:lnTo>
                    <a:pt x="47667" y="13177"/>
                  </a:lnTo>
                  <a:lnTo>
                    <a:pt x="47386" y="12389"/>
                  </a:lnTo>
                  <a:lnTo>
                    <a:pt x="47048" y="11600"/>
                  </a:lnTo>
                  <a:lnTo>
                    <a:pt x="46654" y="10812"/>
                  </a:lnTo>
                  <a:lnTo>
                    <a:pt x="46231" y="10052"/>
                  </a:lnTo>
                  <a:lnTo>
                    <a:pt x="45781" y="9320"/>
                  </a:lnTo>
                  <a:lnTo>
                    <a:pt x="45246" y="8588"/>
                  </a:lnTo>
                  <a:lnTo>
                    <a:pt x="44683" y="7884"/>
                  </a:lnTo>
                  <a:lnTo>
                    <a:pt x="44063" y="7180"/>
                  </a:lnTo>
                  <a:lnTo>
                    <a:pt x="43416" y="6504"/>
                  </a:lnTo>
                  <a:lnTo>
                    <a:pt x="42909" y="6054"/>
                  </a:lnTo>
                  <a:lnTo>
                    <a:pt x="42402" y="5603"/>
                  </a:lnTo>
                  <a:lnTo>
                    <a:pt x="41895" y="5181"/>
                  </a:lnTo>
                  <a:lnTo>
                    <a:pt x="41360" y="4787"/>
                  </a:lnTo>
                  <a:lnTo>
                    <a:pt x="40825" y="4392"/>
                  </a:lnTo>
                  <a:lnTo>
                    <a:pt x="40262" y="4026"/>
                  </a:lnTo>
                  <a:lnTo>
                    <a:pt x="39699" y="3660"/>
                  </a:lnTo>
                  <a:lnTo>
                    <a:pt x="39136" y="3351"/>
                  </a:lnTo>
                  <a:lnTo>
                    <a:pt x="38545" y="3013"/>
                  </a:lnTo>
                  <a:lnTo>
                    <a:pt x="37954" y="2703"/>
                  </a:lnTo>
                  <a:lnTo>
                    <a:pt x="37362" y="2422"/>
                  </a:lnTo>
                  <a:lnTo>
                    <a:pt x="36743" y="2140"/>
                  </a:lnTo>
                  <a:lnTo>
                    <a:pt x="36123" y="1887"/>
                  </a:lnTo>
                  <a:lnTo>
                    <a:pt x="35504" y="1661"/>
                  </a:lnTo>
                  <a:lnTo>
                    <a:pt x="34856" y="1436"/>
                  </a:lnTo>
                  <a:lnTo>
                    <a:pt x="34209" y="1211"/>
                  </a:lnTo>
                  <a:lnTo>
                    <a:pt x="33392" y="986"/>
                  </a:lnTo>
                  <a:lnTo>
                    <a:pt x="32604" y="789"/>
                  </a:lnTo>
                  <a:lnTo>
                    <a:pt x="31816" y="620"/>
                  </a:lnTo>
                  <a:lnTo>
                    <a:pt x="30999" y="451"/>
                  </a:lnTo>
                  <a:lnTo>
                    <a:pt x="30211" y="338"/>
                  </a:lnTo>
                  <a:lnTo>
                    <a:pt x="29394" y="225"/>
                  </a:lnTo>
                  <a:lnTo>
                    <a:pt x="28606" y="141"/>
                  </a:lnTo>
                  <a:lnTo>
                    <a:pt x="27789" y="85"/>
                  </a:lnTo>
                  <a:lnTo>
                    <a:pt x="26973" y="28"/>
                  </a:lnTo>
                  <a:lnTo>
                    <a:pt x="261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10"/>
            <p:cNvSpPr/>
            <p:nvPr/>
          </p:nvSpPr>
          <p:spPr>
            <a:xfrm>
              <a:off x="3266225" y="1748525"/>
              <a:ext cx="1450050" cy="1454950"/>
            </a:xfrm>
            <a:custGeom>
              <a:rect b="b" l="l" r="r" t="t"/>
              <a:pathLst>
                <a:path extrusionOk="0" h="58198" w="58002">
                  <a:moveTo>
                    <a:pt x="28776" y="11938"/>
                  </a:moveTo>
                  <a:lnTo>
                    <a:pt x="36856" y="35589"/>
                  </a:lnTo>
                  <a:lnTo>
                    <a:pt x="35815" y="35898"/>
                  </a:lnTo>
                  <a:lnTo>
                    <a:pt x="34773" y="36208"/>
                  </a:lnTo>
                  <a:lnTo>
                    <a:pt x="33731" y="36461"/>
                  </a:lnTo>
                  <a:lnTo>
                    <a:pt x="32689" y="36687"/>
                  </a:lnTo>
                  <a:lnTo>
                    <a:pt x="31648" y="36856"/>
                  </a:lnTo>
                  <a:lnTo>
                    <a:pt x="30606" y="37025"/>
                  </a:lnTo>
                  <a:lnTo>
                    <a:pt x="29536" y="37165"/>
                  </a:lnTo>
                  <a:lnTo>
                    <a:pt x="28494" y="37278"/>
                  </a:lnTo>
                  <a:lnTo>
                    <a:pt x="27424" y="37334"/>
                  </a:lnTo>
                  <a:lnTo>
                    <a:pt x="26383" y="37391"/>
                  </a:lnTo>
                  <a:lnTo>
                    <a:pt x="25313" y="37419"/>
                  </a:lnTo>
                  <a:lnTo>
                    <a:pt x="24243" y="37447"/>
                  </a:lnTo>
                  <a:lnTo>
                    <a:pt x="23145" y="37419"/>
                  </a:lnTo>
                  <a:lnTo>
                    <a:pt x="22075" y="37391"/>
                  </a:lnTo>
                  <a:lnTo>
                    <a:pt x="20977" y="37334"/>
                  </a:lnTo>
                  <a:lnTo>
                    <a:pt x="19907" y="37250"/>
                  </a:lnTo>
                  <a:lnTo>
                    <a:pt x="28522" y="11966"/>
                  </a:lnTo>
                  <a:lnTo>
                    <a:pt x="28776" y="11938"/>
                  </a:lnTo>
                  <a:close/>
                  <a:moveTo>
                    <a:pt x="22216" y="0"/>
                  </a:moveTo>
                  <a:lnTo>
                    <a:pt x="21878" y="28"/>
                  </a:lnTo>
                  <a:lnTo>
                    <a:pt x="21596" y="85"/>
                  </a:lnTo>
                  <a:lnTo>
                    <a:pt x="21512" y="113"/>
                  </a:lnTo>
                  <a:lnTo>
                    <a:pt x="21399" y="169"/>
                  </a:lnTo>
                  <a:lnTo>
                    <a:pt x="21315" y="225"/>
                  </a:lnTo>
                  <a:lnTo>
                    <a:pt x="21258" y="310"/>
                  </a:lnTo>
                  <a:lnTo>
                    <a:pt x="21118" y="535"/>
                  </a:lnTo>
                  <a:lnTo>
                    <a:pt x="21005" y="817"/>
                  </a:lnTo>
                  <a:lnTo>
                    <a:pt x="20836" y="1239"/>
                  </a:lnTo>
                  <a:lnTo>
                    <a:pt x="1437" y="53383"/>
                  </a:lnTo>
                  <a:lnTo>
                    <a:pt x="789" y="55100"/>
                  </a:lnTo>
                  <a:lnTo>
                    <a:pt x="451" y="55973"/>
                  </a:lnTo>
                  <a:lnTo>
                    <a:pt x="142" y="56846"/>
                  </a:lnTo>
                  <a:lnTo>
                    <a:pt x="57" y="57184"/>
                  </a:lnTo>
                  <a:lnTo>
                    <a:pt x="1" y="57493"/>
                  </a:lnTo>
                  <a:lnTo>
                    <a:pt x="1" y="57606"/>
                  </a:lnTo>
                  <a:lnTo>
                    <a:pt x="29" y="57719"/>
                  </a:lnTo>
                  <a:lnTo>
                    <a:pt x="57" y="57831"/>
                  </a:lnTo>
                  <a:lnTo>
                    <a:pt x="114" y="57916"/>
                  </a:lnTo>
                  <a:lnTo>
                    <a:pt x="170" y="57972"/>
                  </a:lnTo>
                  <a:lnTo>
                    <a:pt x="254" y="58028"/>
                  </a:lnTo>
                  <a:lnTo>
                    <a:pt x="480" y="58113"/>
                  </a:lnTo>
                  <a:lnTo>
                    <a:pt x="789" y="58169"/>
                  </a:lnTo>
                  <a:lnTo>
                    <a:pt x="1155" y="58197"/>
                  </a:lnTo>
                  <a:lnTo>
                    <a:pt x="11939" y="58197"/>
                  </a:lnTo>
                  <a:lnTo>
                    <a:pt x="12164" y="58169"/>
                  </a:lnTo>
                  <a:lnTo>
                    <a:pt x="12361" y="58113"/>
                  </a:lnTo>
                  <a:lnTo>
                    <a:pt x="12530" y="58000"/>
                  </a:lnTo>
                  <a:lnTo>
                    <a:pt x="12699" y="57888"/>
                  </a:lnTo>
                  <a:lnTo>
                    <a:pt x="12812" y="57719"/>
                  </a:lnTo>
                  <a:lnTo>
                    <a:pt x="12924" y="57522"/>
                  </a:lnTo>
                  <a:lnTo>
                    <a:pt x="13037" y="57268"/>
                  </a:lnTo>
                  <a:lnTo>
                    <a:pt x="13544" y="55692"/>
                  </a:lnTo>
                  <a:lnTo>
                    <a:pt x="14050" y="54143"/>
                  </a:lnTo>
                  <a:lnTo>
                    <a:pt x="15149" y="51018"/>
                  </a:lnTo>
                  <a:lnTo>
                    <a:pt x="16725" y="46485"/>
                  </a:lnTo>
                  <a:lnTo>
                    <a:pt x="18217" y="46626"/>
                  </a:lnTo>
                  <a:lnTo>
                    <a:pt x="19682" y="46766"/>
                  </a:lnTo>
                  <a:lnTo>
                    <a:pt x="21174" y="46851"/>
                  </a:lnTo>
                  <a:lnTo>
                    <a:pt x="22638" y="46879"/>
                  </a:lnTo>
                  <a:lnTo>
                    <a:pt x="24102" y="46907"/>
                  </a:lnTo>
                  <a:lnTo>
                    <a:pt x="25566" y="46907"/>
                  </a:lnTo>
                  <a:lnTo>
                    <a:pt x="27030" y="46851"/>
                  </a:lnTo>
                  <a:lnTo>
                    <a:pt x="28466" y="46766"/>
                  </a:lnTo>
                  <a:lnTo>
                    <a:pt x="29930" y="46654"/>
                  </a:lnTo>
                  <a:lnTo>
                    <a:pt x="31366" y="46485"/>
                  </a:lnTo>
                  <a:lnTo>
                    <a:pt x="32802" y="46288"/>
                  </a:lnTo>
                  <a:lnTo>
                    <a:pt x="34238" y="46062"/>
                  </a:lnTo>
                  <a:lnTo>
                    <a:pt x="35674" y="45781"/>
                  </a:lnTo>
                  <a:lnTo>
                    <a:pt x="37110" y="45443"/>
                  </a:lnTo>
                  <a:lnTo>
                    <a:pt x="38518" y="45105"/>
                  </a:lnTo>
                  <a:lnTo>
                    <a:pt x="39954" y="44683"/>
                  </a:lnTo>
                  <a:lnTo>
                    <a:pt x="40207" y="45359"/>
                  </a:lnTo>
                  <a:lnTo>
                    <a:pt x="42262" y="51299"/>
                  </a:lnTo>
                  <a:lnTo>
                    <a:pt x="44289" y="57268"/>
                  </a:lnTo>
                  <a:lnTo>
                    <a:pt x="44374" y="57493"/>
                  </a:lnTo>
                  <a:lnTo>
                    <a:pt x="44458" y="57691"/>
                  </a:lnTo>
                  <a:lnTo>
                    <a:pt x="44571" y="57831"/>
                  </a:lnTo>
                  <a:lnTo>
                    <a:pt x="44712" y="57972"/>
                  </a:lnTo>
                  <a:lnTo>
                    <a:pt x="44853" y="58085"/>
                  </a:lnTo>
                  <a:lnTo>
                    <a:pt x="45050" y="58141"/>
                  </a:lnTo>
                  <a:lnTo>
                    <a:pt x="45275" y="58197"/>
                  </a:lnTo>
                  <a:lnTo>
                    <a:pt x="56903" y="58197"/>
                  </a:lnTo>
                  <a:lnTo>
                    <a:pt x="57213" y="58169"/>
                  </a:lnTo>
                  <a:lnTo>
                    <a:pt x="57494" y="58141"/>
                  </a:lnTo>
                  <a:lnTo>
                    <a:pt x="57691" y="58057"/>
                  </a:lnTo>
                  <a:lnTo>
                    <a:pt x="57748" y="58000"/>
                  </a:lnTo>
                  <a:lnTo>
                    <a:pt x="57832" y="57944"/>
                  </a:lnTo>
                  <a:lnTo>
                    <a:pt x="57860" y="57860"/>
                  </a:lnTo>
                  <a:lnTo>
                    <a:pt x="57889" y="57775"/>
                  </a:lnTo>
                  <a:lnTo>
                    <a:pt x="57917" y="57550"/>
                  </a:lnTo>
                  <a:lnTo>
                    <a:pt x="57889" y="57296"/>
                  </a:lnTo>
                  <a:lnTo>
                    <a:pt x="57804" y="56987"/>
                  </a:lnTo>
                  <a:lnTo>
                    <a:pt x="57720" y="56705"/>
                  </a:lnTo>
                  <a:lnTo>
                    <a:pt x="57635" y="56424"/>
                  </a:lnTo>
                  <a:lnTo>
                    <a:pt x="53890" y="46457"/>
                  </a:lnTo>
                  <a:lnTo>
                    <a:pt x="51188" y="39192"/>
                  </a:lnTo>
                  <a:lnTo>
                    <a:pt x="51723" y="38826"/>
                  </a:lnTo>
                  <a:lnTo>
                    <a:pt x="52201" y="38460"/>
                  </a:lnTo>
                  <a:lnTo>
                    <a:pt x="57523" y="33956"/>
                  </a:lnTo>
                  <a:lnTo>
                    <a:pt x="57691" y="33787"/>
                  </a:lnTo>
                  <a:lnTo>
                    <a:pt x="57832" y="33646"/>
                  </a:lnTo>
                  <a:lnTo>
                    <a:pt x="57917" y="33477"/>
                  </a:lnTo>
                  <a:lnTo>
                    <a:pt x="57973" y="33280"/>
                  </a:lnTo>
                  <a:lnTo>
                    <a:pt x="58001" y="33111"/>
                  </a:lnTo>
                  <a:lnTo>
                    <a:pt x="58001" y="32914"/>
                  </a:lnTo>
                  <a:lnTo>
                    <a:pt x="57945" y="32689"/>
                  </a:lnTo>
                  <a:lnTo>
                    <a:pt x="57860" y="32463"/>
                  </a:lnTo>
                  <a:lnTo>
                    <a:pt x="57016" y="30380"/>
                  </a:lnTo>
                  <a:lnTo>
                    <a:pt x="56171" y="28268"/>
                  </a:lnTo>
                  <a:lnTo>
                    <a:pt x="54510" y="24073"/>
                  </a:lnTo>
                  <a:lnTo>
                    <a:pt x="54313" y="23651"/>
                  </a:lnTo>
                  <a:lnTo>
                    <a:pt x="54059" y="23116"/>
                  </a:lnTo>
                  <a:lnTo>
                    <a:pt x="53299" y="24017"/>
                  </a:lnTo>
                  <a:lnTo>
                    <a:pt x="52539" y="24890"/>
                  </a:lnTo>
                  <a:lnTo>
                    <a:pt x="51779" y="25734"/>
                  </a:lnTo>
                  <a:lnTo>
                    <a:pt x="50990" y="26551"/>
                  </a:lnTo>
                  <a:lnTo>
                    <a:pt x="50202" y="27339"/>
                  </a:lnTo>
                  <a:lnTo>
                    <a:pt x="49357" y="28099"/>
                  </a:lnTo>
                  <a:lnTo>
                    <a:pt x="48513" y="28859"/>
                  </a:lnTo>
                  <a:lnTo>
                    <a:pt x="47612" y="29563"/>
                  </a:lnTo>
                  <a:lnTo>
                    <a:pt x="47049" y="28212"/>
                  </a:lnTo>
                  <a:lnTo>
                    <a:pt x="36941" y="1126"/>
                  </a:lnTo>
                  <a:lnTo>
                    <a:pt x="36687" y="423"/>
                  </a:lnTo>
                  <a:lnTo>
                    <a:pt x="36603" y="225"/>
                  </a:lnTo>
                  <a:lnTo>
                    <a:pt x="36547" y="169"/>
                  </a:lnTo>
                  <a:lnTo>
                    <a:pt x="36490" y="113"/>
                  </a:lnTo>
                  <a:lnTo>
                    <a:pt x="36406" y="57"/>
                  </a:lnTo>
                  <a:lnTo>
                    <a:pt x="36321" y="28"/>
                  </a:lnTo>
                  <a:lnTo>
                    <a:pt x="36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10"/>
            <p:cNvSpPr/>
            <p:nvPr/>
          </p:nvSpPr>
          <p:spPr>
            <a:xfrm>
              <a:off x="6330250" y="1749925"/>
              <a:ext cx="1051625" cy="1450725"/>
            </a:xfrm>
            <a:custGeom>
              <a:rect b="b" l="l" r="r" t="t"/>
              <a:pathLst>
                <a:path extrusionOk="0" h="58029" w="42065">
                  <a:moveTo>
                    <a:pt x="1" y="1"/>
                  </a:moveTo>
                  <a:lnTo>
                    <a:pt x="1" y="58029"/>
                  </a:lnTo>
                  <a:lnTo>
                    <a:pt x="42065" y="58029"/>
                  </a:lnTo>
                  <a:lnTo>
                    <a:pt x="42065" y="47752"/>
                  </a:lnTo>
                  <a:lnTo>
                    <a:pt x="12924" y="47752"/>
                  </a:lnTo>
                  <a:lnTo>
                    <a:pt x="12614" y="47724"/>
                  </a:lnTo>
                  <a:lnTo>
                    <a:pt x="12389" y="47696"/>
                  </a:lnTo>
                  <a:lnTo>
                    <a:pt x="12305" y="47639"/>
                  </a:lnTo>
                  <a:lnTo>
                    <a:pt x="12220" y="47611"/>
                  </a:lnTo>
                  <a:lnTo>
                    <a:pt x="12164" y="47527"/>
                  </a:lnTo>
                  <a:lnTo>
                    <a:pt x="12136" y="47442"/>
                  </a:lnTo>
                  <a:lnTo>
                    <a:pt x="12079" y="47245"/>
                  </a:lnTo>
                  <a:lnTo>
                    <a:pt x="12079" y="46936"/>
                  </a:lnTo>
                  <a:lnTo>
                    <a:pt x="12051" y="46541"/>
                  </a:lnTo>
                  <a:lnTo>
                    <a:pt x="12051" y="34435"/>
                  </a:lnTo>
                  <a:lnTo>
                    <a:pt x="12079" y="33900"/>
                  </a:lnTo>
                  <a:lnTo>
                    <a:pt x="12136" y="33252"/>
                  </a:lnTo>
                  <a:lnTo>
                    <a:pt x="38574" y="33252"/>
                  </a:lnTo>
                  <a:lnTo>
                    <a:pt x="38912" y="33224"/>
                  </a:lnTo>
                  <a:lnTo>
                    <a:pt x="39137" y="33168"/>
                  </a:lnTo>
                  <a:lnTo>
                    <a:pt x="39249" y="33139"/>
                  </a:lnTo>
                  <a:lnTo>
                    <a:pt x="39306" y="33083"/>
                  </a:lnTo>
                  <a:lnTo>
                    <a:pt x="39362" y="32999"/>
                  </a:lnTo>
                  <a:lnTo>
                    <a:pt x="39418" y="32914"/>
                  </a:lnTo>
                  <a:lnTo>
                    <a:pt x="39475" y="32689"/>
                  </a:lnTo>
                  <a:lnTo>
                    <a:pt x="39475" y="32351"/>
                  </a:lnTo>
                  <a:lnTo>
                    <a:pt x="39475" y="31901"/>
                  </a:lnTo>
                  <a:lnTo>
                    <a:pt x="39475" y="24073"/>
                  </a:lnTo>
                  <a:lnTo>
                    <a:pt x="39447" y="23538"/>
                  </a:lnTo>
                  <a:lnTo>
                    <a:pt x="39390" y="22919"/>
                  </a:lnTo>
                  <a:lnTo>
                    <a:pt x="13741" y="22919"/>
                  </a:lnTo>
                  <a:lnTo>
                    <a:pt x="13346" y="22891"/>
                  </a:lnTo>
                  <a:lnTo>
                    <a:pt x="13009" y="22806"/>
                  </a:lnTo>
                  <a:lnTo>
                    <a:pt x="12727" y="22694"/>
                  </a:lnTo>
                  <a:lnTo>
                    <a:pt x="12586" y="22609"/>
                  </a:lnTo>
                  <a:lnTo>
                    <a:pt x="12474" y="22525"/>
                  </a:lnTo>
                  <a:lnTo>
                    <a:pt x="12389" y="22412"/>
                  </a:lnTo>
                  <a:lnTo>
                    <a:pt x="12305" y="22300"/>
                  </a:lnTo>
                  <a:lnTo>
                    <a:pt x="12220" y="22187"/>
                  </a:lnTo>
                  <a:lnTo>
                    <a:pt x="12164" y="22046"/>
                  </a:lnTo>
                  <a:lnTo>
                    <a:pt x="12079" y="21736"/>
                  </a:lnTo>
                  <a:lnTo>
                    <a:pt x="12051" y="21370"/>
                  </a:lnTo>
                  <a:lnTo>
                    <a:pt x="12051" y="11910"/>
                  </a:lnTo>
                  <a:lnTo>
                    <a:pt x="12051" y="11347"/>
                  </a:lnTo>
                  <a:lnTo>
                    <a:pt x="12079" y="10925"/>
                  </a:lnTo>
                  <a:lnTo>
                    <a:pt x="12108" y="10784"/>
                  </a:lnTo>
                  <a:lnTo>
                    <a:pt x="12136" y="10671"/>
                  </a:lnTo>
                  <a:lnTo>
                    <a:pt x="12192" y="10559"/>
                  </a:lnTo>
                  <a:lnTo>
                    <a:pt x="12248" y="10502"/>
                  </a:lnTo>
                  <a:lnTo>
                    <a:pt x="12361" y="10446"/>
                  </a:lnTo>
                  <a:lnTo>
                    <a:pt x="12445" y="10418"/>
                  </a:lnTo>
                  <a:lnTo>
                    <a:pt x="12755" y="10362"/>
                  </a:lnTo>
                  <a:lnTo>
                    <a:pt x="13741" y="10390"/>
                  </a:lnTo>
                  <a:lnTo>
                    <a:pt x="42065" y="10390"/>
                  </a:lnTo>
                  <a:lnTo>
                    <a:pt x="42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10"/>
            <p:cNvSpPr/>
            <p:nvPr/>
          </p:nvSpPr>
          <p:spPr>
            <a:xfrm>
              <a:off x="3105750" y="2277850"/>
              <a:ext cx="25" cy="725"/>
            </a:xfrm>
            <a:custGeom>
              <a:rect b="b" l="l" r="r" t="t"/>
              <a:pathLst>
                <a:path extrusionOk="0" h="29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10"/>
            <p:cNvSpPr/>
            <p:nvPr/>
          </p:nvSpPr>
          <p:spPr>
            <a:xfrm>
              <a:off x="1734575" y="1729525"/>
              <a:ext cx="1371200" cy="1488025"/>
            </a:xfrm>
            <a:custGeom>
              <a:rect b="b" l="l" r="r" t="t"/>
              <a:pathLst>
                <a:path extrusionOk="0" h="59521" w="54848">
                  <a:moveTo>
                    <a:pt x="28466" y="0"/>
                  </a:moveTo>
                  <a:lnTo>
                    <a:pt x="26945" y="56"/>
                  </a:lnTo>
                  <a:lnTo>
                    <a:pt x="25425" y="169"/>
                  </a:lnTo>
                  <a:lnTo>
                    <a:pt x="23905" y="310"/>
                  </a:lnTo>
                  <a:lnTo>
                    <a:pt x="23088" y="422"/>
                  </a:lnTo>
                  <a:lnTo>
                    <a:pt x="22272" y="535"/>
                  </a:lnTo>
                  <a:lnTo>
                    <a:pt x="21483" y="676"/>
                  </a:lnTo>
                  <a:lnTo>
                    <a:pt x="20667" y="817"/>
                  </a:lnTo>
                  <a:lnTo>
                    <a:pt x="19878" y="1014"/>
                  </a:lnTo>
                  <a:lnTo>
                    <a:pt x="19118" y="1211"/>
                  </a:lnTo>
                  <a:lnTo>
                    <a:pt x="18330" y="1436"/>
                  </a:lnTo>
                  <a:lnTo>
                    <a:pt x="17570" y="1689"/>
                  </a:lnTo>
                  <a:lnTo>
                    <a:pt x="16809" y="1943"/>
                  </a:lnTo>
                  <a:lnTo>
                    <a:pt x="16077" y="2252"/>
                  </a:lnTo>
                  <a:lnTo>
                    <a:pt x="15345" y="2562"/>
                  </a:lnTo>
                  <a:lnTo>
                    <a:pt x="14613" y="2900"/>
                  </a:lnTo>
                  <a:lnTo>
                    <a:pt x="13909" y="3266"/>
                  </a:lnTo>
                  <a:lnTo>
                    <a:pt x="13205" y="3688"/>
                  </a:lnTo>
                  <a:lnTo>
                    <a:pt x="12502" y="4111"/>
                  </a:lnTo>
                  <a:lnTo>
                    <a:pt x="11826" y="4561"/>
                  </a:lnTo>
                  <a:lnTo>
                    <a:pt x="10784" y="5293"/>
                  </a:lnTo>
                  <a:lnTo>
                    <a:pt x="9799" y="6082"/>
                  </a:lnTo>
                  <a:lnTo>
                    <a:pt x="8870" y="6898"/>
                  </a:lnTo>
                  <a:lnTo>
                    <a:pt x="7997" y="7771"/>
                  </a:lnTo>
                  <a:lnTo>
                    <a:pt x="7180" y="8644"/>
                  </a:lnTo>
                  <a:lnTo>
                    <a:pt x="6392" y="9545"/>
                  </a:lnTo>
                  <a:lnTo>
                    <a:pt x="5660" y="10502"/>
                  </a:lnTo>
                  <a:lnTo>
                    <a:pt x="4984" y="11487"/>
                  </a:lnTo>
                  <a:lnTo>
                    <a:pt x="4365" y="12473"/>
                  </a:lnTo>
                  <a:lnTo>
                    <a:pt x="3773" y="13515"/>
                  </a:lnTo>
                  <a:lnTo>
                    <a:pt x="3238" y="14584"/>
                  </a:lnTo>
                  <a:lnTo>
                    <a:pt x="2732" y="15654"/>
                  </a:lnTo>
                  <a:lnTo>
                    <a:pt x="2281" y="16781"/>
                  </a:lnTo>
                  <a:lnTo>
                    <a:pt x="1887" y="17907"/>
                  </a:lnTo>
                  <a:lnTo>
                    <a:pt x="1521" y="19089"/>
                  </a:lnTo>
                  <a:lnTo>
                    <a:pt x="1183" y="20272"/>
                  </a:lnTo>
                  <a:lnTo>
                    <a:pt x="958" y="21201"/>
                  </a:lnTo>
                  <a:lnTo>
                    <a:pt x="761" y="22130"/>
                  </a:lnTo>
                  <a:lnTo>
                    <a:pt x="564" y="23087"/>
                  </a:lnTo>
                  <a:lnTo>
                    <a:pt x="423" y="24017"/>
                  </a:lnTo>
                  <a:lnTo>
                    <a:pt x="310" y="24946"/>
                  </a:lnTo>
                  <a:lnTo>
                    <a:pt x="198" y="25903"/>
                  </a:lnTo>
                  <a:lnTo>
                    <a:pt x="113" y="26832"/>
                  </a:lnTo>
                  <a:lnTo>
                    <a:pt x="57" y="27789"/>
                  </a:lnTo>
                  <a:lnTo>
                    <a:pt x="29" y="28718"/>
                  </a:lnTo>
                  <a:lnTo>
                    <a:pt x="1" y="29676"/>
                  </a:lnTo>
                  <a:lnTo>
                    <a:pt x="29" y="30605"/>
                  </a:lnTo>
                  <a:lnTo>
                    <a:pt x="57" y="31562"/>
                  </a:lnTo>
                  <a:lnTo>
                    <a:pt x="113" y="32519"/>
                  </a:lnTo>
                  <a:lnTo>
                    <a:pt x="198" y="33449"/>
                  </a:lnTo>
                  <a:lnTo>
                    <a:pt x="282" y="34406"/>
                  </a:lnTo>
                  <a:lnTo>
                    <a:pt x="423" y="35363"/>
                  </a:lnTo>
                  <a:lnTo>
                    <a:pt x="648" y="36884"/>
                  </a:lnTo>
                  <a:lnTo>
                    <a:pt x="958" y="38376"/>
                  </a:lnTo>
                  <a:lnTo>
                    <a:pt x="1127" y="39136"/>
                  </a:lnTo>
                  <a:lnTo>
                    <a:pt x="1324" y="39868"/>
                  </a:lnTo>
                  <a:lnTo>
                    <a:pt x="1521" y="40600"/>
                  </a:lnTo>
                  <a:lnTo>
                    <a:pt x="1774" y="41332"/>
                  </a:lnTo>
                  <a:lnTo>
                    <a:pt x="2000" y="42036"/>
                  </a:lnTo>
                  <a:lnTo>
                    <a:pt x="2281" y="42740"/>
                  </a:lnTo>
                  <a:lnTo>
                    <a:pt x="2563" y="43472"/>
                  </a:lnTo>
                  <a:lnTo>
                    <a:pt x="2872" y="44176"/>
                  </a:lnTo>
                  <a:lnTo>
                    <a:pt x="3182" y="44852"/>
                  </a:lnTo>
                  <a:lnTo>
                    <a:pt x="3548" y="45555"/>
                  </a:lnTo>
                  <a:lnTo>
                    <a:pt x="3914" y="46231"/>
                  </a:lnTo>
                  <a:lnTo>
                    <a:pt x="4280" y="46907"/>
                  </a:lnTo>
                  <a:lnTo>
                    <a:pt x="4984" y="47977"/>
                  </a:lnTo>
                  <a:lnTo>
                    <a:pt x="5688" y="49019"/>
                  </a:lnTo>
                  <a:lnTo>
                    <a:pt x="6448" y="50004"/>
                  </a:lnTo>
                  <a:lnTo>
                    <a:pt x="7237" y="50961"/>
                  </a:lnTo>
                  <a:lnTo>
                    <a:pt x="8053" y="51862"/>
                  </a:lnTo>
                  <a:lnTo>
                    <a:pt x="8926" y="52707"/>
                  </a:lnTo>
                  <a:lnTo>
                    <a:pt x="9827" y="53495"/>
                  </a:lnTo>
                  <a:lnTo>
                    <a:pt x="10784" y="54255"/>
                  </a:lnTo>
                  <a:lnTo>
                    <a:pt x="11770" y="54959"/>
                  </a:lnTo>
                  <a:lnTo>
                    <a:pt x="12811" y="55607"/>
                  </a:lnTo>
                  <a:lnTo>
                    <a:pt x="13881" y="56226"/>
                  </a:lnTo>
                  <a:lnTo>
                    <a:pt x="14979" y="56789"/>
                  </a:lnTo>
                  <a:lnTo>
                    <a:pt x="16134" y="57268"/>
                  </a:lnTo>
                  <a:lnTo>
                    <a:pt x="17316" y="57719"/>
                  </a:lnTo>
                  <a:lnTo>
                    <a:pt x="18555" y="58141"/>
                  </a:lnTo>
                  <a:lnTo>
                    <a:pt x="19822" y="58479"/>
                  </a:lnTo>
                  <a:lnTo>
                    <a:pt x="20751" y="58676"/>
                  </a:lnTo>
                  <a:lnTo>
                    <a:pt x="21652" y="58873"/>
                  </a:lnTo>
                  <a:lnTo>
                    <a:pt x="22581" y="59042"/>
                  </a:lnTo>
                  <a:lnTo>
                    <a:pt x="23482" y="59183"/>
                  </a:lnTo>
                  <a:lnTo>
                    <a:pt x="24411" y="59295"/>
                  </a:lnTo>
                  <a:lnTo>
                    <a:pt x="25312" y="59380"/>
                  </a:lnTo>
                  <a:lnTo>
                    <a:pt x="26241" y="59464"/>
                  </a:lnTo>
                  <a:lnTo>
                    <a:pt x="27171" y="59492"/>
                  </a:lnTo>
                  <a:lnTo>
                    <a:pt x="28072" y="59520"/>
                  </a:lnTo>
                  <a:lnTo>
                    <a:pt x="29001" y="59520"/>
                  </a:lnTo>
                  <a:lnTo>
                    <a:pt x="29930" y="59492"/>
                  </a:lnTo>
                  <a:lnTo>
                    <a:pt x="30859" y="59436"/>
                  </a:lnTo>
                  <a:lnTo>
                    <a:pt x="31760" y="59380"/>
                  </a:lnTo>
                  <a:lnTo>
                    <a:pt x="32689" y="59267"/>
                  </a:lnTo>
                  <a:lnTo>
                    <a:pt x="33618" y="59154"/>
                  </a:lnTo>
                  <a:lnTo>
                    <a:pt x="34547" y="58986"/>
                  </a:lnTo>
                  <a:lnTo>
                    <a:pt x="35420" y="58845"/>
                  </a:lnTo>
                  <a:lnTo>
                    <a:pt x="36265" y="58648"/>
                  </a:lnTo>
                  <a:lnTo>
                    <a:pt x="37081" y="58451"/>
                  </a:lnTo>
                  <a:lnTo>
                    <a:pt x="37898" y="58225"/>
                  </a:lnTo>
                  <a:lnTo>
                    <a:pt x="38686" y="57972"/>
                  </a:lnTo>
                  <a:lnTo>
                    <a:pt x="39475" y="57719"/>
                  </a:lnTo>
                  <a:lnTo>
                    <a:pt x="40235" y="57437"/>
                  </a:lnTo>
                  <a:lnTo>
                    <a:pt x="40995" y="57127"/>
                  </a:lnTo>
                  <a:lnTo>
                    <a:pt x="41699" y="56789"/>
                  </a:lnTo>
                  <a:lnTo>
                    <a:pt x="42403" y="56452"/>
                  </a:lnTo>
                  <a:lnTo>
                    <a:pt x="43107" y="56086"/>
                  </a:lnTo>
                  <a:lnTo>
                    <a:pt x="43782" y="55691"/>
                  </a:lnTo>
                  <a:lnTo>
                    <a:pt x="44430" y="55297"/>
                  </a:lnTo>
                  <a:lnTo>
                    <a:pt x="45077" y="54875"/>
                  </a:lnTo>
                  <a:lnTo>
                    <a:pt x="45697" y="54424"/>
                  </a:lnTo>
                  <a:lnTo>
                    <a:pt x="46288" y="53946"/>
                  </a:lnTo>
                  <a:lnTo>
                    <a:pt x="46879" y="53467"/>
                  </a:lnTo>
                  <a:lnTo>
                    <a:pt x="47443" y="52960"/>
                  </a:lnTo>
                  <a:lnTo>
                    <a:pt x="47978" y="52425"/>
                  </a:lnTo>
                  <a:lnTo>
                    <a:pt x="48512" y="51890"/>
                  </a:lnTo>
                  <a:lnTo>
                    <a:pt x="49047" y="51327"/>
                  </a:lnTo>
                  <a:lnTo>
                    <a:pt x="49526" y="50736"/>
                  </a:lnTo>
                  <a:lnTo>
                    <a:pt x="50005" y="50117"/>
                  </a:lnTo>
                  <a:lnTo>
                    <a:pt x="50483" y="49497"/>
                  </a:lnTo>
                  <a:lnTo>
                    <a:pt x="50906" y="48850"/>
                  </a:lnTo>
                  <a:lnTo>
                    <a:pt x="51328" y="48174"/>
                  </a:lnTo>
                  <a:lnTo>
                    <a:pt x="51750" y="47498"/>
                  </a:lnTo>
                  <a:lnTo>
                    <a:pt x="52145" y="46794"/>
                  </a:lnTo>
                  <a:lnTo>
                    <a:pt x="52511" y="46062"/>
                  </a:lnTo>
                  <a:lnTo>
                    <a:pt x="52877" y="45330"/>
                  </a:lnTo>
                  <a:lnTo>
                    <a:pt x="53214" y="44570"/>
                  </a:lnTo>
                  <a:lnTo>
                    <a:pt x="53524" y="43782"/>
                  </a:lnTo>
                  <a:lnTo>
                    <a:pt x="53778" y="43106"/>
                  </a:lnTo>
                  <a:lnTo>
                    <a:pt x="54003" y="42402"/>
                  </a:lnTo>
                  <a:lnTo>
                    <a:pt x="54200" y="41726"/>
                  </a:lnTo>
                  <a:lnTo>
                    <a:pt x="54369" y="41022"/>
                  </a:lnTo>
                  <a:lnTo>
                    <a:pt x="54510" y="40319"/>
                  </a:lnTo>
                  <a:lnTo>
                    <a:pt x="54622" y="39586"/>
                  </a:lnTo>
                  <a:lnTo>
                    <a:pt x="54707" y="38854"/>
                  </a:lnTo>
                  <a:lnTo>
                    <a:pt x="54735" y="38094"/>
                  </a:lnTo>
                  <a:lnTo>
                    <a:pt x="54031" y="38066"/>
                  </a:lnTo>
                  <a:lnTo>
                    <a:pt x="53355" y="38038"/>
                  </a:lnTo>
                  <a:lnTo>
                    <a:pt x="43839" y="38038"/>
                  </a:lnTo>
                  <a:lnTo>
                    <a:pt x="43388" y="38066"/>
                  </a:lnTo>
                  <a:lnTo>
                    <a:pt x="43078" y="38122"/>
                  </a:lnTo>
                  <a:lnTo>
                    <a:pt x="42938" y="38179"/>
                  </a:lnTo>
                  <a:lnTo>
                    <a:pt x="42853" y="38235"/>
                  </a:lnTo>
                  <a:lnTo>
                    <a:pt x="42741" y="38319"/>
                  </a:lnTo>
                  <a:lnTo>
                    <a:pt x="42656" y="38432"/>
                  </a:lnTo>
                  <a:lnTo>
                    <a:pt x="42515" y="38714"/>
                  </a:lnTo>
                  <a:lnTo>
                    <a:pt x="42375" y="39108"/>
                  </a:lnTo>
                  <a:lnTo>
                    <a:pt x="42206" y="39615"/>
                  </a:lnTo>
                  <a:lnTo>
                    <a:pt x="41952" y="40403"/>
                  </a:lnTo>
                  <a:lnTo>
                    <a:pt x="41643" y="41163"/>
                  </a:lnTo>
                  <a:lnTo>
                    <a:pt x="41333" y="41923"/>
                  </a:lnTo>
                  <a:lnTo>
                    <a:pt x="40967" y="42627"/>
                  </a:lnTo>
                  <a:lnTo>
                    <a:pt x="40573" y="43275"/>
                  </a:lnTo>
                  <a:lnTo>
                    <a:pt x="40150" y="43922"/>
                  </a:lnTo>
                  <a:lnTo>
                    <a:pt x="39672" y="44542"/>
                  </a:lnTo>
                  <a:lnTo>
                    <a:pt x="39165" y="45133"/>
                  </a:lnTo>
                  <a:lnTo>
                    <a:pt x="38630" y="45668"/>
                  </a:lnTo>
                  <a:lnTo>
                    <a:pt x="38039" y="46175"/>
                  </a:lnTo>
                  <a:lnTo>
                    <a:pt x="37419" y="46653"/>
                  </a:lnTo>
                  <a:lnTo>
                    <a:pt x="36772" y="47076"/>
                  </a:lnTo>
                  <a:lnTo>
                    <a:pt x="36068" y="47470"/>
                  </a:lnTo>
                  <a:lnTo>
                    <a:pt x="35308" y="47836"/>
                  </a:lnTo>
                  <a:lnTo>
                    <a:pt x="34491" y="48146"/>
                  </a:lnTo>
                  <a:lnTo>
                    <a:pt x="33646" y="48399"/>
                  </a:lnTo>
                  <a:lnTo>
                    <a:pt x="32942" y="48596"/>
                  </a:lnTo>
                  <a:lnTo>
                    <a:pt x="32210" y="48737"/>
                  </a:lnTo>
                  <a:lnTo>
                    <a:pt x="31478" y="48850"/>
                  </a:lnTo>
                  <a:lnTo>
                    <a:pt x="30746" y="48934"/>
                  </a:lnTo>
                  <a:lnTo>
                    <a:pt x="30014" y="48990"/>
                  </a:lnTo>
                  <a:lnTo>
                    <a:pt x="29282" y="49019"/>
                  </a:lnTo>
                  <a:lnTo>
                    <a:pt x="28550" y="49019"/>
                  </a:lnTo>
                  <a:lnTo>
                    <a:pt x="27790" y="48990"/>
                  </a:lnTo>
                  <a:lnTo>
                    <a:pt x="26720" y="48934"/>
                  </a:lnTo>
                  <a:lnTo>
                    <a:pt x="25650" y="48821"/>
                  </a:lnTo>
                  <a:lnTo>
                    <a:pt x="24637" y="48653"/>
                  </a:lnTo>
                  <a:lnTo>
                    <a:pt x="23651" y="48455"/>
                  </a:lnTo>
                  <a:lnTo>
                    <a:pt x="22722" y="48174"/>
                  </a:lnTo>
                  <a:lnTo>
                    <a:pt x="21821" y="47836"/>
                  </a:lnTo>
                  <a:lnTo>
                    <a:pt x="20948" y="47442"/>
                  </a:lnTo>
                  <a:lnTo>
                    <a:pt x="20526" y="47245"/>
                  </a:lnTo>
                  <a:lnTo>
                    <a:pt x="20104" y="46991"/>
                  </a:lnTo>
                  <a:lnTo>
                    <a:pt x="19681" y="46766"/>
                  </a:lnTo>
                  <a:lnTo>
                    <a:pt x="19287" y="46513"/>
                  </a:lnTo>
                  <a:lnTo>
                    <a:pt x="18921" y="46231"/>
                  </a:lnTo>
                  <a:lnTo>
                    <a:pt x="18527" y="45950"/>
                  </a:lnTo>
                  <a:lnTo>
                    <a:pt x="18161" y="45640"/>
                  </a:lnTo>
                  <a:lnTo>
                    <a:pt x="17823" y="45330"/>
                  </a:lnTo>
                  <a:lnTo>
                    <a:pt x="17485" y="44992"/>
                  </a:lnTo>
                  <a:lnTo>
                    <a:pt x="17147" y="44626"/>
                  </a:lnTo>
                  <a:lnTo>
                    <a:pt x="16809" y="44288"/>
                  </a:lnTo>
                  <a:lnTo>
                    <a:pt x="16500" y="43894"/>
                  </a:lnTo>
                  <a:lnTo>
                    <a:pt x="16190" y="43500"/>
                  </a:lnTo>
                  <a:lnTo>
                    <a:pt x="15880" y="43106"/>
                  </a:lnTo>
                  <a:lnTo>
                    <a:pt x="15599" y="42684"/>
                  </a:lnTo>
                  <a:lnTo>
                    <a:pt x="15317" y="42233"/>
                  </a:lnTo>
                  <a:lnTo>
                    <a:pt x="14810" y="41304"/>
                  </a:lnTo>
                  <a:lnTo>
                    <a:pt x="14557" y="40797"/>
                  </a:lnTo>
                  <a:lnTo>
                    <a:pt x="14304" y="40290"/>
                  </a:lnTo>
                  <a:lnTo>
                    <a:pt x="13881" y="39249"/>
                  </a:lnTo>
                  <a:lnTo>
                    <a:pt x="13515" y="38207"/>
                  </a:lnTo>
                  <a:lnTo>
                    <a:pt x="13234" y="37137"/>
                  </a:lnTo>
                  <a:lnTo>
                    <a:pt x="12980" y="36067"/>
                  </a:lnTo>
                  <a:lnTo>
                    <a:pt x="12783" y="34997"/>
                  </a:lnTo>
                  <a:lnTo>
                    <a:pt x="12614" y="33899"/>
                  </a:lnTo>
                  <a:lnTo>
                    <a:pt x="12502" y="32773"/>
                  </a:lnTo>
                  <a:lnTo>
                    <a:pt x="12389" y="31196"/>
                  </a:lnTo>
                  <a:lnTo>
                    <a:pt x="12361" y="30408"/>
                  </a:lnTo>
                  <a:lnTo>
                    <a:pt x="12361" y="29619"/>
                  </a:lnTo>
                  <a:lnTo>
                    <a:pt x="12361" y="28831"/>
                  </a:lnTo>
                  <a:lnTo>
                    <a:pt x="12389" y="28071"/>
                  </a:lnTo>
                  <a:lnTo>
                    <a:pt x="12445" y="27283"/>
                  </a:lnTo>
                  <a:lnTo>
                    <a:pt x="12502" y="26494"/>
                  </a:lnTo>
                  <a:lnTo>
                    <a:pt x="12586" y="25734"/>
                  </a:lnTo>
                  <a:lnTo>
                    <a:pt x="12699" y="24974"/>
                  </a:lnTo>
                  <a:lnTo>
                    <a:pt x="12839" y="24185"/>
                  </a:lnTo>
                  <a:lnTo>
                    <a:pt x="13008" y="23425"/>
                  </a:lnTo>
                  <a:lnTo>
                    <a:pt x="13177" y="22665"/>
                  </a:lnTo>
                  <a:lnTo>
                    <a:pt x="13403" y="21905"/>
                  </a:lnTo>
                  <a:lnTo>
                    <a:pt x="13628" y="21145"/>
                  </a:lnTo>
                  <a:lnTo>
                    <a:pt x="13881" y="20385"/>
                  </a:lnTo>
                  <a:lnTo>
                    <a:pt x="14163" y="19681"/>
                  </a:lnTo>
                  <a:lnTo>
                    <a:pt x="14472" y="18977"/>
                  </a:lnTo>
                  <a:lnTo>
                    <a:pt x="14782" y="18301"/>
                  </a:lnTo>
                  <a:lnTo>
                    <a:pt x="15148" y="17653"/>
                  </a:lnTo>
                  <a:lnTo>
                    <a:pt x="15514" y="17034"/>
                  </a:lnTo>
                  <a:lnTo>
                    <a:pt x="15937" y="16415"/>
                  </a:lnTo>
                  <a:lnTo>
                    <a:pt x="16359" y="15823"/>
                  </a:lnTo>
                  <a:lnTo>
                    <a:pt x="16838" y="15260"/>
                  </a:lnTo>
                  <a:lnTo>
                    <a:pt x="17316" y="14725"/>
                  </a:lnTo>
                  <a:lnTo>
                    <a:pt x="17851" y="14218"/>
                  </a:lnTo>
                  <a:lnTo>
                    <a:pt x="18414" y="13740"/>
                  </a:lnTo>
                  <a:lnTo>
                    <a:pt x="19006" y="13289"/>
                  </a:lnTo>
                  <a:lnTo>
                    <a:pt x="19625" y="12867"/>
                  </a:lnTo>
                  <a:lnTo>
                    <a:pt x="20301" y="12473"/>
                  </a:lnTo>
                  <a:lnTo>
                    <a:pt x="21005" y="12107"/>
                  </a:lnTo>
                  <a:lnTo>
                    <a:pt x="21737" y="11797"/>
                  </a:lnTo>
                  <a:lnTo>
                    <a:pt x="22328" y="11572"/>
                  </a:lnTo>
                  <a:lnTo>
                    <a:pt x="22891" y="11375"/>
                  </a:lnTo>
                  <a:lnTo>
                    <a:pt x="23482" y="11206"/>
                  </a:lnTo>
                  <a:lnTo>
                    <a:pt x="24073" y="11037"/>
                  </a:lnTo>
                  <a:lnTo>
                    <a:pt x="24665" y="10924"/>
                  </a:lnTo>
                  <a:lnTo>
                    <a:pt x="25256" y="10812"/>
                  </a:lnTo>
                  <a:lnTo>
                    <a:pt x="25847" y="10727"/>
                  </a:lnTo>
                  <a:lnTo>
                    <a:pt x="26439" y="10643"/>
                  </a:lnTo>
                  <a:lnTo>
                    <a:pt x="27058" y="10586"/>
                  </a:lnTo>
                  <a:lnTo>
                    <a:pt x="27649" y="10558"/>
                  </a:lnTo>
                  <a:lnTo>
                    <a:pt x="28860" y="10558"/>
                  </a:lnTo>
                  <a:lnTo>
                    <a:pt x="30099" y="10615"/>
                  </a:lnTo>
                  <a:lnTo>
                    <a:pt x="31338" y="10727"/>
                  </a:lnTo>
                  <a:lnTo>
                    <a:pt x="31873" y="10812"/>
                  </a:lnTo>
                  <a:lnTo>
                    <a:pt x="32408" y="10896"/>
                  </a:lnTo>
                  <a:lnTo>
                    <a:pt x="32914" y="11009"/>
                  </a:lnTo>
                  <a:lnTo>
                    <a:pt x="33421" y="11121"/>
                  </a:lnTo>
                  <a:lnTo>
                    <a:pt x="33928" y="11262"/>
                  </a:lnTo>
                  <a:lnTo>
                    <a:pt x="34407" y="11431"/>
                  </a:lnTo>
                  <a:lnTo>
                    <a:pt x="34885" y="11600"/>
                  </a:lnTo>
                  <a:lnTo>
                    <a:pt x="35364" y="11797"/>
                  </a:lnTo>
                  <a:lnTo>
                    <a:pt x="35814" y="12022"/>
                  </a:lnTo>
                  <a:lnTo>
                    <a:pt x="36265" y="12219"/>
                  </a:lnTo>
                  <a:lnTo>
                    <a:pt x="36687" y="12473"/>
                  </a:lnTo>
                  <a:lnTo>
                    <a:pt x="37109" y="12726"/>
                  </a:lnTo>
                  <a:lnTo>
                    <a:pt x="37504" y="13008"/>
                  </a:lnTo>
                  <a:lnTo>
                    <a:pt x="37898" y="13289"/>
                  </a:lnTo>
                  <a:lnTo>
                    <a:pt x="38264" y="13571"/>
                  </a:lnTo>
                  <a:lnTo>
                    <a:pt x="38630" y="13909"/>
                  </a:lnTo>
                  <a:lnTo>
                    <a:pt x="38968" y="14218"/>
                  </a:lnTo>
                  <a:lnTo>
                    <a:pt x="39306" y="14556"/>
                  </a:lnTo>
                  <a:lnTo>
                    <a:pt x="39615" y="14922"/>
                  </a:lnTo>
                  <a:lnTo>
                    <a:pt x="39925" y="15288"/>
                  </a:lnTo>
                  <a:lnTo>
                    <a:pt x="40207" y="15654"/>
                  </a:lnTo>
                  <a:lnTo>
                    <a:pt x="40488" y="16049"/>
                  </a:lnTo>
                  <a:lnTo>
                    <a:pt x="40742" y="16471"/>
                  </a:lnTo>
                  <a:lnTo>
                    <a:pt x="40967" y="16893"/>
                  </a:lnTo>
                  <a:lnTo>
                    <a:pt x="41192" y="17316"/>
                  </a:lnTo>
                  <a:lnTo>
                    <a:pt x="41417" y="17766"/>
                  </a:lnTo>
                  <a:lnTo>
                    <a:pt x="41586" y="18217"/>
                  </a:lnTo>
                  <a:lnTo>
                    <a:pt x="41755" y="18695"/>
                  </a:lnTo>
                  <a:lnTo>
                    <a:pt x="41924" y="19146"/>
                  </a:lnTo>
                  <a:lnTo>
                    <a:pt x="42065" y="19652"/>
                  </a:lnTo>
                  <a:lnTo>
                    <a:pt x="42177" y="20159"/>
                  </a:lnTo>
                  <a:lnTo>
                    <a:pt x="42262" y="20666"/>
                  </a:lnTo>
                  <a:lnTo>
                    <a:pt x="42403" y="21314"/>
                  </a:lnTo>
                  <a:lnTo>
                    <a:pt x="42572" y="21933"/>
                  </a:lnTo>
                  <a:lnTo>
                    <a:pt x="54847" y="21933"/>
                  </a:lnTo>
                  <a:lnTo>
                    <a:pt x="54707" y="21004"/>
                  </a:lnTo>
                  <a:lnTo>
                    <a:pt x="54594" y="20103"/>
                  </a:lnTo>
                  <a:lnTo>
                    <a:pt x="54481" y="19202"/>
                  </a:lnTo>
                  <a:lnTo>
                    <a:pt x="54397" y="18780"/>
                  </a:lnTo>
                  <a:lnTo>
                    <a:pt x="54284" y="18329"/>
                  </a:lnTo>
                  <a:lnTo>
                    <a:pt x="54059" y="17484"/>
                  </a:lnTo>
                  <a:lnTo>
                    <a:pt x="53806" y="16640"/>
                  </a:lnTo>
                  <a:lnTo>
                    <a:pt x="53524" y="15795"/>
                  </a:lnTo>
                  <a:lnTo>
                    <a:pt x="53214" y="15007"/>
                  </a:lnTo>
                  <a:lnTo>
                    <a:pt x="52877" y="14218"/>
                  </a:lnTo>
                  <a:lnTo>
                    <a:pt x="52539" y="13458"/>
                  </a:lnTo>
                  <a:lnTo>
                    <a:pt x="52173" y="12726"/>
                  </a:lnTo>
                  <a:lnTo>
                    <a:pt x="51778" y="11994"/>
                  </a:lnTo>
                  <a:lnTo>
                    <a:pt x="51384" y="11290"/>
                  </a:lnTo>
                  <a:lnTo>
                    <a:pt x="50934" y="10615"/>
                  </a:lnTo>
                  <a:lnTo>
                    <a:pt x="50483" y="9967"/>
                  </a:lnTo>
                  <a:lnTo>
                    <a:pt x="50005" y="9319"/>
                  </a:lnTo>
                  <a:lnTo>
                    <a:pt x="49526" y="8700"/>
                  </a:lnTo>
                  <a:lnTo>
                    <a:pt x="48991" y="8109"/>
                  </a:lnTo>
                  <a:lnTo>
                    <a:pt x="48456" y="7517"/>
                  </a:lnTo>
                  <a:lnTo>
                    <a:pt x="47893" y="6954"/>
                  </a:lnTo>
                  <a:lnTo>
                    <a:pt x="47302" y="6419"/>
                  </a:lnTo>
                  <a:lnTo>
                    <a:pt x="46711" y="5913"/>
                  </a:lnTo>
                  <a:lnTo>
                    <a:pt x="46091" y="5406"/>
                  </a:lnTo>
                  <a:lnTo>
                    <a:pt x="45444" y="4927"/>
                  </a:lnTo>
                  <a:lnTo>
                    <a:pt x="44768" y="4477"/>
                  </a:lnTo>
                  <a:lnTo>
                    <a:pt x="44064" y="4054"/>
                  </a:lnTo>
                  <a:lnTo>
                    <a:pt x="43360" y="3632"/>
                  </a:lnTo>
                  <a:lnTo>
                    <a:pt x="42628" y="3238"/>
                  </a:lnTo>
                  <a:lnTo>
                    <a:pt x="41868" y="2872"/>
                  </a:lnTo>
                  <a:lnTo>
                    <a:pt x="41108" y="2506"/>
                  </a:lnTo>
                  <a:lnTo>
                    <a:pt x="40319" y="2168"/>
                  </a:lnTo>
                  <a:lnTo>
                    <a:pt x="39503" y="1858"/>
                  </a:lnTo>
                  <a:lnTo>
                    <a:pt x="38658" y="1549"/>
                  </a:lnTo>
                  <a:lnTo>
                    <a:pt x="37785" y="1295"/>
                  </a:lnTo>
                  <a:lnTo>
                    <a:pt x="36912" y="1042"/>
                  </a:lnTo>
                  <a:lnTo>
                    <a:pt x="36011" y="788"/>
                  </a:lnTo>
                  <a:lnTo>
                    <a:pt x="35279" y="619"/>
                  </a:lnTo>
                  <a:lnTo>
                    <a:pt x="34519" y="479"/>
                  </a:lnTo>
                  <a:lnTo>
                    <a:pt x="33759" y="338"/>
                  </a:lnTo>
                  <a:lnTo>
                    <a:pt x="33027" y="253"/>
                  </a:lnTo>
                  <a:lnTo>
                    <a:pt x="32267" y="169"/>
                  </a:lnTo>
                  <a:lnTo>
                    <a:pt x="31507" y="84"/>
                  </a:lnTo>
                  <a:lnTo>
                    <a:pt x="30746" y="56"/>
                  </a:lnTo>
                  <a:lnTo>
                    <a:pt x="29986" y="28"/>
                  </a:lnTo>
                  <a:lnTo>
                    <a:pt x="28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10"/>
            <p:cNvSpPr/>
            <p:nvPr/>
          </p:nvSpPr>
          <p:spPr>
            <a:xfrm>
              <a:off x="5037925" y="1749925"/>
              <a:ext cx="1001650" cy="1453550"/>
            </a:xfrm>
            <a:custGeom>
              <a:rect b="b" l="l" r="r" t="t"/>
              <a:pathLst>
                <a:path extrusionOk="0" h="58142" w="40066">
                  <a:moveTo>
                    <a:pt x="28" y="1"/>
                  </a:moveTo>
                  <a:lnTo>
                    <a:pt x="0" y="535"/>
                  </a:lnTo>
                  <a:lnTo>
                    <a:pt x="0" y="930"/>
                  </a:lnTo>
                  <a:lnTo>
                    <a:pt x="0" y="56959"/>
                  </a:lnTo>
                  <a:lnTo>
                    <a:pt x="0" y="57353"/>
                  </a:lnTo>
                  <a:lnTo>
                    <a:pt x="0" y="57635"/>
                  </a:lnTo>
                  <a:lnTo>
                    <a:pt x="57" y="57832"/>
                  </a:lnTo>
                  <a:lnTo>
                    <a:pt x="85" y="57916"/>
                  </a:lnTo>
                  <a:lnTo>
                    <a:pt x="141" y="57972"/>
                  </a:lnTo>
                  <a:lnTo>
                    <a:pt x="197" y="58029"/>
                  </a:lnTo>
                  <a:lnTo>
                    <a:pt x="282" y="58057"/>
                  </a:lnTo>
                  <a:lnTo>
                    <a:pt x="507" y="58113"/>
                  </a:lnTo>
                  <a:lnTo>
                    <a:pt x="789" y="58141"/>
                  </a:lnTo>
                  <a:lnTo>
                    <a:pt x="39249" y="58141"/>
                  </a:lnTo>
                  <a:lnTo>
                    <a:pt x="39559" y="58113"/>
                  </a:lnTo>
                  <a:lnTo>
                    <a:pt x="39756" y="58057"/>
                  </a:lnTo>
                  <a:lnTo>
                    <a:pt x="39840" y="58029"/>
                  </a:lnTo>
                  <a:lnTo>
                    <a:pt x="39897" y="57972"/>
                  </a:lnTo>
                  <a:lnTo>
                    <a:pt x="39953" y="57916"/>
                  </a:lnTo>
                  <a:lnTo>
                    <a:pt x="40009" y="57860"/>
                  </a:lnTo>
                  <a:lnTo>
                    <a:pt x="40037" y="57635"/>
                  </a:lnTo>
                  <a:lnTo>
                    <a:pt x="40066" y="57353"/>
                  </a:lnTo>
                  <a:lnTo>
                    <a:pt x="40066" y="56987"/>
                  </a:lnTo>
                  <a:lnTo>
                    <a:pt x="40066" y="52876"/>
                  </a:lnTo>
                  <a:lnTo>
                    <a:pt x="40066" y="48794"/>
                  </a:lnTo>
                  <a:lnTo>
                    <a:pt x="40037" y="48287"/>
                  </a:lnTo>
                  <a:lnTo>
                    <a:pt x="39981" y="47668"/>
                  </a:lnTo>
                  <a:lnTo>
                    <a:pt x="12051" y="47668"/>
                  </a:lnTo>
                  <a:lnTo>
                    <a:pt x="12051" y="39615"/>
                  </a:lnTo>
                  <a:lnTo>
                    <a:pt x="12051" y="31647"/>
                  </a:lnTo>
                  <a:lnTo>
                    <a:pt x="12051" y="23820"/>
                  </a:lnTo>
                  <a:lnTo>
                    <a:pt x="12051" y="15852"/>
                  </a:lnTo>
                  <a:lnTo>
                    <a:pt x="12051" y="7912"/>
                  </a:lnTo>
                  <a:lnTo>
                    <a:pt x="12051" y="3970"/>
                  </a:lnTo>
                  <a:lnTo>
                    <a:pt x="12051" y="1971"/>
                  </a:lnTo>
                  <a:lnTo>
                    <a:pt x="12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36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52.xml"/><Relationship Id="rId18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212400" y="1869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ork Sans SemiBold"/>
              <a:buNone/>
              <a:defRPr sz="3200">
                <a:solidFill>
                  <a:schemeClr val="dk1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utfit"/>
              <a:buChar char="●"/>
              <a:defRPr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indent="-3619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utfit"/>
              <a:buChar char="○"/>
              <a:defRPr sz="21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indent="-3492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utfit"/>
              <a:buChar char="■"/>
              <a:defRPr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indent="-3365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utfit"/>
              <a:buChar char="●"/>
              <a:defRPr sz="17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indent="-3302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utfit"/>
              <a:buChar char="○"/>
              <a:defRPr sz="16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indent="-3238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utfit"/>
              <a:buChar char="■"/>
              <a:defRPr sz="15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indent="-3111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utfit"/>
              <a:buChar char="●"/>
              <a:defRPr sz="1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utfit"/>
              <a:buChar char="○"/>
              <a:defRPr sz="11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indent="-2794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Outfit"/>
              <a:buChar char="■"/>
              <a:defRPr sz="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26"/>
          <p:cNvSpPr txBox="1"/>
          <p:nvPr>
            <p:ph idx="11" type="ftr"/>
          </p:nvPr>
        </p:nvSpPr>
        <p:spPr>
          <a:xfrm>
            <a:off x="4038600" y="647391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1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2" name="Google Shape;632;p26"/>
          <p:cNvSpPr txBox="1"/>
          <p:nvPr>
            <p:ph idx="12" type="sldNum"/>
          </p:nvPr>
        </p:nvSpPr>
        <p:spPr>
          <a:xfrm>
            <a:off x="280782" y="647457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indent="0" lvl="1" marL="0" marR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indent="0" lvl="2" marL="0" marR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indent="0" lvl="3" marL="0" marR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indent="0" lvl="4" marL="0" marR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indent="0" lvl="5" marL="0" marR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indent="0" lvl="6" marL="0" marR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indent="0" lvl="7" marL="0" marR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indent="0" lvl="8" marL="0" marR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3" name="Google Shape;633;p26"/>
          <p:cNvSpPr txBox="1"/>
          <p:nvPr>
            <p:ph type="title"/>
          </p:nvPr>
        </p:nvSpPr>
        <p:spPr>
          <a:xfrm>
            <a:off x="197555" y="190148"/>
            <a:ext cx="105156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Work Sans"/>
              <a:buNone/>
              <a:defRPr b="1" i="0" sz="3200" u="none" cap="none" strike="noStrik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634" name="Google Shape;634;p26"/>
          <p:cNvSpPr txBox="1"/>
          <p:nvPr>
            <p:ph idx="1" type="body"/>
          </p:nvPr>
        </p:nvSpPr>
        <p:spPr>
          <a:xfrm>
            <a:off x="405872" y="1526381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indent="-34925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indent="-34925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indent="-34925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39"/>
          <p:cNvSpPr txBox="1"/>
          <p:nvPr>
            <p:ph idx="11" type="ftr"/>
          </p:nvPr>
        </p:nvSpPr>
        <p:spPr>
          <a:xfrm>
            <a:off x="4038600" y="6473912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1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8" name="Google Shape;1138;p39"/>
          <p:cNvSpPr txBox="1"/>
          <p:nvPr>
            <p:ph idx="12" type="sldNum"/>
          </p:nvPr>
        </p:nvSpPr>
        <p:spPr>
          <a:xfrm>
            <a:off x="280782" y="647457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indent="0" lvl="1" marL="0" marR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indent="0" lvl="2" marL="0" marR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indent="0" lvl="3" marL="0" marR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indent="0" lvl="4" marL="0" marR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indent="0" lvl="5" marL="0" marR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indent="0" lvl="6" marL="0" marR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indent="0" lvl="7" marL="0" marR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indent="0" lvl="8" marL="0" marR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39" name="Google Shape;1139;p39"/>
          <p:cNvSpPr txBox="1"/>
          <p:nvPr>
            <p:ph type="title"/>
          </p:nvPr>
        </p:nvSpPr>
        <p:spPr>
          <a:xfrm>
            <a:off x="197555" y="190148"/>
            <a:ext cx="105156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ork Sans"/>
              <a:buNone/>
              <a:defRPr b="1" i="0" sz="32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1140" name="Google Shape;1140;p39"/>
          <p:cNvSpPr txBox="1"/>
          <p:nvPr>
            <p:ph idx="1" type="body"/>
          </p:nvPr>
        </p:nvSpPr>
        <p:spPr>
          <a:xfrm>
            <a:off x="405872" y="1526381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indent="-34925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indent="-34925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indent="-34925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scalevp.com/benchmark-survey/" TargetMode="External"/><Relationship Id="rId4" Type="http://schemas.openxmlformats.org/officeDocument/2006/relationships/image" Target="../media/image13.png"/><Relationship Id="rId5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www.scalevp.com/gtm-resources/best-practices-for-windfalls-draws-accelerators-debookings-payments/" TargetMode="External"/><Relationship Id="rId4" Type="http://schemas.openxmlformats.org/officeDocument/2006/relationships/image" Target="../media/image20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s://www.scalevp.com/gtm-resources/sales-compensation-calculator/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9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3.xml"/><Relationship Id="rId3" Type="http://schemas.openxmlformats.org/officeDocument/2006/relationships/hyperlink" Target="https://www.scalevp.com/gtm-resources/best-practices-for-windfalls-draws-accelerators-debookings-payments/" TargetMode="External"/><Relationship Id="rId4" Type="http://schemas.openxmlformats.org/officeDocument/2006/relationships/image" Target="../media/image20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3.xml"/><Relationship Id="rId3" Type="http://schemas.openxmlformats.org/officeDocument/2006/relationships/hyperlink" Target="https://www.scalevp.com/gtm-resources/best-practices-for-windfalls-draws-accelerators-debookings-payments/" TargetMode="External"/><Relationship Id="rId4" Type="http://schemas.openxmlformats.org/officeDocument/2006/relationships/image" Target="../media/image20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9.xml"/><Relationship Id="rId3" Type="http://schemas.openxmlformats.org/officeDocument/2006/relationships/hyperlink" Target="https://www.scalevp.com/gtm-resources/best-practices-for-windfalls-draws-accelerators-debookings-payments/" TargetMode="External"/><Relationship Id="rId4" Type="http://schemas.openxmlformats.org/officeDocument/2006/relationships/image" Target="../media/image20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4.xml"/><Relationship Id="rId3" Type="http://schemas.openxmlformats.org/officeDocument/2006/relationships/hyperlink" Target="https://www.scalevp.com/gtm-resources/sales-compensation-plan-template/" TargetMode="External"/><Relationship Id="rId4" Type="http://schemas.openxmlformats.org/officeDocument/2006/relationships/hyperlink" Target="https://www.scalevp.com/gtm-resources/offer-letter-template-for-new-sales-reps/" TargetMode="External"/><Relationship Id="rId5" Type="http://schemas.openxmlformats.org/officeDocument/2006/relationships/image" Target="../media/image17.png"/><Relationship Id="rId6" Type="http://schemas.openxmlformats.org/officeDocument/2006/relationships/image" Target="../media/image21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22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4.jp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0.xml"/><Relationship Id="rId3" Type="http://schemas.openxmlformats.org/officeDocument/2006/relationships/hyperlink" Target="mailto:mark.gustaferro@scalevp.com" TargetMode="External"/><Relationship Id="rId4" Type="http://schemas.openxmlformats.org/officeDocument/2006/relationships/hyperlink" Target="http://carta.com" TargetMode="External"/><Relationship Id="rId9" Type="http://schemas.openxmlformats.org/officeDocument/2006/relationships/image" Target="../media/image23.png"/><Relationship Id="rId5" Type="http://schemas.openxmlformats.org/officeDocument/2006/relationships/image" Target="../media/image16.png"/><Relationship Id="rId6" Type="http://schemas.openxmlformats.org/officeDocument/2006/relationships/hyperlink" Target="http://pave.com" TargetMode="External"/><Relationship Id="rId7" Type="http://schemas.openxmlformats.org/officeDocument/2006/relationships/image" Target="../media/image18.png"/><Relationship Id="rId8" Type="http://schemas.openxmlformats.org/officeDocument/2006/relationships/hyperlink" Target="http://scalevp.com/gtm-resources" TargetMode="External"/><Relationship Id="rId11" Type="http://schemas.openxmlformats.org/officeDocument/2006/relationships/image" Target="../media/image24.png"/><Relationship Id="rId10" Type="http://schemas.openxmlformats.org/officeDocument/2006/relationships/image" Target="../media/image4.jp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2.xml"/><Relationship Id="rId3" Type="http://schemas.openxmlformats.org/officeDocument/2006/relationships/hyperlink" Target="https://www.scalevp.com/gtm-resources/overview-of-sales-compensation-plan-components/" TargetMode="External"/><Relationship Id="rId4" Type="http://schemas.openxmlformats.org/officeDocument/2006/relationships/hyperlink" Target="https://www.scalevp.com/gtm-resources/overview-of-sales-compensation-plan-components/" TargetMode="External"/><Relationship Id="rId5" Type="http://schemas.openxmlformats.org/officeDocument/2006/relationships/image" Target="../media/image26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6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5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p57"/>
          <p:cNvSpPr txBox="1"/>
          <p:nvPr>
            <p:ph idx="2" type="subTitle"/>
          </p:nvPr>
        </p:nvSpPr>
        <p:spPr>
          <a:xfrm>
            <a:off x="8135067" y="6217300"/>
            <a:ext cx="3722400" cy="3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</a:pPr>
            <a:r>
              <a:rPr lang="en-US"/>
              <a:t>2025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27" name="Google Shape;1827;p57"/>
          <p:cNvSpPr txBox="1"/>
          <p:nvPr>
            <p:ph type="title"/>
          </p:nvPr>
        </p:nvSpPr>
        <p:spPr>
          <a:xfrm>
            <a:off x="415600" y="4413133"/>
            <a:ext cx="113607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latin typeface="Work Sans"/>
                <a:ea typeface="Work Sans"/>
                <a:cs typeface="Work Sans"/>
                <a:sym typeface="Work Sans"/>
              </a:rPr>
              <a:t>Sales comp</a:t>
            </a:r>
            <a:r>
              <a:rPr b="1" lang="en-US" sz="3000">
                <a:latin typeface="Work Sans"/>
                <a:ea typeface="Work Sans"/>
                <a:cs typeface="Work Sans"/>
                <a:sym typeface="Work Sans"/>
              </a:rPr>
              <a:t> clinic:</a:t>
            </a:r>
            <a:br>
              <a:rPr b="1" lang="en-US" sz="3000">
                <a:latin typeface="Work Sans"/>
                <a:ea typeface="Work Sans"/>
                <a:cs typeface="Work Sans"/>
                <a:sym typeface="Work Sans"/>
              </a:rPr>
            </a:br>
            <a:r>
              <a:rPr lang="en-US" sz="3000"/>
              <a:t>Answering your toughest questions</a:t>
            </a:r>
            <a:endParaRPr sz="3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3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4" name="Google Shape;1964;p66"/>
          <p:cNvSpPr/>
          <p:nvPr/>
        </p:nvSpPr>
        <p:spPr>
          <a:xfrm>
            <a:off x="1282200" y="311400"/>
            <a:ext cx="10753500" cy="6136200"/>
          </a:xfrm>
          <a:prstGeom prst="rect">
            <a:avLst/>
          </a:prstGeom>
          <a:solidFill>
            <a:srgbClr val="224F4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965" name="Google Shape;1965;p66"/>
          <p:cNvSpPr txBox="1"/>
          <p:nvPr>
            <p:ph type="title"/>
          </p:nvPr>
        </p:nvSpPr>
        <p:spPr>
          <a:xfrm>
            <a:off x="1245565" y="2178273"/>
            <a:ext cx="10753500" cy="3060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/>
              <a:t>When should I start my annual sales comp planning, and who should be involved?</a:t>
            </a:r>
            <a:endParaRPr sz="5000"/>
          </a:p>
        </p:txBody>
      </p:sp>
      <p:sp>
        <p:nvSpPr>
          <p:cNvPr id="1966" name="Google Shape;1966;p66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67" name="Google Shape;1967;p66"/>
          <p:cNvSpPr txBox="1"/>
          <p:nvPr/>
        </p:nvSpPr>
        <p:spPr>
          <a:xfrm>
            <a:off x="1265866" y="2074425"/>
            <a:ext cx="3267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QUESTION 1</a:t>
            </a:r>
            <a:endParaRPr sz="24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2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" name="Google Shape;1973;p67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74" name="Google Shape;1974;p67"/>
          <p:cNvSpPr txBox="1"/>
          <p:nvPr>
            <p:ph idx="4294967295" type="title"/>
          </p:nvPr>
        </p:nvSpPr>
        <p:spPr>
          <a:xfrm>
            <a:off x="405855" y="449548"/>
            <a:ext cx="10515600" cy="53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When to start and who to involve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75" name="Google Shape;1975;p67"/>
          <p:cNvSpPr txBox="1"/>
          <p:nvPr/>
        </p:nvSpPr>
        <p:spPr>
          <a:xfrm>
            <a:off x="434321" y="229900"/>
            <a:ext cx="3267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QUESTION 1</a:t>
            </a:r>
            <a:endParaRPr sz="1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1976" name="Google Shape;1976;p67"/>
          <p:cNvCxnSpPr/>
          <p:nvPr/>
        </p:nvCxnSpPr>
        <p:spPr>
          <a:xfrm flipH="1" rot="10800000">
            <a:off x="527717" y="1893785"/>
            <a:ext cx="5255100" cy="9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77" name="Google Shape;1977;p67"/>
          <p:cNvSpPr txBox="1"/>
          <p:nvPr/>
        </p:nvSpPr>
        <p:spPr>
          <a:xfrm>
            <a:off x="498334" y="1354742"/>
            <a:ext cx="33741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📆 </a:t>
            </a:r>
            <a:r>
              <a:rPr b="1" lang="en-US" sz="24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When to start</a:t>
            </a:r>
            <a:endParaRPr b="1" sz="24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978" name="Google Shape;1978;p67"/>
          <p:cNvSpPr txBox="1"/>
          <p:nvPr/>
        </p:nvSpPr>
        <p:spPr>
          <a:xfrm>
            <a:off x="527727" y="-3155628"/>
            <a:ext cx="33741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Tools &amp; resources</a:t>
            </a:r>
            <a:endParaRPr b="1" sz="24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1979" name="Google Shape;1979;p67"/>
          <p:cNvCxnSpPr/>
          <p:nvPr/>
        </p:nvCxnSpPr>
        <p:spPr>
          <a:xfrm flipH="1" rot="10800000">
            <a:off x="527717" y="-2616585"/>
            <a:ext cx="5255100" cy="9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80" name="Google Shape;1980;p67"/>
          <p:cNvSpPr txBox="1"/>
          <p:nvPr/>
        </p:nvSpPr>
        <p:spPr>
          <a:xfrm>
            <a:off x="571500" y="2017920"/>
            <a:ext cx="5255100" cy="16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utfit"/>
              <a:buChar char="●"/>
            </a:pPr>
            <a:r>
              <a:rPr b="1"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Start early</a:t>
            </a:r>
            <a:r>
              <a:rPr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, ideally in early Q3</a:t>
            </a:r>
            <a:endParaRPr sz="23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74650" lvl="0" marL="45720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300"/>
              <a:buFont typeface="Outfit"/>
              <a:buChar char="●"/>
            </a:pPr>
            <a:r>
              <a:rPr b="1"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Finance will typically set the schedule</a:t>
            </a:r>
            <a:r>
              <a:rPr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, often based on upcoming board meetings</a:t>
            </a:r>
            <a:endParaRPr sz="23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981" name="Google Shape;1981;p67"/>
          <p:cNvSpPr txBox="1"/>
          <p:nvPr/>
        </p:nvSpPr>
        <p:spPr>
          <a:xfrm>
            <a:off x="6327477" y="1354742"/>
            <a:ext cx="33741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👤</a:t>
            </a:r>
            <a:r>
              <a:rPr b="1" lang="en-US" sz="24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 </a:t>
            </a:r>
            <a:r>
              <a:rPr b="1" lang="en-US" sz="24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Who’s involved</a:t>
            </a:r>
            <a:endParaRPr b="1" sz="24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1982" name="Google Shape;1982;p67"/>
          <p:cNvCxnSpPr/>
          <p:nvPr/>
        </p:nvCxnSpPr>
        <p:spPr>
          <a:xfrm flipH="1" rot="10800000">
            <a:off x="6327467" y="1893785"/>
            <a:ext cx="5255100" cy="9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7" name="Shape 1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8" name="Google Shape;1988;p68"/>
          <p:cNvSpPr txBox="1"/>
          <p:nvPr/>
        </p:nvSpPr>
        <p:spPr>
          <a:xfrm>
            <a:off x="6327475" y="2017920"/>
            <a:ext cx="5255100" cy="16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utfit"/>
              <a:buChar char="●"/>
            </a:pPr>
            <a:r>
              <a:rPr b="1"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Finance and </a:t>
            </a:r>
            <a:r>
              <a:rPr b="1"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the Head of </a:t>
            </a:r>
            <a:r>
              <a:rPr b="1"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Sales </a:t>
            </a:r>
            <a:r>
              <a:rPr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work together to craft the plan</a:t>
            </a:r>
            <a:endParaRPr sz="23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4290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utfit"/>
              <a:buChar char="○"/>
            </a:pPr>
            <a:r>
              <a:rPr lang="en-US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Finance typically owns comp modeling</a:t>
            </a:r>
            <a:endParaRPr sz="1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4290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utfit"/>
              <a:buChar char="○"/>
            </a:pPr>
            <a:r>
              <a:rPr lang="en-US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Sales typically owns GTM strategy &amp; quota setting by rep segment</a:t>
            </a:r>
            <a:endParaRPr sz="1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746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utfit"/>
              <a:buChar char="●"/>
            </a:pPr>
            <a:r>
              <a:rPr b="1"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RevOps and People Ops </a:t>
            </a:r>
            <a:r>
              <a:rPr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provide input</a:t>
            </a:r>
            <a:endParaRPr sz="23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74650" lvl="0" marL="45720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300"/>
              <a:buFont typeface="Outfit"/>
              <a:buChar char="●"/>
            </a:pPr>
            <a:r>
              <a:rPr b="1"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CEO </a:t>
            </a:r>
            <a:r>
              <a:rPr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provides oversight and sets the tone for the company’s comp culture</a:t>
            </a:r>
            <a:endParaRPr sz="23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989" name="Google Shape;1989;p68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90" name="Google Shape;1990;p68"/>
          <p:cNvSpPr txBox="1"/>
          <p:nvPr>
            <p:ph idx="4294967295" type="title"/>
          </p:nvPr>
        </p:nvSpPr>
        <p:spPr>
          <a:xfrm>
            <a:off x="405855" y="449548"/>
            <a:ext cx="10515600" cy="53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When to start and who to involve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91" name="Google Shape;1991;p68"/>
          <p:cNvSpPr txBox="1"/>
          <p:nvPr/>
        </p:nvSpPr>
        <p:spPr>
          <a:xfrm>
            <a:off x="434321" y="229900"/>
            <a:ext cx="3267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QUESTION 1</a:t>
            </a:r>
            <a:endParaRPr sz="1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1992" name="Google Shape;1992;p68"/>
          <p:cNvCxnSpPr/>
          <p:nvPr/>
        </p:nvCxnSpPr>
        <p:spPr>
          <a:xfrm flipH="1" rot="10800000">
            <a:off x="527717" y="1893785"/>
            <a:ext cx="5255100" cy="9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93" name="Google Shape;1993;p68"/>
          <p:cNvSpPr txBox="1"/>
          <p:nvPr/>
        </p:nvSpPr>
        <p:spPr>
          <a:xfrm>
            <a:off x="527727" y="-3155628"/>
            <a:ext cx="33741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Tools &amp; resources</a:t>
            </a:r>
            <a:endParaRPr b="1" sz="24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1994" name="Google Shape;1994;p68"/>
          <p:cNvCxnSpPr/>
          <p:nvPr/>
        </p:nvCxnSpPr>
        <p:spPr>
          <a:xfrm flipH="1" rot="10800000">
            <a:off x="527717" y="-2616585"/>
            <a:ext cx="5255100" cy="9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95" name="Google Shape;1995;p68"/>
          <p:cNvSpPr txBox="1"/>
          <p:nvPr/>
        </p:nvSpPr>
        <p:spPr>
          <a:xfrm>
            <a:off x="571500" y="2017920"/>
            <a:ext cx="5255100" cy="16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utfit"/>
              <a:buChar char="●"/>
            </a:pPr>
            <a:r>
              <a:rPr b="1"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Start early</a:t>
            </a:r>
            <a:r>
              <a:rPr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, ideally in early Q3</a:t>
            </a:r>
            <a:endParaRPr sz="23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74650" lvl="0" marL="45720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300"/>
              <a:buFont typeface="Outfit"/>
              <a:buChar char="●"/>
            </a:pPr>
            <a:r>
              <a:rPr b="1"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Finance will typically set the schedule</a:t>
            </a:r>
            <a:r>
              <a:rPr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, often based on upcoming board meetings</a:t>
            </a:r>
            <a:endParaRPr sz="23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1996" name="Google Shape;1996;p68"/>
          <p:cNvCxnSpPr/>
          <p:nvPr/>
        </p:nvCxnSpPr>
        <p:spPr>
          <a:xfrm flipH="1" rot="10800000">
            <a:off x="6327467" y="1893785"/>
            <a:ext cx="5255100" cy="9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97" name="Google Shape;1997;p68"/>
          <p:cNvSpPr txBox="1"/>
          <p:nvPr/>
        </p:nvSpPr>
        <p:spPr>
          <a:xfrm>
            <a:off x="498334" y="1354742"/>
            <a:ext cx="33741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📆 </a:t>
            </a:r>
            <a:r>
              <a:rPr b="1" lang="en-US" sz="24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When to start</a:t>
            </a:r>
            <a:endParaRPr b="1" sz="24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998" name="Google Shape;1998;p68"/>
          <p:cNvSpPr txBox="1"/>
          <p:nvPr/>
        </p:nvSpPr>
        <p:spPr>
          <a:xfrm>
            <a:off x="6327477" y="1354742"/>
            <a:ext cx="33741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👤</a:t>
            </a:r>
            <a:r>
              <a:rPr b="1" lang="en-US" sz="24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 Who’s involved</a:t>
            </a:r>
            <a:endParaRPr b="1" sz="24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3" name="Shape 2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4" name="Google Shape;2004;p69"/>
          <p:cNvSpPr/>
          <p:nvPr/>
        </p:nvSpPr>
        <p:spPr>
          <a:xfrm>
            <a:off x="1282200" y="311400"/>
            <a:ext cx="10753500" cy="6136200"/>
          </a:xfrm>
          <a:prstGeom prst="rect">
            <a:avLst/>
          </a:prstGeom>
          <a:solidFill>
            <a:srgbClr val="224F4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005" name="Google Shape;2005;p69"/>
          <p:cNvSpPr txBox="1"/>
          <p:nvPr>
            <p:ph type="title"/>
          </p:nvPr>
        </p:nvSpPr>
        <p:spPr>
          <a:xfrm>
            <a:off x="1245565" y="2178273"/>
            <a:ext cx="10753500" cy="3060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/>
              <a:t>What does a realistic quota-to- OTE ratio look like for a startup of my size?</a:t>
            </a:r>
            <a:endParaRPr sz="5000"/>
          </a:p>
        </p:txBody>
      </p:sp>
      <p:sp>
        <p:nvSpPr>
          <p:cNvPr id="2006" name="Google Shape;2006;p69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07" name="Google Shape;2007;p69"/>
          <p:cNvSpPr txBox="1"/>
          <p:nvPr/>
        </p:nvSpPr>
        <p:spPr>
          <a:xfrm>
            <a:off x="1265866" y="2074425"/>
            <a:ext cx="3267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QUESTION 2</a:t>
            </a:r>
            <a:endParaRPr sz="24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2" name="Shape 2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3" name="Google Shape;2013;p70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14" name="Google Shape;2014;p70"/>
          <p:cNvSpPr txBox="1"/>
          <p:nvPr>
            <p:ph idx="4294967295" type="title"/>
          </p:nvPr>
        </p:nvSpPr>
        <p:spPr>
          <a:xfrm>
            <a:off x="405855" y="449548"/>
            <a:ext cx="10515600" cy="53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Realistic quota-to-OTE ratios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15" name="Google Shape;2015;p70"/>
          <p:cNvSpPr txBox="1"/>
          <p:nvPr/>
        </p:nvSpPr>
        <p:spPr>
          <a:xfrm>
            <a:off x="434321" y="229900"/>
            <a:ext cx="3267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QUESTION 2</a:t>
            </a:r>
            <a:endParaRPr sz="1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016" name="Google Shape;2016;p70"/>
          <p:cNvCxnSpPr/>
          <p:nvPr/>
        </p:nvCxnSpPr>
        <p:spPr>
          <a:xfrm flipH="1" rot="10800000">
            <a:off x="527717" y="1687715"/>
            <a:ext cx="8277900" cy="45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17" name="Google Shape;2017;p70"/>
          <p:cNvSpPr txBox="1"/>
          <p:nvPr/>
        </p:nvSpPr>
        <p:spPr>
          <a:xfrm>
            <a:off x="498324" y="1152275"/>
            <a:ext cx="37878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Rule of thumb</a:t>
            </a:r>
            <a:endParaRPr b="1" sz="24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018" name="Google Shape;2018;p70"/>
          <p:cNvCxnSpPr/>
          <p:nvPr/>
        </p:nvCxnSpPr>
        <p:spPr>
          <a:xfrm>
            <a:off x="9094100" y="1691825"/>
            <a:ext cx="2469600" cy="42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19" name="Google Shape;2019;p70"/>
          <p:cNvSpPr txBox="1"/>
          <p:nvPr/>
        </p:nvSpPr>
        <p:spPr>
          <a:xfrm>
            <a:off x="9094104" y="1152275"/>
            <a:ext cx="21747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Commentary</a:t>
            </a:r>
            <a:endParaRPr b="1" sz="24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020" name="Google Shape;2020;p70"/>
          <p:cNvSpPr txBox="1"/>
          <p:nvPr/>
        </p:nvSpPr>
        <p:spPr>
          <a:xfrm>
            <a:off x="2579226" y="3471591"/>
            <a:ext cx="18660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Okay </a:t>
            </a:r>
            <a:r>
              <a:rPr lang="en-US" sz="2400"/>
              <a:t>😐</a:t>
            </a:r>
            <a:endParaRPr b="1" sz="25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021" name="Google Shape;2021;p70"/>
          <p:cNvSpPr txBox="1"/>
          <p:nvPr/>
        </p:nvSpPr>
        <p:spPr>
          <a:xfrm>
            <a:off x="4709760" y="3471591"/>
            <a:ext cx="18660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Great </a:t>
            </a:r>
            <a:r>
              <a:rPr lang="en-US" sz="2500"/>
              <a:t>😀</a:t>
            </a:r>
            <a:r>
              <a:rPr b="1" lang="en-US" sz="25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 </a:t>
            </a:r>
            <a:endParaRPr b="1" sz="25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022" name="Google Shape;2022;p70"/>
          <p:cNvSpPr txBox="1"/>
          <p:nvPr/>
        </p:nvSpPr>
        <p:spPr>
          <a:xfrm>
            <a:off x="7202925" y="1981925"/>
            <a:ext cx="10803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5x</a:t>
            </a:r>
            <a:endParaRPr b="1" sz="58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023" name="Google Shape;2023;p70"/>
          <p:cNvSpPr txBox="1"/>
          <p:nvPr/>
        </p:nvSpPr>
        <p:spPr>
          <a:xfrm>
            <a:off x="6810075" y="3471600"/>
            <a:ext cx="19155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Excellent </a:t>
            </a:r>
            <a:r>
              <a:rPr lang="en-US" sz="2500"/>
              <a:t>🥳</a:t>
            </a:r>
            <a:endParaRPr b="1" sz="25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024" name="Google Shape;2024;p70"/>
          <p:cNvSpPr txBox="1"/>
          <p:nvPr/>
        </p:nvSpPr>
        <p:spPr>
          <a:xfrm>
            <a:off x="2474375" y="4499525"/>
            <a:ext cx="20757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Work on boosting productivity before increasing comp or hiring more reps</a:t>
            </a:r>
            <a:endParaRPr sz="185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025" name="Google Shape;2025;p70"/>
          <p:cNvSpPr txBox="1"/>
          <p:nvPr/>
        </p:nvSpPr>
        <p:spPr>
          <a:xfrm>
            <a:off x="531206" y="2197050"/>
            <a:ext cx="18330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Ratio</a:t>
            </a:r>
            <a:endParaRPr b="1" sz="25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026" name="Google Shape;2026;p70"/>
          <p:cNvCxnSpPr/>
          <p:nvPr/>
        </p:nvCxnSpPr>
        <p:spPr>
          <a:xfrm>
            <a:off x="2357567" y="2184374"/>
            <a:ext cx="0" cy="8679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27" name="Google Shape;2027;p70"/>
          <p:cNvSpPr txBox="1"/>
          <p:nvPr/>
        </p:nvSpPr>
        <p:spPr>
          <a:xfrm>
            <a:off x="531206" y="3314325"/>
            <a:ext cx="18330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Heuristic</a:t>
            </a:r>
            <a:endParaRPr b="1" sz="25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028" name="Google Shape;2028;p70"/>
          <p:cNvCxnSpPr/>
          <p:nvPr/>
        </p:nvCxnSpPr>
        <p:spPr>
          <a:xfrm>
            <a:off x="2357567" y="3301649"/>
            <a:ext cx="0" cy="8679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29" name="Google Shape;2029;p70"/>
          <p:cNvSpPr txBox="1"/>
          <p:nvPr/>
        </p:nvSpPr>
        <p:spPr>
          <a:xfrm>
            <a:off x="531206" y="4431600"/>
            <a:ext cx="20757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Takeaway</a:t>
            </a:r>
            <a:endParaRPr b="1" sz="25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030" name="Google Shape;2030;p70"/>
          <p:cNvCxnSpPr/>
          <p:nvPr/>
        </p:nvCxnSpPr>
        <p:spPr>
          <a:xfrm flipH="1">
            <a:off x="2356067" y="4418924"/>
            <a:ext cx="1500" cy="16887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31" name="Google Shape;2031;p70"/>
          <p:cNvSpPr txBox="1"/>
          <p:nvPr/>
        </p:nvSpPr>
        <p:spPr>
          <a:xfrm>
            <a:off x="4602809" y="4499525"/>
            <a:ext cx="20757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Hire more reps and try to maintain their productivity</a:t>
            </a:r>
            <a:endParaRPr sz="185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032" name="Google Shape;2032;p70"/>
          <p:cNvSpPr txBox="1"/>
          <p:nvPr/>
        </p:nvSpPr>
        <p:spPr>
          <a:xfrm>
            <a:off x="6810075" y="4499525"/>
            <a:ext cx="19155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Accelerate sales org expansion as quickly as possible</a:t>
            </a:r>
            <a:endParaRPr sz="185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033" name="Google Shape;2033;p70"/>
          <p:cNvSpPr txBox="1"/>
          <p:nvPr/>
        </p:nvSpPr>
        <p:spPr>
          <a:xfrm>
            <a:off x="5061894" y="1981925"/>
            <a:ext cx="10803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4x</a:t>
            </a:r>
            <a:endParaRPr b="1" sz="58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034" name="Google Shape;2034;p70"/>
          <p:cNvSpPr txBox="1"/>
          <p:nvPr/>
        </p:nvSpPr>
        <p:spPr>
          <a:xfrm>
            <a:off x="2972075" y="1981925"/>
            <a:ext cx="10803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3x</a:t>
            </a:r>
            <a:endParaRPr b="1" sz="58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9" name="Shape 2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0" name="Google Shape;2040;p71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41" name="Google Shape;2041;p71"/>
          <p:cNvSpPr txBox="1"/>
          <p:nvPr>
            <p:ph idx="4294967295" type="title"/>
          </p:nvPr>
        </p:nvSpPr>
        <p:spPr>
          <a:xfrm>
            <a:off x="405855" y="449548"/>
            <a:ext cx="10515600" cy="53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Realistic quota-to-OTE ratios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42" name="Google Shape;2042;p71"/>
          <p:cNvSpPr txBox="1"/>
          <p:nvPr/>
        </p:nvSpPr>
        <p:spPr>
          <a:xfrm>
            <a:off x="434321" y="229900"/>
            <a:ext cx="3267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QUESTION 2</a:t>
            </a:r>
            <a:endParaRPr sz="1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043" name="Google Shape;2043;p71"/>
          <p:cNvCxnSpPr/>
          <p:nvPr/>
        </p:nvCxnSpPr>
        <p:spPr>
          <a:xfrm flipH="1" rot="10800000">
            <a:off x="527717" y="1687715"/>
            <a:ext cx="8277900" cy="45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44" name="Google Shape;2044;p71"/>
          <p:cNvSpPr txBox="1"/>
          <p:nvPr/>
        </p:nvSpPr>
        <p:spPr>
          <a:xfrm>
            <a:off x="498324" y="1152275"/>
            <a:ext cx="37878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Rule of thumb</a:t>
            </a:r>
            <a:endParaRPr b="1" sz="24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045" name="Google Shape;2045;p71"/>
          <p:cNvSpPr txBox="1"/>
          <p:nvPr/>
        </p:nvSpPr>
        <p:spPr>
          <a:xfrm>
            <a:off x="2579226" y="3471591"/>
            <a:ext cx="18660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Okay </a:t>
            </a:r>
            <a:r>
              <a:rPr lang="en-US" sz="2400"/>
              <a:t>😐</a:t>
            </a:r>
            <a:endParaRPr sz="2400"/>
          </a:p>
        </p:txBody>
      </p:sp>
      <p:sp>
        <p:nvSpPr>
          <p:cNvPr id="2046" name="Google Shape;2046;p71"/>
          <p:cNvSpPr txBox="1"/>
          <p:nvPr/>
        </p:nvSpPr>
        <p:spPr>
          <a:xfrm>
            <a:off x="4709760" y="3471591"/>
            <a:ext cx="18660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Great </a:t>
            </a:r>
            <a:r>
              <a:rPr lang="en-US" sz="2500"/>
              <a:t>😀</a:t>
            </a:r>
            <a:r>
              <a:rPr b="1" lang="en-US" sz="25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 </a:t>
            </a:r>
            <a:endParaRPr b="1" sz="25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047" name="Google Shape;2047;p71"/>
          <p:cNvSpPr txBox="1"/>
          <p:nvPr/>
        </p:nvSpPr>
        <p:spPr>
          <a:xfrm>
            <a:off x="7202925" y="1981925"/>
            <a:ext cx="10803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5x</a:t>
            </a:r>
            <a:endParaRPr b="1" sz="58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048" name="Google Shape;2048;p71"/>
          <p:cNvSpPr txBox="1"/>
          <p:nvPr/>
        </p:nvSpPr>
        <p:spPr>
          <a:xfrm>
            <a:off x="6810075" y="3471600"/>
            <a:ext cx="19155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Excellent </a:t>
            </a:r>
            <a:r>
              <a:rPr lang="en-US" sz="2500"/>
              <a:t>🥳</a:t>
            </a:r>
            <a:endParaRPr b="1" sz="25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049" name="Google Shape;2049;p71"/>
          <p:cNvSpPr txBox="1"/>
          <p:nvPr/>
        </p:nvSpPr>
        <p:spPr>
          <a:xfrm>
            <a:off x="2474375" y="4499525"/>
            <a:ext cx="20757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Work on boosting productivity before increasing comp or hiring more reps</a:t>
            </a:r>
            <a:endParaRPr sz="185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050" name="Google Shape;2050;p71"/>
          <p:cNvSpPr txBox="1"/>
          <p:nvPr/>
        </p:nvSpPr>
        <p:spPr>
          <a:xfrm>
            <a:off x="531206" y="2197050"/>
            <a:ext cx="18330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Ratio</a:t>
            </a:r>
            <a:endParaRPr b="1" sz="25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051" name="Google Shape;2051;p71"/>
          <p:cNvCxnSpPr/>
          <p:nvPr/>
        </p:nvCxnSpPr>
        <p:spPr>
          <a:xfrm>
            <a:off x="2357567" y="2184374"/>
            <a:ext cx="0" cy="8679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52" name="Google Shape;2052;p71"/>
          <p:cNvSpPr txBox="1"/>
          <p:nvPr/>
        </p:nvSpPr>
        <p:spPr>
          <a:xfrm>
            <a:off x="531206" y="3314325"/>
            <a:ext cx="18330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Heuristic</a:t>
            </a:r>
            <a:endParaRPr b="1" sz="25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053" name="Google Shape;2053;p71"/>
          <p:cNvCxnSpPr/>
          <p:nvPr/>
        </p:nvCxnSpPr>
        <p:spPr>
          <a:xfrm>
            <a:off x="2357567" y="3301649"/>
            <a:ext cx="0" cy="8679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54" name="Google Shape;2054;p71"/>
          <p:cNvSpPr txBox="1"/>
          <p:nvPr/>
        </p:nvSpPr>
        <p:spPr>
          <a:xfrm>
            <a:off x="531206" y="4431600"/>
            <a:ext cx="20757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Takeaway</a:t>
            </a:r>
            <a:endParaRPr b="1" sz="25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055" name="Google Shape;2055;p71"/>
          <p:cNvCxnSpPr/>
          <p:nvPr/>
        </p:nvCxnSpPr>
        <p:spPr>
          <a:xfrm flipH="1">
            <a:off x="2356067" y="4418924"/>
            <a:ext cx="1500" cy="16887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56" name="Google Shape;2056;p71"/>
          <p:cNvSpPr txBox="1"/>
          <p:nvPr/>
        </p:nvSpPr>
        <p:spPr>
          <a:xfrm>
            <a:off x="4602809" y="4499525"/>
            <a:ext cx="20757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Hire more reps and try to maintain their productivity</a:t>
            </a:r>
            <a:endParaRPr sz="185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057" name="Google Shape;2057;p71"/>
          <p:cNvSpPr txBox="1"/>
          <p:nvPr/>
        </p:nvSpPr>
        <p:spPr>
          <a:xfrm>
            <a:off x="6810075" y="4499525"/>
            <a:ext cx="19155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Accelerate sales org expansion as quickly as possible</a:t>
            </a:r>
            <a:endParaRPr sz="185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058" name="Google Shape;2058;p71"/>
          <p:cNvCxnSpPr/>
          <p:nvPr/>
        </p:nvCxnSpPr>
        <p:spPr>
          <a:xfrm>
            <a:off x="9094100" y="1691825"/>
            <a:ext cx="2629800" cy="27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59" name="Google Shape;2059;p71"/>
          <p:cNvSpPr txBox="1"/>
          <p:nvPr/>
        </p:nvSpPr>
        <p:spPr>
          <a:xfrm>
            <a:off x="9094104" y="1152275"/>
            <a:ext cx="21747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Commentary</a:t>
            </a:r>
            <a:endParaRPr b="1" sz="24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060" name="Google Shape;2060;p71"/>
          <p:cNvSpPr txBox="1"/>
          <p:nvPr/>
        </p:nvSpPr>
        <p:spPr>
          <a:xfrm>
            <a:off x="5061894" y="1981925"/>
            <a:ext cx="10803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4x</a:t>
            </a:r>
            <a:endParaRPr b="1" sz="58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061" name="Google Shape;2061;p71"/>
          <p:cNvSpPr txBox="1"/>
          <p:nvPr/>
        </p:nvSpPr>
        <p:spPr>
          <a:xfrm>
            <a:off x="2972075" y="1981925"/>
            <a:ext cx="10803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3x</a:t>
            </a:r>
            <a:endParaRPr b="1" sz="58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062" name="Google Shape;2062;p71"/>
          <p:cNvSpPr txBox="1"/>
          <p:nvPr/>
        </p:nvSpPr>
        <p:spPr>
          <a:xfrm>
            <a:off x="9094100" y="1842123"/>
            <a:ext cx="2804700" cy="30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57809" lvl="0" marL="27432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utfit"/>
              <a:buChar char="●"/>
            </a:pPr>
            <a:r>
              <a:rPr lang="en-US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Ratios</a:t>
            </a:r>
            <a:r>
              <a:rPr b="1" lang="en-US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differ by segment</a:t>
            </a:r>
            <a:r>
              <a:rPr lang="en-US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; </a:t>
            </a:r>
            <a:r>
              <a:rPr lang="en-US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higher for SMB reps and lower for enterprise reps</a:t>
            </a:r>
            <a:endParaRPr sz="19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257809" lvl="0" marL="274320" rtl="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Outfit"/>
              <a:buChar char="●"/>
            </a:pPr>
            <a:r>
              <a:rPr lang="en-US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Ratios </a:t>
            </a:r>
            <a:r>
              <a:rPr b="1" lang="en-US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correlate to marketing spend</a:t>
            </a:r>
            <a:r>
              <a:rPr lang="en-US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; high marketing spend requires a high ratio</a:t>
            </a:r>
            <a:endParaRPr sz="19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257809" lvl="0" marL="274320" rtl="0" algn="l"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900"/>
              <a:buFont typeface="Outfit"/>
              <a:buChar char="●"/>
            </a:pPr>
            <a:r>
              <a:rPr lang="en-US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Early-stage startups typically have to pay reps higher bases and commission rates to </a:t>
            </a:r>
            <a:r>
              <a:rPr b="1" lang="en-US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compensate for risk </a:t>
            </a:r>
            <a:endParaRPr b="1" sz="19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7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Google Shape;2068;p72"/>
          <p:cNvSpPr/>
          <p:nvPr/>
        </p:nvSpPr>
        <p:spPr>
          <a:xfrm>
            <a:off x="530900" y="1858175"/>
            <a:ext cx="11113200" cy="424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069" name="Google Shape;2069;p72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70" name="Google Shape;2070;p72"/>
          <p:cNvSpPr txBox="1"/>
          <p:nvPr>
            <p:ph idx="4294967295" type="title"/>
          </p:nvPr>
        </p:nvSpPr>
        <p:spPr>
          <a:xfrm>
            <a:off x="405855" y="449548"/>
            <a:ext cx="10515600" cy="53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Realistic quota-to-OTE ratios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71" name="Google Shape;2071;p72"/>
          <p:cNvSpPr txBox="1"/>
          <p:nvPr/>
        </p:nvSpPr>
        <p:spPr>
          <a:xfrm>
            <a:off x="434321" y="229900"/>
            <a:ext cx="3267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QUESTION 2</a:t>
            </a:r>
            <a:endParaRPr sz="1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072" name="Google Shape;2072;p72"/>
          <p:cNvCxnSpPr/>
          <p:nvPr/>
        </p:nvCxnSpPr>
        <p:spPr>
          <a:xfrm flipH="1" rot="10800000">
            <a:off x="527717" y="1686515"/>
            <a:ext cx="11113200" cy="57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73" name="Google Shape;2073;p72"/>
          <p:cNvSpPr txBox="1"/>
          <p:nvPr/>
        </p:nvSpPr>
        <p:spPr>
          <a:xfrm>
            <a:off x="498324" y="1152275"/>
            <a:ext cx="37878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Benchmark tool (</a:t>
            </a:r>
            <a:r>
              <a:rPr b="1" lang="en-US" sz="2400" u="sng">
                <a:solidFill>
                  <a:schemeClr val="hlink"/>
                </a:solidFill>
                <a:latin typeface="Outfit"/>
                <a:ea typeface="Outfit"/>
                <a:cs typeface="Outfit"/>
                <a:sym typeface="Outfit"/>
                <a:hlinkClick r:id="rId3"/>
              </a:rPr>
              <a:t>here</a:t>
            </a:r>
            <a:r>
              <a:rPr b="1" lang="en-US" sz="24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)</a:t>
            </a:r>
            <a:endParaRPr b="1" sz="24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2074" name="Google Shape;2074;p72" title="Screenshot 2025-12-03 at 8.23.57 PM.png"/>
          <p:cNvPicPr preferRelativeResize="0"/>
          <p:nvPr/>
        </p:nvPicPr>
        <p:blipFill rotWithShape="1">
          <a:blip r:embed="rId4">
            <a:alphaModFix/>
          </a:blip>
          <a:srcRect b="4058" l="0" r="2856" t="0"/>
          <a:stretch/>
        </p:blipFill>
        <p:spPr>
          <a:xfrm>
            <a:off x="5230388" y="1909075"/>
            <a:ext cx="6324952" cy="4024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5" name="Google Shape;2075;p72" title="Screenshot 2025-12-03 at 8.24.26 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7000" y="2074650"/>
            <a:ext cx="4664426" cy="177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0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Google Shape;2081;p73"/>
          <p:cNvSpPr/>
          <p:nvPr/>
        </p:nvSpPr>
        <p:spPr>
          <a:xfrm>
            <a:off x="1282200" y="311400"/>
            <a:ext cx="10753500" cy="6136200"/>
          </a:xfrm>
          <a:prstGeom prst="rect">
            <a:avLst/>
          </a:prstGeom>
          <a:solidFill>
            <a:srgbClr val="224F4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082" name="Google Shape;2082;p73"/>
          <p:cNvSpPr txBox="1"/>
          <p:nvPr>
            <p:ph type="title"/>
          </p:nvPr>
        </p:nvSpPr>
        <p:spPr>
          <a:xfrm>
            <a:off x="1245565" y="2178273"/>
            <a:ext cx="10753500" cy="3060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/>
              <a:t>How long should my quota and compensation periods be?</a:t>
            </a:r>
            <a:endParaRPr sz="5000"/>
          </a:p>
        </p:txBody>
      </p:sp>
      <p:sp>
        <p:nvSpPr>
          <p:cNvPr id="2083" name="Google Shape;2083;p73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84" name="Google Shape;2084;p73"/>
          <p:cNvSpPr txBox="1"/>
          <p:nvPr/>
        </p:nvSpPr>
        <p:spPr>
          <a:xfrm>
            <a:off x="1265866" y="2074425"/>
            <a:ext cx="3267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QUESTION 3</a:t>
            </a:r>
            <a:endParaRPr sz="24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9" name="Shape 2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0" name="Google Shape;2090;p74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91" name="Google Shape;2091;p74"/>
          <p:cNvSpPr txBox="1"/>
          <p:nvPr>
            <p:ph idx="4294967295" type="title"/>
          </p:nvPr>
        </p:nvSpPr>
        <p:spPr>
          <a:xfrm>
            <a:off x="405855" y="449548"/>
            <a:ext cx="10515600" cy="53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Choosing a quota and compensation period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92" name="Google Shape;2092;p74"/>
          <p:cNvSpPr txBox="1"/>
          <p:nvPr/>
        </p:nvSpPr>
        <p:spPr>
          <a:xfrm>
            <a:off x="434321" y="229900"/>
            <a:ext cx="3267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QUESTION 3</a:t>
            </a:r>
            <a:endParaRPr sz="1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093" name="Google Shape;2093;p74"/>
          <p:cNvCxnSpPr/>
          <p:nvPr/>
        </p:nvCxnSpPr>
        <p:spPr>
          <a:xfrm flipH="1" rot="10800000">
            <a:off x="510399" y="1889585"/>
            <a:ext cx="7175100" cy="51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94" name="Google Shape;2094;p74"/>
          <p:cNvSpPr txBox="1"/>
          <p:nvPr/>
        </p:nvSpPr>
        <p:spPr>
          <a:xfrm>
            <a:off x="481015" y="1354742"/>
            <a:ext cx="33741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Quota periods</a:t>
            </a:r>
            <a:endParaRPr b="1" sz="24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graphicFrame>
        <p:nvGraphicFramePr>
          <p:cNvPr id="2095" name="Google Shape;2095;p74"/>
          <p:cNvGraphicFramePr/>
          <p:nvPr/>
        </p:nvGraphicFramePr>
        <p:xfrm>
          <a:off x="527725" y="23517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{D852BB3B-E5F0-4B5F-956A-1611DF97D5D9}</a:tableStyleId>
              </a:tblPr>
              <a:tblGrid>
                <a:gridCol w="2365775"/>
                <a:gridCol w="4793500"/>
              </a:tblGrid>
              <a:tr h="586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lt1"/>
                          </a:solidFill>
                        </a:rPr>
                        <a:t>Quota period</a:t>
                      </a:r>
                      <a:endParaRPr b="1" sz="2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lt1"/>
                          </a:solidFill>
                        </a:rPr>
                        <a:t>Ideal motion</a:t>
                      </a:r>
                      <a:endParaRPr b="1" sz="2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531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/>
                        <a:t>Monthly</a:t>
                      </a:r>
                      <a:endParaRPr b="1" sz="1700"/>
                    </a:p>
                  </a:txBody>
                  <a:tcPr marT="91425" marB="91425" marR="91425" marL="91425" anchor="ctr"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High-velocity / sales-assisted PLG</a:t>
                      </a:r>
                      <a:endParaRPr sz="1700"/>
                    </a:p>
                  </a:txBody>
                  <a:tcPr marT="91425" marB="91425" marR="91425" marL="91425" anchor="ctr"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531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/>
                        <a:t>Quarterly</a:t>
                      </a:r>
                      <a:endParaRPr b="1" sz="1700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T</a:t>
                      </a:r>
                      <a:r>
                        <a:rPr lang="en-US" sz="1700"/>
                        <a:t>ransactional</a:t>
                      </a:r>
                      <a:r>
                        <a:rPr lang="en-US" sz="1700"/>
                        <a:t> / SMB &amp; Mid-Market</a:t>
                      </a:r>
                      <a:endParaRPr sz="1700"/>
                    </a:p>
                  </a:txBody>
                  <a:tcPr marT="91425" marB="91425" marR="91425" marL="91425" anchor="ctr"/>
                </a:tc>
              </a:tr>
              <a:tr h="531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/>
                        <a:t>Semi-annually</a:t>
                      </a:r>
                      <a:endParaRPr b="1" sz="1700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Strategic / Mid-Market+ &amp; Enterprise sales</a:t>
                      </a:r>
                      <a:endParaRPr sz="1700"/>
                    </a:p>
                  </a:txBody>
                  <a:tcPr marT="91425" marB="91425" marR="91425" marL="91425" anchor="ctr"/>
                </a:tc>
              </a:tr>
              <a:tr h="531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/>
                        <a:t>Annually</a:t>
                      </a:r>
                      <a:endParaRPr b="1" sz="1700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Complex / Enterprise sales </a:t>
                      </a:r>
                      <a:endParaRPr sz="1700"/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0" name="Shape 2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1" name="Google Shape;2101;p75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02" name="Google Shape;2102;p75"/>
          <p:cNvSpPr txBox="1"/>
          <p:nvPr>
            <p:ph idx="4294967295" type="title"/>
          </p:nvPr>
        </p:nvSpPr>
        <p:spPr>
          <a:xfrm>
            <a:off x="405855" y="449548"/>
            <a:ext cx="10515600" cy="53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Choosing a quota and compensation period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03" name="Google Shape;2103;p75"/>
          <p:cNvSpPr txBox="1"/>
          <p:nvPr/>
        </p:nvSpPr>
        <p:spPr>
          <a:xfrm>
            <a:off x="434321" y="229900"/>
            <a:ext cx="3267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QUESTION 3</a:t>
            </a:r>
            <a:endParaRPr sz="1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104" name="Google Shape;2104;p75"/>
          <p:cNvCxnSpPr/>
          <p:nvPr/>
        </p:nvCxnSpPr>
        <p:spPr>
          <a:xfrm flipH="1" rot="10800000">
            <a:off x="510399" y="1889585"/>
            <a:ext cx="7175100" cy="51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05" name="Google Shape;2105;p75"/>
          <p:cNvSpPr txBox="1"/>
          <p:nvPr/>
        </p:nvSpPr>
        <p:spPr>
          <a:xfrm>
            <a:off x="481015" y="1354742"/>
            <a:ext cx="33741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Quota periods</a:t>
            </a:r>
            <a:endParaRPr b="1" sz="24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graphicFrame>
        <p:nvGraphicFramePr>
          <p:cNvPr id="2106" name="Google Shape;2106;p75"/>
          <p:cNvGraphicFramePr/>
          <p:nvPr/>
        </p:nvGraphicFramePr>
        <p:xfrm>
          <a:off x="527725" y="23517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{D852BB3B-E5F0-4B5F-956A-1611DF97D5D9}</a:tableStyleId>
              </a:tblPr>
              <a:tblGrid>
                <a:gridCol w="2365775"/>
                <a:gridCol w="4793500"/>
              </a:tblGrid>
              <a:tr h="586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lt1"/>
                          </a:solidFill>
                        </a:rPr>
                        <a:t>Quota period</a:t>
                      </a:r>
                      <a:endParaRPr b="1" sz="2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lt1"/>
                          </a:solidFill>
                        </a:rPr>
                        <a:t>Ideal motion</a:t>
                      </a:r>
                      <a:endParaRPr b="1" sz="2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531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/>
                        <a:t>Monthly</a:t>
                      </a:r>
                      <a:endParaRPr b="1" sz="1700"/>
                    </a:p>
                  </a:txBody>
                  <a:tcPr marT="91425" marB="91425" marR="91425" marL="91425" anchor="ctr"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High-velocity / sales-assisted PLG</a:t>
                      </a:r>
                      <a:endParaRPr sz="1700"/>
                    </a:p>
                  </a:txBody>
                  <a:tcPr marT="91425" marB="91425" marR="91425" marL="91425" anchor="ctr"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531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/>
                        <a:t>Quarterly</a:t>
                      </a:r>
                      <a:endParaRPr b="1" sz="1700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Transactional / SMB &amp; Mid-Market</a:t>
                      </a:r>
                      <a:endParaRPr sz="1700"/>
                    </a:p>
                  </a:txBody>
                  <a:tcPr marT="91425" marB="91425" marR="91425" marL="91425" anchor="ctr"/>
                </a:tc>
              </a:tr>
              <a:tr h="531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/>
                        <a:t>Semi-annually</a:t>
                      </a:r>
                      <a:endParaRPr b="1" sz="1700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Strategic / Mid-Market+ &amp; Enterprise sales</a:t>
                      </a:r>
                      <a:endParaRPr sz="1700"/>
                    </a:p>
                  </a:txBody>
                  <a:tcPr marT="91425" marB="91425" marR="91425" marL="91425" anchor="ctr"/>
                </a:tc>
              </a:tr>
              <a:tr h="531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/>
                        <a:t>Annually</a:t>
                      </a:r>
                      <a:endParaRPr b="1" sz="1700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Complex / Enterprise sales </a:t>
                      </a:r>
                      <a:endParaRPr sz="1700"/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2107" name="Google Shape;2107;p75"/>
          <p:cNvSpPr/>
          <p:nvPr/>
        </p:nvSpPr>
        <p:spPr>
          <a:xfrm>
            <a:off x="8298050" y="2253800"/>
            <a:ext cx="3374100" cy="3192900"/>
          </a:xfrm>
          <a:prstGeom prst="rect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108" name="Google Shape;2108;p75"/>
          <p:cNvCxnSpPr/>
          <p:nvPr/>
        </p:nvCxnSpPr>
        <p:spPr>
          <a:xfrm flipH="1" rot="10800000">
            <a:off x="7753875" y="2253900"/>
            <a:ext cx="550200" cy="17157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09" name="Google Shape;2109;p75"/>
          <p:cNvCxnSpPr/>
          <p:nvPr/>
        </p:nvCxnSpPr>
        <p:spPr>
          <a:xfrm rot="10800000">
            <a:off x="7753950" y="4588200"/>
            <a:ext cx="543600" cy="8715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10" name="Google Shape;2110;p75"/>
          <p:cNvSpPr txBox="1"/>
          <p:nvPr/>
        </p:nvSpPr>
        <p:spPr>
          <a:xfrm>
            <a:off x="8414550" y="2418050"/>
            <a:ext cx="3177300" cy="294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64160" lvl="0" marL="27432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Outfit"/>
              <a:buChar char="●"/>
            </a:pPr>
            <a:r>
              <a:rPr lang="en-US" sz="2000">
                <a:solidFill>
                  <a:schemeClr val="accent4"/>
                </a:solidFill>
                <a:latin typeface="Outfit"/>
                <a:ea typeface="Outfit"/>
                <a:cs typeface="Outfit"/>
                <a:sym typeface="Outfit"/>
              </a:rPr>
              <a:t>Semi-annual quotas give enterprise-focused </a:t>
            </a:r>
            <a:r>
              <a:rPr lang="en-US" sz="2000">
                <a:solidFill>
                  <a:schemeClr val="accent4"/>
                </a:solidFill>
                <a:latin typeface="Outfit"/>
                <a:ea typeface="Outfit"/>
                <a:cs typeface="Outfit"/>
                <a:sym typeface="Outfit"/>
              </a:rPr>
              <a:t>startups</a:t>
            </a:r>
            <a:r>
              <a:rPr lang="en-US" sz="2000">
                <a:solidFill>
                  <a:schemeClr val="accent4"/>
                </a:solidFill>
                <a:latin typeface="Outfit"/>
                <a:ea typeface="Outfit"/>
                <a:cs typeface="Outfit"/>
                <a:sym typeface="Outfit"/>
              </a:rPr>
              <a:t> </a:t>
            </a:r>
            <a:r>
              <a:rPr b="1" lang="en-US" sz="2000">
                <a:solidFill>
                  <a:schemeClr val="accent4"/>
                </a:solidFill>
                <a:latin typeface="Outfit"/>
                <a:ea typeface="Outfit"/>
                <a:cs typeface="Outfit"/>
                <a:sym typeface="Outfit"/>
              </a:rPr>
              <a:t>flexibility as you scale</a:t>
            </a:r>
            <a:endParaRPr sz="2000">
              <a:solidFill>
                <a:schemeClr val="accent4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264160" lvl="0" marL="274320" rtl="0" algn="l">
              <a:spcBef>
                <a:spcPts val="2000"/>
              </a:spcBef>
              <a:spcAft>
                <a:spcPts val="2000"/>
              </a:spcAft>
              <a:buClr>
                <a:schemeClr val="accent4"/>
              </a:buClr>
              <a:buSzPts val="2000"/>
              <a:buFont typeface="Outfit"/>
              <a:buChar char="●"/>
            </a:pPr>
            <a:r>
              <a:rPr lang="en-US" sz="2000">
                <a:solidFill>
                  <a:schemeClr val="accent4"/>
                </a:solidFill>
                <a:latin typeface="Outfit"/>
                <a:ea typeface="Outfit"/>
                <a:cs typeface="Outfit"/>
                <a:sym typeface="Outfit"/>
              </a:rPr>
              <a:t>You can always lengthen quota periods, but it’s </a:t>
            </a:r>
            <a:r>
              <a:rPr b="1" lang="en-US" sz="2000">
                <a:solidFill>
                  <a:schemeClr val="accent4"/>
                </a:solidFill>
                <a:latin typeface="Outfit"/>
                <a:ea typeface="Outfit"/>
                <a:cs typeface="Outfit"/>
                <a:sym typeface="Outfit"/>
              </a:rPr>
              <a:t>very hard to tighten them</a:t>
            </a:r>
            <a:endParaRPr b="1" sz="2000">
              <a:solidFill>
                <a:schemeClr val="accent4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111" name="Google Shape;2111;p75"/>
          <p:cNvSpPr/>
          <p:nvPr/>
        </p:nvSpPr>
        <p:spPr>
          <a:xfrm>
            <a:off x="457793" y="3965875"/>
            <a:ext cx="7295700" cy="622500"/>
          </a:xfrm>
          <a:prstGeom prst="rect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2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p58"/>
          <p:cNvSpPr txBox="1"/>
          <p:nvPr>
            <p:ph type="title"/>
          </p:nvPr>
        </p:nvSpPr>
        <p:spPr>
          <a:xfrm>
            <a:off x="324558" y="2821392"/>
            <a:ext cx="3666000" cy="769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Today’s agenda</a:t>
            </a:r>
            <a:endParaRPr/>
          </a:p>
        </p:txBody>
      </p:sp>
      <p:sp>
        <p:nvSpPr>
          <p:cNvPr id="1834" name="Google Shape;1834;p58"/>
          <p:cNvSpPr txBox="1"/>
          <p:nvPr>
            <p:ph idx="12" type="sldNum"/>
          </p:nvPr>
        </p:nvSpPr>
        <p:spPr>
          <a:xfrm>
            <a:off x="280782" y="6474573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35" name="Google Shape;1835;p58"/>
          <p:cNvSpPr txBox="1"/>
          <p:nvPr/>
        </p:nvSpPr>
        <p:spPr>
          <a:xfrm>
            <a:off x="4559900" y="1570250"/>
            <a:ext cx="7632000" cy="32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25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Outfit"/>
              <a:buChar char="●"/>
            </a:pPr>
            <a:r>
              <a:rPr b="1" lang="en-US" sz="31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Welcome &amp; introduction</a:t>
            </a:r>
            <a:endParaRPr b="1" sz="31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425450" lvl="0" marL="457200" rtl="0" algn="l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Outfit"/>
              <a:buChar char="●"/>
            </a:pPr>
            <a:r>
              <a:rPr b="1" lang="en-US" sz="31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Foundations of a successful comp plan</a:t>
            </a:r>
            <a:endParaRPr b="1" sz="31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425450" lvl="0" marL="457200" rtl="0" algn="l">
              <a:lnSpc>
                <a:spcPct val="100000"/>
              </a:lnSpc>
              <a:spcBef>
                <a:spcPts val="31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Outfit"/>
              <a:buChar char="●"/>
            </a:pPr>
            <a:r>
              <a:rPr b="1" lang="en-US" sz="31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Dozen common questions we hear </a:t>
            </a:r>
            <a:endParaRPr b="1" sz="31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425450" lvl="0" marL="457200" rtl="0" algn="l">
              <a:lnSpc>
                <a:spcPct val="100000"/>
              </a:lnSpc>
              <a:spcBef>
                <a:spcPts val="3100"/>
              </a:spcBef>
              <a:spcAft>
                <a:spcPts val="3100"/>
              </a:spcAft>
              <a:buClr>
                <a:schemeClr val="dk1"/>
              </a:buClr>
              <a:buSzPts val="3100"/>
              <a:buFont typeface="Outfit"/>
              <a:buChar char="●"/>
            </a:pPr>
            <a:r>
              <a:rPr b="1" lang="en-US" sz="31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Q&amp;A</a:t>
            </a:r>
            <a:endParaRPr b="1" sz="31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6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p76"/>
          <p:cNvSpPr/>
          <p:nvPr/>
        </p:nvSpPr>
        <p:spPr>
          <a:xfrm>
            <a:off x="528200" y="5570675"/>
            <a:ext cx="6884100" cy="591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118" name="Google Shape;2118;p76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19" name="Google Shape;2119;p76"/>
          <p:cNvSpPr txBox="1"/>
          <p:nvPr>
            <p:ph idx="4294967295" type="title"/>
          </p:nvPr>
        </p:nvSpPr>
        <p:spPr>
          <a:xfrm>
            <a:off x="405855" y="449548"/>
            <a:ext cx="10515600" cy="53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Choosing a quota and compensation period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20" name="Google Shape;2120;p76"/>
          <p:cNvSpPr txBox="1"/>
          <p:nvPr/>
        </p:nvSpPr>
        <p:spPr>
          <a:xfrm>
            <a:off x="434321" y="229900"/>
            <a:ext cx="3267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QUESTION 3</a:t>
            </a:r>
            <a:endParaRPr sz="1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121" name="Google Shape;2121;p76"/>
          <p:cNvCxnSpPr/>
          <p:nvPr/>
        </p:nvCxnSpPr>
        <p:spPr>
          <a:xfrm flipH="1" rot="10800000">
            <a:off x="510399" y="1889585"/>
            <a:ext cx="7175100" cy="51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22" name="Google Shape;2122;p76"/>
          <p:cNvSpPr txBox="1"/>
          <p:nvPr/>
        </p:nvSpPr>
        <p:spPr>
          <a:xfrm>
            <a:off x="481015" y="1354742"/>
            <a:ext cx="33741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Quota periods</a:t>
            </a:r>
            <a:endParaRPr b="1" sz="24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graphicFrame>
        <p:nvGraphicFramePr>
          <p:cNvPr id="2123" name="Google Shape;2123;p76"/>
          <p:cNvGraphicFramePr/>
          <p:nvPr/>
        </p:nvGraphicFramePr>
        <p:xfrm>
          <a:off x="527725" y="23517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{D852BB3B-E5F0-4B5F-956A-1611DF97D5D9}</a:tableStyleId>
              </a:tblPr>
              <a:tblGrid>
                <a:gridCol w="2365775"/>
                <a:gridCol w="4793500"/>
              </a:tblGrid>
              <a:tr h="586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lt1"/>
                          </a:solidFill>
                        </a:rPr>
                        <a:t>Quota period</a:t>
                      </a:r>
                      <a:endParaRPr b="1" sz="2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lt1"/>
                          </a:solidFill>
                        </a:rPr>
                        <a:t>Ideal motion</a:t>
                      </a:r>
                      <a:endParaRPr b="1" sz="2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531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/>
                        <a:t>Monthly</a:t>
                      </a:r>
                      <a:endParaRPr b="1" sz="1700"/>
                    </a:p>
                  </a:txBody>
                  <a:tcPr marT="91425" marB="91425" marR="91425" marL="91425" anchor="ctr"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High-velocity / sales-assisted PLG</a:t>
                      </a:r>
                      <a:endParaRPr sz="1700"/>
                    </a:p>
                  </a:txBody>
                  <a:tcPr marT="91425" marB="91425" marR="91425" marL="91425" anchor="ctr"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531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/>
                        <a:t>Quarterly</a:t>
                      </a:r>
                      <a:endParaRPr b="1" sz="1700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Transactional / SMB &amp; Mid-Market</a:t>
                      </a:r>
                      <a:endParaRPr sz="1700"/>
                    </a:p>
                  </a:txBody>
                  <a:tcPr marT="91425" marB="91425" marR="91425" marL="91425" anchor="ctr"/>
                </a:tc>
              </a:tr>
              <a:tr h="531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/>
                        <a:t>Semi-annually</a:t>
                      </a:r>
                      <a:endParaRPr b="1" sz="1700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Strategic / Mid-Market+ &amp; Enterprise sales</a:t>
                      </a:r>
                      <a:endParaRPr sz="1700"/>
                    </a:p>
                  </a:txBody>
                  <a:tcPr marT="91425" marB="91425" marR="91425" marL="91425" anchor="ctr"/>
                </a:tc>
              </a:tr>
              <a:tr h="531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/>
                        <a:t>Annually</a:t>
                      </a:r>
                      <a:endParaRPr b="1" sz="1700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Complex / Enterprise sales </a:t>
                      </a:r>
                      <a:endParaRPr sz="1700"/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2124" name="Google Shape;2124;p76"/>
          <p:cNvSpPr/>
          <p:nvPr/>
        </p:nvSpPr>
        <p:spPr>
          <a:xfrm>
            <a:off x="8298050" y="2253800"/>
            <a:ext cx="3374100" cy="3192900"/>
          </a:xfrm>
          <a:prstGeom prst="rect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125" name="Google Shape;2125;p76"/>
          <p:cNvCxnSpPr/>
          <p:nvPr/>
        </p:nvCxnSpPr>
        <p:spPr>
          <a:xfrm flipH="1" rot="10800000">
            <a:off x="7753875" y="2253900"/>
            <a:ext cx="550200" cy="17157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26" name="Google Shape;2126;p76"/>
          <p:cNvCxnSpPr/>
          <p:nvPr/>
        </p:nvCxnSpPr>
        <p:spPr>
          <a:xfrm rot="10800000">
            <a:off x="7753950" y="4588200"/>
            <a:ext cx="543600" cy="8715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27" name="Google Shape;2127;p76"/>
          <p:cNvSpPr txBox="1"/>
          <p:nvPr/>
        </p:nvSpPr>
        <p:spPr>
          <a:xfrm>
            <a:off x="8414550" y="2418050"/>
            <a:ext cx="3177300" cy="294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64160" lvl="0" marL="27432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Outfit"/>
              <a:buChar char="●"/>
            </a:pPr>
            <a:r>
              <a:rPr lang="en-US" sz="2000">
                <a:solidFill>
                  <a:schemeClr val="accent4"/>
                </a:solidFill>
                <a:latin typeface="Outfit"/>
                <a:ea typeface="Outfit"/>
                <a:cs typeface="Outfit"/>
                <a:sym typeface="Outfit"/>
              </a:rPr>
              <a:t>Semi-annual quotas give enterprise-focused startups </a:t>
            </a:r>
            <a:r>
              <a:rPr b="1" lang="en-US" sz="2000">
                <a:solidFill>
                  <a:schemeClr val="accent4"/>
                </a:solidFill>
                <a:latin typeface="Outfit"/>
                <a:ea typeface="Outfit"/>
                <a:cs typeface="Outfit"/>
                <a:sym typeface="Outfit"/>
              </a:rPr>
              <a:t>flexibility as you scale</a:t>
            </a:r>
            <a:endParaRPr sz="2000">
              <a:solidFill>
                <a:schemeClr val="accent4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264160" lvl="0" marL="274320" rtl="0" algn="l">
              <a:spcBef>
                <a:spcPts val="2000"/>
              </a:spcBef>
              <a:spcAft>
                <a:spcPts val="2000"/>
              </a:spcAft>
              <a:buClr>
                <a:schemeClr val="accent4"/>
              </a:buClr>
              <a:buSzPts val="2000"/>
              <a:buFont typeface="Outfit"/>
              <a:buChar char="●"/>
            </a:pPr>
            <a:r>
              <a:rPr lang="en-US" sz="2000">
                <a:solidFill>
                  <a:schemeClr val="accent4"/>
                </a:solidFill>
                <a:latin typeface="Outfit"/>
                <a:ea typeface="Outfit"/>
                <a:cs typeface="Outfit"/>
                <a:sym typeface="Outfit"/>
              </a:rPr>
              <a:t>You can always lengthen quota periods, but it’s </a:t>
            </a:r>
            <a:r>
              <a:rPr b="1" lang="en-US" sz="2000">
                <a:solidFill>
                  <a:schemeClr val="accent4"/>
                </a:solidFill>
                <a:latin typeface="Outfit"/>
                <a:ea typeface="Outfit"/>
                <a:cs typeface="Outfit"/>
                <a:sym typeface="Outfit"/>
              </a:rPr>
              <a:t>very hard to tighten them</a:t>
            </a:r>
            <a:endParaRPr b="1" sz="2000">
              <a:solidFill>
                <a:schemeClr val="accent4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128" name="Google Shape;2128;p76"/>
          <p:cNvSpPr txBox="1"/>
          <p:nvPr/>
        </p:nvSpPr>
        <p:spPr>
          <a:xfrm>
            <a:off x="606125" y="5593725"/>
            <a:ext cx="68064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US" sz="2100"/>
              <a:t>⚠️</a:t>
            </a:r>
            <a:r>
              <a:rPr lang="en-US" sz="2800"/>
              <a:t> </a:t>
            </a:r>
            <a:r>
              <a:rPr lang="en-US" sz="21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Overly short quota periods can cause </a:t>
            </a:r>
            <a:r>
              <a:rPr b="1" lang="en-US" sz="21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sandbagging</a:t>
            </a:r>
            <a:r>
              <a:rPr lang="en-US" sz="21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</a:t>
            </a:r>
            <a:endParaRPr b="1" sz="21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129" name="Google Shape;2129;p76"/>
          <p:cNvSpPr/>
          <p:nvPr/>
        </p:nvSpPr>
        <p:spPr>
          <a:xfrm>
            <a:off x="457793" y="3965875"/>
            <a:ext cx="7295700" cy="622500"/>
          </a:xfrm>
          <a:prstGeom prst="rect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4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5" name="Google Shape;2135;p77"/>
          <p:cNvSpPr/>
          <p:nvPr/>
        </p:nvSpPr>
        <p:spPr>
          <a:xfrm>
            <a:off x="1282200" y="311400"/>
            <a:ext cx="10753500" cy="6136200"/>
          </a:xfrm>
          <a:prstGeom prst="rect">
            <a:avLst/>
          </a:prstGeom>
          <a:solidFill>
            <a:srgbClr val="224F4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136" name="Google Shape;2136;p77"/>
          <p:cNvSpPr txBox="1"/>
          <p:nvPr>
            <p:ph type="title"/>
          </p:nvPr>
        </p:nvSpPr>
        <p:spPr>
          <a:xfrm>
            <a:off x="1245565" y="2178273"/>
            <a:ext cx="10753500" cy="3060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/>
              <a:t>Should my comp plan differ for my AEs vs. SDRs vs. CSMs?</a:t>
            </a:r>
            <a:endParaRPr sz="5000"/>
          </a:p>
        </p:txBody>
      </p:sp>
      <p:sp>
        <p:nvSpPr>
          <p:cNvPr id="2137" name="Google Shape;2137;p77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38" name="Google Shape;2138;p77"/>
          <p:cNvSpPr txBox="1"/>
          <p:nvPr/>
        </p:nvSpPr>
        <p:spPr>
          <a:xfrm>
            <a:off x="1265866" y="2074425"/>
            <a:ext cx="3267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QUESTION 4</a:t>
            </a:r>
            <a:endParaRPr sz="24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3" name="Shape 2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44" name="Google Shape;2144;p78"/>
          <p:cNvCxnSpPr/>
          <p:nvPr/>
        </p:nvCxnSpPr>
        <p:spPr>
          <a:xfrm flipH="1" rot="10800000">
            <a:off x="579725" y="2154025"/>
            <a:ext cx="11124000" cy="8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45" name="Google Shape;2145;p78"/>
          <p:cNvSpPr/>
          <p:nvPr/>
        </p:nvSpPr>
        <p:spPr>
          <a:xfrm>
            <a:off x="5389748" y="1928225"/>
            <a:ext cx="1440300" cy="600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146" name="Google Shape;2146;p78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47" name="Google Shape;2147;p78"/>
          <p:cNvSpPr txBox="1"/>
          <p:nvPr>
            <p:ph idx="4294967295" type="title"/>
          </p:nvPr>
        </p:nvSpPr>
        <p:spPr>
          <a:xfrm>
            <a:off x="405855" y="449548"/>
            <a:ext cx="10515600" cy="53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Tailoring comp plans to AEs, SDRs, and CSMs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48" name="Google Shape;2148;p78"/>
          <p:cNvSpPr txBox="1"/>
          <p:nvPr/>
        </p:nvSpPr>
        <p:spPr>
          <a:xfrm>
            <a:off x="434321" y="229900"/>
            <a:ext cx="3267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QUESTION 4</a:t>
            </a:r>
            <a:endParaRPr sz="1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149" name="Google Shape;2149;p78"/>
          <p:cNvSpPr txBox="1"/>
          <p:nvPr/>
        </p:nvSpPr>
        <p:spPr>
          <a:xfrm>
            <a:off x="468975" y="1312675"/>
            <a:ext cx="115518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US" sz="21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General rule:</a:t>
            </a:r>
            <a:r>
              <a:rPr lang="en-US" sz="21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Each role’s compensation structure should match its primary influence on revenue</a:t>
            </a:r>
            <a:endParaRPr b="1" sz="21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150" name="Google Shape;2150;p78"/>
          <p:cNvSpPr/>
          <p:nvPr/>
        </p:nvSpPr>
        <p:spPr>
          <a:xfrm>
            <a:off x="5458350" y="2050288"/>
            <a:ext cx="1275300" cy="3756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5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56" name="Google Shape;2156;p79"/>
          <p:cNvCxnSpPr/>
          <p:nvPr/>
        </p:nvCxnSpPr>
        <p:spPr>
          <a:xfrm flipH="1" rot="10800000">
            <a:off x="579725" y="2154025"/>
            <a:ext cx="11124000" cy="8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57" name="Google Shape;2157;p79"/>
          <p:cNvSpPr/>
          <p:nvPr/>
        </p:nvSpPr>
        <p:spPr>
          <a:xfrm>
            <a:off x="5389748" y="1928225"/>
            <a:ext cx="1440300" cy="600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158" name="Google Shape;2158;p79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59" name="Google Shape;2159;p79"/>
          <p:cNvSpPr txBox="1"/>
          <p:nvPr>
            <p:ph idx="4294967295" type="title"/>
          </p:nvPr>
        </p:nvSpPr>
        <p:spPr>
          <a:xfrm>
            <a:off x="405855" y="449548"/>
            <a:ext cx="10515600" cy="53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Tailoring comp plans to AEs, SDRs, and CSMs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60" name="Google Shape;2160;p79"/>
          <p:cNvSpPr txBox="1"/>
          <p:nvPr/>
        </p:nvSpPr>
        <p:spPr>
          <a:xfrm>
            <a:off x="434321" y="229900"/>
            <a:ext cx="3267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QUESTION 4</a:t>
            </a:r>
            <a:endParaRPr sz="1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graphicFrame>
        <p:nvGraphicFramePr>
          <p:cNvPr id="2161" name="Google Shape;2161;p79"/>
          <p:cNvGraphicFramePr/>
          <p:nvPr/>
        </p:nvGraphicFramePr>
        <p:xfrm>
          <a:off x="579716" y="26972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{D852BB3B-E5F0-4B5F-956A-1611DF97D5D9}</a:tableStyleId>
              </a:tblPr>
              <a:tblGrid>
                <a:gridCol w="2209275"/>
                <a:gridCol w="3050700"/>
                <a:gridCol w="5902075"/>
              </a:tblGrid>
              <a:tr h="670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lt1"/>
                          </a:solidFill>
                        </a:rPr>
                        <a:t>Role</a:t>
                      </a:r>
                      <a:endParaRPr b="1" sz="2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lt1"/>
                          </a:solidFill>
                        </a:rPr>
                        <a:t>% variable comp</a:t>
                      </a:r>
                      <a:endParaRPr b="1" sz="2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lt1"/>
                          </a:solidFill>
                        </a:rPr>
                        <a:t>Performance drivers</a:t>
                      </a:r>
                      <a:endParaRPr b="1" sz="2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607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SDR</a:t>
                      </a:r>
                      <a:endParaRPr b="1" sz="20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30%</a:t>
                      </a:r>
                      <a:endParaRPr sz="20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SQLs, pipeline created</a:t>
                      </a:r>
                      <a:endParaRPr sz="20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7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AE</a:t>
                      </a:r>
                      <a:endParaRPr b="1" sz="2000"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50%</a:t>
                      </a:r>
                      <a:endParaRPr sz="2000"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Closed:won deals for territory</a:t>
                      </a:r>
                      <a:endParaRPr sz="2000"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607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SE</a:t>
                      </a:r>
                      <a:endParaRPr b="1" sz="2000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20-30%</a:t>
                      </a:r>
                      <a:endParaRPr sz="20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Closed:won deals for alignment</a:t>
                      </a:r>
                      <a:endParaRPr sz="2000"/>
                    </a:p>
                  </a:txBody>
                  <a:tcPr marT="91425" marB="91425" marR="91425" marL="91425" anchor="ctr"/>
                </a:tc>
              </a:tr>
              <a:tr h="607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CSM</a:t>
                      </a:r>
                      <a:endParaRPr b="1" sz="2000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10-20%</a:t>
                      </a:r>
                      <a:endParaRPr sz="20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Retention, adoption, NDR, renewals, referrals</a:t>
                      </a:r>
                      <a:endParaRPr sz="2000"/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2162" name="Google Shape;2162;p79"/>
          <p:cNvSpPr txBox="1"/>
          <p:nvPr/>
        </p:nvSpPr>
        <p:spPr>
          <a:xfrm>
            <a:off x="468975" y="1312675"/>
            <a:ext cx="113988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US" sz="21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General rule:</a:t>
            </a:r>
            <a:r>
              <a:rPr lang="en-US" sz="21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Each role’s compensation structure should match its </a:t>
            </a:r>
            <a:r>
              <a:rPr lang="en-US" sz="21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primary</a:t>
            </a:r>
            <a:r>
              <a:rPr lang="en-US" sz="21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influence on revenue</a:t>
            </a:r>
            <a:endParaRPr b="1" sz="21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163" name="Google Shape;2163;p79"/>
          <p:cNvSpPr/>
          <p:nvPr/>
        </p:nvSpPr>
        <p:spPr>
          <a:xfrm>
            <a:off x="5458350" y="2050288"/>
            <a:ext cx="1275300" cy="3756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8" name="Shape 2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9" name="Google Shape;2169;p80"/>
          <p:cNvSpPr/>
          <p:nvPr/>
        </p:nvSpPr>
        <p:spPr>
          <a:xfrm>
            <a:off x="1282200" y="311400"/>
            <a:ext cx="10753500" cy="6136200"/>
          </a:xfrm>
          <a:prstGeom prst="rect">
            <a:avLst/>
          </a:prstGeom>
          <a:solidFill>
            <a:srgbClr val="224F4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170" name="Google Shape;2170;p80"/>
          <p:cNvSpPr txBox="1"/>
          <p:nvPr>
            <p:ph type="title"/>
          </p:nvPr>
        </p:nvSpPr>
        <p:spPr>
          <a:xfrm>
            <a:off x="1245565" y="2178273"/>
            <a:ext cx="10753500" cy="3060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/>
              <a:t>How should I compensate reps for renewals, expansion, and multi-year deals?</a:t>
            </a:r>
            <a:endParaRPr sz="5000"/>
          </a:p>
        </p:txBody>
      </p:sp>
      <p:sp>
        <p:nvSpPr>
          <p:cNvPr id="2171" name="Google Shape;2171;p80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72" name="Google Shape;2172;p80"/>
          <p:cNvSpPr txBox="1"/>
          <p:nvPr/>
        </p:nvSpPr>
        <p:spPr>
          <a:xfrm>
            <a:off x="1265866" y="2074425"/>
            <a:ext cx="3267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QUESTION 5</a:t>
            </a:r>
            <a:endParaRPr sz="24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7" name="Shape 2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78" name="Google Shape;2178;p81"/>
          <p:cNvGraphicFramePr/>
          <p:nvPr/>
        </p:nvGraphicFramePr>
        <p:xfrm>
          <a:off x="434316" y="13959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{D852BB3B-E5F0-4B5F-956A-1611DF97D5D9}</a:tableStyleId>
              </a:tblPr>
              <a:tblGrid>
                <a:gridCol w="3027750"/>
                <a:gridCol w="8088625"/>
              </a:tblGrid>
              <a:tr h="72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lt1"/>
                          </a:solidFill>
                        </a:rPr>
                        <a:t>Scenario</a:t>
                      </a:r>
                      <a:endParaRPr b="1" sz="2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lt1"/>
                          </a:solidFill>
                        </a:rPr>
                        <a:t>Compensation structure</a:t>
                      </a:r>
                      <a:endParaRPr b="1" sz="2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757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Easy renewals</a:t>
                      </a:r>
                      <a:endParaRPr b="1" sz="20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No commission (sometimes CSMs for retention) </a:t>
                      </a:r>
                      <a:endParaRPr sz="20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179" name="Google Shape;2179;p81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80" name="Google Shape;2180;p81"/>
          <p:cNvSpPr txBox="1"/>
          <p:nvPr>
            <p:ph idx="4294967295" type="title"/>
          </p:nvPr>
        </p:nvSpPr>
        <p:spPr>
          <a:xfrm>
            <a:off x="405850" y="449550"/>
            <a:ext cx="11564700" cy="53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Compensating renewals, expansion, &amp; multi-year deals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81" name="Google Shape;2181;p81"/>
          <p:cNvSpPr txBox="1"/>
          <p:nvPr/>
        </p:nvSpPr>
        <p:spPr>
          <a:xfrm>
            <a:off x="434321" y="229900"/>
            <a:ext cx="3267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QUESTION 5</a:t>
            </a:r>
            <a:endParaRPr sz="1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6" name="Shape 2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87" name="Google Shape;2187;p82"/>
          <p:cNvGraphicFramePr/>
          <p:nvPr/>
        </p:nvGraphicFramePr>
        <p:xfrm>
          <a:off x="434316" y="13959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{D852BB3B-E5F0-4B5F-956A-1611DF97D5D9}</a:tableStyleId>
              </a:tblPr>
              <a:tblGrid>
                <a:gridCol w="3027750"/>
                <a:gridCol w="8088625"/>
              </a:tblGrid>
              <a:tr h="72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lt1"/>
                          </a:solidFill>
                        </a:rPr>
                        <a:t>Scenario</a:t>
                      </a:r>
                      <a:endParaRPr b="1" sz="2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lt1"/>
                          </a:solidFill>
                        </a:rPr>
                        <a:t>Compensation structure</a:t>
                      </a:r>
                      <a:endParaRPr b="1" sz="2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757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Easy renewals</a:t>
                      </a:r>
                      <a:endParaRPr b="1" sz="20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No commission (sometimes CSMs for retention) </a:t>
                      </a:r>
                      <a:endParaRPr sz="20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88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Hard renewals</a:t>
                      </a:r>
                      <a:endParaRPr b="1" sz="2000"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Hire a dedicated renewal team or pay AEs a small commission (e.g., &lt;5% commission rate)</a:t>
                      </a:r>
                      <a:endParaRPr sz="2000"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  <p:sp>
        <p:nvSpPr>
          <p:cNvPr id="2188" name="Google Shape;2188;p82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89" name="Google Shape;2189;p82"/>
          <p:cNvSpPr txBox="1"/>
          <p:nvPr>
            <p:ph idx="4294967295" type="title"/>
          </p:nvPr>
        </p:nvSpPr>
        <p:spPr>
          <a:xfrm>
            <a:off x="405850" y="449550"/>
            <a:ext cx="11564700" cy="53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Compensating renewals, expansion, &amp; multi-year deals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90" name="Google Shape;2190;p82"/>
          <p:cNvSpPr txBox="1"/>
          <p:nvPr/>
        </p:nvSpPr>
        <p:spPr>
          <a:xfrm>
            <a:off x="434321" y="229900"/>
            <a:ext cx="3267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QUESTION 5</a:t>
            </a:r>
            <a:endParaRPr sz="1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5" name="Shape 2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96" name="Google Shape;2196;p83"/>
          <p:cNvGraphicFramePr/>
          <p:nvPr/>
        </p:nvGraphicFramePr>
        <p:xfrm>
          <a:off x="434316" y="13959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{D852BB3B-E5F0-4B5F-956A-1611DF97D5D9}</a:tableStyleId>
              </a:tblPr>
              <a:tblGrid>
                <a:gridCol w="3027750"/>
                <a:gridCol w="8088625"/>
              </a:tblGrid>
              <a:tr h="72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lt1"/>
                          </a:solidFill>
                        </a:rPr>
                        <a:t>Scenario</a:t>
                      </a:r>
                      <a:endParaRPr b="1" sz="2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lt1"/>
                          </a:solidFill>
                        </a:rPr>
                        <a:t>Compensation structure</a:t>
                      </a:r>
                      <a:endParaRPr b="1" sz="2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757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Easy renewals</a:t>
                      </a:r>
                      <a:endParaRPr b="1" sz="20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No commission (sometimes CSMs for retention) </a:t>
                      </a:r>
                      <a:endParaRPr sz="20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88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Hard renewals</a:t>
                      </a:r>
                      <a:endParaRPr b="1" sz="2000"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Hire a dedicated renewal team or pay AEs a small commission (e.g., &lt;5% commission rate)</a:t>
                      </a:r>
                      <a:endParaRPr sz="2000"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757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Expansion</a:t>
                      </a:r>
                      <a:endParaRPr b="1" sz="2000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Compensate the same as new bookings (net new $s)</a:t>
                      </a:r>
                      <a:endParaRPr sz="2000"/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2197" name="Google Shape;2197;p83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98" name="Google Shape;2198;p83"/>
          <p:cNvSpPr txBox="1"/>
          <p:nvPr>
            <p:ph idx="4294967295" type="title"/>
          </p:nvPr>
        </p:nvSpPr>
        <p:spPr>
          <a:xfrm>
            <a:off x="405850" y="449550"/>
            <a:ext cx="11564700" cy="53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Compensating renewals, expansion, &amp; multi-year deals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99" name="Google Shape;2199;p83"/>
          <p:cNvSpPr txBox="1"/>
          <p:nvPr/>
        </p:nvSpPr>
        <p:spPr>
          <a:xfrm>
            <a:off x="434321" y="229900"/>
            <a:ext cx="3267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QUESTION 5</a:t>
            </a:r>
            <a:endParaRPr sz="1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4" name="Shape 2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05" name="Google Shape;2205;p84"/>
          <p:cNvGraphicFramePr/>
          <p:nvPr/>
        </p:nvGraphicFramePr>
        <p:xfrm>
          <a:off x="434316" y="13959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{D852BB3B-E5F0-4B5F-956A-1611DF97D5D9}</a:tableStyleId>
              </a:tblPr>
              <a:tblGrid>
                <a:gridCol w="3027750"/>
                <a:gridCol w="8088625"/>
              </a:tblGrid>
              <a:tr h="725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lt1"/>
                          </a:solidFill>
                        </a:rPr>
                        <a:t>Scenario</a:t>
                      </a:r>
                      <a:endParaRPr b="1" sz="2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lt1"/>
                          </a:solidFill>
                        </a:rPr>
                        <a:t>Compensation structure</a:t>
                      </a:r>
                      <a:endParaRPr b="1" sz="2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757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Easy renewals</a:t>
                      </a:r>
                      <a:endParaRPr b="1" sz="20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No commission (sometimes CSMs for retention) </a:t>
                      </a:r>
                      <a:endParaRPr sz="20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88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Hard renewals</a:t>
                      </a:r>
                      <a:endParaRPr b="1" sz="2000"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Hire a dedicated renewal team or pay AEs a small commission (e.g., &lt;5% commission rate)</a:t>
                      </a:r>
                      <a:endParaRPr sz="2000"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757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Expansion</a:t>
                      </a:r>
                      <a:endParaRPr b="1" sz="2000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Compensate the same as new bookings (net new $s)</a:t>
                      </a:r>
                      <a:endParaRPr sz="2000"/>
                    </a:p>
                  </a:txBody>
                  <a:tcPr marT="91425" marB="91425" marR="91425" marL="91425" anchor="ctr"/>
                </a:tc>
              </a:tr>
              <a:tr h="1368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Multi-year deals</a:t>
                      </a:r>
                      <a:endParaRPr b="1" sz="2000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Calculate commissions based on Year 1 values rather than TCVs, but use SPIFFs or multi-year kickers (e.g., 0.2-0.5x commission multiplier for each additional year) to incentivize longer deals</a:t>
                      </a:r>
                      <a:endParaRPr sz="2000"/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2206" name="Google Shape;2206;p84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07" name="Google Shape;2207;p84"/>
          <p:cNvSpPr txBox="1"/>
          <p:nvPr>
            <p:ph idx="4294967295" type="title"/>
          </p:nvPr>
        </p:nvSpPr>
        <p:spPr>
          <a:xfrm>
            <a:off x="405850" y="449550"/>
            <a:ext cx="11564700" cy="53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Compensating renewals, expansion, &amp; multi-year deals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08" name="Google Shape;2208;p84"/>
          <p:cNvSpPr txBox="1"/>
          <p:nvPr/>
        </p:nvSpPr>
        <p:spPr>
          <a:xfrm>
            <a:off x="434321" y="229900"/>
            <a:ext cx="3267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QUESTION 5</a:t>
            </a:r>
            <a:endParaRPr sz="1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3" name="Shape 2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Google Shape;2214;p85"/>
          <p:cNvSpPr/>
          <p:nvPr/>
        </p:nvSpPr>
        <p:spPr>
          <a:xfrm>
            <a:off x="1282200" y="311400"/>
            <a:ext cx="10753500" cy="6136200"/>
          </a:xfrm>
          <a:prstGeom prst="rect">
            <a:avLst/>
          </a:prstGeom>
          <a:solidFill>
            <a:srgbClr val="224F4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215" name="Google Shape;2215;p85"/>
          <p:cNvSpPr txBox="1"/>
          <p:nvPr>
            <p:ph type="title"/>
          </p:nvPr>
        </p:nvSpPr>
        <p:spPr>
          <a:xfrm>
            <a:off x="1245565" y="2178273"/>
            <a:ext cx="10753500" cy="3060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/>
              <a:t>How can I design accelerators / upside plans that actually motivate reps?</a:t>
            </a:r>
            <a:endParaRPr sz="5000"/>
          </a:p>
        </p:txBody>
      </p:sp>
      <p:sp>
        <p:nvSpPr>
          <p:cNvPr id="2216" name="Google Shape;2216;p8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17" name="Google Shape;2217;p85"/>
          <p:cNvSpPr txBox="1"/>
          <p:nvPr/>
        </p:nvSpPr>
        <p:spPr>
          <a:xfrm>
            <a:off x="1265866" y="2074425"/>
            <a:ext cx="3267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QUESTION 6</a:t>
            </a:r>
            <a:endParaRPr sz="24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840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p59"/>
          <p:cNvSpPr/>
          <p:nvPr/>
        </p:nvSpPr>
        <p:spPr>
          <a:xfrm>
            <a:off x="1710850" y="4180375"/>
            <a:ext cx="5829300" cy="36900"/>
          </a:xfrm>
          <a:prstGeom prst="rect">
            <a:avLst/>
          </a:prstGeom>
          <a:solidFill>
            <a:srgbClr val="EFCB7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EFCB75"/>
              </a:solidFill>
            </a:endParaRPr>
          </a:p>
        </p:txBody>
      </p:sp>
      <p:sp>
        <p:nvSpPr>
          <p:cNvPr id="1842" name="Google Shape;1842;p59"/>
          <p:cNvSpPr/>
          <p:nvPr/>
        </p:nvSpPr>
        <p:spPr>
          <a:xfrm>
            <a:off x="1710850" y="3178550"/>
            <a:ext cx="2003700" cy="36900"/>
          </a:xfrm>
          <a:prstGeom prst="rect">
            <a:avLst/>
          </a:prstGeom>
          <a:solidFill>
            <a:srgbClr val="EFCB7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EFCB75"/>
              </a:solidFill>
            </a:endParaRPr>
          </a:p>
        </p:txBody>
      </p:sp>
      <p:cxnSp>
        <p:nvCxnSpPr>
          <p:cNvPr id="1843" name="Google Shape;1843;p59"/>
          <p:cNvCxnSpPr/>
          <p:nvPr/>
        </p:nvCxnSpPr>
        <p:spPr>
          <a:xfrm>
            <a:off x="1030325" y="910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52857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44" name="Google Shape;1844;p59"/>
          <p:cNvCxnSpPr/>
          <p:nvPr/>
        </p:nvCxnSpPr>
        <p:spPr>
          <a:xfrm rot="10800000">
            <a:off x="-43400" y="6456675"/>
            <a:ext cx="12278700" cy="0"/>
          </a:xfrm>
          <a:prstGeom prst="straightConnector1">
            <a:avLst/>
          </a:prstGeom>
          <a:noFill/>
          <a:ln cap="flat" cmpd="sng" w="9525">
            <a:solidFill>
              <a:srgbClr val="52857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45" name="Google Shape;1845;p59"/>
          <p:cNvSpPr txBox="1"/>
          <p:nvPr/>
        </p:nvSpPr>
        <p:spPr>
          <a:xfrm>
            <a:off x="1580325" y="1209125"/>
            <a:ext cx="9705900" cy="41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2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We help our portfolio build and optimize hyper-growth GTM machines</a:t>
            </a:r>
            <a:endParaRPr b="1" sz="72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2" name="Shape 2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3" name="Google Shape;2223;p86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24" name="Google Shape;2224;p86"/>
          <p:cNvSpPr txBox="1"/>
          <p:nvPr>
            <p:ph idx="4294967295" type="title"/>
          </p:nvPr>
        </p:nvSpPr>
        <p:spPr>
          <a:xfrm>
            <a:off x="405855" y="449548"/>
            <a:ext cx="10515600" cy="53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Designing accelerators to motivate reps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25" name="Google Shape;2225;p86"/>
          <p:cNvSpPr txBox="1"/>
          <p:nvPr/>
        </p:nvSpPr>
        <p:spPr>
          <a:xfrm>
            <a:off x="434321" y="229900"/>
            <a:ext cx="3267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QUESTION 6</a:t>
            </a:r>
            <a:endParaRPr sz="1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226" name="Google Shape;2226;p86"/>
          <p:cNvCxnSpPr/>
          <p:nvPr/>
        </p:nvCxnSpPr>
        <p:spPr>
          <a:xfrm>
            <a:off x="527717" y="1692215"/>
            <a:ext cx="11162100" cy="108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27" name="Google Shape;2227;p86"/>
          <p:cNvSpPr txBox="1"/>
          <p:nvPr/>
        </p:nvSpPr>
        <p:spPr>
          <a:xfrm>
            <a:off x="527725" y="1916575"/>
            <a:ext cx="11162100" cy="3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utfit"/>
              <a:buChar char="●"/>
            </a:pPr>
            <a:r>
              <a:rPr b="1"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Company culture: </a:t>
            </a:r>
            <a:r>
              <a:rPr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Who are you trying to hire</a:t>
            </a:r>
            <a:r>
              <a:rPr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?  How do you want your compensation to compare to market averages?</a:t>
            </a:r>
            <a:endParaRPr b="1" sz="23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0" lvl="0" marL="0" rtl="0" algn="l">
              <a:spcBef>
                <a:spcPts val="2000"/>
              </a:spcBef>
              <a:spcAft>
                <a:spcPts val="300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228" name="Google Shape;2228;p86"/>
          <p:cNvSpPr/>
          <p:nvPr/>
        </p:nvSpPr>
        <p:spPr>
          <a:xfrm>
            <a:off x="573003" y="2004301"/>
            <a:ext cx="379200" cy="375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224F4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224F41"/>
                </a:solidFill>
                <a:latin typeface="Outfit"/>
                <a:ea typeface="Outfit"/>
                <a:cs typeface="Outfit"/>
                <a:sym typeface="Outfit"/>
              </a:rPr>
              <a:t>1</a:t>
            </a:r>
            <a:endParaRPr b="1" sz="2100">
              <a:solidFill>
                <a:srgbClr val="224F4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229" name="Google Shape;2229;p86"/>
          <p:cNvSpPr txBox="1"/>
          <p:nvPr/>
        </p:nvSpPr>
        <p:spPr>
          <a:xfrm>
            <a:off x="498323" y="1152275"/>
            <a:ext cx="43161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Four</a:t>
            </a:r>
            <a:r>
              <a:rPr b="1" lang="en-US" sz="24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 key considerations</a:t>
            </a:r>
            <a:endParaRPr b="1" sz="24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4" name="Shape 2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5" name="Google Shape;2235;p87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36" name="Google Shape;2236;p87"/>
          <p:cNvSpPr txBox="1"/>
          <p:nvPr>
            <p:ph idx="4294967295" type="title"/>
          </p:nvPr>
        </p:nvSpPr>
        <p:spPr>
          <a:xfrm>
            <a:off x="405855" y="449548"/>
            <a:ext cx="10515600" cy="53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Designing accelerators to motivate reps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37" name="Google Shape;2237;p87"/>
          <p:cNvSpPr txBox="1"/>
          <p:nvPr/>
        </p:nvSpPr>
        <p:spPr>
          <a:xfrm>
            <a:off x="434321" y="229900"/>
            <a:ext cx="3267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QUESTION 6</a:t>
            </a:r>
            <a:endParaRPr sz="1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238" name="Google Shape;2238;p87"/>
          <p:cNvCxnSpPr/>
          <p:nvPr/>
        </p:nvCxnSpPr>
        <p:spPr>
          <a:xfrm>
            <a:off x="527717" y="1692215"/>
            <a:ext cx="11162100" cy="108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39" name="Google Shape;2239;p87"/>
          <p:cNvSpPr txBox="1"/>
          <p:nvPr/>
        </p:nvSpPr>
        <p:spPr>
          <a:xfrm>
            <a:off x="527725" y="1916575"/>
            <a:ext cx="11162100" cy="3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utfit"/>
              <a:buChar char="●"/>
            </a:pPr>
            <a:r>
              <a:rPr b="1"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Company culture: </a:t>
            </a:r>
            <a:r>
              <a:rPr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Who are you trying to hire?  How do you want your compensation to compare to market averages?</a:t>
            </a:r>
            <a:endParaRPr b="1" sz="23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74650" lvl="0" marL="457200" rtl="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utfit"/>
              <a:buChar char="●"/>
            </a:pPr>
            <a:r>
              <a:rPr b="1"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Sales culture: </a:t>
            </a:r>
            <a:r>
              <a:rPr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Are you most interested in rewarding a few big hitters, or a wider group of successful reps?</a:t>
            </a:r>
            <a:endParaRPr sz="23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74650" lvl="1" marL="914400" rtl="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utfit"/>
              <a:buChar char="○"/>
            </a:pPr>
            <a:r>
              <a:rPr i="1"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Leverage: Desired ratio of top-decile performers’ comp to reps who merely make quota (typically around 3x)</a:t>
            </a:r>
            <a:endParaRPr i="1" sz="23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0" lvl="0" marL="0" rtl="0" algn="l">
              <a:spcBef>
                <a:spcPts val="3000"/>
              </a:spcBef>
              <a:spcAft>
                <a:spcPts val="300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240" name="Google Shape;2240;p87"/>
          <p:cNvSpPr/>
          <p:nvPr/>
        </p:nvSpPr>
        <p:spPr>
          <a:xfrm>
            <a:off x="573003" y="2004301"/>
            <a:ext cx="379200" cy="375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224F4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224F41"/>
                </a:solidFill>
                <a:latin typeface="Outfit"/>
                <a:ea typeface="Outfit"/>
                <a:cs typeface="Outfit"/>
                <a:sym typeface="Outfit"/>
              </a:rPr>
              <a:t>1</a:t>
            </a:r>
            <a:endParaRPr b="1" sz="2100">
              <a:solidFill>
                <a:srgbClr val="224F4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241" name="Google Shape;2241;p87"/>
          <p:cNvSpPr/>
          <p:nvPr/>
        </p:nvSpPr>
        <p:spPr>
          <a:xfrm>
            <a:off x="573000" y="2947539"/>
            <a:ext cx="379200" cy="375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224F4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224F41"/>
                </a:solidFill>
                <a:latin typeface="Outfit"/>
                <a:ea typeface="Outfit"/>
                <a:cs typeface="Outfit"/>
                <a:sym typeface="Outfit"/>
              </a:rPr>
              <a:t>2</a:t>
            </a:r>
            <a:endParaRPr b="1" sz="2100">
              <a:solidFill>
                <a:srgbClr val="224F4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242" name="Google Shape;2242;p87"/>
          <p:cNvSpPr txBox="1"/>
          <p:nvPr/>
        </p:nvSpPr>
        <p:spPr>
          <a:xfrm>
            <a:off x="498323" y="1152275"/>
            <a:ext cx="43161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Four key considerations</a:t>
            </a:r>
            <a:endParaRPr b="1" sz="24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7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p88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49" name="Google Shape;2249;p88"/>
          <p:cNvSpPr txBox="1"/>
          <p:nvPr>
            <p:ph idx="4294967295" type="title"/>
          </p:nvPr>
        </p:nvSpPr>
        <p:spPr>
          <a:xfrm>
            <a:off x="405855" y="449548"/>
            <a:ext cx="10515600" cy="53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Designing accelerators to motivate reps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50" name="Google Shape;2250;p88"/>
          <p:cNvSpPr txBox="1"/>
          <p:nvPr/>
        </p:nvSpPr>
        <p:spPr>
          <a:xfrm>
            <a:off x="434321" y="229900"/>
            <a:ext cx="3267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QUESTION 6</a:t>
            </a:r>
            <a:endParaRPr sz="1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251" name="Google Shape;2251;p88"/>
          <p:cNvCxnSpPr/>
          <p:nvPr/>
        </p:nvCxnSpPr>
        <p:spPr>
          <a:xfrm>
            <a:off x="527717" y="1692215"/>
            <a:ext cx="11162100" cy="108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52" name="Google Shape;2252;p88"/>
          <p:cNvSpPr txBox="1"/>
          <p:nvPr/>
        </p:nvSpPr>
        <p:spPr>
          <a:xfrm>
            <a:off x="527725" y="1916575"/>
            <a:ext cx="11162100" cy="3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utfit"/>
              <a:buChar char="●"/>
            </a:pPr>
            <a:r>
              <a:rPr b="1"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Company culture: </a:t>
            </a:r>
            <a:r>
              <a:rPr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Who are you trying to hire?  How do you want your compensation to compare to market averages?</a:t>
            </a:r>
            <a:endParaRPr b="1" sz="23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74650" lvl="0" marL="457200" rtl="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utfit"/>
              <a:buChar char="●"/>
            </a:pPr>
            <a:r>
              <a:rPr b="1"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Sales culture: </a:t>
            </a:r>
            <a:r>
              <a:rPr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Are you most interested in rewarding a few big hitters, or a wider group of successful reps?</a:t>
            </a:r>
            <a:endParaRPr sz="23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74650" lvl="1" marL="914400" rtl="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utfit"/>
              <a:buChar char="○"/>
            </a:pPr>
            <a:r>
              <a:rPr i="1"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Leverage: Desired ratio of top-decile performers’ comp to reps who merely make quota (typically around 3x)</a:t>
            </a:r>
            <a:endParaRPr i="1" sz="23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74650" lvl="0" marL="457200" rtl="0" algn="l"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utfit"/>
              <a:buChar char="●"/>
            </a:pPr>
            <a:r>
              <a:rPr b="1"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Quota feasibility: </a:t>
            </a:r>
            <a:r>
              <a:rPr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Are your quotas easy or hard to meet?</a:t>
            </a:r>
            <a:endParaRPr sz="23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0" lvl="0" marL="457200" rtl="0" algn="l">
              <a:spcBef>
                <a:spcPts val="3000"/>
              </a:spcBef>
              <a:spcAft>
                <a:spcPts val="300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253" name="Google Shape;2253;p88"/>
          <p:cNvSpPr/>
          <p:nvPr/>
        </p:nvSpPr>
        <p:spPr>
          <a:xfrm>
            <a:off x="573003" y="2004301"/>
            <a:ext cx="379200" cy="375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224F4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224F41"/>
                </a:solidFill>
                <a:latin typeface="Outfit"/>
                <a:ea typeface="Outfit"/>
                <a:cs typeface="Outfit"/>
                <a:sym typeface="Outfit"/>
              </a:rPr>
              <a:t>1</a:t>
            </a:r>
            <a:endParaRPr b="1" sz="2100">
              <a:solidFill>
                <a:srgbClr val="224F4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254" name="Google Shape;2254;p88"/>
          <p:cNvSpPr/>
          <p:nvPr/>
        </p:nvSpPr>
        <p:spPr>
          <a:xfrm>
            <a:off x="573003" y="4992027"/>
            <a:ext cx="379200" cy="375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224F4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224F41"/>
                </a:solidFill>
                <a:latin typeface="Outfit"/>
                <a:ea typeface="Outfit"/>
                <a:cs typeface="Outfit"/>
                <a:sym typeface="Outfit"/>
              </a:rPr>
              <a:t>3</a:t>
            </a:r>
            <a:endParaRPr b="1" sz="2100">
              <a:solidFill>
                <a:srgbClr val="224F4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255" name="Google Shape;2255;p88"/>
          <p:cNvSpPr/>
          <p:nvPr/>
        </p:nvSpPr>
        <p:spPr>
          <a:xfrm>
            <a:off x="573000" y="2947539"/>
            <a:ext cx="379200" cy="375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224F4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224F41"/>
                </a:solidFill>
                <a:latin typeface="Outfit"/>
                <a:ea typeface="Outfit"/>
                <a:cs typeface="Outfit"/>
                <a:sym typeface="Outfit"/>
              </a:rPr>
              <a:t>2</a:t>
            </a:r>
            <a:endParaRPr b="1" sz="2100">
              <a:solidFill>
                <a:srgbClr val="224F4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256" name="Google Shape;2256;p88"/>
          <p:cNvSpPr txBox="1"/>
          <p:nvPr/>
        </p:nvSpPr>
        <p:spPr>
          <a:xfrm>
            <a:off x="498323" y="1152275"/>
            <a:ext cx="43161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Four key considerations</a:t>
            </a:r>
            <a:endParaRPr b="1" sz="24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1" name="Shape 2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2" name="Google Shape;2262;p89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63" name="Google Shape;2263;p89"/>
          <p:cNvSpPr txBox="1"/>
          <p:nvPr>
            <p:ph idx="4294967295" type="title"/>
          </p:nvPr>
        </p:nvSpPr>
        <p:spPr>
          <a:xfrm>
            <a:off x="405855" y="449548"/>
            <a:ext cx="10515600" cy="53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Designing accelerators to motivate reps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64" name="Google Shape;2264;p89"/>
          <p:cNvSpPr txBox="1"/>
          <p:nvPr/>
        </p:nvSpPr>
        <p:spPr>
          <a:xfrm>
            <a:off x="434321" y="229900"/>
            <a:ext cx="3267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QUESTION 6</a:t>
            </a:r>
            <a:endParaRPr sz="1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265" name="Google Shape;2265;p89"/>
          <p:cNvCxnSpPr/>
          <p:nvPr/>
        </p:nvCxnSpPr>
        <p:spPr>
          <a:xfrm>
            <a:off x="527717" y="1692215"/>
            <a:ext cx="11162100" cy="108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66" name="Google Shape;2266;p89"/>
          <p:cNvSpPr txBox="1"/>
          <p:nvPr/>
        </p:nvSpPr>
        <p:spPr>
          <a:xfrm>
            <a:off x="527725" y="1916575"/>
            <a:ext cx="11162100" cy="3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utfit"/>
              <a:buChar char="●"/>
            </a:pPr>
            <a:r>
              <a:rPr b="1"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Company culture: </a:t>
            </a:r>
            <a:r>
              <a:rPr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Who are you trying to hire?  How do you want your compensation to compare to market averages?</a:t>
            </a:r>
            <a:endParaRPr b="1" sz="23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74650" lvl="0" marL="457200" rtl="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utfit"/>
              <a:buChar char="●"/>
            </a:pPr>
            <a:r>
              <a:rPr b="1"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Sales culture: </a:t>
            </a:r>
            <a:r>
              <a:rPr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Are you most interested in rewarding a few big hitters, or a wider group of successful reps?</a:t>
            </a:r>
            <a:endParaRPr sz="23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74650" lvl="1" marL="914400" rtl="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utfit"/>
              <a:buChar char="○"/>
            </a:pPr>
            <a:r>
              <a:rPr i="1"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Leverage: Desired ratio of top-decile performers’ comp to reps who merely make quota (typically around 3x)</a:t>
            </a:r>
            <a:endParaRPr i="1" sz="23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74650" lvl="0" marL="457200" rtl="0" algn="l"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utfit"/>
              <a:buChar char="●"/>
            </a:pPr>
            <a:r>
              <a:rPr b="1"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Quota feasibility: </a:t>
            </a:r>
            <a:r>
              <a:rPr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Are your quotas easy or hard to meet?</a:t>
            </a:r>
            <a:endParaRPr sz="23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74650" lvl="0" marL="457200" rtl="0" algn="l">
              <a:spcBef>
                <a:spcPts val="3000"/>
              </a:spcBef>
              <a:spcAft>
                <a:spcPts val="3000"/>
              </a:spcAft>
              <a:buClr>
                <a:schemeClr val="dk1"/>
              </a:buClr>
              <a:buSzPts val="2300"/>
              <a:buFont typeface="Outfit"/>
              <a:buChar char="●"/>
            </a:pPr>
            <a:r>
              <a:rPr b="1"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Budget: </a:t>
            </a:r>
            <a:r>
              <a:rPr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How aggressively can you afford to incentivize over-performance?</a:t>
            </a:r>
            <a:endParaRPr sz="23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267" name="Google Shape;2267;p89"/>
          <p:cNvSpPr/>
          <p:nvPr/>
        </p:nvSpPr>
        <p:spPr>
          <a:xfrm>
            <a:off x="573003" y="2004301"/>
            <a:ext cx="379200" cy="375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224F4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224F41"/>
                </a:solidFill>
                <a:latin typeface="Outfit"/>
                <a:ea typeface="Outfit"/>
                <a:cs typeface="Outfit"/>
                <a:sym typeface="Outfit"/>
              </a:rPr>
              <a:t>1</a:t>
            </a:r>
            <a:endParaRPr b="1" sz="2100">
              <a:solidFill>
                <a:srgbClr val="224F4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268" name="Google Shape;2268;p89"/>
          <p:cNvSpPr/>
          <p:nvPr/>
        </p:nvSpPr>
        <p:spPr>
          <a:xfrm>
            <a:off x="573003" y="4992027"/>
            <a:ext cx="379200" cy="375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224F4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224F41"/>
                </a:solidFill>
                <a:latin typeface="Outfit"/>
                <a:ea typeface="Outfit"/>
                <a:cs typeface="Outfit"/>
                <a:sym typeface="Outfit"/>
              </a:rPr>
              <a:t>3</a:t>
            </a:r>
            <a:endParaRPr b="1" sz="2100">
              <a:solidFill>
                <a:srgbClr val="224F4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269" name="Google Shape;2269;p89"/>
          <p:cNvSpPr/>
          <p:nvPr/>
        </p:nvSpPr>
        <p:spPr>
          <a:xfrm>
            <a:off x="573000" y="2947539"/>
            <a:ext cx="379200" cy="375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224F4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224F41"/>
                </a:solidFill>
                <a:latin typeface="Outfit"/>
                <a:ea typeface="Outfit"/>
                <a:cs typeface="Outfit"/>
                <a:sym typeface="Outfit"/>
              </a:rPr>
              <a:t>2</a:t>
            </a:r>
            <a:endParaRPr b="1" sz="2100">
              <a:solidFill>
                <a:srgbClr val="224F4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270" name="Google Shape;2270;p89"/>
          <p:cNvSpPr txBox="1"/>
          <p:nvPr/>
        </p:nvSpPr>
        <p:spPr>
          <a:xfrm>
            <a:off x="498323" y="1152275"/>
            <a:ext cx="43161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Four key considerations</a:t>
            </a:r>
            <a:endParaRPr b="1" sz="24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271" name="Google Shape;2271;p89"/>
          <p:cNvSpPr/>
          <p:nvPr/>
        </p:nvSpPr>
        <p:spPr>
          <a:xfrm>
            <a:off x="573003" y="5724110"/>
            <a:ext cx="379200" cy="3756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224F4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224F41"/>
                </a:solidFill>
                <a:latin typeface="Outfit"/>
                <a:ea typeface="Outfit"/>
                <a:cs typeface="Outfit"/>
                <a:sym typeface="Outfit"/>
              </a:rPr>
              <a:t>4</a:t>
            </a:r>
            <a:endParaRPr b="1" sz="2100">
              <a:solidFill>
                <a:srgbClr val="224F4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6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7" name="Google Shape;2277;p90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78" name="Google Shape;2278;p90"/>
          <p:cNvSpPr txBox="1"/>
          <p:nvPr>
            <p:ph idx="4294967295" type="title"/>
          </p:nvPr>
        </p:nvSpPr>
        <p:spPr>
          <a:xfrm>
            <a:off x="405855" y="449548"/>
            <a:ext cx="10515600" cy="53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Designing accelerators to motivate reps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79" name="Google Shape;2279;p90"/>
          <p:cNvSpPr txBox="1"/>
          <p:nvPr/>
        </p:nvSpPr>
        <p:spPr>
          <a:xfrm>
            <a:off x="434321" y="229900"/>
            <a:ext cx="3267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QUESTION 6</a:t>
            </a:r>
            <a:endParaRPr sz="1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280" name="Google Shape;2280;p90"/>
          <p:cNvCxnSpPr/>
          <p:nvPr/>
        </p:nvCxnSpPr>
        <p:spPr>
          <a:xfrm flipH="1" rot="10800000">
            <a:off x="527717" y="1893785"/>
            <a:ext cx="5255100" cy="9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81" name="Google Shape;2281;p90"/>
          <p:cNvSpPr txBox="1"/>
          <p:nvPr/>
        </p:nvSpPr>
        <p:spPr>
          <a:xfrm>
            <a:off x="498325" y="1354750"/>
            <a:ext cx="44985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With deceleration below 100%</a:t>
            </a:r>
            <a:endParaRPr b="1" sz="24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282" name="Google Shape;2282;p90"/>
          <p:cNvSpPr txBox="1"/>
          <p:nvPr/>
        </p:nvSpPr>
        <p:spPr>
          <a:xfrm>
            <a:off x="6327477" y="1354742"/>
            <a:ext cx="33741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Linear to 100%</a:t>
            </a:r>
            <a:endParaRPr b="1" sz="24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283" name="Google Shape;2283;p90"/>
          <p:cNvCxnSpPr/>
          <p:nvPr/>
        </p:nvCxnSpPr>
        <p:spPr>
          <a:xfrm flipH="1" rot="10800000">
            <a:off x="6327467" y="1893785"/>
            <a:ext cx="5255100" cy="9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2284" name="Google Shape;2284;p90"/>
          <p:cNvGraphicFramePr/>
          <p:nvPr/>
        </p:nvGraphicFramePr>
        <p:xfrm>
          <a:off x="579716" y="21162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{D852BB3B-E5F0-4B5F-956A-1611DF97D5D9}</a:tableStyleId>
              </a:tblPr>
              <a:tblGrid>
                <a:gridCol w="2598125"/>
                <a:gridCol w="2604975"/>
              </a:tblGrid>
              <a:tr h="550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lt1"/>
                          </a:solidFill>
                        </a:rPr>
                        <a:t>Quota attainment</a:t>
                      </a:r>
                      <a:endParaRPr b="1" sz="2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lt1"/>
                          </a:solidFill>
                        </a:rPr>
                        <a:t>Multiplier</a:t>
                      </a:r>
                      <a:endParaRPr b="1" sz="2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49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0% to &lt;50%</a:t>
                      </a:r>
                      <a:endParaRPr b="1" sz="20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0.8</a:t>
                      </a:r>
                      <a:endParaRPr sz="20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50% to &lt;100%</a:t>
                      </a:r>
                      <a:endParaRPr b="1" sz="2000"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1.2</a:t>
                      </a:r>
                      <a:endParaRPr sz="2000"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49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100% to &lt;140%</a:t>
                      </a:r>
                      <a:endParaRPr b="1" sz="2000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1.5</a:t>
                      </a:r>
                      <a:endParaRPr sz="2000"/>
                    </a:p>
                  </a:txBody>
                  <a:tcPr marT="91425" marB="91425" marR="91425" marL="91425" anchor="ctr"/>
                </a:tc>
              </a:tr>
              <a:tr h="49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140%+</a:t>
                      </a:r>
                      <a:endParaRPr b="1" sz="2000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2.0</a:t>
                      </a:r>
                      <a:endParaRPr sz="2000"/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graphicFrame>
        <p:nvGraphicFramePr>
          <p:cNvPr id="2285" name="Google Shape;2285;p90"/>
          <p:cNvGraphicFramePr/>
          <p:nvPr/>
        </p:nvGraphicFramePr>
        <p:xfrm>
          <a:off x="6353466" y="21162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{D852BB3B-E5F0-4B5F-956A-1611DF97D5D9}</a:tableStyleId>
              </a:tblPr>
              <a:tblGrid>
                <a:gridCol w="2598125"/>
                <a:gridCol w="2604975"/>
              </a:tblGrid>
              <a:tr h="550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lt1"/>
                          </a:solidFill>
                        </a:rPr>
                        <a:t>Quota attainment</a:t>
                      </a:r>
                      <a:endParaRPr b="1" sz="2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lt1"/>
                          </a:solidFill>
                        </a:rPr>
                        <a:t>Multiplier</a:t>
                      </a:r>
                      <a:endParaRPr b="1" sz="2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49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0% to &lt;100%</a:t>
                      </a:r>
                      <a:endParaRPr b="1" sz="20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</a:t>
                      </a:r>
                      <a:endParaRPr sz="20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100% to &lt;140%</a:t>
                      </a:r>
                      <a:endParaRPr b="1" sz="2000"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1.5</a:t>
                      </a:r>
                      <a:endParaRPr sz="2000"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49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140%+</a:t>
                      </a:r>
                      <a:endParaRPr b="1" sz="2000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2.0</a:t>
                      </a:r>
                      <a:endParaRPr sz="2000"/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2286" name="Google Shape;2286;p90"/>
          <p:cNvSpPr/>
          <p:nvPr/>
        </p:nvSpPr>
        <p:spPr>
          <a:xfrm>
            <a:off x="528200" y="5040650"/>
            <a:ext cx="11160900" cy="1077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287" name="Google Shape;2287;p90"/>
          <p:cNvSpPr txBox="1"/>
          <p:nvPr/>
        </p:nvSpPr>
        <p:spPr>
          <a:xfrm>
            <a:off x="528200" y="5106452"/>
            <a:ext cx="11808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These multipliers, much like income tax rates, </a:t>
            </a:r>
            <a:r>
              <a:rPr b="1"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are marginal</a:t>
            </a:r>
            <a:r>
              <a:rPr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. For the table on the </a:t>
            </a:r>
            <a:endParaRPr sz="24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right, the first ~100% is paid at 1x, then the next ~40% at 50% etc. </a:t>
            </a:r>
            <a:endParaRPr sz="24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2" name="Shape 2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Google Shape;2293;p91"/>
          <p:cNvSpPr/>
          <p:nvPr/>
        </p:nvSpPr>
        <p:spPr>
          <a:xfrm>
            <a:off x="528200" y="5040650"/>
            <a:ext cx="11279700" cy="1294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294" name="Google Shape;2294;p91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95" name="Google Shape;2295;p91"/>
          <p:cNvSpPr txBox="1"/>
          <p:nvPr>
            <p:ph idx="4294967295" type="title"/>
          </p:nvPr>
        </p:nvSpPr>
        <p:spPr>
          <a:xfrm>
            <a:off x="405855" y="449548"/>
            <a:ext cx="10515600" cy="53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Designing accelerators to motivate reps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96" name="Google Shape;2296;p91"/>
          <p:cNvSpPr txBox="1"/>
          <p:nvPr/>
        </p:nvSpPr>
        <p:spPr>
          <a:xfrm>
            <a:off x="434321" y="229900"/>
            <a:ext cx="3267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QUESTION 6</a:t>
            </a:r>
            <a:endParaRPr sz="1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297" name="Google Shape;2297;p91"/>
          <p:cNvSpPr txBox="1"/>
          <p:nvPr/>
        </p:nvSpPr>
        <p:spPr>
          <a:xfrm>
            <a:off x="579725" y="5053415"/>
            <a:ext cx="112797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Recommendation:</a:t>
            </a:r>
            <a:r>
              <a:rPr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</a:t>
            </a:r>
            <a:r>
              <a:rPr b="1"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Don’t put caps on earnings</a:t>
            </a:r>
            <a:r>
              <a:rPr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.  F</a:t>
            </a:r>
            <a:r>
              <a:rPr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or </a:t>
            </a:r>
            <a:r>
              <a:rPr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extreme</a:t>
            </a:r>
            <a:r>
              <a:rPr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performance (300-400% etc), bring the accelerators back down, but keep them above the 100% multiplier to prevent sandbagging.</a:t>
            </a:r>
            <a:endParaRPr sz="24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298" name="Google Shape;2298;p91"/>
          <p:cNvCxnSpPr/>
          <p:nvPr/>
        </p:nvCxnSpPr>
        <p:spPr>
          <a:xfrm flipH="1" rot="10800000">
            <a:off x="527717" y="1893785"/>
            <a:ext cx="5255100" cy="9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99" name="Google Shape;2299;p91"/>
          <p:cNvSpPr txBox="1"/>
          <p:nvPr/>
        </p:nvSpPr>
        <p:spPr>
          <a:xfrm>
            <a:off x="498322" y="1354750"/>
            <a:ext cx="47280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With deceleration below 100%</a:t>
            </a:r>
            <a:endParaRPr b="1" sz="24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300" name="Google Shape;2300;p91"/>
          <p:cNvSpPr txBox="1"/>
          <p:nvPr/>
        </p:nvSpPr>
        <p:spPr>
          <a:xfrm>
            <a:off x="6327477" y="1354742"/>
            <a:ext cx="33741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Linear to 100%</a:t>
            </a:r>
            <a:endParaRPr b="1" sz="24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301" name="Google Shape;2301;p91"/>
          <p:cNvCxnSpPr/>
          <p:nvPr/>
        </p:nvCxnSpPr>
        <p:spPr>
          <a:xfrm flipH="1" rot="10800000">
            <a:off x="6327467" y="1893785"/>
            <a:ext cx="5255100" cy="9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2302" name="Google Shape;2302;p91"/>
          <p:cNvGraphicFramePr/>
          <p:nvPr/>
        </p:nvGraphicFramePr>
        <p:xfrm>
          <a:off x="579716" y="21162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{D852BB3B-E5F0-4B5F-956A-1611DF97D5D9}</a:tableStyleId>
              </a:tblPr>
              <a:tblGrid>
                <a:gridCol w="2598125"/>
                <a:gridCol w="2604975"/>
              </a:tblGrid>
              <a:tr h="550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lt1"/>
                          </a:solidFill>
                        </a:rPr>
                        <a:t>Quota attainment</a:t>
                      </a:r>
                      <a:endParaRPr b="1" sz="2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lt1"/>
                          </a:solidFill>
                        </a:rPr>
                        <a:t>Multiplier</a:t>
                      </a:r>
                      <a:endParaRPr b="1" sz="2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49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0% to &lt;50%</a:t>
                      </a:r>
                      <a:endParaRPr b="1" sz="20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0.8</a:t>
                      </a:r>
                      <a:endParaRPr sz="20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50% to &lt;100%</a:t>
                      </a:r>
                      <a:endParaRPr b="1" sz="2000"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1.2</a:t>
                      </a:r>
                      <a:endParaRPr sz="2000"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49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100% to &lt;140%</a:t>
                      </a:r>
                      <a:endParaRPr b="1" sz="2000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1.5</a:t>
                      </a:r>
                      <a:endParaRPr sz="2000"/>
                    </a:p>
                  </a:txBody>
                  <a:tcPr marT="91425" marB="91425" marR="91425" marL="91425" anchor="ctr"/>
                </a:tc>
              </a:tr>
              <a:tr h="49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140%+</a:t>
                      </a:r>
                      <a:endParaRPr b="1" sz="2000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2.0</a:t>
                      </a:r>
                      <a:endParaRPr sz="2000"/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graphicFrame>
        <p:nvGraphicFramePr>
          <p:cNvPr id="2303" name="Google Shape;2303;p91"/>
          <p:cNvGraphicFramePr/>
          <p:nvPr/>
        </p:nvGraphicFramePr>
        <p:xfrm>
          <a:off x="6353466" y="21162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{D852BB3B-E5F0-4B5F-956A-1611DF97D5D9}</a:tableStyleId>
              </a:tblPr>
              <a:tblGrid>
                <a:gridCol w="2598125"/>
                <a:gridCol w="2604975"/>
              </a:tblGrid>
              <a:tr h="550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lt1"/>
                          </a:solidFill>
                        </a:rPr>
                        <a:t>Quota attainment</a:t>
                      </a:r>
                      <a:endParaRPr b="1" sz="2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lt1"/>
                          </a:solidFill>
                        </a:rPr>
                        <a:t>Multiplier</a:t>
                      </a:r>
                      <a:endParaRPr b="1" sz="2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49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0% to &lt;100%</a:t>
                      </a:r>
                      <a:endParaRPr b="1" sz="20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</a:t>
                      </a:r>
                      <a:endParaRPr sz="20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100% to &lt;140%</a:t>
                      </a:r>
                      <a:endParaRPr b="1" sz="2000"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1.5</a:t>
                      </a:r>
                      <a:endParaRPr sz="2000"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49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140%+</a:t>
                      </a:r>
                      <a:endParaRPr b="1" sz="2000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2.0</a:t>
                      </a:r>
                      <a:endParaRPr sz="2000"/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8" name="Shape 2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9" name="Google Shape;2309;p92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10" name="Google Shape;2310;p92"/>
          <p:cNvSpPr txBox="1"/>
          <p:nvPr>
            <p:ph idx="4294967295" type="title"/>
          </p:nvPr>
        </p:nvSpPr>
        <p:spPr>
          <a:xfrm>
            <a:off x="405855" y="449548"/>
            <a:ext cx="10515600" cy="53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Designing accelerators to motivate reps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311" name="Google Shape;2311;p92"/>
          <p:cNvSpPr txBox="1"/>
          <p:nvPr/>
        </p:nvSpPr>
        <p:spPr>
          <a:xfrm>
            <a:off x="434321" y="229900"/>
            <a:ext cx="3267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QUESTION 6</a:t>
            </a:r>
            <a:endParaRPr sz="1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312" name="Google Shape;2312;p92"/>
          <p:cNvCxnSpPr/>
          <p:nvPr/>
        </p:nvCxnSpPr>
        <p:spPr>
          <a:xfrm flipH="1" rot="10800000">
            <a:off x="527717" y="1879385"/>
            <a:ext cx="10892100" cy="153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13" name="Google Shape;2313;p92"/>
          <p:cNvSpPr txBox="1"/>
          <p:nvPr/>
        </p:nvSpPr>
        <p:spPr>
          <a:xfrm>
            <a:off x="498321" y="1354750"/>
            <a:ext cx="48825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Detailed playbook (</a:t>
            </a:r>
            <a:r>
              <a:rPr b="1" lang="en-US" sz="2400" u="sng">
                <a:solidFill>
                  <a:schemeClr val="hlink"/>
                </a:solidFill>
                <a:latin typeface="Outfit"/>
                <a:ea typeface="Outfit"/>
                <a:cs typeface="Outfit"/>
                <a:sym typeface="Outfit"/>
                <a:hlinkClick r:id="rId3"/>
              </a:rPr>
              <a:t>here</a:t>
            </a:r>
            <a:r>
              <a:rPr b="1" lang="en-US" sz="24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)</a:t>
            </a:r>
            <a:endParaRPr b="1" sz="24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2314" name="Google Shape;2314;p92" title="Screenshot 2025-12-03 at 9.48.34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5001" y="2101901"/>
            <a:ext cx="3267600" cy="406328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315" name="Google Shape;2315;p92" title="Screenshot 2025-12-03 at 9.48.27 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7723" y="2101900"/>
            <a:ext cx="3552003" cy="406329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316" name="Google Shape;2316;p92" title="Screenshot 2025-12-03 at 9.49.48 P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77875" y="2101901"/>
            <a:ext cx="3061699" cy="406329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1" name="Shape 2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2" name="Google Shape;2322;p93"/>
          <p:cNvSpPr/>
          <p:nvPr/>
        </p:nvSpPr>
        <p:spPr>
          <a:xfrm>
            <a:off x="526375" y="2009632"/>
            <a:ext cx="10892100" cy="4161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323" name="Google Shape;2323;p93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24" name="Google Shape;2324;p93"/>
          <p:cNvSpPr txBox="1"/>
          <p:nvPr>
            <p:ph idx="4294967295" type="title"/>
          </p:nvPr>
        </p:nvSpPr>
        <p:spPr>
          <a:xfrm>
            <a:off x="405855" y="449548"/>
            <a:ext cx="10515600" cy="53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Designing accelerators to motivate reps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325" name="Google Shape;2325;p93"/>
          <p:cNvSpPr txBox="1"/>
          <p:nvPr/>
        </p:nvSpPr>
        <p:spPr>
          <a:xfrm>
            <a:off x="434321" y="229900"/>
            <a:ext cx="3267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QUESTION 6</a:t>
            </a:r>
            <a:endParaRPr sz="1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326" name="Google Shape;2326;p93"/>
          <p:cNvCxnSpPr/>
          <p:nvPr/>
        </p:nvCxnSpPr>
        <p:spPr>
          <a:xfrm flipH="1" rot="10800000">
            <a:off x="527717" y="1879385"/>
            <a:ext cx="10892100" cy="153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27" name="Google Shape;2327;p93"/>
          <p:cNvSpPr txBox="1"/>
          <p:nvPr/>
        </p:nvSpPr>
        <p:spPr>
          <a:xfrm>
            <a:off x="498321" y="1354750"/>
            <a:ext cx="48825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Payout calculator</a:t>
            </a:r>
            <a:r>
              <a:rPr b="1" lang="en-US" sz="24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 (</a:t>
            </a:r>
            <a:r>
              <a:rPr b="1" lang="en-US" sz="2400" u="sng">
                <a:solidFill>
                  <a:schemeClr val="hlink"/>
                </a:solidFill>
                <a:latin typeface="Outfit"/>
                <a:ea typeface="Outfit"/>
                <a:cs typeface="Outfit"/>
                <a:sym typeface="Outfit"/>
                <a:hlinkClick r:id="rId3"/>
              </a:rPr>
              <a:t>here</a:t>
            </a:r>
            <a:r>
              <a:rPr b="1" lang="en-US" sz="24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)</a:t>
            </a:r>
            <a:endParaRPr b="1" sz="24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2328" name="Google Shape;2328;p93" title="Screenshot 2025-12-04 at 8.23.18 AM.png"/>
          <p:cNvPicPr preferRelativeResize="0"/>
          <p:nvPr/>
        </p:nvPicPr>
        <p:blipFill rotWithShape="1">
          <a:blip r:embed="rId4">
            <a:alphaModFix/>
          </a:blip>
          <a:srcRect b="3725" l="0" r="8130" t="0"/>
          <a:stretch/>
        </p:blipFill>
        <p:spPr>
          <a:xfrm>
            <a:off x="6404747" y="3007933"/>
            <a:ext cx="4981501" cy="2995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9" name="Google Shape;2329;p93" title="Screenshot 2025-12-04 at 8.23.08 A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7141" y="2050668"/>
            <a:ext cx="5692575" cy="3993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4" name="Shape 2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5" name="Google Shape;2335;p94"/>
          <p:cNvSpPr/>
          <p:nvPr/>
        </p:nvSpPr>
        <p:spPr>
          <a:xfrm>
            <a:off x="1282200" y="311400"/>
            <a:ext cx="10753500" cy="6136200"/>
          </a:xfrm>
          <a:prstGeom prst="rect">
            <a:avLst/>
          </a:prstGeom>
          <a:solidFill>
            <a:srgbClr val="224F4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336" name="Google Shape;2336;p94"/>
          <p:cNvSpPr txBox="1"/>
          <p:nvPr>
            <p:ph type="title"/>
          </p:nvPr>
        </p:nvSpPr>
        <p:spPr>
          <a:xfrm>
            <a:off x="1245565" y="2178273"/>
            <a:ext cx="10753500" cy="3060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/>
              <a:t>How should I compensate reps for windfalls or unusually large one-off deals?</a:t>
            </a:r>
            <a:endParaRPr sz="5000"/>
          </a:p>
        </p:txBody>
      </p:sp>
      <p:sp>
        <p:nvSpPr>
          <p:cNvPr id="2337" name="Google Shape;2337;p94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38" name="Google Shape;2338;p94"/>
          <p:cNvSpPr txBox="1"/>
          <p:nvPr/>
        </p:nvSpPr>
        <p:spPr>
          <a:xfrm>
            <a:off x="1265866" y="2074425"/>
            <a:ext cx="3267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QUESTION 7</a:t>
            </a:r>
            <a:endParaRPr sz="24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3" name="Shape 2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" name="Google Shape;2344;p95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45" name="Google Shape;2345;p95"/>
          <p:cNvSpPr txBox="1"/>
          <p:nvPr>
            <p:ph idx="4294967295" type="title"/>
          </p:nvPr>
        </p:nvSpPr>
        <p:spPr>
          <a:xfrm>
            <a:off x="405855" y="449548"/>
            <a:ext cx="10515600" cy="53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Setting up windfall clauses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346" name="Google Shape;2346;p95"/>
          <p:cNvSpPr txBox="1"/>
          <p:nvPr/>
        </p:nvSpPr>
        <p:spPr>
          <a:xfrm>
            <a:off x="434321" y="229900"/>
            <a:ext cx="3267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QUESTION 7</a:t>
            </a:r>
            <a:endParaRPr sz="1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347" name="Google Shape;2347;p95"/>
          <p:cNvSpPr txBox="1"/>
          <p:nvPr/>
        </p:nvSpPr>
        <p:spPr>
          <a:xfrm>
            <a:off x="579725" y="1278191"/>
            <a:ext cx="23046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1"/>
                </a:solidFill>
              </a:rPr>
              <a:t>📖</a:t>
            </a:r>
            <a:r>
              <a:rPr b="1" lang="en-US" sz="2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 Definition</a:t>
            </a:r>
            <a:endParaRPr sz="28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348" name="Google Shape;2348;p95"/>
          <p:cNvCxnSpPr/>
          <p:nvPr/>
        </p:nvCxnSpPr>
        <p:spPr>
          <a:xfrm>
            <a:off x="504272" y="2432166"/>
            <a:ext cx="11243100" cy="186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49" name="Google Shape;2349;p95"/>
          <p:cNvSpPr txBox="1"/>
          <p:nvPr/>
        </p:nvSpPr>
        <p:spPr>
          <a:xfrm>
            <a:off x="3646973" y="1278191"/>
            <a:ext cx="8042700" cy="9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Windfall clauses </a:t>
            </a:r>
            <a:r>
              <a:rPr b="1"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protect you from paying exorbitant commissions</a:t>
            </a:r>
            <a:r>
              <a:rPr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on </a:t>
            </a:r>
            <a:r>
              <a:rPr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very large, </a:t>
            </a:r>
            <a:r>
              <a:rPr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often </a:t>
            </a:r>
            <a:r>
              <a:rPr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unexpected deals</a:t>
            </a:r>
            <a:endParaRPr sz="24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50" name="Shape 1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1" name="Google Shape;1851;p60"/>
          <p:cNvSpPr txBox="1"/>
          <p:nvPr>
            <p:ph type="title"/>
          </p:nvPr>
        </p:nvSpPr>
        <p:spPr>
          <a:xfrm>
            <a:off x="434736" y="540546"/>
            <a:ext cx="11367300" cy="4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0625"/>
              <a:buFont typeface="Work Sans SemiBold"/>
              <a:buNone/>
            </a:pPr>
            <a:r>
              <a:rPr lang="en-US">
                <a:solidFill>
                  <a:schemeClr val="dk1"/>
                </a:solidFill>
              </a:rPr>
              <a:t>What is the GTM Advisory?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852" name="Google Shape;1852;p60"/>
          <p:cNvGrpSpPr/>
          <p:nvPr/>
        </p:nvGrpSpPr>
        <p:grpSpPr>
          <a:xfrm>
            <a:off x="534051" y="1644023"/>
            <a:ext cx="3460979" cy="3843993"/>
            <a:chOff x="534051" y="1600482"/>
            <a:chExt cx="3460979" cy="3843993"/>
          </a:xfrm>
        </p:grpSpPr>
        <p:sp>
          <p:nvSpPr>
            <p:cNvPr id="1853" name="Google Shape;1853;p60"/>
            <p:cNvSpPr txBox="1"/>
            <p:nvPr/>
          </p:nvSpPr>
          <p:spPr>
            <a:xfrm>
              <a:off x="904547" y="1600482"/>
              <a:ext cx="2732400" cy="33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0775" lIns="41575" spcFirstLastPara="1" rIns="41575" wrap="square" tIns="20775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528575"/>
                  </a:solidFill>
                  <a:latin typeface="Outfit"/>
                  <a:ea typeface="Outfit"/>
                  <a:cs typeface="Outfit"/>
                  <a:sym typeface="Outfit"/>
                </a:rPr>
                <a:t>Advisory</a:t>
              </a:r>
              <a:endParaRPr b="1" i="0" sz="2400" u="none" cap="none" strike="noStrike">
                <a:solidFill>
                  <a:srgbClr val="528575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grpSp>
          <p:nvGrpSpPr>
            <p:cNvPr id="1854" name="Google Shape;1854;p60"/>
            <p:cNvGrpSpPr/>
            <p:nvPr/>
          </p:nvGrpSpPr>
          <p:grpSpPr>
            <a:xfrm>
              <a:off x="1701574" y="2810978"/>
              <a:ext cx="1138346" cy="1120854"/>
              <a:chOff x="1261675" y="348875"/>
              <a:chExt cx="5095550" cy="5017250"/>
            </a:xfrm>
          </p:grpSpPr>
          <p:sp>
            <p:nvSpPr>
              <p:cNvPr id="1855" name="Google Shape;1855;p60"/>
              <p:cNvSpPr/>
              <p:nvPr/>
            </p:nvSpPr>
            <p:spPr>
              <a:xfrm>
                <a:off x="2659175" y="1707250"/>
                <a:ext cx="2289325" cy="2289325"/>
              </a:xfrm>
              <a:custGeom>
                <a:rect b="b" l="l" r="r" t="t"/>
                <a:pathLst>
                  <a:path extrusionOk="0" h="91573" w="91573">
                    <a:moveTo>
                      <a:pt x="44578" y="0"/>
                    </a:moveTo>
                    <a:lnTo>
                      <a:pt x="43415" y="45"/>
                    </a:lnTo>
                    <a:lnTo>
                      <a:pt x="42251" y="135"/>
                    </a:lnTo>
                    <a:lnTo>
                      <a:pt x="41087" y="224"/>
                    </a:lnTo>
                    <a:lnTo>
                      <a:pt x="39924" y="358"/>
                    </a:lnTo>
                    <a:lnTo>
                      <a:pt x="38805" y="537"/>
                    </a:lnTo>
                    <a:lnTo>
                      <a:pt x="37641" y="716"/>
                    </a:lnTo>
                    <a:lnTo>
                      <a:pt x="36522" y="940"/>
                    </a:lnTo>
                    <a:lnTo>
                      <a:pt x="35448" y="1164"/>
                    </a:lnTo>
                    <a:lnTo>
                      <a:pt x="34329" y="1433"/>
                    </a:lnTo>
                    <a:lnTo>
                      <a:pt x="33255" y="1746"/>
                    </a:lnTo>
                    <a:lnTo>
                      <a:pt x="32136" y="2059"/>
                    </a:lnTo>
                    <a:lnTo>
                      <a:pt x="31062" y="2417"/>
                    </a:lnTo>
                    <a:lnTo>
                      <a:pt x="30033" y="2775"/>
                    </a:lnTo>
                    <a:lnTo>
                      <a:pt x="28958" y="3178"/>
                    </a:lnTo>
                    <a:lnTo>
                      <a:pt x="27929" y="3581"/>
                    </a:lnTo>
                    <a:lnTo>
                      <a:pt x="26944" y="4028"/>
                    </a:lnTo>
                    <a:lnTo>
                      <a:pt x="25915" y="4521"/>
                    </a:lnTo>
                    <a:lnTo>
                      <a:pt x="24930" y="5013"/>
                    </a:lnTo>
                    <a:lnTo>
                      <a:pt x="23946" y="5505"/>
                    </a:lnTo>
                    <a:lnTo>
                      <a:pt x="22021" y="6624"/>
                    </a:lnTo>
                    <a:lnTo>
                      <a:pt x="20186" y="7788"/>
                    </a:lnTo>
                    <a:lnTo>
                      <a:pt x="18351" y="9086"/>
                    </a:lnTo>
                    <a:lnTo>
                      <a:pt x="16650" y="10429"/>
                    </a:lnTo>
                    <a:lnTo>
                      <a:pt x="14994" y="11906"/>
                    </a:lnTo>
                    <a:lnTo>
                      <a:pt x="13383" y="13383"/>
                    </a:lnTo>
                    <a:lnTo>
                      <a:pt x="11861" y="14994"/>
                    </a:lnTo>
                    <a:lnTo>
                      <a:pt x="10429" y="16650"/>
                    </a:lnTo>
                    <a:lnTo>
                      <a:pt x="9087" y="18395"/>
                    </a:lnTo>
                    <a:lnTo>
                      <a:pt x="7789" y="20185"/>
                    </a:lnTo>
                    <a:lnTo>
                      <a:pt x="6625" y="22021"/>
                    </a:lnTo>
                    <a:lnTo>
                      <a:pt x="5506" y="23945"/>
                    </a:lnTo>
                    <a:lnTo>
                      <a:pt x="4969" y="24930"/>
                    </a:lnTo>
                    <a:lnTo>
                      <a:pt x="4477" y="25914"/>
                    </a:lnTo>
                    <a:lnTo>
                      <a:pt x="4029" y="26944"/>
                    </a:lnTo>
                    <a:lnTo>
                      <a:pt x="3581" y="27973"/>
                    </a:lnTo>
                    <a:lnTo>
                      <a:pt x="3179" y="29003"/>
                    </a:lnTo>
                    <a:lnTo>
                      <a:pt x="2776" y="30032"/>
                    </a:lnTo>
                    <a:lnTo>
                      <a:pt x="2373" y="31106"/>
                    </a:lnTo>
                    <a:lnTo>
                      <a:pt x="2060" y="32180"/>
                    </a:lnTo>
                    <a:lnTo>
                      <a:pt x="1702" y="33254"/>
                    </a:lnTo>
                    <a:lnTo>
                      <a:pt x="1433" y="34329"/>
                    </a:lnTo>
                    <a:lnTo>
                      <a:pt x="1165" y="35447"/>
                    </a:lnTo>
                    <a:lnTo>
                      <a:pt x="896" y="36566"/>
                    </a:lnTo>
                    <a:lnTo>
                      <a:pt x="717" y="37685"/>
                    </a:lnTo>
                    <a:lnTo>
                      <a:pt x="493" y="38804"/>
                    </a:lnTo>
                    <a:lnTo>
                      <a:pt x="359" y="39923"/>
                    </a:lnTo>
                    <a:lnTo>
                      <a:pt x="225" y="41087"/>
                    </a:lnTo>
                    <a:lnTo>
                      <a:pt x="135" y="42250"/>
                    </a:lnTo>
                    <a:lnTo>
                      <a:pt x="46" y="43414"/>
                    </a:lnTo>
                    <a:lnTo>
                      <a:pt x="1" y="44578"/>
                    </a:lnTo>
                    <a:lnTo>
                      <a:pt x="1" y="45786"/>
                    </a:lnTo>
                    <a:lnTo>
                      <a:pt x="1" y="46950"/>
                    </a:lnTo>
                    <a:lnTo>
                      <a:pt x="46" y="48114"/>
                    </a:lnTo>
                    <a:lnTo>
                      <a:pt x="135" y="49277"/>
                    </a:lnTo>
                    <a:lnTo>
                      <a:pt x="225" y="50441"/>
                    </a:lnTo>
                    <a:lnTo>
                      <a:pt x="359" y="51605"/>
                    </a:lnTo>
                    <a:lnTo>
                      <a:pt x="493" y="52768"/>
                    </a:lnTo>
                    <a:lnTo>
                      <a:pt x="717" y="53887"/>
                    </a:lnTo>
                    <a:lnTo>
                      <a:pt x="896" y="55006"/>
                    </a:lnTo>
                    <a:lnTo>
                      <a:pt x="1165" y="56125"/>
                    </a:lnTo>
                    <a:lnTo>
                      <a:pt x="1433" y="57199"/>
                    </a:lnTo>
                    <a:lnTo>
                      <a:pt x="1702" y="58318"/>
                    </a:lnTo>
                    <a:lnTo>
                      <a:pt x="2060" y="59392"/>
                    </a:lnTo>
                    <a:lnTo>
                      <a:pt x="2373" y="60466"/>
                    </a:lnTo>
                    <a:lnTo>
                      <a:pt x="2776" y="61541"/>
                    </a:lnTo>
                    <a:lnTo>
                      <a:pt x="3179" y="62570"/>
                    </a:lnTo>
                    <a:lnTo>
                      <a:pt x="3581" y="63599"/>
                    </a:lnTo>
                    <a:lnTo>
                      <a:pt x="4029" y="64629"/>
                    </a:lnTo>
                    <a:lnTo>
                      <a:pt x="4477" y="65613"/>
                    </a:lnTo>
                    <a:lnTo>
                      <a:pt x="4969" y="66643"/>
                    </a:lnTo>
                    <a:lnTo>
                      <a:pt x="5506" y="67583"/>
                    </a:lnTo>
                    <a:lnTo>
                      <a:pt x="6625" y="69507"/>
                    </a:lnTo>
                    <a:lnTo>
                      <a:pt x="7789" y="71387"/>
                    </a:lnTo>
                    <a:lnTo>
                      <a:pt x="9087" y="73177"/>
                    </a:lnTo>
                    <a:lnTo>
                      <a:pt x="10429" y="74923"/>
                    </a:lnTo>
                    <a:lnTo>
                      <a:pt x="11861" y="76579"/>
                    </a:lnTo>
                    <a:lnTo>
                      <a:pt x="13383" y="78145"/>
                    </a:lnTo>
                    <a:lnTo>
                      <a:pt x="14994" y="79667"/>
                    </a:lnTo>
                    <a:lnTo>
                      <a:pt x="16650" y="81099"/>
                    </a:lnTo>
                    <a:lnTo>
                      <a:pt x="18351" y="82487"/>
                    </a:lnTo>
                    <a:lnTo>
                      <a:pt x="20186" y="83740"/>
                    </a:lnTo>
                    <a:lnTo>
                      <a:pt x="22021" y="84948"/>
                    </a:lnTo>
                    <a:lnTo>
                      <a:pt x="23946" y="86022"/>
                    </a:lnTo>
                    <a:lnTo>
                      <a:pt x="24930" y="86559"/>
                    </a:lnTo>
                    <a:lnTo>
                      <a:pt x="25915" y="87052"/>
                    </a:lnTo>
                    <a:lnTo>
                      <a:pt x="26944" y="87499"/>
                    </a:lnTo>
                    <a:lnTo>
                      <a:pt x="27929" y="87947"/>
                    </a:lnTo>
                    <a:lnTo>
                      <a:pt x="28958" y="88394"/>
                    </a:lnTo>
                    <a:lnTo>
                      <a:pt x="30033" y="88797"/>
                    </a:lnTo>
                    <a:lnTo>
                      <a:pt x="31062" y="89155"/>
                    </a:lnTo>
                    <a:lnTo>
                      <a:pt x="32136" y="89513"/>
                    </a:lnTo>
                    <a:lnTo>
                      <a:pt x="33255" y="89827"/>
                    </a:lnTo>
                    <a:lnTo>
                      <a:pt x="34329" y="90140"/>
                    </a:lnTo>
                    <a:lnTo>
                      <a:pt x="35448" y="90408"/>
                    </a:lnTo>
                    <a:lnTo>
                      <a:pt x="36522" y="90632"/>
                    </a:lnTo>
                    <a:lnTo>
                      <a:pt x="37641" y="90856"/>
                    </a:lnTo>
                    <a:lnTo>
                      <a:pt x="38805" y="91035"/>
                    </a:lnTo>
                    <a:lnTo>
                      <a:pt x="39924" y="91214"/>
                    </a:lnTo>
                    <a:lnTo>
                      <a:pt x="41087" y="91348"/>
                    </a:lnTo>
                    <a:lnTo>
                      <a:pt x="42251" y="91438"/>
                    </a:lnTo>
                    <a:lnTo>
                      <a:pt x="43415" y="91483"/>
                    </a:lnTo>
                    <a:lnTo>
                      <a:pt x="44578" y="91527"/>
                    </a:lnTo>
                    <a:lnTo>
                      <a:pt x="45787" y="91572"/>
                    </a:lnTo>
                    <a:lnTo>
                      <a:pt x="46951" y="91527"/>
                    </a:lnTo>
                    <a:lnTo>
                      <a:pt x="48114" y="91483"/>
                    </a:lnTo>
                    <a:lnTo>
                      <a:pt x="49278" y="91438"/>
                    </a:lnTo>
                    <a:lnTo>
                      <a:pt x="50442" y="91348"/>
                    </a:lnTo>
                    <a:lnTo>
                      <a:pt x="51605" y="91214"/>
                    </a:lnTo>
                    <a:lnTo>
                      <a:pt x="52724" y="91035"/>
                    </a:lnTo>
                    <a:lnTo>
                      <a:pt x="53888" y="90856"/>
                    </a:lnTo>
                    <a:lnTo>
                      <a:pt x="55007" y="90632"/>
                    </a:lnTo>
                    <a:lnTo>
                      <a:pt x="56126" y="90408"/>
                    </a:lnTo>
                    <a:lnTo>
                      <a:pt x="57200" y="90140"/>
                    </a:lnTo>
                    <a:lnTo>
                      <a:pt x="58319" y="89827"/>
                    </a:lnTo>
                    <a:lnTo>
                      <a:pt x="59393" y="89513"/>
                    </a:lnTo>
                    <a:lnTo>
                      <a:pt x="60467" y="89155"/>
                    </a:lnTo>
                    <a:lnTo>
                      <a:pt x="61496" y="88797"/>
                    </a:lnTo>
                    <a:lnTo>
                      <a:pt x="62571" y="88394"/>
                    </a:lnTo>
                    <a:lnTo>
                      <a:pt x="63600" y="87947"/>
                    </a:lnTo>
                    <a:lnTo>
                      <a:pt x="64629" y="87499"/>
                    </a:lnTo>
                    <a:lnTo>
                      <a:pt x="65614" y="87052"/>
                    </a:lnTo>
                    <a:lnTo>
                      <a:pt x="66599" y="86559"/>
                    </a:lnTo>
                    <a:lnTo>
                      <a:pt x="67583" y="86022"/>
                    </a:lnTo>
                    <a:lnTo>
                      <a:pt x="69508" y="84948"/>
                    </a:lnTo>
                    <a:lnTo>
                      <a:pt x="71388" y="83740"/>
                    </a:lnTo>
                    <a:lnTo>
                      <a:pt x="73178" y="82487"/>
                    </a:lnTo>
                    <a:lnTo>
                      <a:pt x="74879" y="81099"/>
                    </a:lnTo>
                    <a:lnTo>
                      <a:pt x="76535" y="79667"/>
                    </a:lnTo>
                    <a:lnTo>
                      <a:pt x="78146" y="78145"/>
                    </a:lnTo>
                    <a:lnTo>
                      <a:pt x="79667" y="76579"/>
                    </a:lnTo>
                    <a:lnTo>
                      <a:pt x="81100" y="74923"/>
                    </a:lnTo>
                    <a:lnTo>
                      <a:pt x="82442" y="73177"/>
                    </a:lnTo>
                    <a:lnTo>
                      <a:pt x="83740" y="71387"/>
                    </a:lnTo>
                    <a:lnTo>
                      <a:pt x="84949" y="69507"/>
                    </a:lnTo>
                    <a:lnTo>
                      <a:pt x="86023" y="67583"/>
                    </a:lnTo>
                    <a:lnTo>
                      <a:pt x="86560" y="66643"/>
                    </a:lnTo>
                    <a:lnTo>
                      <a:pt x="87052" y="65613"/>
                    </a:lnTo>
                    <a:lnTo>
                      <a:pt x="87500" y="64629"/>
                    </a:lnTo>
                    <a:lnTo>
                      <a:pt x="87947" y="63599"/>
                    </a:lnTo>
                    <a:lnTo>
                      <a:pt x="88395" y="62570"/>
                    </a:lnTo>
                    <a:lnTo>
                      <a:pt x="88798" y="61541"/>
                    </a:lnTo>
                    <a:lnTo>
                      <a:pt x="89156" y="60466"/>
                    </a:lnTo>
                    <a:lnTo>
                      <a:pt x="89514" y="59392"/>
                    </a:lnTo>
                    <a:lnTo>
                      <a:pt x="89827" y="58318"/>
                    </a:lnTo>
                    <a:lnTo>
                      <a:pt x="90096" y="57199"/>
                    </a:lnTo>
                    <a:lnTo>
                      <a:pt x="90364" y="56125"/>
                    </a:lnTo>
                    <a:lnTo>
                      <a:pt x="90633" y="55006"/>
                    </a:lnTo>
                    <a:lnTo>
                      <a:pt x="90857" y="53887"/>
                    </a:lnTo>
                    <a:lnTo>
                      <a:pt x="91036" y="52768"/>
                    </a:lnTo>
                    <a:lnTo>
                      <a:pt x="91170" y="51605"/>
                    </a:lnTo>
                    <a:lnTo>
                      <a:pt x="91304" y="50441"/>
                    </a:lnTo>
                    <a:lnTo>
                      <a:pt x="91438" y="49277"/>
                    </a:lnTo>
                    <a:lnTo>
                      <a:pt x="91483" y="48114"/>
                    </a:lnTo>
                    <a:lnTo>
                      <a:pt x="91528" y="46950"/>
                    </a:lnTo>
                    <a:lnTo>
                      <a:pt x="91573" y="45786"/>
                    </a:lnTo>
                    <a:lnTo>
                      <a:pt x="91528" y="44578"/>
                    </a:lnTo>
                    <a:lnTo>
                      <a:pt x="91483" y="43414"/>
                    </a:lnTo>
                    <a:lnTo>
                      <a:pt x="91438" y="42250"/>
                    </a:lnTo>
                    <a:lnTo>
                      <a:pt x="91304" y="41087"/>
                    </a:lnTo>
                    <a:lnTo>
                      <a:pt x="91170" y="39923"/>
                    </a:lnTo>
                    <a:lnTo>
                      <a:pt x="91036" y="38804"/>
                    </a:lnTo>
                    <a:lnTo>
                      <a:pt x="90857" y="37685"/>
                    </a:lnTo>
                    <a:lnTo>
                      <a:pt x="90633" y="36566"/>
                    </a:lnTo>
                    <a:lnTo>
                      <a:pt x="90364" y="35447"/>
                    </a:lnTo>
                    <a:lnTo>
                      <a:pt x="90096" y="34329"/>
                    </a:lnTo>
                    <a:lnTo>
                      <a:pt x="89827" y="33254"/>
                    </a:lnTo>
                    <a:lnTo>
                      <a:pt x="89514" y="32180"/>
                    </a:lnTo>
                    <a:lnTo>
                      <a:pt x="89156" y="31106"/>
                    </a:lnTo>
                    <a:lnTo>
                      <a:pt x="88798" y="30032"/>
                    </a:lnTo>
                    <a:lnTo>
                      <a:pt x="88395" y="29003"/>
                    </a:lnTo>
                    <a:lnTo>
                      <a:pt x="87947" y="27973"/>
                    </a:lnTo>
                    <a:lnTo>
                      <a:pt x="87500" y="26944"/>
                    </a:lnTo>
                    <a:lnTo>
                      <a:pt x="87052" y="25914"/>
                    </a:lnTo>
                    <a:lnTo>
                      <a:pt x="86560" y="24930"/>
                    </a:lnTo>
                    <a:lnTo>
                      <a:pt x="86023" y="23945"/>
                    </a:lnTo>
                    <a:lnTo>
                      <a:pt x="84949" y="22021"/>
                    </a:lnTo>
                    <a:lnTo>
                      <a:pt x="83740" y="20185"/>
                    </a:lnTo>
                    <a:lnTo>
                      <a:pt x="82442" y="18395"/>
                    </a:lnTo>
                    <a:lnTo>
                      <a:pt x="81100" y="16650"/>
                    </a:lnTo>
                    <a:lnTo>
                      <a:pt x="79667" y="14994"/>
                    </a:lnTo>
                    <a:lnTo>
                      <a:pt x="78146" y="13383"/>
                    </a:lnTo>
                    <a:lnTo>
                      <a:pt x="76535" y="11906"/>
                    </a:lnTo>
                    <a:lnTo>
                      <a:pt x="74879" y="10429"/>
                    </a:lnTo>
                    <a:lnTo>
                      <a:pt x="73178" y="9086"/>
                    </a:lnTo>
                    <a:lnTo>
                      <a:pt x="71388" y="7788"/>
                    </a:lnTo>
                    <a:lnTo>
                      <a:pt x="69508" y="6624"/>
                    </a:lnTo>
                    <a:lnTo>
                      <a:pt x="67583" y="5505"/>
                    </a:lnTo>
                    <a:lnTo>
                      <a:pt x="66599" y="5013"/>
                    </a:lnTo>
                    <a:lnTo>
                      <a:pt x="65614" y="4521"/>
                    </a:lnTo>
                    <a:lnTo>
                      <a:pt x="64629" y="4028"/>
                    </a:lnTo>
                    <a:lnTo>
                      <a:pt x="63600" y="3581"/>
                    </a:lnTo>
                    <a:lnTo>
                      <a:pt x="62571" y="3178"/>
                    </a:lnTo>
                    <a:lnTo>
                      <a:pt x="61496" y="2775"/>
                    </a:lnTo>
                    <a:lnTo>
                      <a:pt x="60467" y="2417"/>
                    </a:lnTo>
                    <a:lnTo>
                      <a:pt x="59393" y="2059"/>
                    </a:lnTo>
                    <a:lnTo>
                      <a:pt x="58319" y="1746"/>
                    </a:lnTo>
                    <a:lnTo>
                      <a:pt x="57200" y="1433"/>
                    </a:lnTo>
                    <a:lnTo>
                      <a:pt x="56126" y="1164"/>
                    </a:lnTo>
                    <a:lnTo>
                      <a:pt x="55007" y="940"/>
                    </a:lnTo>
                    <a:lnTo>
                      <a:pt x="53888" y="716"/>
                    </a:lnTo>
                    <a:lnTo>
                      <a:pt x="52724" y="537"/>
                    </a:lnTo>
                    <a:lnTo>
                      <a:pt x="51605" y="358"/>
                    </a:lnTo>
                    <a:lnTo>
                      <a:pt x="50442" y="224"/>
                    </a:lnTo>
                    <a:lnTo>
                      <a:pt x="49278" y="135"/>
                    </a:lnTo>
                    <a:lnTo>
                      <a:pt x="48114" y="45"/>
                    </a:lnTo>
                    <a:lnTo>
                      <a:pt x="46951" y="0"/>
                    </a:lnTo>
                    <a:close/>
                  </a:path>
                </a:pathLst>
              </a:custGeom>
              <a:solidFill>
                <a:schemeClr val="accent6"/>
              </a:solidFill>
              <a:ln cap="rnd" cmpd="sng" w="28575">
                <a:solidFill>
                  <a:srgbClr val="214F4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50019"/>
                  </a:buClr>
                  <a:buSzPts val="1900"/>
                  <a:buFont typeface="Calibri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50019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  <p:sp>
            <p:nvSpPr>
              <p:cNvPr id="1856" name="Google Shape;1856;p60"/>
              <p:cNvSpPr/>
              <p:nvPr/>
            </p:nvSpPr>
            <p:spPr>
              <a:xfrm>
                <a:off x="3406625" y="2275650"/>
                <a:ext cx="823550" cy="823550"/>
              </a:xfrm>
              <a:custGeom>
                <a:rect b="b" l="l" r="r" t="t"/>
                <a:pathLst>
                  <a:path extrusionOk="0" h="32942" w="32942">
                    <a:moveTo>
                      <a:pt x="15620" y="1"/>
                    </a:moveTo>
                    <a:lnTo>
                      <a:pt x="14815" y="90"/>
                    </a:lnTo>
                    <a:lnTo>
                      <a:pt x="13964" y="180"/>
                    </a:lnTo>
                    <a:lnTo>
                      <a:pt x="13159" y="314"/>
                    </a:lnTo>
                    <a:lnTo>
                      <a:pt x="12353" y="493"/>
                    </a:lnTo>
                    <a:lnTo>
                      <a:pt x="11592" y="717"/>
                    </a:lnTo>
                    <a:lnTo>
                      <a:pt x="10831" y="985"/>
                    </a:lnTo>
                    <a:lnTo>
                      <a:pt x="10071" y="1299"/>
                    </a:lnTo>
                    <a:lnTo>
                      <a:pt x="9354" y="1612"/>
                    </a:lnTo>
                    <a:lnTo>
                      <a:pt x="8638" y="1970"/>
                    </a:lnTo>
                    <a:lnTo>
                      <a:pt x="7922" y="2373"/>
                    </a:lnTo>
                    <a:lnTo>
                      <a:pt x="7251" y="2820"/>
                    </a:lnTo>
                    <a:lnTo>
                      <a:pt x="6624" y="3268"/>
                    </a:lnTo>
                    <a:lnTo>
                      <a:pt x="5998" y="3760"/>
                    </a:lnTo>
                    <a:lnTo>
                      <a:pt x="5416" y="4252"/>
                    </a:lnTo>
                    <a:lnTo>
                      <a:pt x="4834" y="4834"/>
                    </a:lnTo>
                    <a:lnTo>
                      <a:pt x="4297" y="5371"/>
                    </a:lnTo>
                    <a:lnTo>
                      <a:pt x="3760" y="5998"/>
                    </a:lnTo>
                    <a:lnTo>
                      <a:pt x="3268" y="6625"/>
                    </a:lnTo>
                    <a:lnTo>
                      <a:pt x="2820" y="7251"/>
                    </a:lnTo>
                    <a:lnTo>
                      <a:pt x="2372" y="7923"/>
                    </a:lnTo>
                    <a:lnTo>
                      <a:pt x="2014" y="8594"/>
                    </a:lnTo>
                    <a:lnTo>
                      <a:pt x="1612" y="9310"/>
                    </a:lnTo>
                    <a:lnTo>
                      <a:pt x="1298" y="10071"/>
                    </a:lnTo>
                    <a:lnTo>
                      <a:pt x="985" y="10787"/>
                    </a:lnTo>
                    <a:lnTo>
                      <a:pt x="761" y="11548"/>
                    </a:lnTo>
                    <a:lnTo>
                      <a:pt x="537" y="12353"/>
                    </a:lnTo>
                    <a:lnTo>
                      <a:pt x="358" y="13159"/>
                    </a:lnTo>
                    <a:lnTo>
                      <a:pt x="179" y="13965"/>
                    </a:lnTo>
                    <a:lnTo>
                      <a:pt x="90" y="14770"/>
                    </a:lnTo>
                    <a:lnTo>
                      <a:pt x="45" y="15621"/>
                    </a:lnTo>
                    <a:lnTo>
                      <a:pt x="0" y="16471"/>
                    </a:lnTo>
                    <a:lnTo>
                      <a:pt x="45" y="17321"/>
                    </a:lnTo>
                    <a:lnTo>
                      <a:pt x="90" y="18172"/>
                    </a:lnTo>
                    <a:lnTo>
                      <a:pt x="179" y="18977"/>
                    </a:lnTo>
                    <a:lnTo>
                      <a:pt x="358" y="19783"/>
                    </a:lnTo>
                    <a:lnTo>
                      <a:pt x="537" y="20589"/>
                    </a:lnTo>
                    <a:lnTo>
                      <a:pt x="761" y="21349"/>
                    </a:lnTo>
                    <a:lnTo>
                      <a:pt x="985" y="22155"/>
                    </a:lnTo>
                    <a:lnTo>
                      <a:pt x="1298" y="22871"/>
                    </a:lnTo>
                    <a:lnTo>
                      <a:pt x="1612" y="23632"/>
                    </a:lnTo>
                    <a:lnTo>
                      <a:pt x="2014" y="24303"/>
                    </a:lnTo>
                    <a:lnTo>
                      <a:pt x="2372" y="25020"/>
                    </a:lnTo>
                    <a:lnTo>
                      <a:pt x="2820" y="25691"/>
                    </a:lnTo>
                    <a:lnTo>
                      <a:pt x="3268" y="26317"/>
                    </a:lnTo>
                    <a:lnTo>
                      <a:pt x="3760" y="26944"/>
                    </a:lnTo>
                    <a:lnTo>
                      <a:pt x="4297" y="27526"/>
                    </a:lnTo>
                    <a:lnTo>
                      <a:pt x="4834" y="28108"/>
                    </a:lnTo>
                    <a:lnTo>
                      <a:pt x="5416" y="28645"/>
                    </a:lnTo>
                    <a:lnTo>
                      <a:pt x="5998" y="29182"/>
                    </a:lnTo>
                    <a:lnTo>
                      <a:pt x="6624" y="29674"/>
                    </a:lnTo>
                    <a:lnTo>
                      <a:pt x="7251" y="30122"/>
                    </a:lnTo>
                    <a:lnTo>
                      <a:pt x="7922" y="30569"/>
                    </a:lnTo>
                    <a:lnTo>
                      <a:pt x="8638" y="30972"/>
                    </a:lnTo>
                    <a:lnTo>
                      <a:pt x="9354" y="31330"/>
                    </a:lnTo>
                    <a:lnTo>
                      <a:pt x="10071" y="31643"/>
                    </a:lnTo>
                    <a:lnTo>
                      <a:pt x="10831" y="31957"/>
                    </a:lnTo>
                    <a:lnTo>
                      <a:pt x="11592" y="32225"/>
                    </a:lnTo>
                    <a:lnTo>
                      <a:pt x="12353" y="32449"/>
                    </a:lnTo>
                    <a:lnTo>
                      <a:pt x="13159" y="32628"/>
                    </a:lnTo>
                    <a:lnTo>
                      <a:pt x="13964" y="32762"/>
                    </a:lnTo>
                    <a:lnTo>
                      <a:pt x="14815" y="32852"/>
                    </a:lnTo>
                    <a:lnTo>
                      <a:pt x="15620" y="32941"/>
                    </a:lnTo>
                    <a:lnTo>
                      <a:pt x="17321" y="32941"/>
                    </a:lnTo>
                    <a:lnTo>
                      <a:pt x="18171" y="32852"/>
                    </a:lnTo>
                    <a:lnTo>
                      <a:pt x="18977" y="32762"/>
                    </a:lnTo>
                    <a:lnTo>
                      <a:pt x="19783" y="32628"/>
                    </a:lnTo>
                    <a:lnTo>
                      <a:pt x="20588" y="32449"/>
                    </a:lnTo>
                    <a:lnTo>
                      <a:pt x="21394" y="32225"/>
                    </a:lnTo>
                    <a:lnTo>
                      <a:pt x="22155" y="31957"/>
                    </a:lnTo>
                    <a:lnTo>
                      <a:pt x="22916" y="31643"/>
                    </a:lnTo>
                    <a:lnTo>
                      <a:pt x="23632" y="31330"/>
                    </a:lnTo>
                    <a:lnTo>
                      <a:pt x="24348" y="30972"/>
                    </a:lnTo>
                    <a:lnTo>
                      <a:pt x="25019" y="30569"/>
                    </a:lnTo>
                    <a:lnTo>
                      <a:pt x="25691" y="30122"/>
                    </a:lnTo>
                    <a:lnTo>
                      <a:pt x="26317" y="29674"/>
                    </a:lnTo>
                    <a:lnTo>
                      <a:pt x="26944" y="29182"/>
                    </a:lnTo>
                    <a:lnTo>
                      <a:pt x="27570" y="28645"/>
                    </a:lnTo>
                    <a:lnTo>
                      <a:pt x="28152" y="28108"/>
                    </a:lnTo>
                    <a:lnTo>
                      <a:pt x="28689" y="27526"/>
                    </a:lnTo>
                    <a:lnTo>
                      <a:pt x="29182" y="26944"/>
                    </a:lnTo>
                    <a:lnTo>
                      <a:pt x="29674" y="26317"/>
                    </a:lnTo>
                    <a:lnTo>
                      <a:pt x="30121" y="25691"/>
                    </a:lnTo>
                    <a:lnTo>
                      <a:pt x="30569" y="25020"/>
                    </a:lnTo>
                    <a:lnTo>
                      <a:pt x="30972" y="24303"/>
                    </a:lnTo>
                    <a:lnTo>
                      <a:pt x="31330" y="23632"/>
                    </a:lnTo>
                    <a:lnTo>
                      <a:pt x="31643" y="22871"/>
                    </a:lnTo>
                    <a:lnTo>
                      <a:pt x="31956" y="22155"/>
                    </a:lnTo>
                    <a:lnTo>
                      <a:pt x="32225" y="21349"/>
                    </a:lnTo>
                    <a:lnTo>
                      <a:pt x="32449" y="20589"/>
                    </a:lnTo>
                    <a:lnTo>
                      <a:pt x="32628" y="19783"/>
                    </a:lnTo>
                    <a:lnTo>
                      <a:pt x="32762" y="18977"/>
                    </a:lnTo>
                    <a:lnTo>
                      <a:pt x="32852" y="18172"/>
                    </a:lnTo>
                    <a:lnTo>
                      <a:pt x="32941" y="17321"/>
                    </a:lnTo>
                    <a:lnTo>
                      <a:pt x="32941" y="16471"/>
                    </a:lnTo>
                    <a:lnTo>
                      <a:pt x="32941" y="15621"/>
                    </a:lnTo>
                    <a:lnTo>
                      <a:pt x="32852" y="14770"/>
                    </a:lnTo>
                    <a:lnTo>
                      <a:pt x="32762" y="13965"/>
                    </a:lnTo>
                    <a:lnTo>
                      <a:pt x="32628" y="13159"/>
                    </a:lnTo>
                    <a:lnTo>
                      <a:pt x="32449" y="12353"/>
                    </a:lnTo>
                    <a:lnTo>
                      <a:pt x="32225" y="11548"/>
                    </a:lnTo>
                    <a:lnTo>
                      <a:pt x="31956" y="10787"/>
                    </a:lnTo>
                    <a:lnTo>
                      <a:pt x="31643" y="10071"/>
                    </a:lnTo>
                    <a:lnTo>
                      <a:pt x="31330" y="9310"/>
                    </a:lnTo>
                    <a:lnTo>
                      <a:pt x="30972" y="8594"/>
                    </a:lnTo>
                    <a:lnTo>
                      <a:pt x="30569" y="7923"/>
                    </a:lnTo>
                    <a:lnTo>
                      <a:pt x="30121" y="7251"/>
                    </a:lnTo>
                    <a:lnTo>
                      <a:pt x="29674" y="6625"/>
                    </a:lnTo>
                    <a:lnTo>
                      <a:pt x="29182" y="5998"/>
                    </a:lnTo>
                    <a:lnTo>
                      <a:pt x="28689" y="5371"/>
                    </a:lnTo>
                    <a:lnTo>
                      <a:pt x="28152" y="4834"/>
                    </a:lnTo>
                    <a:lnTo>
                      <a:pt x="27570" y="4252"/>
                    </a:lnTo>
                    <a:lnTo>
                      <a:pt x="26944" y="3760"/>
                    </a:lnTo>
                    <a:lnTo>
                      <a:pt x="26317" y="3268"/>
                    </a:lnTo>
                    <a:lnTo>
                      <a:pt x="25691" y="2820"/>
                    </a:lnTo>
                    <a:lnTo>
                      <a:pt x="25019" y="2373"/>
                    </a:lnTo>
                    <a:lnTo>
                      <a:pt x="24348" y="1970"/>
                    </a:lnTo>
                    <a:lnTo>
                      <a:pt x="23632" y="1612"/>
                    </a:lnTo>
                    <a:lnTo>
                      <a:pt x="22916" y="1299"/>
                    </a:lnTo>
                    <a:lnTo>
                      <a:pt x="22155" y="985"/>
                    </a:lnTo>
                    <a:lnTo>
                      <a:pt x="21394" y="717"/>
                    </a:lnTo>
                    <a:lnTo>
                      <a:pt x="20588" y="493"/>
                    </a:lnTo>
                    <a:lnTo>
                      <a:pt x="19783" y="314"/>
                    </a:lnTo>
                    <a:lnTo>
                      <a:pt x="18977" y="180"/>
                    </a:lnTo>
                    <a:lnTo>
                      <a:pt x="18171" y="90"/>
                    </a:lnTo>
                    <a:lnTo>
                      <a:pt x="17321" y="1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28575">
                <a:solidFill>
                  <a:srgbClr val="214F4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50019"/>
                  </a:buClr>
                  <a:buSzPts val="1900"/>
                  <a:buFont typeface="Calibri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50019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  <p:sp>
            <p:nvSpPr>
              <p:cNvPr id="1857" name="Google Shape;1857;p60"/>
              <p:cNvSpPr/>
              <p:nvPr/>
            </p:nvSpPr>
            <p:spPr>
              <a:xfrm>
                <a:off x="2962400" y="3099175"/>
                <a:ext cx="1691825" cy="897400"/>
              </a:xfrm>
              <a:custGeom>
                <a:rect b="b" l="l" r="r" t="t"/>
                <a:pathLst>
                  <a:path extrusionOk="0" h="35896" w="67673">
                    <a:moveTo>
                      <a:pt x="32315" y="0"/>
                    </a:moveTo>
                    <a:lnTo>
                      <a:pt x="30838" y="45"/>
                    </a:lnTo>
                    <a:lnTo>
                      <a:pt x="29361" y="135"/>
                    </a:lnTo>
                    <a:lnTo>
                      <a:pt x="27974" y="224"/>
                    </a:lnTo>
                    <a:lnTo>
                      <a:pt x="26586" y="358"/>
                    </a:lnTo>
                    <a:lnTo>
                      <a:pt x="25288" y="537"/>
                    </a:lnTo>
                    <a:lnTo>
                      <a:pt x="24035" y="717"/>
                    </a:lnTo>
                    <a:lnTo>
                      <a:pt x="22782" y="896"/>
                    </a:lnTo>
                    <a:lnTo>
                      <a:pt x="21618" y="1119"/>
                    </a:lnTo>
                    <a:lnTo>
                      <a:pt x="20455" y="1388"/>
                    </a:lnTo>
                    <a:lnTo>
                      <a:pt x="19381" y="1656"/>
                    </a:lnTo>
                    <a:lnTo>
                      <a:pt x="18306" y="1925"/>
                    </a:lnTo>
                    <a:lnTo>
                      <a:pt x="17277" y="2238"/>
                    </a:lnTo>
                    <a:lnTo>
                      <a:pt x="16292" y="2596"/>
                    </a:lnTo>
                    <a:lnTo>
                      <a:pt x="15352" y="2910"/>
                    </a:lnTo>
                    <a:lnTo>
                      <a:pt x="14457" y="3312"/>
                    </a:lnTo>
                    <a:lnTo>
                      <a:pt x="13562" y="3670"/>
                    </a:lnTo>
                    <a:lnTo>
                      <a:pt x="12757" y="4073"/>
                    </a:lnTo>
                    <a:lnTo>
                      <a:pt x="11951" y="4476"/>
                    </a:lnTo>
                    <a:lnTo>
                      <a:pt x="11190" y="4879"/>
                    </a:lnTo>
                    <a:lnTo>
                      <a:pt x="9758" y="5774"/>
                    </a:lnTo>
                    <a:lnTo>
                      <a:pt x="8460" y="6669"/>
                    </a:lnTo>
                    <a:lnTo>
                      <a:pt x="7252" y="7609"/>
                    </a:lnTo>
                    <a:lnTo>
                      <a:pt x="6177" y="8594"/>
                    </a:lnTo>
                    <a:lnTo>
                      <a:pt x="5237" y="9578"/>
                    </a:lnTo>
                    <a:lnTo>
                      <a:pt x="4387" y="10563"/>
                    </a:lnTo>
                    <a:lnTo>
                      <a:pt x="3626" y="11548"/>
                    </a:lnTo>
                    <a:lnTo>
                      <a:pt x="2955" y="12532"/>
                    </a:lnTo>
                    <a:lnTo>
                      <a:pt x="2373" y="13517"/>
                    </a:lnTo>
                    <a:lnTo>
                      <a:pt x="1881" y="14457"/>
                    </a:lnTo>
                    <a:lnTo>
                      <a:pt x="1478" y="15352"/>
                    </a:lnTo>
                    <a:lnTo>
                      <a:pt x="1120" y="16247"/>
                    </a:lnTo>
                    <a:lnTo>
                      <a:pt x="851" y="17097"/>
                    </a:lnTo>
                    <a:lnTo>
                      <a:pt x="583" y="17858"/>
                    </a:lnTo>
                    <a:lnTo>
                      <a:pt x="404" y="18574"/>
                    </a:lnTo>
                    <a:lnTo>
                      <a:pt x="270" y="19201"/>
                    </a:lnTo>
                    <a:lnTo>
                      <a:pt x="90" y="20230"/>
                    </a:lnTo>
                    <a:lnTo>
                      <a:pt x="46" y="20902"/>
                    </a:lnTo>
                    <a:lnTo>
                      <a:pt x="1" y="21170"/>
                    </a:lnTo>
                    <a:lnTo>
                      <a:pt x="583" y="21797"/>
                    </a:lnTo>
                    <a:lnTo>
                      <a:pt x="1254" y="22513"/>
                    </a:lnTo>
                    <a:lnTo>
                      <a:pt x="2239" y="23453"/>
                    </a:lnTo>
                    <a:lnTo>
                      <a:pt x="3447" y="24572"/>
                    </a:lnTo>
                    <a:lnTo>
                      <a:pt x="4924" y="25825"/>
                    </a:lnTo>
                    <a:lnTo>
                      <a:pt x="5775" y="26496"/>
                    </a:lnTo>
                    <a:lnTo>
                      <a:pt x="6670" y="27168"/>
                    </a:lnTo>
                    <a:lnTo>
                      <a:pt x="7654" y="27839"/>
                    </a:lnTo>
                    <a:lnTo>
                      <a:pt x="8684" y="28510"/>
                    </a:lnTo>
                    <a:lnTo>
                      <a:pt x="9803" y="29226"/>
                    </a:lnTo>
                    <a:lnTo>
                      <a:pt x="10966" y="29898"/>
                    </a:lnTo>
                    <a:lnTo>
                      <a:pt x="12175" y="30569"/>
                    </a:lnTo>
                    <a:lnTo>
                      <a:pt x="13473" y="31240"/>
                    </a:lnTo>
                    <a:lnTo>
                      <a:pt x="14815" y="31867"/>
                    </a:lnTo>
                    <a:lnTo>
                      <a:pt x="16248" y="32449"/>
                    </a:lnTo>
                    <a:lnTo>
                      <a:pt x="17725" y="33031"/>
                    </a:lnTo>
                    <a:lnTo>
                      <a:pt x="19246" y="33568"/>
                    </a:lnTo>
                    <a:lnTo>
                      <a:pt x="20813" y="34060"/>
                    </a:lnTo>
                    <a:lnTo>
                      <a:pt x="22469" y="34508"/>
                    </a:lnTo>
                    <a:lnTo>
                      <a:pt x="24214" y="34910"/>
                    </a:lnTo>
                    <a:lnTo>
                      <a:pt x="25960" y="35269"/>
                    </a:lnTo>
                    <a:lnTo>
                      <a:pt x="27795" y="35537"/>
                    </a:lnTo>
                    <a:lnTo>
                      <a:pt x="29675" y="35716"/>
                    </a:lnTo>
                    <a:lnTo>
                      <a:pt x="31644" y="35850"/>
                    </a:lnTo>
                    <a:lnTo>
                      <a:pt x="33658" y="35895"/>
                    </a:lnTo>
                    <a:lnTo>
                      <a:pt x="35672" y="35850"/>
                    </a:lnTo>
                    <a:lnTo>
                      <a:pt x="37596" y="35716"/>
                    </a:lnTo>
                    <a:lnTo>
                      <a:pt x="39521" y="35492"/>
                    </a:lnTo>
                    <a:lnTo>
                      <a:pt x="41356" y="35179"/>
                    </a:lnTo>
                    <a:lnTo>
                      <a:pt x="43101" y="34821"/>
                    </a:lnTo>
                    <a:lnTo>
                      <a:pt x="44847" y="34373"/>
                    </a:lnTo>
                    <a:lnTo>
                      <a:pt x="46503" y="33926"/>
                    </a:lnTo>
                    <a:lnTo>
                      <a:pt x="48114" y="33344"/>
                    </a:lnTo>
                    <a:lnTo>
                      <a:pt x="49681" y="32762"/>
                    </a:lnTo>
                    <a:lnTo>
                      <a:pt x="51158" y="32136"/>
                    </a:lnTo>
                    <a:lnTo>
                      <a:pt x="52590" y="31464"/>
                    </a:lnTo>
                    <a:lnTo>
                      <a:pt x="53933" y="30793"/>
                    </a:lnTo>
                    <a:lnTo>
                      <a:pt x="55230" y="30032"/>
                    </a:lnTo>
                    <a:lnTo>
                      <a:pt x="56484" y="29316"/>
                    </a:lnTo>
                    <a:lnTo>
                      <a:pt x="57692" y="28555"/>
                    </a:lnTo>
                    <a:lnTo>
                      <a:pt x="58766" y="27794"/>
                    </a:lnTo>
                    <a:lnTo>
                      <a:pt x="59840" y="27033"/>
                    </a:lnTo>
                    <a:lnTo>
                      <a:pt x="60825" y="26317"/>
                    </a:lnTo>
                    <a:lnTo>
                      <a:pt x="61765" y="25556"/>
                    </a:lnTo>
                    <a:lnTo>
                      <a:pt x="62615" y="24840"/>
                    </a:lnTo>
                    <a:lnTo>
                      <a:pt x="64137" y="23453"/>
                    </a:lnTo>
                    <a:lnTo>
                      <a:pt x="65390" y="22244"/>
                    </a:lnTo>
                    <a:lnTo>
                      <a:pt x="66375" y="21215"/>
                    </a:lnTo>
                    <a:lnTo>
                      <a:pt x="67091" y="20409"/>
                    </a:lnTo>
                    <a:lnTo>
                      <a:pt x="67673" y="19738"/>
                    </a:lnTo>
                    <a:lnTo>
                      <a:pt x="67628" y="19514"/>
                    </a:lnTo>
                    <a:lnTo>
                      <a:pt x="67583" y="18888"/>
                    </a:lnTo>
                    <a:lnTo>
                      <a:pt x="67404" y="17903"/>
                    </a:lnTo>
                    <a:lnTo>
                      <a:pt x="67225" y="17276"/>
                    </a:lnTo>
                    <a:lnTo>
                      <a:pt x="67046" y="16650"/>
                    </a:lnTo>
                    <a:lnTo>
                      <a:pt x="66822" y="15934"/>
                    </a:lnTo>
                    <a:lnTo>
                      <a:pt x="66509" y="15128"/>
                    </a:lnTo>
                    <a:lnTo>
                      <a:pt x="66151" y="14322"/>
                    </a:lnTo>
                    <a:lnTo>
                      <a:pt x="65703" y="13472"/>
                    </a:lnTo>
                    <a:lnTo>
                      <a:pt x="65211" y="12577"/>
                    </a:lnTo>
                    <a:lnTo>
                      <a:pt x="64629" y="11682"/>
                    </a:lnTo>
                    <a:lnTo>
                      <a:pt x="63958" y="10787"/>
                    </a:lnTo>
                    <a:lnTo>
                      <a:pt x="63197" y="9847"/>
                    </a:lnTo>
                    <a:lnTo>
                      <a:pt x="62347" y="8907"/>
                    </a:lnTo>
                    <a:lnTo>
                      <a:pt x="61407" y="8012"/>
                    </a:lnTo>
                    <a:lnTo>
                      <a:pt x="60333" y="7117"/>
                    </a:lnTo>
                    <a:lnTo>
                      <a:pt x="59169" y="6222"/>
                    </a:lnTo>
                    <a:lnTo>
                      <a:pt x="57826" y="5371"/>
                    </a:lnTo>
                    <a:lnTo>
                      <a:pt x="56394" y="4566"/>
                    </a:lnTo>
                    <a:lnTo>
                      <a:pt x="54872" y="3805"/>
                    </a:lnTo>
                    <a:lnTo>
                      <a:pt x="53172" y="3089"/>
                    </a:lnTo>
                    <a:lnTo>
                      <a:pt x="52232" y="2731"/>
                    </a:lnTo>
                    <a:lnTo>
                      <a:pt x="51292" y="2417"/>
                    </a:lnTo>
                    <a:lnTo>
                      <a:pt x="50307" y="2104"/>
                    </a:lnTo>
                    <a:lnTo>
                      <a:pt x="49323" y="1791"/>
                    </a:lnTo>
                    <a:lnTo>
                      <a:pt x="48248" y="1522"/>
                    </a:lnTo>
                    <a:lnTo>
                      <a:pt x="47174" y="1298"/>
                    </a:lnTo>
                    <a:lnTo>
                      <a:pt x="46011" y="1030"/>
                    </a:lnTo>
                    <a:lnTo>
                      <a:pt x="44847" y="851"/>
                    </a:lnTo>
                    <a:lnTo>
                      <a:pt x="43639" y="627"/>
                    </a:lnTo>
                    <a:lnTo>
                      <a:pt x="42385" y="493"/>
                    </a:lnTo>
                    <a:lnTo>
                      <a:pt x="41043" y="314"/>
                    </a:lnTo>
                    <a:lnTo>
                      <a:pt x="39700" y="224"/>
                    </a:lnTo>
                    <a:lnTo>
                      <a:pt x="38313" y="135"/>
                    </a:lnTo>
                    <a:lnTo>
                      <a:pt x="36880" y="45"/>
                    </a:lnTo>
                    <a:lnTo>
                      <a:pt x="35403" y="0"/>
                    </a:lnTo>
                    <a:close/>
                  </a:path>
                </a:pathLst>
              </a:custGeom>
              <a:solidFill>
                <a:srgbClr val="FFFFFF"/>
              </a:solidFill>
              <a:ln cap="rnd" cmpd="sng" w="28575">
                <a:solidFill>
                  <a:srgbClr val="214F4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50019"/>
                  </a:buClr>
                  <a:buSzPts val="1900"/>
                  <a:buFont typeface="Calibri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50019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  <p:sp>
            <p:nvSpPr>
              <p:cNvPr id="1858" name="Google Shape;1858;p60"/>
              <p:cNvSpPr/>
              <p:nvPr/>
            </p:nvSpPr>
            <p:spPr>
              <a:xfrm>
                <a:off x="4888050" y="348875"/>
                <a:ext cx="1469175" cy="1469175"/>
              </a:xfrm>
              <a:custGeom>
                <a:rect b="b" l="l" r="r" t="t"/>
                <a:pathLst>
                  <a:path extrusionOk="0" fill="none" h="58767" w="58767">
                    <a:moveTo>
                      <a:pt x="29406" y="1"/>
                    </a:moveTo>
                    <a:lnTo>
                      <a:pt x="29406" y="1"/>
                    </a:lnTo>
                    <a:lnTo>
                      <a:pt x="30928" y="1"/>
                    </a:lnTo>
                    <a:lnTo>
                      <a:pt x="32405" y="135"/>
                    </a:lnTo>
                    <a:lnTo>
                      <a:pt x="33882" y="314"/>
                    </a:lnTo>
                    <a:lnTo>
                      <a:pt x="35314" y="583"/>
                    </a:lnTo>
                    <a:lnTo>
                      <a:pt x="36746" y="896"/>
                    </a:lnTo>
                    <a:lnTo>
                      <a:pt x="38133" y="1299"/>
                    </a:lnTo>
                    <a:lnTo>
                      <a:pt x="39521" y="1746"/>
                    </a:lnTo>
                    <a:lnTo>
                      <a:pt x="40819" y="2283"/>
                    </a:lnTo>
                    <a:lnTo>
                      <a:pt x="42161" y="2865"/>
                    </a:lnTo>
                    <a:lnTo>
                      <a:pt x="43415" y="3537"/>
                    </a:lnTo>
                    <a:lnTo>
                      <a:pt x="44623" y="4253"/>
                    </a:lnTo>
                    <a:lnTo>
                      <a:pt x="45831" y="5014"/>
                    </a:lnTo>
                    <a:lnTo>
                      <a:pt x="46995" y="5819"/>
                    </a:lnTo>
                    <a:lnTo>
                      <a:pt x="48069" y="6714"/>
                    </a:lnTo>
                    <a:lnTo>
                      <a:pt x="49143" y="7610"/>
                    </a:lnTo>
                    <a:lnTo>
                      <a:pt x="50173" y="8594"/>
                    </a:lnTo>
                    <a:lnTo>
                      <a:pt x="51158" y="9624"/>
                    </a:lnTo>
                    <a:lnTo>
                      <a:pt x="52053" y="10698"/>
                    </a:lnTo>
                    <a:lnTo>
                      <a:pt x="52948" y="11772"/>
                    </a:lnTo>
                    <a:lnTo>
                      <a:pt x="53753" y="12936"/>
                    </a:lnTo>
                    <a:lnTo>
                      <a:pt x="54514" y="14144"/>
                    </a:lnTo>
                    <a:lnTo>
                      <a:pt x="55230" y="15352"/>
                    </a:lnTo>
                    <a:lnTo>
                      <a:pt x="55902" y="16606"/>
                    </a:lnTo>
                    <a:lnTo>
                      <a:pt x="56484" y="17948"/>
                    </a:lnTo>
                    <a:lnTo>
                      <a:pt x="57021" y="19246"/>
                    </a:lnTo>
                    <a:lnTo>
                      <a:pt x="57468" y="20634"/>
                    </a:lnTo>
                    <a:lnTo>
                      <a:pt x="57871" y="22021"/>
                    </a:lnTo>
                    <a:lnTo>
                      <a:pt x="58184" y="23453"/>
                    </a:lnTo>
                    <a:lnTo>
                      <a:pt x="58453" y="24886"/>
                    </a:lnTo>
                    <a:lnTo>
                      <a:pt x="58632" y="26362"/>
                    </a:lnTo>
                    <a:lnTo>
                      <a:pt x="58766" y="27839"/>
                    </a:lnTo>
                    <a:lnTo>
                      <a:pt x="58766" y="29361"/>
                    </a:lnTo>
                    <a:lnTo>
                      <a:pt x="58766" y="29361"/>
                    </a:lnTo>
                    <a:lnTo>
                      <a:pt x="58766" y="30883"/>
                    </a:lnTo>
                    <a:lnTo>
                      <a:pt x="58632" y="32360"/>
                    </a:lnTo>
                    <a:lnTo>
                      <a:pt x="58453" y="33837"/>
                    </a:lnTo>
                    <a:lnTo>
                      <a:pt x="58184" y="35269"/>
                    </a:lnTo>
                    <a:lnTo>
                      <a:pt x="57871" y="36701"/>
                    </a:lnTo>
                    <a:lnTo>
                      <a:pt x="57468" y="38089"/>
                    </a:lnTo>
                    <a:lnTo>
                      <a:pt x="57021" y="39476"/>
                    </a:lnTo>
                    <a:lnTo>
                      <a:pt x="56484" y="40819"/>
                    </a:lnTo>
                    <a:lnTo>
                      <a:pt x="55902" y="42117"/>
                    </a:lnTo>
                    <a:lnTo>
                      <a:pt x="55230" y="43370"/>
                    </a:lnTo>
                    <a:lnTo>
                      <a:pt x="54514" y="44578"/>
                    </a:lnTo>
                    <a:lnTo>
                      <a:pt x="53753" y="45787"/>
                    </a:lnTo>
                    <a:lnTo>
                      <a:pt x="52948" y="46950"/>
                    </a:lnTo>
                    <a:lnTo>
                      <a:pt x="52053" y="48069"/>
                    </a:lnTo>
                    <a:lnTo>
                      <a:pt x="51158" y="49099"/>
                    </a:lnTo>
                    <a:lnTo>
                      <a:pt x="50173" y="50128"/>
                    </a:lnTo>
                    <a:lnTo>
                      <a:pt x="49143" y="51113"/>
                    </a:lnTo>
                    <a:lnTo>
                      <a:pt x="48069" y="52053"/>
                    </a:lnTo>
                    <a:lnTo>
                      <a:pt x="46995" y="52903"/>
                    </a:lnTo>
                    <a:lnTo>
                      <a:pt x="45831" y="53709"/>
                    </a:lnTo>
                    <a:lnTo>
                      <a:pt x="44623" y="54514"/>
                    </a:lnTo>
                    <a:lnTo>
                      <a:pt x="43415" y="55186"/>
                    </a:lnTo>
                    <a:lnTo>
                      <a:pt x="42161" y="55857"/>
                    </a:lnTo>
                    <a:lnTo>
                      <a:pt x="40819" y="56439"/>
                    </a:lnTo>
                    <a:lnTo>
                      <a:pt x="39521" y="56976"/>
                    </a:lnTo>
                    <a:lnTo>
                      <a:pt x="38133" y="57424"/>
                    </a:lnTo>
                    <a:lnTo>
                      <a:pt x="36746" y="57826"/>
                    </a:lnTo>
                    <a:lnTo>
                      <a:pt x="35314" y="58140"/>
                    </a:lnTo>
                    <a:lnTo>
                      <a:pt x="33882" y="58408"/>
                    </a:lnTo>
                    <a:lnTo>
                      <a:pt x="32405" y="58587"/>
                    </a:lnTo>
                    <a:lnTo>
                      <a:pt x="30928" y="58721"/>
                    </a:lnTo>
                    <a:lnTo>
                      <a:pt x="29406" y="58766"/>
                    </a:lnTo>
                    <a:lnTo>
                      <a:pt x="29406" y="58766"/>
                    </a:lnTo>
                    <a:lnTo>
                      <a:pt x="27884" y="58721"/>
                    </a:lnTo>
                    <a:lnTo>
                      <a:pt x="26407" y="58587"/>
                    </a:lnTo>
                    <a:lnTo>
                      <a:pt x="24930" y="58408"/>
                    </a:lnTo>
                    <a:lnTo>
                      <a:pt x="23498" y="58140"/>
                    </a:lnTo>
                    <a:lnTo>
                      <a:pt x="22066" y="57826"/>
                    </a:lnTo>
                    <a:lnTo>
                      <a:pt x="20678" y="57424"/>
                    </a:lnTo>
                    <a:lnTo>
                      <a:pt x="19291" y="56976"/>
                    </a:lnTo>
                    <a:lnTo>
                      <a:pt x="17948" y="56439"/>
                    </a:lnTo>
                    <a:lnTo>
                      <a:pt x="16650" y="55857"/>
                    </a:lnTo>
                    <a:lnTo>
                      <a:pt x="15397" y="55186"/>
                    </a:lnTo>
                    <a:lnTo>
                      <a:pt x="14189" y="54514"/>
                    </a:lnTo>
                    <a:lnTo>
                      <a:pt x="12980" y="53709"/>
                    </a:lnTo>
                    <a:lnTo>
                      <a:pt x="11817" y="52903"/>
                    </a:lnTo>
                    <a:lnTo>
                      <a:pt x="10698" y="52053"/>
                    </a:lnTo>
                    <a:lnTo>
                      <a:pt x="9668" y="51113"/>
                    </a:lnTo>
                    <a:lnTo>
                      <a:pt x="8639" y="50128"/>
                    </a:lnTo>
                    <a:lnTo>
                      <a:pt x="7654" y="49099"/>
                    </a:lnTo>
                    <a:lnTo>
                      <a:pt x="6714" y="48069"/>
                    </a:lnTo>
                    <a:lnTo>
                      <a:pt x="5864" y="46950"/>
                    </a:lnTo>
                    <a:lnTo>
                      <a:pt x="5058" y="45787"/>
                    </a:lnTo>
                    <a:lnTo>
                      <a:pt x="4253" y="44578"/>
                    </a:lnTo>
                    <a:lnTo>
                      <a:pt x="3581" y="43370"/>
                    </a:lnTo>
                    <a:lnTo>
                      <a:pt x="2910" y="42117"/>
                    </a:lnTo>
                    <a:lnTo>
                      <a:pt x="2328" y="40819"/>
                    </a:lnTo>
                    <a:lnTo>
                      <a:pt x="1791" y="39476"/>
                    </a:lnTo>
                    <a:lnTo>
                      <a:pt x="1344" y="38089"/>
                    </a:lnTo>
                    <a:lnTo>
                      <a:pt x="941" y="36701"/>
                    </a:lnTo>
                    <a:lnTo>
                      <a:pt x="627" y="35269"/>
                    </a:lnTo>
                    <a:lnTo>
                      <a:pt x="359" y="33837"/>
                    </a:lnTo>
                    <a:lnTo>
                      <a:pt x="180" y="32360"/>
                    </a:lnTo>
                    <a:lnTo>
                      <a:pt x="46" y="30883"/>
                    </a:lnTo>
                    <a:lnTo>
                      <a:pt x="1" y="29361"/>
                    </a:lnTo>
                    <a:lnTo>
                      <a:pt x="1" y="29361"/>
                    </a:lnTo>
                    <a:lnTo>
                      <a:pt x="46" y="27839"/>
                    </a:lnTo>
                    <a:lnTo>
                      <a:pt x="180" y="26362"/>
                    </a:lnTo>
                    <a:lnTo>
                      <a:pt x="359" y="24886"/>
                    </a:lnTo>
                    <a:lnTo>
                      <a:pt x="627" y="23453"/>
                    </a:lnTo>
                    <a:lnTo>
                      <a:pt x="941" y="22021"/>
                    </a:lnTo>
                    <a:lnTo>
                      <a:pt x="1344" y="20634"/>
                    </a:lnTo>
                    <a:lnTo>
                      <a:pt x="1791" y="19246"/>
                    </a:lnTo>
                    <a:lnTo>
                      <a:pt x="2328" y="17948"/>
                    </a:lnTo>
                    <a:lnTo>
                      <a:pt x="2910" y="16606"/>
                    </a:lnTo>
                    <a:lnTo>
                      <a:pt x="3581" y="15352"/>
                    </a:lnTo>
                    <a:lnTo>
                      <a:pt x="4253" y="14144"/>
                    </a:lnTo>
                    <a:lnTo>
                      <a:pt x="5058" y="12936"/>
                    </a:lnTo>
                    <a:lnTo>
                      <a:pt x="5864" y="11772"/>
                    </a:lnTo>
                    <a:lnTo>
                      <a:pt x="6714" y="10698"/>
                    </a:lnTo>
                    <a:lnTo>
                      <a:pt x="7654" y="9624"/>
                    </a:lnTo>
                    <a:lnTo>
                      <a:pt x="8639" y="8594"/>
                    </a:lnTo>
                    <a:lnTo>
                      <a:pt x="9668" y="7610"/>
                    </a:lnTo>
                    <a:lnTo>
                      <a:pt x="10698" y="6714"/>
                    </a:lnTo>
                    <a:lnTo>
                      <a:pt x="11817" y="5819"/>
                    </a:lnTo>
                    <a:lnTo>
                      <a:pt x="12980" y="5014"/>
                    </a:lnTo>
                    <a:lnTo>
                      <a:pt x="14189" y="4253"/>
                    </a:lnTo>
                    <a:lnTo>
                      <a:pt x="15397" y="3537"/>
                    </a:lnTo>
                    <a:lnTo>
                      <a:pt x="16650" y="2865"/>
                    </a:lnTo>
                    <a:lnTo>
                      <a:pt x="17948" y="2283"/>
                    </a:lnTo>
                    <a:lnTo>
                      <a:pt x="19291" y="1746"/>
                    </a:lnTo>
                    <a:lnTo>
                      <a:pt x="20678" y="1299"/>
                    </a:lnTo>
                    <a:lnTo>
                      <a:pt x="22066" y="896"/>
                    </a:lnTo>
                    <a:lnTo>
                      <a:pt x="23498" y="583"/>
                    </a:lnTo>
                    <a:lnTo>
                      <a:pt x="24930" y="314"/>
                    </a:lnTo>
                    <a:lnTo>
                      <a:pt x="26407" y="135"/>
                    </a:lnTo>
                    <a:lnTo>
                      <a:pt x="27884" y="1"/>
                    </a:lnTo>
                    <a:lnTo>
                      <a:pt x="29406" y="1"/>
                    </a:lnTo>
                    <a:lnTo>
                      <a:pt x="29406" y="1"/>
                    </a:lnTo>
                    <a:close/>
                  </a:path>
                </a:pathLst>
              </a:custGeom>
              <a:noFill/>
              <a:ln cap="rnd" cmpd="sng" w="28575">
                <a:solidFill>
                  <a:srgbClr val="214F4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50019"/>
                  </a:buClr>
                  <a:buSzPts val="1900"/>
                  <a:buFont typeface="Calibri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50019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  <p:sp>
            <p:nvSpPr>
              <p:cNvPr id="1859" name="Google Shape;1859;p60"/>
              <p:cNvSpPr/>
              <p:nvPr/>
            </p:nvSpPr>
            <p:spPr>
              <a:xfrm>
                <a:off x="5368075" y="713650"/>
                <a:ext cx="529275" cy="528150"/>
              </a:xfrm>
              <a:custGeom>
                <a:rect b="b" l="l" r="r" t="t"/>
                <a:pathLst>
                  <a:path extrusionOk="0" fill="none" h="21126" w="21171">
                    <a:moveTo>
                      <a:pt x="10608" y="1"/>
                    </a:moveTo>
                    <a:lnTo>
                      <a:pt x="10608" y="1"/>
                    </a:lnTo>
                    <a:lnTo>
                      <a:pt x="11145" y="1"/>
                    </a:lnTo>
                    <a:lnTo>
                      <a:pt x="11682" y="45"/>
                    </a:lnTo>
                    <a:lnTo>
                      <a:pt x="12219" y="90"/>
                    </a:lnTo>
                    <a:lnTo>
                      <a:pt x="12711" y="180"/>
                    </a:lnTo>
                    <a:lnTo>
                      <a:pt x="13741" y="448"/>
                    </a:lnTo>
                    <a:lnTo>
                      <a:pt x="14725" y="806"/>
                    </a:lnTo>
                    <a:lnTo>
                      <a:pt x="15620" y="1254"/>
                    </a:lnTo>
                    <a:lnTo>
                      <a:pt x="16516" y="1791"/>
                    </a:lnTo>
                    <a:lnTo>
                      <a:pt x="17321" y="2417"/>
                    </a:lnTo>
                    <a:lnTo>
                      <a:pt x="18082" y="3089"/>
                    </a:lnTo>
                    <a:lnTo>
                      <a:pt x="18753" y="3850"/>
                    </a:lnTo>
                    <a:lnTo>
                      <a:pt x="19335" y="4655"/>
                    </a:lnTo>
                    <a:lnTo>
                      <a:pt x="19872" y="5506"/>
                    </a:lnTo>
                    <a:lnTo>
                      <a:pt x="20320" y="6445"/>
                    </a:lnTo>
                    <a:lnTo>
                      <a:pt x="20678" y="7430"/>
                    </a:lnTo>
                    <a:lnTo>
                      <a:pt x="20946" y="8415"/>
                    </a:lnTo>
                    <a:lnTo>
                      <a:pt x="21036" y="8952"/>
                    </a:lnTo>
                    <a:lnTo>
                      <a:pt x="21125" y="9489"/>
                    </a:lnTo>
                    <a:lnTo>
                      <a:pt x="21125" y="10026"/>
                    </a:lnTo>
                    <a:lnTo>
                      <a:pt x="21170" y="10563"/>
                    </a:lnTo>
                    <a:lnTo>
                      <a:pt x="21170" y="10563"/>
                    </a:lnTo>
                    <a:lnTo>
                      <a:pt x="21125" y="11100"/>
                    </a:lnTo>
                    <a:lnTo>
                      <a:pt x="21125" y="11637"/>
                    </a:lnTo>
                    <a:lnTo>
                      <a:pt x="21036" y="12174"/>
                    </a:lnTo>
                    <a:lnTo>
                      <a:pt x="20946" y="12667"/>
                    </a:lnTo>
                    <a:lnTo>
                      <a:pt x="20678" y="13696"/>
                    </a:lnTo>
                    <a:lnTo>
                      <a:pt x="20320" y="14681"/>
                    </a:lnTo>
                    <a:lnTo>
                      <a:pt x="19872" y="15576"/>
                    </a:lnTo>
                    <a:lnTo>
                      <a:pt x="19335" y="16471"/>
                    </a:lnTo>
                    <a:lnTo>
                      <a:pt x="18753" y="17277"/>
                    </a:lnTo>
                    <a:lnTo>
                      <a:pt x="18082" y="18037"/>
                    </a:lnTo>
                    <a:lnTo>
                      <a:pt x="17321" y="18709"/>
                    </a:lnTo>
                    <a:lnTo>
                      <a:pt x="16516" y="19335"/>
                    </a:lnTo>
                    <a:lnTo>
                      <a:pt x="15620" y="19828"/>
                    </a:lnTo>
                    <a:lnTo>
                      <a:pt x="14725" y="20275"/>
                    </a:lnTo>
                    <a:lnTo>
                      <a:pt x="13741" y="20633"/>
                    </a:lnTo>
                    <a:lnTo>
                      <a:pt x="12711" y="20902"/>
                    </a:lnTo>
                    <a:lnTo>
                      <a:pt x="12219" y="20991"/>
                    </a:lnTo>
                    <a:lnTo>
                      <a:pt x="11682" y="21081"/>
                    </a:lnTo>
                    <a:lnTo>
                      <a:pt x="11145" y="21126"/>
                    </a:lnTo>
                    <a:lnTo>
                      <a:pt x="10608" y="21126"/>
                    </a:lnTo>
                    <a:lnTo>
                      <a:pt x="10608" y="21126"/>
                    </a:lnTo>
                    <a:lnTo>
                      <a:pt x="10026" y="21126"/>
                    </a:lnTo>
                    <a:lnTo>
                      <a:pt x="9489" y="21081"/>
                    </a:lnTo>
                    <a:lnTo>
                      <a:pt x="8996" y="20991"/>
                    </a:lnTo>
                    <a:lnTo>
                      <a:pt x="8459" y="20902"/>
                    </a:lnTo>
                    <a:lnTo>
                      <a:pt x="7430" y="20633"/>
                    </a:lnTo>
                    <a:lnTo>
                      <a:pt x="6490" y="20275"/>
                    </a:lnTo>
                    <a:lnTo>
                      <a:pt x="5550" y="19828"/>
                    </a:lnTo>
                    <a:lnTo>
                      <a:pt x="4700" y="19335"/>
                    </a:lnTo>
                    <a:lnTo>
                      <a:pt x="3849" y="18709"/>
                    </a:lnTo>
                    <a:lnTo>
                      <a:pt x="3133" y="18037"/>
                    </a:lnTo>
                    <a:lnTo>
                      <a:pt x="2417" y="17277"/>
                    </a:lnTo>
                    <a:lnTo>
                      <a:pt x="1835" y="16471"/>
                    </a:lnTo>
                    <a:lnTo>
                      <a:pt x="1298" y="15576"/>
                    </a:lnTo>
                    <a:lnTo>
                      <a:pt x="851" y="14681"/>
                    </a:lnTo>
                    <a:lnTo>
                      <a:pt x="493" y="13696"/>
                    </a:lnTo>
                    <a:lnTo>
                      <a:pt x="224" y="12667"/>
                    </a:lnTo>
                    <a:lnTo>
                      <a:pt x="135" y="12174"/>
                    </a:lnTo>
                    <a:lnTo>
                      <a:pt x="90" y="11637"/>
                    </a:lnTo>
                    <a:lnTo>
                      <a:pt x="45" y="11100"/>
                    </a:lnTo>
                    <a:lnTo>
                      <a:pt x="0" y="10563"/>
                    </a:lnTo>
                    <a:lnTo>
                      <a:pt x="0" y="10563"/>
                    </a:lnTo>
                    <a:lnTo>
                      <a:pt x="45" y="10026"/>
                    </a:lnTo>
                    <a:lnTo>
                      <a:pt x="90" y="9489"/>
                    </a:lnTo>
                    <a:lnTo>
                      <a:pt x="135" y="8952"/>
                    </a:lnTo>
                    <a:lnTo>
                      <a:pt x="224" y="8415"/>
                    </a:lnTo>
                    <a:lnTo>
                      <a:pt x="493" y="7430"/>
                    </a:lnTo>
                    <a:lnTo>
                      <a:pt x="851" y="6445"/>
                    </a:lnTo>
                    <a:lnTo>
                      <a:pt x="1298" y="5506"/>
                    </a:lnTo>
                    <a:lnTo>
                      <a:pt x="1835" y="4655"/>
                    </a:lnTo>
                    <a:lnTo>
                      <a:pt x="2417" y="3850"/>
                    </a:lnTo>
                    <a:lnTo>
                      <a:pt x="3133" y="3089"/>
                    </a:lnTo>
                    <a:lnTo>
                      <a:pt x="3849" y="2417"/>
                    </a:lnTo>
                    <a:lnTo>
                      <a:pt x="4700" y="1791"/>
                    </a:lnTo>
                    <a:lnTo>
                      <a:pt x="5550" y="1254"/>
                    </a:lnTo>
                    <a:lnTo>
                      <a:pt x="6490" y="806"/>
                    </a:lnTo>
                    <a:lnTo>
                      <a:pt x="7430" y="448"/>
                    </a:lnTo>
                    <a:lnTo>
                      <a:pt x="8459" y="180"/>
                    </a:lnTo>
                    <a:lnTo>
                      <a:pt x="8996" y="90"/>
                    </a:lnTo>
                    <a:lnTo>
                      <a:pt x="9489" y="45"/>
                    </a:lnTo>
                    <a:lnTo>
                      <a:pt x="10026" y="1"/>
                    </a:lnTo>
                    <a:lnTo>
                      <a:pt x="10608" y="1"/>
                    </a:lnTo>
                    <a:lnTo>
                      <a:pt x="10608" y="1"/>
                    </a:lnTo>
                    <a:close/>
                  </a:path>
                </a:pathLst>
              </a:custGeom>
              <a:noFill/>
              <a:ln cap="rnd" cmpd="sng" w="28575">
                <a:solidFill>
                  <a:srgbClr val="214F4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50019"/>
                  </a:buClr>
                  <a:buSzPts val="1900"/>
                  <a:buFont typeface="Calibri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50019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  <p:sp>
            <p:nvSpPr>
              <p:cNvPr id="1860" name="Google Shape;1860;p60"/>
              <p:cNvSpPr/>
              <p:nvPr/>
            </p:nvSpPr>
            <p:spPr>
              <a:xfrm>
                <a:off x="5083875" y="1241775"/>
                <a:ext cx="548275" cy="339050"/>
              </a:xfrm>
              <a:custGeom>
                <a:rect b="b" l="l" r="r" t="t"/>
                <a:pathLst>
                  <a:path extrusionOk="0" fill="none" h="13562" w="21931">
                    <a:moveTo>
                      <a:pt x="0" y="13562"/>
                    </a:moveTo>
                    <a:lnTo>
                      <a:pt x="0" y="13562"/>
                    </a:lnTo>
                    <a:lnTo>
                      <a:pt x="45" y="12980"/>
                    </a:lnTo>
                    <a:lnTo>
                      <a:pt x="179" y="12309"/>
                    </a:lnTo>
                    <a:lnTo>
                      <a:pt x="403" y="11414"/>
                    </a:lnTo>
                    <a:lnTo>
                      <a:pt x="761" y="10339"/>
                    </a:lnTo>
                    <a:lnTo>
                      <a:pt x="1030" y="9758"/>
                    </a:lnTo>
                    <a:lnTo>
                      <a:pt x="1298" y="9176"/>
                    </a:lnTo>
                    <a:lnTo>
                      <a:pt x="1656" y="8549"/>
                    </a:lnTo>
                    <a:lnTo>
                      <a:pt x="2014" y="7922"/>
                    </a:lnTo>
                    <a:lnTo>
                      <a:pt x="2462" y="7296"/>
                    </a:lnTo>
                    <a:lnTo>
                      <a:pt x="2954" y="6625"/>
                    </a:lnTo>
                    <a:lnTo>
                      <a:pt x="3536" y="5998"/>
                    </a:lnTo>
                    <a:lnTo>
                      <a:pt x="4163" y="5371"/>
                    </a:lnTo>
                    <a:lnTo>
                      <a:pt x="4834" y="4745"/>
                    </a:lnTo>
                    <a:lnTo>
                      <a:pt x="5640" y="4118"/>
                    </a:lnTo>
                    <a:lnTo>
                      <a:pt x="6490" y="3536"/>
                    </a:lnTo>
                    <a:lnTo>
                      <a:pt x="7385" y="2955"/>
                    </a:lnTo>
                    <a:lnTo>
                      <a:pt x="8414" y="2462"/>
                    </a:lnTo>
                    <a:lnTo>
                      <a:pt x="9533" y="1970"/>
                    </a:lnTo>
                    <a:lnTo>
                      <a:pt x="10697" y="1522"/>
                    </a:lnTo>
                    <a:lnTo>
                      <a:pt x="11995" y="1120"/>
                    </a:lnTo>
                    <a:lnTo>
                      <a:pt x="13382" y="761"/>
                    </a:lnTo>
                    <a:lnTo>
                      <a:pt x="14859" y="448"/>
                    </a:lnTo>
                    <a:lnTo>
                      <a:pt x="16471" y="224"/>
                    </a:lnTo>
                    <a:lnTo>
                      <a:pt x="18171" y="90"/>
                    </a:lnTo>
                    <a:lnTo>
                      <a:pt x="20006" y="1"/>
                    </a:lnTo>
                    <a:lnTo>
                      <a:pt x="21931" y="1"/>
                    </a:lnTo>
                  </a:path>
                </a:pathLst>
              </a:custGeom>
              <a:noFill/>
              <a:ln cap="rnd" cmpd="sng" w="28575">
                <a:solidFill>
                  <a:srgbClr val="214F4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50019"/>
                  </a:buClr>
                  <a:buSzPts val="1900"/>
                  <a:buFont typeface="Calibri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50019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  <p:sp>
            <p:nvSpPr>
              <p:cNvPr id="1861" name="Google Shape;1861;p60"/>
              <p:cNvSpPr/>
              <p:nvPr/>
            </p:nvSpPr>
            <p:spPr>
              <a:xfrm>
                <a:off x="5622075" y="1241775"/>
                <a:ext cx="546050" cy="316675"/>
              </a:xfrm>
              <a:custGeom>
                <a:rect b="b" l="l" r="r" t="t"/>
                <a:pathLst>
                  <a:path extrusionOk="0" fill="none" h="12667" w="21842">
                    <a:moveTo>
                      <a:pt x="21841" y="12667"/>
                    </a:moveTo>
                    <a:lnTo>
                      <a:pt x="21841" y="12667"/>
                    </a:lnTo>
                    <a:lnTo>
                      <a:pt x="21797" y="12085"/>
                    </a:lnTo>
                    <a:lnTo>
                      <a:pt x="21662" y="11458"/>
                    </a:lnTo>
                    <a:lnTo>
                      <a:pt x="21438" y="10608"/>
                    </a:lnTo>
                    <a:lnTo>
                      <a:pt x="21080" y="9623"/>
                    </a:lnTo>
                    <a:lnTo>
                      <a:pt x="20857" y="9086"/>
                    </a:lnTo>
                    <a:lnTo>
                      <a:pt x="20588" y="8549"/>
                    </a:lnTo>
                    <a:lnTo>
                      <a:pt x="20230" y="7967"/>
                    </a:lnTo>
                    <a:lnTo>
                      <a:pt x="19872" y="7385"/>
                    </a:lnTo>
                    <a:lnTo>
                      <a:pt x="19424" y="6804"/>
                    </a:lnTo>
                    <a:lnTo>
                      <a:pt x="18932" y="6177"/>
                    </a:lnTo>
                    <a:lnTo>
                      <a:pt x="18395" y="5595"/>
                    </a:lnTo>
                    <a:lnTo>
                      <a:pt x="17768" y="4969"/>
                    </a:lnTo>
                    <a:lnTo>
                      <a:pt x="17052" y="4387"/>
                    </a:lnTo>
                    <a:lnTo>
                      <a:pt x="16291" y="3850"/>
                    </a:lnTo>
                    <a:lnTo>
                      <a:pt x="15441" y="3268"/>
                    </a:lnTo>
                    <a:lnTo>
                      <a:pt x="14546" y="2775"/>
                    </a:lnTo>
                    <a:lnTo>
                      <a:pt x="13517" y="2283"/>
                    </a:lnTo>
                    <a:lnTo>
                      <a:pt x="12442" y="1836"/>
                    </a:lnTo>
                    <a:lnTo>
                      <a:pt x="11234" y="1388"/>
                    </a:lnTo>
                    <a:lnTo>
                      <a:pt x="9936" y="1030"/>
                    </a:lnTo>
                    <a:lnTo>
                      <a:pt x="8549" y="717"/>
                    </a:lnTo>
                    <a:lnTo>
                      <a:pt x="7072" y="448"/>
                    </a:lnTo>
                    <a:lnTo>
                      <a:pt x="5505" y="224"/>
                    </a:lnTo>
                    <a:lnTo>
                      <a:pt x="3760" y="90"/>
                    </a:lnTo>
                    <a:lnTo>
                      <a:pt x="1969" y="1"/>
                    </a:lnTo>
                    <a:lnTo>
                      <a:pt x="0" y="1"/>
                    </a:lnTo>
                  </a:path>
                </a:pathLst>
              </a:custGeom>
              <a:noFill/>
              <a:ln cap="rnd" cmpd="sng" w="28575">
                <a:solidFill>
                  <a:srgbClr val="214F4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50019"/>
                  </a:buClr>
                  <a:buSzPts val="1900"/>
                  <a:buFont typeface="Calibri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50019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  <p:sp>
            <p:nvSpPr>
              <p:cNvPr id="1862" name="Google Shape;1862;p60"/>
              <p:cNvSpPr/>
              <p:nvPr/>
            </p:nvSpPr>
            <p:spPr>
              <a:xfrm>
                <a:off x="1261675" y="348875"/>
                <a:ext cx="1469150" cy="1469175"/>
              </a:xfrm>
              <a:custGeom>
                <a:rect b="b" l="l" r="r" t="t"/>
                <a:pathLst>
                  <a:path extrusionOk="0" fill="none" h="58767" w="58766">
                    <a:moveTo>
                      <a:pt x="29405" y="1"/>
                    </a:moveTo>
                    <a:lnTo>
                      <a:pt x="29405" y="1"/>
                    </a:lnTo>
                    <a:lnTo>
                      <a:pt x="30927" y="1"/>
                    </a:lnTo>
                    <a:lnTo>
                      <a:pt x="32404" y="135"/>
                    </a:lnTo>
                    <a:lnTo>
                      <a:pt x="33881" y="314"/>
                    </a:lnTo>
                    <a:lnTo>
                      <a:pt x="35313" y="583"/>
                    </a:lnTo>
                    <a:lnTo>
                      <a:pt x="36745" y="896"/>
                    </a:lnTo>
                    <a:lnTo>
                      <a:pt x="38133" y="1299"/>
                    </a:lnTo>
                    <a:lnTo>
                      <a:pt x="39520" y="1746"/>
                    </a:lnTo>
                    <a:lnTo>
                      <a:pt x="40818" y="2283"/>
                    </a:lnTo>
                    <a:lnTo>
                      <a:pt x="42161" y="2865"/>
                    </a:lnTo>
                    <a:lnTo>
                      <a:pt x="43414" y="3537"/>
                    </a:lnTo>
                    <a:lnTo>
                      <a:pt x="44622" y="4253"/>
                    </a:lnTo>
                    <a:lnTo>
                      <a:pt x="45831" y="5014"/>
                    </a:lnTo>
                    <a:lnTo>
                      <a:pt x="46994" y="5819"/>
                    </a:lnTo>
                    <a:lnTo>
                      <a:pt x="48069" y="6714"/>
                    </a:lnTo>
                    <a:lnTo>
                      <a:pt x="49143" y="7610"/>
                    </a:lnTo>
                    <a:lnTo>
                      <a:pt x="50172" y="8594"/>
                    </a:lnTo>
                    <a:lnTo>
                      <a:pt x="51157" y="9624"/>
                    </a:lnTo>
                    <a:lnTo>
                      <a:pt x="52052" y="10698"/>
                    </a:lnTo>
                    <a:lnTo>
                      <a:pt x="52947" y="11772"/>
                    </a:lnTo>
                    <a:lnTo>
                      <a:pt x="53753" y="12936"/>
                    </a:lnTo>
                    <a:lnTo>
                      <a:pt x="54514" y="14144"/>
                    </a:lnTo>
                    <a:lnTo>
                      <a:pt x="55230" y="15352"/>
                    </a:lnTo>
                    <a:lnTo>
                      <a:pt x="55901" y="16606"/>
                    </a:lnTo>
                    <a:lnTo>
                      <a:pt x="56483" y="17948"/>
                    </a:lnTo>
                    <a:lnTo>
                      <a:pt x="57020" y="19246"/>
                    </a:lnTo>
                    <a:lnTo>
                      <a:pt x="57467" y="20634"/>
                    </a:lnTo>
                    <a:lnTo>
                      <a:pt x="57870" y="22021"/>
                    </a:lnTo>
                    <a:lnTo>
                      <a:pt x="58184" y="23453"/>
                    </a:lnTo>
                    <a:lnTo>
                      <a:pt x="58452" y="24886"/>
                    </a:lnTo>
                    <a:lnTo>
                      <a:pt x="58631" y="26362"/>
                    </a:lnTo>
                    <a:lnTo>
                      <a:pt x="58765" y="27839"/>
                    </a:lnTo>
                    <a:lnTo>
                      <a:pt x="58765" y="29361"/>
                    </a:lnTo>
                    <a:lnTo>
                      <a:pt x="58765" y="29361"/>
                    </a:lnTo>
                    <a:lnTo>
                      <a:pt x="58765" y="30883"/>
                    </a:lnTo>
                    <a:lnTo>
                      <a:pt x="58631" y="32360"/>
                    </a:lnTo>
                    <a:lnTo>
                      <a:pt x="58452" y="33837"/>
                    </a:lnTo>
                    <a:lnTo>
                      <a:pt x="58184" y="35269"/>
                    </a:lnTo>
                    <a:lnTo>
                      <a:pt x="57870" y="36701"/>
                    </a:lnTo>
                    <a:lnTo>
                      <a:pt x="57467" y="38089"/>
                    </a:lnTo>
                    <a:lnTo>
                      <a:pt x="57020" y="39476"/>
                    </a:lnTo>
                    <a:lnTo>
                      <a:pt x="56483" y="40819"/>
                    </a:lnTo>
                    <a:lnTo>
                      <a:pt x="55901" y="42117"/>
                    </a:lnTo>
                    <a:lnTo>
                      <a:pt x="55230" y="43370"/>
                    </a:lnTo>
                    <a:lnTo>
                      <a:pt x="54514" y="44578"/>
                    </a:lnTo>
                    <a:lnTo>
                      <a:pt x="53753" y="45787"/>
                    </a:lnTo>
                    <a:lnTo>
                      <a:pt x="52947" y="46950"/>
                    </a:lnTo>
                    <a:lnTo>
                      <a:pt x="52052" y="48069"/>
                    </a:lnTo>
                    <a:lnTo>
                      <a:pt x="51157" y="49099"/>
                    </a:lnTo>
                    <a:lnTo>
                      <a:pt x="50172" y="50128"/>
                    </a:lnTo>
                    <a:lnTo>
                      <a:pt x="49143" y="51113"/>
                    </a:lnTo>
                    <a:lnTo>
                      <a:pt x="48069" y="52053"/>
                    </a:lnTo>
                    <a:lnTo>
                      <a:pt x="46994" y="52903"/>
                    </a:lnTo>
                    <a:lnTo>
                      <a:pt x="45831" y="53709"/>
                    </a:lnTo>
                    <a:lnTo>
                      <a:pt x="44622" y="54514"/>
                    </a:lnTo>
                    <a:lnTo>
                      <a:pt x="43414" y="55186"/>
                    </a:lnTo>
                    <a:lnTo>
                      <a:pt x="42161" y="55857"/>
                    </a:lnTo>
                    <a:lnTo>
                      <a:pt x="40818" y="56439"/>
                    </a:lnTo>
                    <a:lnTo>
                      <a:pt x="39520" y="56976"/>
                    </a:lnTo>
                    <a:lnTo>
                      <a:pt x="38133" y="57424"/>
                    </a:lnTo>
                    <a:lnTo>
                      <a:pt x="36745" y="57826"/>
                    </a:lnTo>
                    <a:lnTo>
                      <a:pt x="35313" y="58140"/>
                    </a:lnTo>
                    <a:lnTo>
                      <a:pt x="33881" y="58408"/>
                    </a:lnTo>
                    <a:lnTo>
                      <a:pt x="32404" y="58587"/>
                    </a:lnTo>
                    <a:lnTo>
                      <a:pt x="30927" y="58721"/>
                    </a:lnTo>
                    <a:lnTo>
                      <a:pt x="29405" y="58766"/>
                    </a:lnTo>
                    <a:lnTo>
                      <a:pt x="29405" y="58766"/>
                    </a:lnTo>
                    <a:lnTo>
                      <a:pt x="27883" y="58721"/>
                    </a:lnTo>
                    <a:lnTo>
                      <a:pt x="26406" y="58587"/>
                    </a:lnTo>
                    <a:lnTo>
                      <a:pt x="24929" y="58408"/>
                    </a:lnTo>
                    <a:lnTo>
                      <a:pt x="23497" y="58140"/>
                    </a:lnTo>
                    <a:lnTo>
                      <a:pt x="22065" y="57826"/>
                    </a:lnTo>
                    <a:lnTo>
                      <a:pt x="20678" y="57424"/>
                    </a:lnTo>
                    <a:lnTo>
                      <a:pt x="19290" y="56976"/>
                    </a:lnTo>
                    <a:lnTo>
                      <a:pt x="17947" y="56439"/>
                    </a:lnTo>
                    <a:lnTo>
                      <a:pt x="16650" y="55857"/>
                    </a:lnTo>
                    <a:lnTo>
                      <a:pt x="15396" y="55186"/>
                    </a:lnTo>
                    <a:lnTo>
                      <a:pt x="14188" y="54514"/>
                    </a:lnTo>
                    <a:lnTo>
                      <a:pt x="12980" y="53709"/>
                    </a:lnTo>
                    <a:lnTo>
                      <a:pt x="11816" y="52903"/>
                    </a:lnTo>
                    <a:lnTo>
                      <a:pt x="10697" y="52053"/>
                    </a:lnTo>
                    <a:lnTo>
                      <a:pt x="9668" y="51113"/>
                    </a:lnTo>
                    <a:lnTo>
                      <a:pt x="8638" y="50128"/>
                    </a:lnTo>
                    <a:lnTo>
                      <a:pt x="7653" y="49099"/>
                    </a:lnTo>
                    <a:lnTo>
                      <a:pt x="6714" y="48069"/>
                    </a:lnTo>
                    <a:lnTo>
                      <a:pt x="5863" y="46950"/>
                    </a:lnTo>
                    <a:lnTo>
                      <a:pt x="5058" y="45787"/>
                    </a:lnTo>
                    <a:lnTo>
                      <a:pt x="4252" y="44578"/>
                    </a:lnTo>
                    <a:lnTo>
                      <a:pt x="3581" y="43370"/>
                    </a:lnTo>
                    <a:lnTo>
                      <a:pt x="2909" y="42117"/>
                    </a:lnTo>
                    <a:lnTo>
                      <a:pt x="2327" y="40819"/>
                    </a:lnTo>
                    <a:lnTo>
                      <a:pt x="1790" y="39476"/>
                    </a:lnTo>
                    <a:lnTo>
                      <a:pt x="1343" y="38089"/>
                    </a:lnTo>
                    <a:lnTo>
                      <a:pt x="940" y="36701"/>
                    </a:lnTo>
                    <a:lnTo>
                      <a:pt x="627" y="35269"/>
                    </a:lnTo>
                    <a:lnTo>
                      <a:pt x="358" y="33837"/>
                    </a:lnTo>
                    <a:lnTo>
                      <a:pt x="179" y="32360"/>
                    </a:lnTo>
                    <a:lnTo>
                      <a:pt x="45" y="30883"/>
                    </a:lnTo>
                    <a:lnTo>
                      <a:pt x="0" y="29361"/>
                    </a:lnTo>
                    <a:lnTo>
                      <a:pt x="0" y="29361"/>
                    </a:lnTo>
                    <a:lnTo>
                      <a:pt x="45" y="27839"/>
                    </a:lnTo>
                    <a:lnTo>
                      <a:pt x="179" y="26362"/>
                    </a:lnTo>
                    <a:lnTo>
                      <a:pt x="358" y="24886"/>
                    </a:lnTo>
                    <a:lnTo>
                      <a:pt x="627" y="23453"/>
                    </a:lnTo>
                    <a:lnTo>
                      <a:pt x="940" y="22021"/>
                    </a:lnTo>
                    <a:lnTo>
                      <a:pt x="1343" y="20634"/>
                    </a:lnTo>
                    <a:lnTo>
                      <a:pt x="1790" y="19246"/>
                    </a:lnTo>
                    <a:lnTo>
                      <a:pt x="2327" y="17948"/>
                    </a:lnTo>
                    <a:lnTo>
                      <a:pt x="2909" y="16606"/>
                    </a:lnTo>
                    <a:lnTo>
                      <a:pt x="3581" y="15352"/>
                    </a:lnTo>
                    <a:lnTo>
                      <a:pt x="4252" y="14144"/>
                    </a:lnTo>
                    <a:lnTo>
                      <a:pt x="5058" y="12936"/>
                    </a:lnTo>
                    <a:lnTo>
                      <a:pt x="5863" y="11772"/>
                    </a:lnTo>
                    <a:lnTo>
                      <a:pt x="6714" y="10698"/>
                    </a:lnTo>
                    <a:lnTo>
                      <a:pt x="7653" y="9624"/>
                    </a:lnTo>
                    <a:lnTo>
                      <a:pt x="8638" y="8594"/>
                    </a:lnTo>
                    <a:lnTo>
                      <a:pt x="9668" y="7610"/>
                    </a:lnTo>
                    <a:lnTo>
                      <a:pt x="10697" y="6714"/>
                    </a:lnTo>
                    <a:lnTo>
                      <a:pt x="11816" y="5819"/>
                    </a:lnTo>
                    <a:lnTo>
                      <a:pt x="12980" y="5014"/>
                    </a:lnTo>
                    <a:lnTo>
                      <a:pt x="14188" y="4253"/>
                    </a:lnTo>
                    <a:lnTo>
                      <a:pt x="15396" y="3537"/>
                    </a:lnTo>
                    <a:lnTo>
                      <a:pt x="16650" y="2865"/>
                    </a:lnTo>
                    <a:lnTo>
                      <a:pt x="17947" y="2283"/>
                    </a:lnTo>
                    <a:lnTo>
                      <a:pt x="19290" y="1746"/>
                    </a:lnTo>
                    <a:lnTo>
                      <a:pt x="20678" y="1299"/>
                    </a:lnTo>
                    <a:lnTo>
                      <a:pt x="22065" y="896"/>
                    </a:lnTo>
                    <a:lnTo>
                      <a:pt x="23497" y="583"/>
                    </a:lnTo>
                    <a:lnTo>
                      <a:pt x="24929" y="314"/>
                    </a:lnTo>
                    <a:lnTo>
                      <a:pt x="26406" y="135"/>
                    </a:lnTo>
                    <a:lnTo>
                      <a:pt x="27883" y="1"/>
                    </a:lnTo>
                    <a:lnTo>
                      <a:pt x="29405" y="1"/>
                    </a:lnTo>
                    <a:lnTo>
                      <a:pt x="29405" y="1"/>
                    </a:lnTo>
                    <a:close/>
                  </a:path>
                </a:pathLst>
              </a:custGeom>
              <a:noFill/>
              <a:ln cap="rnd" cmpd="sng" w="28575">
                <a:solidFill>
                  <a:srgbClr val="214F4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50019"/>
                  </a:buClr>
                  <a:buSzPts val="1900"/>
                  <a:buFont typeface="Calibri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50019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  <p:sp>
            <p:nvSpPr>
              <p:cNvPr id="1863" name="Google Shape;1863;p60"/>
              <p:cNvSpPr/>
              <p:nvPr/>
            </p:nvSpPr>
            <p:spPr>
              <a:xfrm>
                <a:off x="1741675" y="713650"/>
                <a:ext cx="529275" cy="528150"/>
              </a:xfrm>
              <a:custGeom>
                <a:rect b="b" l="l" r="r" t="t"/>
                <a:pathLst>
                  <a:path extrusionOk="0" fill="none" h="21126" w="21171">
                    <a:moveTo>
                      <a:pt x="10608" y="1"/>
                    </a:moveTo>
                    <a:lnTo>
                      <a:pt x="10608" y="1"/>
                    </a:lnTo>
                    <a:lnTo>
                      <a:pt x="11145" y="1"/>
                    </a:lnTo>
                    <a:lnTo>
                      <a:pt x="11682" y="45"/>
                    </a:lnTo>
                    <a:lnTo>
                      <a:pt x="12219" y="90"/>
                    </a:lnTo>
                    <a:lnTo>
                      <a:pt x="12712" y="180"/>
                    </a:lnTo>
                    <a:lnTo>
                      <a:pt x="13741" y="448"/>
                    </a:lnTo>
                    <a:lnTo>
                      <a:pt x="14726" y="806"/>
                    </a:lnTo>
                    <a:lnTo>
                      <a:pt x="15621" y="1254"/>
                    </a:lnTo>
                    <a:lnTo>
                      <a:pt x="16516" y="1791"/>
                    </a:lnTo>
                    <a:lnTo>
                      <a:pt x="17321" y="2417"/>
                    </a:lnTo>
                    <a:lnTo>
                      <a:pt x="18082" y="3089"/>
                    </a:lnTo>
                    <a:lnTo>
                      <a:pt x="18754" y="3850"/>
                    </a:lnTo>
                    <a:lnTo>
                      <a:pt x="19335" y="4655"/>
                    </a:lnTo>
                    <a:lnTo>
                      <a:pt x="19873" y="5506"/>
                    </a:lnTo>
                    <a:lnTo>
                      <a:pt x="20320" y="6445"/>
                    </a:lnTo>
                    <a:lnTo>
                      <a:pt x="20678" y="7430"/>
                    </a:lnTo>
                    <a:lnTo>
                      <a:pt x="20947" y="8415"/>
                    </a:lnTo>
                    <a:lnTo>
                      <a:pt x="21036" y="8952"/>
                    </a:lnTo>
                    <a:lnTo>
                      <a:pt x="21126" y="9489"/>
                    </a:lnTo>
                    <a:lnTo>
                      <a:pt x="21126" y="10026"/>
                    </a:lnTo>
                    <a:lnTo>
                      <a:pt x="21170" y="10563"/>
                    </a:lnTo>
                    <a:lnTo>
                      <a:pt x="21170" y="10563"/>
                    </a:lnTo>
                    <a:lnTo>
                      <a:pt x="21126" y="11100"/>
                    </a:lnTo>
                    <a:lnTo>
                      <a:pt x="21126" y="11637"/>
                    </a:lnTo>
                    <a:lnTo>
                      <a:pt x="21036" y="12174"/>
                    </a:lnTo>
                    <a:lnTo>
                      <a:pt x="20947" y="12667"/>
                    </a:lnTo>
                    <a:lnTo>
                      <a:pt x="20678" y="13696"/>
                    </a:lnTo>
                    <a:lnTo>
                      <a:pt x="20320" y="14681"/>
                    </a:lnTo>
                    <a:lnTo>
                      <a:pt x="19873" y="15576"/>
                    </a:lnTo>
                    <a:lnTo>
                      <a:pt x="19335" y="16471"/>
                    </a:lnTo>
                    <a:lnTo>
                      <a:pt x="18754" y="17277"/>
                    </a:lnTo>
                    <a:lnTo>
                      <a:pt x="18082" y="18037"/>
                    </a:lnTo>
                    <a:lnTo>
                      <a:pt x="17321" y="18709"/>
                    </a:lnTo>
                    <a:lnTo>
                      <a:pt x="16516" y="19335"/>
                    </a:lnTo>
                    <a:lnTo>
                      <a:pt x="15621" y="19828"/>
                    </a:lnTo>
                    <a:lnTo>
                      <a:pt x="14726" y="20275"/>
                    </a:lnTo>
                    <a:lnTo>
                      <a:pt x="13741" y="20633"/>
                    </a:lnTo>
                    <a:lnTo>
                      <a:pt x="12712" y="20902"/>
                    </a:lnTo>
                    <a:lnTo>
                      <a:pt x="12219" y="20991"/>
                    </a:lnTo>
                    <a:lnTo>
                      <a:pt x="11682" y="21081"/>
                    </a:lnTo>
                    <a:lnTo>
                      <a:pt x="11145" y="21126"/>
                    </a:lnTo>
                    <a:lnTo>
                      <a:pt x="10608" y="21126"/>
                    </a:lnTo>
                    <a:lnTo>
                      <a:pt x="10608" y="21126"/>
                    </a:lnTo>
                    <a:lnTo>
                      <a:pt x="10026" y="21126"/>
                    </a:lnTo>
                    <a:lnTo>
                      <a:pt x="9489" y="21081"/>
                    </a:lnTo>
                    <a:lnTo>
                      <a:pt x="8997" y="20991"/>
                    </a:lnTo>
                    <a:lnTo>
                      <a:pt x="8460" y="20902"/>
                    </a:lnTo>
                    <a:lnTo>
                      <a:pt x="7430" y="20633"/>
                    </a:lnTo>
                    <a:lnTo>
                      <a:pt x="6490" y="20275"/>
                    </a:lnTo>
                    <a:lnTo>
                      <a:pt x="5550" y="19828"/>
                    </a:lnTo>
                    <a:lnTo>
                      <a:pt x="4700" y="19335"/>
                    </a:lnTo>
                    <a:lnTo>
                      <a:pt x="3850" y="18709"/>
                    </a:lnTo>
                    <a:lnTo>
                      <a:pt x="3134" y="18037"/>
                    </a:lnTo>
                    <a:lnTo>
                      <a:pt x="2418" y="17277"/>
                    </a:lnTo>
                    <a:lnTo>
                      <a:pt x="1836" y="16471"/>
                    </a:lnTo>
                    <a:lnTo>
                      <a:pt x="1299" y="15576"/>
                    </a:lnTo>
                    <a:lnTo>
                      <a:pt x="851" y="14681"/>
                    </a:lnTo>
                    <a:lnTo>
                      <a:pt x="493" y="13696"/>
                    </a:lnTo>
                    <a:lnTo>
                      <a:pt x="224" y="12667"/>
                    </a:lnTo>
                    <a:lnTo>
                      <a:pt x="135" y="12174"/>
                    </a:lnTo>
                    <a:lnTo>
                      <a:pt x="90" y="11637"/>
                    </a:lnTo>
                    <a:lnTo>
                      <a:pt x="45" y="11100"/>
                    </a:lnTo>
                    <a:lnTo>
                      <a:pt x="1" y="10563"/>
                    </a:lnTo>
                    <a:lnTo>
                      <a:pt x="1" y="10563"/>
                    </a:lnTo>
                    <a:lnTo>
                      <a:pt x="45" y="10026"/>
                    </a:lnTo>
                    <a:lnTo>
                      <a:pt x="90" y="9489"/>
                    </a:lnTo>
                    <a:lnTo>
                      <a:pt x="135" y="8952"/>
                    </a:lnTo>
                    <a:lnTo>
                      <a:pt x="224" y="8415"/>
                    </a:lnTo>
                    <a:lnTo>
                      <a:pt x="493" y="7430"/>
                    </a:lnTo>
                    <a:lnTo>
                      <a:pt x="851" y="6445"/>
                    </a:lnTo>
                    <a:lnTo>
                      <a:pt x="1299" y="5506"/>
                    </a:lnTo>
                    <a:lnTo>
                      <a:pt x="1836" y="4655"/>
                    </a:lnTo>
                    <a:lnTo>
                      <a:pt x="2418" y="3850"/>
                    </a:lnTo>
                    <a:lnTo>
                      <a:pt x="3134" y="3089"/>
                    </a:lnTo>
                    <a:lnTo>
                      <a:pt x="3850" y="2417"/>
                    </a:lnTo>
                    <a:lnTo>
                      <a:pt x="4700" y="1791"/>
                    </a:lnTo>
                    <a:lnTo>
                      <a:pt x="5550" y="1254"/>
                    </a:lnTo>
                    <a:lnTo>
                      <a:pt x="6490" y="806"/>
                    </a:lnTo>
                    <a:lnTo>
                      <a:pt x="7430" y="448"/>
                    </a:lnTo>
                    <a:lnTo>
                      <a:pt x="8460" y="180"/>
                    </a:lnTo>
                    <a:lnTo>
                      <a:pt x="8997" y="90"/>
                    </a:lnTo>
                    <a:lnTo>
                      <a:pt x="9489" y="45"/>
                    </a:lnTo>
                    <a:lnTo>
                      <a:pt x="10026" y="1"/>
                    </a:lnTo>
                    <a:lnTo>
                      <a:pt x="10608" y="1"/>
                    </a:lnTo>
                    <a:lnTo>
                      <a:pt x="10608" y="1"/>
                    </a:lnTo>
                    <a:close/>
                  </a:path>
                </a:pathLst>
              </a:custGeom>
              <a:noFill/>
              <a:ln cap="rnd" cmpd="sng" w="28575">
                <a:solidFill>
                  <a:srgbClr val="214F4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50019"/>
                  </a:buClr>
                  <a:buSzPts val="1900"/>
                  <a:buFont typeface="Calibri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50019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  <p:sp>
            <p:nvSpPr>
              <p:cNvPr id="1864" name="Google Shape;1864;p60"/>
              <p:cNvSpPr/>
              <p:nvPr/>
            </p:nvSpPr>
            <p:spPr>
              <a:xfrm>
                <a:off x="1457475" y="1241775"/>
                <a:ext cx="548300" cy="339050"/>
              </a:xfrm>
              <a:custGeom>
                <a:rect b="b" l="l" r="r" t="t"/>
                <a:pathLst>
                  <a:path extrusionOk="0" fill="none" h="13562" w="21932">
                    <a:moveTo>
                      <a:pt x="1" y="13562"/>
                    </a:moveTo>
                    <a:lnTo>
                      <a:pt x="1" y="13562"/>
                    </a:lnTo>
                    <a:lnTo>
                      <a:pt x="45" y="12980"/>
                    </a:lnTo>
                    <a:lnTo>
                      <a:pt x="180" y="12309"/>
                    </a:lnTo>
                    <a:lnTo>
                      <a:pt x="403" y="11414"/>
                    </a:lnTo>
                    <a:lnTo>
                      <a:pt x="761" y="10339"/>
                    </a:lnTo>
                    <a:lnTo>
                      <a:pt x="1030" y="9758"/>
                    </a:lnTo>
                    <a:lnTo>
                      <a:pt x="1298" y="9176"/>
                    </a:lnTo>
                    <a:lnTo>
                      <a:pt x="1657" y="8549"/>
                    </a:lnTo>
                    <a:lnTo>
                      <a:pt x="2015" y="7922"/>
                    </a:lnTo>
                    <a:lnTo>
                      <a:pt x="2462" y="7296"/>
                    </a:lnTo>
                    <a:lnTo>
                      <a:pt x="2954" y="6625"/>
                    </a:lnTo>
                    <a:lnTo>
                      <a:pt x="3536" y="5998"/>
                    </a:lnTo>
                    <a:lnTo>
                      <a:pt x="4163" y="5371"/>
                    </a:lnTo>
                    <a:lnTo>
                      <a:pt x="4834" y="4745"/>
                    </a:lnTo>
                    <a:lnTo>
                      <a:pt x="5640" y="4118"/>
                    </a:lnTo>
                    <a:lnTo>
                      <a:pt x="6490" y="3536"/>
                    </a:lnTo>
                    <a:lnTo>
                      <a:pt x="7385" y="2955"/>
                    </a:lnTo>
                    <a:lnTo>
                      <a:pt x="8415" y="2462"/>
                    </a:lnTo>
                    <a:lnTo>
                      <a:pt x="9534" y="1970"/>
                    </a:lnTo>
                    <a:lnTo>
                      <a:pt x="10697" y="1522"/>
                    </a:lnTo>
                    <a:lnTo>
                      <a:pt x="11995" y="1120"/>
                    </a:lnTo>
                    <a:lnTo>
                      <a:pt x="13383" y="761"/>
                    </a:lnTo>
                    <a:lnTo>
                      <a:pt x="14860" y="448"/>
                    </a:lnTo>
                    <a:lnTo>
                      <a:pt x="16471" y="224"/>
                    </a:lnTo>
                    <a:lnTo>
                      <a:pt x="18172" y="90"/>
                    </a:lnTo>
                    <a:lnTo>
                      <a:pt x="20007" y="1"/>
                    </a:lnTo>
                    <a:lnTo>
                      <a:pt x="21931" y="1"/>
                    </a:lnTo>
                  </a:path>
                </a:pathLst>
              </a:custGeom>
              <a:noFill/>
              <a:ln cap="rnd" cmpd="sng" w="28575">
                <a:solidFill>
                  <a:srgbClr val="214F4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50019"/>
                  </a:buClr>
                  <a:buSzPts val="1900"/>
                  <a:buFont typeface="Calibri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50019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  <p:sp>
            <p:nvSpPr>
              <p:cNvPr id="1865" name="Google Shape;1865;p60"/>
              <p:cNvSpPr/>
              <p:nvPr/>
            </p:nvSpPr>
            <p:spPr>
              <a:xfrm>
                <a:off x="1995675" y="1241775"/>
                <a:ext cx="546050" cy="316675"/>
              </a:xfrm>
              <a:custGeom>
                <a:rect b="b" l="l" r="r" t="t"/>
                <a:pathLst>
                  <a:path extrusionOk="0" fill="none" h="12667" w="21842">
                    <a:moveTo>
                      <a:pt x="21842" y="12667"/>
                    </a:moveTo>
                    <a:lnTo>
                      <a:pt x="21842" y="12667"/>
                    </a:lnTo>
                    <a:lnTo>
                      <a:pt x="21797" y="12085"/>
                    </a:lnTo>
                    <a:lnTo>
                      <a:pt x="21663" y="11458"/>
                    </a:lnTo>
                    <a:lnTo>
                      <a:pt x="21439" y="10608"/>
                    </a:lnTo>
                    <a:lnTo>
                      <a:pt x="21081" y="9623"/>
                    </a:lnTo>
                    <a:lnTo>
                      <a:pt x="20857" y="9086"/>
                    </a:lnTo>
                    <a:lnTo>
                      <a:pt x="20588" y="8549"/>
                    </a:lnTo>
                    <a:lnTo>
                      <a:pt x="20230" y="7967"/>
                    </a:lnTo>
                    <a:lnTo>
                      <a:pt x="19872" y="7385"/>
                    </a:lnTo>
                    <a:lnTo>
                      <a:pt x="19425" y="6804"/>
                    </a:lnTo>
                    <a:lnTo>
                      <a:pt x="18932" y="6177"/>
                    </a:lnTo>
                    <a:lnTo>
                      <a:pt x="18395" y="5595"/>
                    </a:lnTo>
                    <a:lnTo>
                      <a:pt x="17769" y="4969"/>
                    </a:lnTo>
                    <a:lnTo>
                      <a:pt x="17053" y="4387"/>
                    </a:lnTo>
                    <a:lnTo>
                      <a:pt x="16292" y="3850"/>
                    </a:lnTo>
                    <a:lnTo>
                      <a:pt x="15441" y="3268"/>
                    </a:lnTo>
                    <a:lnTo>
                      <a:pt x="14546" y="2775"/>
                    </a:lnTo>
                    <a:lnTo>
                      <a:pt x="13517" y="2283"/>
                    </a:lnTo>
                    <a:lnTo>
                      <a:pt x="12443" y="1836"/>
                    </a:lnTo>
                    <a:lnTo>
                      <a:pt x="11234" y="1388"/>
                    </a:lnTo>
                    <a:lnTo>
                      <a:pt x="9936" y="1030"/>
                    </a:lnTo>
                    <a:lnTo>
                      <a:pt x="8549" y="717"/>
                    </a:lnTo>
                    <a:lnTo>
                      <a:pt x="7072" y="448"/>
                    </a:lnTo>
                    <a:lnTo>
                      <a:pt x="5505" y="224"/>
                    </a:lnTo>
                    <a:lnTo>
                      <a:pt x="3760" y="90"/>
                    </a:lnTo>
                    <a:lnTo>
                      <a:pt x="1970" y="1"/>
                    </a:lnTo>
                    <a:lnTo>
                      <a:pt x="0" y="1"/>
                    </a:lnTo>
                  </a:path>
                </a:pathLst>
              </a:custGeom>
              <a:noFill/>
              <a:ln cap="rnd" cmpd="sng" w="28575">
                <a:solidFill>
                  <a:srgbClr val="214F4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50019"/>
                  </a:buClr>
                  <a:buSzPts val="1900"/>
                  <a:buFont typeface="Calibri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50019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  <p:sp>
            <p:nvSpPr>
              <p:cNvPr id="1866" name="Google Shape;1866;p60"/>
              <p:cNvSpPr/>
              <p:nvPr/>
            </p:nvSpPr>
            <p:spPr>
              <a:xfrm>
                <a:off x="4888050" y="3896950"/>
                <a:ext cx="1469175" cy="1469175"/>
              </a:xfrm>
              <a:custGeom>
                <a:rect b="b" l="l" r="r" t="t"/>
                <a:pathLst>
                  <a:path extrusionOk="0" fill="none" h="58767" w="58767">
                    <a:moveTo>
                      <a:pt x="29406" y="1"/>
                    </a:moveTo>
                    <a:lnTo>
                      <a:pt x="29406" y="1"/>
                    </a:lnTo>
                    <a:lnTo>
                      <a:pt x="30928" y="46"/>
                    </a:lnTo>
                    <a:lnTo>
                      <a:pt x="32405" y="135"/>
                    </a:lnTo>
                    <a:lnTo>
                      <a:pt x="33882" y="359"/>
                    </a:lnTo>
                    <a:lnTo>
                      <a:pt x="35314" y="583"/>
                    </a:lnTo>
                    <a:lnTo>
                      <a:pt x="36746" y="941"/>
                    </a:lnTo>
                    <a:lnTo>
                      <a:pt x="38133" y="1344"/>
                    </a:lnTo>
                    <a:lnTo>
                      <a:pt x="39521" y="1791"/>
                    </a:lnTo>
                    <a:lnTo>
                      <a:pt x="40819" y="2328"/>
                    </a:lnTo>
                    <a:lnTo>
                      <a:pt x="42161" y="2910"/>
                    </a:lnTo>
                    <a:lnTo>
                      <a:pt x="43415" y="3537"/>
                    </a:lnTo>
                    <a:lnTo>
                      <a:pt x="44623" y="4253"/>
                    </a:lnTo>
                    <a:lnTo>
                      <a:pt x="45831" y="5014"/>
                    </a:lnTo>
                    <a:lnTo>
                      <a:pt x="46995" y="5819"/>
                    </a:lnTo>
                    <a:lnTo>
                      <a:pt x="48069" y="6714"/>
                    </a:lnTo>
                    <a:lnTo>
                      <a:pt x="49143" y="7654"/>
                    </a:lnTo>
                    <a:lnTo>
                      <a:pt x="50173" y="8594"/>
                    </a:lnTo>
                    <a:lnTo>
                      <a:pt x="51158" y="9623"/>
                    </a:lnTo>
                    <a:lnTo>
                      <a:pt x="52053" y="10698"/>
                    </a:lnTo>
                    <a:lnTo>
                      <a:pt x="52948" y="11817"/>
                    </a:lnTo>
                    <a:lnTo>
                      <a:pt x="53753" y="12980"/>
                    </a:lnTo>
                    <a:lnTo>
                      <a:pt x="54514" y="14144"/>
                    </a:lnTo>
                    <a:lnTo>
                      <a:pt x="55230" y="15397"/>
                    </a:lnTo>
                    <a:lnTo>
                      <a:pt x="55902" y="16650"/>
                    </a:lnTo>
                    <a:lnTo>
                      <a:pt x="56484" y="17948"/>
                    </a:lnTo>
                    <a:lnTo>
                      <a:pt x="57021" y="19291"/>
                    </a:lnTo>
                    <a:lnTo>
                      <a:pt x="57468" y="20634"/>
                    </a:lnTo>
                    <a:lnTo>
                      <a:pt x="57871" y="22021"/>
                    </a:lnTo>
                    <a:lnTo>
                      <a:pt x="58184" y="23453"/>
                    </a:lnTo>
                    <a:lnTo>
                      <a:pt x="58453" y="24930"/>
                    </a:lnTo>
                    <a:lnTo>
                      <a:pt x="58632" y="26362"/>
                    </a:lnTo>
                    <a:lnTo>
                      <a:pt x="58766" y="27884"/>
                    </a:lnTo>
                    <a:lnTo>
                      <a:pt x="58766" y="29406"/>
                    </a:lnTo>
                    <a:lnTo>
                      <a:pt x="58766" y="29406"/>
                    </a:lnTo>
                    <a:lnTo>
                      <a:pt x="58766" y="30883"/>
                    </a:lnTo>
                    <a:lnTo>
                      <a:pt x="58632" y="32405"/>
                    </a:lnTo>
                    <a:lnTo>
                      <a:pt x="58453" y="33881"/>
                    </a:lnTo>
                    <a:lnTo>
                      <a:pt x="58184" y="35314"/>
                    </a:lnTo>
                    <a:lnTo>
                      <a:pt x="57871" y="36746"/>
                    </a:lnTo>
                    <a:lnTo>
                      <a:pt x="57468" y="38133"/>
                    </a:lnTo>
                    <a:lnTo>
                      <a:pt x="57021" y="39476"/>
                    </a:lnTo>
                    <a:lnTo>
                      <a:pt x="56484" y="40819"/>
                    </a:lnTo>
                    <a:lnTo>
                      <a:pt x="55902" y="42117"/>
                    </a:lnTo>
                    <a:lnTo>
                      <a:pt x="55230" y="43370"/>
                    </a:lnTo>
                    <a:lnTo>
                      <a:pt x="54514" y="44623"/>
                    </a:lnTo>
                    <a:lnTo>
                      <a:pt x="53753" y="45831"/>
                    </a:lnTo>
                    <a:lnTo>
                      <a:pt x="52948" y="46950"/>
                    </a:lnTo>
                    <a:lnTo>
                      <a:pt x="52053" y="48069"/>
                    </a:lnTo>
                    <a:lnTo>
                      <a:pt x="51158" y="49143"/>
                    </a:lnTo>
                    <a:lnTo>
                      <a:pt x="50173" y="50173"/>
                    </a:lnTo>
                    <a:lnTo>
                      <a:pt x="49143" y="51113"/>
                    </a:lnTo>
                    <a:lnTo>
                      <a:pt x="48069" y="52053"/>
                    </a:lnTo>
                    <a:lnTo>
                      <a:pt x="46995" y="52948"/>
                    </a:lnTo>
                    <a:lnTo>
                      <a:pt x="45831" y="53753"/>
                    </a:lnTo>
                    <a:lnTo>
                      <a:pt x="44623" y="54514"/>
                    </a:lnTo>
                    <a:lnTo>
                      <a:pt x="43415" y="55230"/>
                    </a:lnTo>
                    <a:lnTo>
                      <a:pt x="42161" y="55857"/>
                    </a:lnTo>
                    <a:lnTo>
                      <a:pt x="40819" y="56439"/>
                    </a:lnTo>
                    <a:lnTo>
                      <a:pt x="39521" y="56976"/>
                    </a:lnTo>
                    <a:lnTo>
                      <a:pt x="38133" y="57423"/>
                    </a:lnTo>
                    <a:lnTo>
                      <a:pt x="36746" y="57826"/>
                    </a:lnTo>
                    <a:lnTo>
                      <a:pt x="35314" y="58184"/>
                    </a:lnTo>
                    <a:lnTo>
                      <a:pt x="33882" y="58408"/>
                    </a:lnTo>
                    <a:lnTo>
                      <a:pt x="32405" y="58632"/>
                    </a:lnTo>
                    <a:lnTo>
                      <a:pt x="30928" y="58721"/>
                    </a:lnTo>
                    <a:lnTo>
                      <a:pt x="29406" y="58766"/>
                    </a:lnTo>
                    <a:lnTo>
                      <a:pt x="29406" y="58766"/>
                    </a:lnTo>
                    <a:lnTo>
                      <a:pt x="27884" y="58721"/>
                    </a:lnTo>
                    <a:lnTo>
                      <a:pt x="26407" y="58632"/>
                    </a:lnTo>
                    <a:lnTo>
                      <a:pt x="24930" y="58408"/>
                    </a:lnTo>
                    <a:lnTo>
                      <a:pt x="23498" y="58184"/>
                    </a:lnTo>
                    <a:lnTo>
                      <a:pt x="22066" y="57826"/>
                    </a:lnTo>
                    <a:lnTo>
                      <a:pt x="20678" y="57423"/>
                    </a:lnTo>
                    <a:lnTo>
                      <a:pt x="19291" y="56976"/>
                    </a:lnTo>
                    <a:lnTo>
                      <a:pt x="17948" y="56439"/>
                    </a:lnTo>
                    <a:lnTo>
                      <a:pt x="16650" y="55857"/>
                    </a:lnTo>
                    <a:lnTo>
                      <a:pt x="15397" y="55230"/>
                    </a:lnTo>
                    <a:lnTo>
                      <a:pt x="14189" y="54514"/>
                    </a:lnTo>
                    <a:lnTo>
                      <a:pt x="12980" y="53753"/>
                    </a:lnTo>
                    <a:lnTo>
                      <a:pt x="11817" y="52948"/>
                    </a:lnTo>
                    <a:lnTo>
                      <a:pt x="10698" y="52053"/>
                    </a:lnTo>
                    <a:lnTo>
                      <a:pt x="9668" y="51113"/>
                    </a:lnTo>
                    <a:lnTo>
                      <a:pt x="8639" y="50173"/>
                    </a:lnTo>
                    <a:lnTo>
                      <a:pt x="7654" y="49143"/>
                    </a:lnTo>
                    <a:lnTo>
                      <a:pt x="6714" y="48069"/>
                    </a:lnTo>
                    <a:lnTo>
                      <a:pt x="5864" y="46950"/>
                    </a:lnTo>
                    <a:lnTo>
                      <a:pt x="5058" y="45831"/>
                    </a:lnTo>
                    <a:lnTo>
                      <a:pt x="4253" y="44623"/>
                    </a:lnTo>
                    <a:lnTo>
                      <a:pt x="3581" y="43370"/>
                    </a:lnTo>
                    <a:lnTo>
                      <a:pt x="2910" y="42117"/>
                    </a:lnTo>
                    <a:lnTo>
                      <a:pt x="2328" y="40819"/>
                    </a:lnTo>
                    <a:lnTo>
                      <a:pt x="1791" y="39476"/>
                    </a:lnTo>
                    <a:lnTo>
                      <a:pt x="1344" y="38133"/>
                    </a:lnTo>
                    <a:lnTo>
                      <a:pt x="941" y="36746"/>
                    </a:lnTo>
                    <a:lnTo>
                      <a:pt x="627" y="35314"/>
                    </a:lnTo>
                    <a:lnTo>
                      <a:pt x="359" y="33881"/>
                    </a:lnTo>
                    <a:lnTo>
                      <a:pt x="180" y="32405"/>
                    </a:lnTo>
                    <a:lnTo>
                      <a:pt x="46" y="30883"/>
                    </a:lnTo>
                    <a:lnTo>
                      <a:pt x="1" y="29406"/>
                    </a:lnTo>
                    <a:lnTo>
                      <a:pt x="1" y="29406"/>
                    </a:lnTo>
                    <a:lnTo>
                      <a:pt x="46" y="27884"/>
                    </a:lnTo>
                    <a:lnTo>
                      <a:pt x="180" y="26362"/>
                    </a:lnTo>
                    <a:lnTo>
                      <a:pt x="359" y="24930"/>
                    </a:lnTo>
                    <a:lnTo>
                      <a:pt x="627" y="23453"/>
                    </a:lnTo>
                    <a:lnTo>
                      <a:pt x="941" y="22021"/>
                    </a:lnTo>
                    <a:lnTo>
                      <a:pt x="1344" y="20634"/>
                    </a:lnTo>
                    <a:lnTo>
                      <a:pt x="1791" y="19291"/>
                    </a:lnTo>
                    <a:lnTo>
                      <a:pt x="2328" y="17948"/>
                    </a:lnTo>
                    <a:lnTo>
                      <a:pt x="2910" y="16650"/>
                    </a:lnTo>
                    <a:lnTo>
                      <a:pt x="3581" y="15397"/>
                    </a:lnTo>
                    <a:lnTo>
                      <a:pt x="4253" y="14144"/>
                    </a:lnTo>
                    <a:lnTo>
                      <a:pt x="5058" y="12980"/>
                    </a:lnTo>
                    <a:lnTo>
                      <a:pt x="5864" y="11817"/>
                    </a:lnTo>
                    <a:lnTo>
                      <a:pt x="6714" y="10698"/>
                    </a:lnTo>
                    <a:lnTo>
                      <a:pt x="7654" y="9623"/>
                    </a:lnTo>
                    <a:lnTo>
                      <a:pt x="8639" y="8594"/>
                    </a:lnTo>
                    <a:lnTo>
                      <a:pt x="9668" y="7654"/>
                    </a:lnTo>
                    <a:lnTo>
                      <a:pt x="10698" y="6714"/>
                    </a:lnTo>
                    <a:lnTo>
                      <a:pt x="11817" y="5819"/>
                    </a:lnTo>
                    <a:lnTo>
                      <a:pt x="12980" y="5014"/>
                    </a:lnTo>
                    <a:lnTo>
                      <a:pt x="14189" y="4253"/>
                    </a:lnTo>
                    <a:lnTo>
                      <a:pt x="15397" y="3537"/>
                    </a:lnTo>
                    <a:lnTo>
                      <a:pt x="16650" y="2910"/>
                    </a:lnTo>
                    <a:lnTo>
                      <a:pt x="17948" y="2328"/>
                    </a:lnTo>
                    <a:lnTo>
                      <a:pt x="19291" y="1791"/>
                    </a:lnTo>
                    <a:lnTo>
                      <a:pt x="20678" y="1344"/>
                    </a:lnTo>
                    <a:lnTo>
                      <a:pt x="22066" y="941"/>
                    </a:lnTo>
                    <a:lnTo>
                      <a:pt x="23498" y="583"/>
                    </a:lnTo>
                    <a:lnTo>
                      <a:pt x="24930" y="359"/>
                    </a:lnTo>
                    <a:lnTo>
                      <a:pt x="26407" y="135"/>
                    </a:lnTo>
                    <a:lnTo>
                      <a:pt x="27884" y="46"/>
                    </a:lnTo>
                    <a:lnTo>
                      <a:pt x="29406" y="1"/>
                    </a:lnTo>
                    <a:lnTo>
                      <a:pt x="29406" y="1"/>
                    </a:lnTo>
                    <a:close/>
                  </a:path>
                </a:pathLst>
              </a:custGeom>
              <a:noFill/>
              <a:ln cap="rnd" cmpd="sng" w="28575">
                <a:solidFill>
                  <a:srgbClr val="214F4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50019"/>
                  </a:buClr>
                  <a:buSzPts val="1900"/>
                  <a:buFont typeface="Calibri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50019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  <p:sp>
            <p:nvSpPr>
              <p:cNvPr id="1867" name="Google Shape;1867;p60"/>
              <p:cNvSpPr/>
              <p:nvPr/>
            </p:nvSpPr>
            <p:spPr>
              <a:xfrm>
                <a:off x="5368075" y="4261725"/>
                <a:ext cx="529275" cy="529275"/>
              </a:xfrm>
              <a:custGeom>
                <a:rect b="b" l="l" r="r" t="t"/>
                <a:pathLst>
                  <a:path extrusionOk="0" fill="none" h="21171" w="21171">
                    <a:moveTo>
                      <a:pt x="10608" y="0"/>
                    </a:moveTo>
                    <a:lnTo>
                      <a:pt x="10608" y="0"/>
                    </a:lnTo>
                    <a:lnTo>
                      <a:pt x="11145" y="45"/>
                    </a:lnTo>
                    <a:lnTo>
                      <a:pt x="11682" y="90"/>
                    </a:lnTo>
                    <a:lnTo>
                      <a:pt x="12219" y="135"/>
                    </a:lnTo>
                    <a:lnTo>
                      <a:pt x="12711" y="224"/>
                    </a:lnTo>
                    <a:lnTo>
                      <a:pt x="13741" y="493"/>
                    </a:lnTo>
                    <a:lnTo>
                      <a:pt x="14725" y="851"/>
                    </a:lnTo>
                    <a:lnTo>
                      <a:pt x="15620" y="1298"/>
                    </a:lnTo>
                    <a:lnTo>
                      <a:pt x="16516" y="1835"/>
                    </a:lnTo>
                    <a:lnTo>
                      <a:pt x="17321" y="2417"/>
                    </a:lnTo>
                    <a:lnTo>
                      <a:pt x="18082" y="3089"/>
                    </a:lnTo>
                    <a:lnTo>
                      <a:pt x="18753" y="3849"/>
                    </a:lnTo>
                    <a:lnTo>
                      <a:pt x="19335" y="4655"/>
                    </a:lnTo>
                    <a:lnTo>
                      <a:pt x="19872" y="5550"/>
                    </a:lnTo>
                    <a:lnTo>
                      <a:pt x="20320" y="6490"/>
                    </a:lnTo>
                    <a:lnTo>
                      <a:pt x="20678" y="7430"/>
                    </a:lnTo>
                    <a:lnTo>
                      <a:pt x="20946" y="8459"/>
                    </a:lnTo>
                    <a:lnTo>
                      <a:pt x="21036" y="8996"/>
                    </a:lnTo>
                    <a:lnTo>
                      <a:pt x="21125" y="9489"/>
                    </a:lnTo>
                    <a:lnTo>
                      <a:pt x="21125" y="10026"/>
                    </a:lnTo>
                    <a:lnTo>
                      <a:pt x="21170" y="10563"/>
                    </a:lnTo>
                    <a:lnTo>
                      <a:pt x="21170" y="10563"/>
                    </a:lnTo>
                    <a:lnTo>
                      <a:pt x="21125" y="11145"/>
                    </a:lnTo>
                    <a:lnTo>
                      <a:pt x="21125" y="11682"/>
                    </a:lnTo>
                    <a:lnTo>
                      <a:pt x="21036" y="12174"/>
                    </a:lnTo>
                    <a:lnTo>
                      <a:pt x="20946" y="12711"/>
                    </a:lnTo>
                    <a:lnTo>
                      <a:pt x="20678" y="13741"/>
                    </a:lnTo>
                    <a:lnTo>
                      <a:pt x="20320" y="14681"/>
                    </a:lnTo>
                    <a:lnTo>
                      <a:pt x="19872" y="15620"/>
                    </a:lnTo>
                    <a:lnTo>
                      <a:pt x="19335" y="16516"/>
                    </a:lnTo>
                    <a:lnTo>
                      <a:pt x="18753" y="17321"/>
                    </a:lnTo>
                    <a:lnTo>
                      <a:pt x="18082" y="18037"/>
                    </a:lnTo>
                    <a:lnTo>
                      <a:pt x="17321" y="18753"/>
                    </a:lnTo>
                    <a:lnTo>
                      <a:pt x="16516" y="19335"/>
                    </a:lnTo>
                    <a:lnTo>
                      <a:pt x="15620" y="19872"/>
                    </a:lnTo>
                    <a:lnTo>
                      <a:pt x="14725" y="20320"/>
                    </a:lnTo>
                    <a:lnTo>
                      <a:pt x="13741" y="20678"/>
                    </a:lnTo>
                    <a:lnTo>
                      <a:pt x="12711" y="20946"/>
                    </a:lnTo>
                    <a:lnTo>
                      <a:pt x="12219" y="21036"/>
                    </a:lnTo>
                    <a:lnTo>
                      <a:pt x="11682" y="21081"/>
                    </a:lnTo>
                    <a:lnTo>
                      <a:pt x="11145" y="21126"/>
                    </a:lnTo>
                    <a:lnTo>
                      <a:pt x="10608" y="21170"/>
                    </a:lnTo>
                    <a:lnTo>
                      <a:pt x="10608" y="21170"/>
                    </a:lnTo>
                    <a:lnTo>
                      <a:pt x="10026" y="21126"/>
                    </a:lnTo>
                    <a:lnTo>
                      <a:pt x="9489" y="21081"/>
                    </a:lnTo>
                    <a:lnTo>
                      <a:pt x="8996" y="21036"/>
                    </a:lnTo>
                    <a:lnTo>
                      <a:pt x="8459" y="20946"/>
                    </a:lnTo>
                    <a:lnTo>
                      <a:pt x="7430" y="20678"/>
                    </a:lnTo>
                    <a:lnTo>
                      <a:pt x="6490" y="20320"/>
                    </a:lnTo>
                    <a:lnTo>
                      <a:pt x="5550" y="19872"/>
                    </a:lnTo>
                    <a:lnTo>
                      <a:pt x="4700" y="19335"/>
                    </a:lnTo>
                    <a:lnTo>
                      <a:pt x="3849" y="18753"/>
                    </a:lnTo>
                    <a:lnTo>
                      <a:pt x="3133" y="18037"/>
                    </a:lnTo>
                    <a:lnTo>
                      <a:pt x="2417" y="17321"/>
                    </a:lnTo>
                    <a:lnTo>
                      <a:pt x="1835" y="16516"/>
                    </a:lnTo>
                    <a:lnTo>
                      <a:pt x="1298" y="15620"/>
                    </a:lnTo>
                    <a:lnTo>
                      <a:pt x="851" y="14681"/>
                    </a:lnTo>
                    <a:lnTo>
                      <a:pt x="493" y="13741"/>
                    </a:lnTo>
                    <a:lnTo>
                      <a:pt x="224" y="12711"/>
                    </a:lnTo>
                    <a:lnTo>
                      <a:pt x="135" y="12174"/>
                    </a:lnTo>
                    <a:lnTo>
                      <a:pt x="90" y="11682"/>
                    </a:lnTo>
                    <a:lnTo>
                      <a:pt x="45" y="11145"/>
                    </a:lnTo>
                    <a:lnTo>
                      <a:pt x="0" y="10563"/>
                    </a:lnTo>
                    <a:lnTo>
                      <a:pt x="0" y="10563"/>
                    </a:lnTo>
                    <a:lnTo>
                      <a:pt x="45" y="10026"/>
                    </a:lnTo>
                    <a:lnTo>
                      <a:pt x="90" y="9489"/>
                    </a:lnTo>
                    <a:lnTo>
                      <a:pt x="135" y="8996"/>
                    </a:lnTo>
                    <a:lnTo>
                      <a:pt x="224" y="8459"/>
                    </a:lnTo>
                    <a:lnTo>
                      <a:pt x="493" y="7430"/>
                    </a:lnTo>
                    <a:lnTo>
                      <a:pt x="851" y="6490"/>
                    </a:lnTo>
                    <a:lnTo>
                      <a:pt x="1298" y="5550"/>
                    </a:lnTo>
                    <a:lnTo>
                      <a:pt x="1835" y="4655"/>
                    </a:lnTo>
                    <a:lnTo>
                      <a:pt x="2417" y="3849"/>
                    </a:lnTo>
                    <a:lnTo>
                      <a:pt x="3133" y="3089"/>
                    </a:lnTo>
                    <a:lnTo>
                      <a:pt x="3849" y="2417"/>
                    </a:lnTo>
                    <a:lnTo>
                      <a:pt x="4700" y="1835"/>
                    </a:lnTo>
                    <a:lnTo>
                      <a:pt x="5550" y="1298"/>
                    </a:lnTo>
                    <a:lnTo>
                      <a:pt x="6490" y="851"/>
                    </a:lnTo>
                    <a:lnTo>
                      <a:pt x="7430" y="493"/>
                    </a:lnTo>
                    <a:lnTo>
                      <a:pt x="8459" y="224"/>
                    </a:lnTo>
                    <a:lnTo>
                      <a:pt x="8996" y="135"/>
                    </a:lnTo>
                    <a:lnTo>
                      <a:pt x="9489" y="90"/>
                    </a:lnTo>
                    <a:lnTo>
                      <a:pt x="10026" y="45"/>
                    </a:lnTo>
                    <a:lnTo>
                      <a:pt x="10608" y="0"/>
                    </a:lnTo>
                    <a:lnTo>
                      <a:pt x="10608" y="0"/>
                    </a:lnTo>
                    <a:close/>
                  </a:path>
                </a:pathLst>
              </a:custGeom>
              <a:noFill/>
              <a:ln cap="rnd" cmpd="sng" w="28575">
                <a:solidFill>
                  <a:srgbClr val="214F4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50019"/>
                  </a:buClr>
                  <a:buSzPts val="1900"/>
                  <a:buFont typeface="Calibri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50019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  <p:sp>
            <p:nvSpPr>
              <p:cNvPr id="1868" name="Google Shape;1868;p60"/>
              <p:cNvSpPr/>
              <p:nvPr/>
            </p:nvSpPr>
            <p:spPr>
              <a:xfrm>
                <a:off x="5083875" y="4790975"/>
                <a:ext cx="548275" cy="339050"/>
              </a:xfrm>
              <a:custGeom>
                <a:rect b="b" l="l" r="r" t="t"/>
                <a:pathLst>
                  <a:path extrusionOk="0" fill="none" h="13562" w="21931">
                    <a:moveTo>
                      <a:pt x="0" y="13561"/>
                    </a:moveTo>
                    <a:lnTo>
                      <a:pt x="0" y="13561"/>
                    </a:lnTo>
                    <a:lnTo>
                      <a:pt x="45" y="12980"/>
                    </a:lnTo>
                    <a:lnTo>
                      <a:pt x="179" y="12264"/>
                    </a:lnTo>
                    <a:lnTo>
                      <a:pt x="403" y="11368"/>
                    </a:lnTo>
                    <a:lnTo>
                      <a:pt x="761" y="10339"/>
                    </a:lnTo>
                    <a:lnTo>
                      <a:pt x="1030" y="9757"/>
                    </a:lnTo>
                    <a:lnTo>
                      <a:pt x="1298" y="9175"/>
                    </a:lnTo>
                    <a:lnTo>
                      <a:pt x="1656" y="8549"/>
                    </a:lnTo>
                    <a:lnTo>
                      <a:pt x="2014" y="7922"/>
                    </a:lnTo>
                    <a:lnTo>
                      <a:pt x="2462" y="7251"/>
                    </a:lnTo>
                    <a:lnTo>
                      <a:pt x="2954" y="6624"/>
                    </a:lnTo>
                    <a:lnTo>
                      <a:pt x="3536" y="5998"/>
                    </a:lnTo>
                    <a:lnTo>
                      <a:pt x="4163" y="5326"/>
                    </a:lnTo>
                    <a:lnTo>
                      <a:pt x="4834" y="4700"/>
                    </a:lnTo>
                    <a:lnTo>
                      <a:pt x="5640" y="4118"/>
                    </a:lnTo>
                    <a:lnTo>
                      <a:pt x="6490" y="3536"/>
                    </a:lnTo>
                    <a:lnTo>
                      <a:pt x="7385" y="2954"/>
                    </a:lnTo>
                    <a:lnTo>
                      <a:pt x="8414" y="2417"/>
                    </a:lnTo>
                    <a:lnTo>
                      <a:pt x="9533" y="1925"/>
                    </a:lnTo>
                    <a:lnTo>
                      <a:pt x="10697" y="1477"/>
                    </a:lnTo>
                    <a:lnTo>
                      <a:pt x="11995" y="1074"/>
                    </a:lnTo>
                    <a:lnTo>
                      <a:pt x="13382" y="761"/>
                    </a:lnTo>
                    <a:lnTo>
                      <a:pt x="14859" y="448"/>
                    </a:lnTo>
                    <a:lnTo>
                      <a:pt x="16471" y="224"/>
                    </a:lnTo>
                    <a:lnTo>
                      <a:pt x="18171" y="90"/>
                    </a:lnTo>
                    <a:lnTo>
                      <a:pt x="20006" y="0"/>
                    </a:lnTo>
                    <a:lnTo>
                      <a:pt x="21931" y="0"/>
                    </a:lnTo>
                  </a:path>
                </a:pathLst>
              </a:custGeom>
              <a:noFill/>
              <a:ln cap="rnd" cmpd="sng" w="28575">
                <a:solidFill>
                  <a:srgbClr val="214F4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50019"/>
                  </a:buClr>
                  <a:buSzPts val="1900"/>
                  <a:buFont typeface="Calibri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50019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  <p:sp>
            <p:nvSpPr>
              <p:cNvPr id="1869" name="Google Shape;1869;p60"/>
              <p:cNvSpPr/>
              <p:nvPr/>
            </p:nvSpPr>
            <p:spPr>
              <a:xfrm>
                <a:off x="5622075" y="4790975"/>
                <a:ext cx="546050" cy="315550"/>
              </a:xfrm>
              <a:custGeom>
                <a:rect b="b" l="l" r="r" t="t"/>
                <a:pathLst>
                  <a:path extrusionOk="0" fill="none" h="12622" w="21842">
                    <a:moveTo>
                      <a:pt x="21841" y="12622"/>
                    </a:moveTo>
                    <a:lnTo>
                      <a:pt x="21841" y="12622"/>
                    </a:lnTo>
                    <a:lnTo>
                      <a:pt x="21797" y="12085"/>
                    </a:lnTo>
                    <a:lnTo>
                      <a:pt x="21662" y="11413"/>
                    </a:lnTo>
                    <a:lnTo>
                      <a:pt x="21438" y="10608"/>
                    </a:lnTo>
                    <a:lnTo>
                      <a:pt x="21080" y="9623"/>
                    </a:lnTo>
                    <a:lnTo>
                      <a:pt x="20857" y="9086"/>
                    </a:lnTo>
                    <a:lnTo>
                      <a:pt x="20588" y="8504"/>
                    </a:lnTo>
                    <a:lnTo>
                      <a:pt x="20230" y="7967"/>
                    </a:lnTo>
                    <a:lnTo>
                      <a:pt x="19872" y="7340"/>
                    </a:lnTo>
                    <a:lnTo>
                      <a:pt x="19424" y="6758"/>
                    </a:lnTo>
                    <a:lnTo>
                      <a:pt x="18932" y="6177"/>
                    </a:lnTo>
                    <a:lnTo>
                      <a:pt x="18395" y="5550"/>
                    </a:lnTo>
                    <a:lnTo>
                      <a:pt x="17768" y="4968"/>
                    </a:lnTo>
                    <a:lnTo>
                      <a:pt x="17052" y="4386"/>
                    </a:lnTo>
                    <a:lnTo>
                      <a:pt x="16291" y="3805"/>
                    </a:lnTo>
                    <a:lnTo>
                      <a:pt x="15441" y="3267"/>
                    </a:lnTo>
                    <a:lnTo>
                      <a:pt x="14546" y="2730"/>
                    </a:lnTo>
                    <a:lnTo>
                      <a:pt x="13517" y="2238"/>
                    </a:lnTo>
                    <a:lnTo>
                      <a:pt x="12442" y="1791"/>
                    </a:lnTo>
                    <a:lnTo>
                      <a:pt x="11234" y="1388"/>
                    </a:lnTo>
                    <a:lnTo>
                      <a:pt x="9936" y="985"/>
                    </a:lnTo>
                    <a:lnTo>
                      <a:pt x="8549" y="672"/>
                    </a:lnTo>
                    <a:lnTo>
                      <a:pt x="7072" y="403"/>
                    </a:lnTo>
                    <a:lnTo>
                      <a:pt x="5505" y="224"/>
                    </a:lnTo>
                    <a:lnTo>
                      <a:pt x="3760" y="45"/>
                    </a:lnTo>
                    <a:lnTo>
                      <a:pt x="1969" y="0"/>
                    </a:lnTo>
                    <a:lnTo>
                      <a:pt x="0" y="0"/>
                    </a:lnTo>
                  </a:path>
                </a:pathLst>
              </a:custGeom>
              <a:noFill/>
              <a:ln cap="rnd" cmpd="sng" w="28575">
                <a:solidFill>
                  <a:srgbClr val="214F4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50019"/>
                  </a:buClr>
                  <a:buSzPts val="1900"/>
                  <a:buFont typeface="Calibri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50019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  <p:sp>
            <p:nvSpPr>
              <p:cNvPr id="1870" name="Google Shape;1870;p60"/>
              <p:cNvSpPr/>
              <p:nvPr/>
            </p:nvSpPr>
            <p:spPr>
              <a:xfrm>
                <a:off x="1261675" y="3896950"/>
                <a:ext cx="1469150" cy="1469175"/>
              </a:xfrm>
              <a:custGeom>
                <a:rect b="b" l="l" r="r" t="t"/>
                <a:pathLst>
                  <a:path extrusionOk="0" fill="none" h="58767" w="58766">
                    <a:moveTo>
                      <a:pt x="29405" y="1"/>
                    </a:moveTo>
                    <a:lnTo>
                      <a:pt x="29405" y="1"/>
                    </a:lnTo>
                    <a:lnTo>
                      <a:pt x="30927" y="46"/>
                    </a:lnTo>
                    <a:lnTo>
                      <a:pt x="32404" y="135"/>
                    </a:lnTo>
                    <a:lnTo>
                      <a:pt x="33881" y="359"/>
                    </a:lnTo>
                    <a:lnTo>
                      <a:pt x="35313" y="583"/>
                    </a:lnTo>
                    <a:lnTo>
                      <a:pt x="36745" y="941"/>
                    </a:lnTo>
                    <a:lnTo>
                      <a:pt x="38133" y="1344"/>
                    </a:lnTo>
                    <a:lnTo>
                      <a:pt x="39520" y="1791"/>
                    </a:lnTo>
                    <a:lnTo>
                      <a:pt x="40818" y="2328"/>
                    </a:lnTo>
                    <a:lnTo>
                      <a:pt x="42161" y="2910"/>
                    </a:lnTo>
                    <a:lnTo>
                      <a:pt x="43414" y="3537"/>
                    </a:lnTo>
                    <a:lnTo>
                      <a:pt x="44622" y="4253"/>
                    </a:lnTo>
                    <a:lnTo>
                      <a:pt x="45831" y="5014"/>
                    </a:lnTo>
                    <a:lnTo>
                      <a:pt x="46994" y="5819"/>
                    </a:lnTo>
                    <a:lnTo>
                      <a:pt x="48069" y="6714"/>
                    </a:lnTo>
                    <a:lnTo>
                      <a:pt x="49143" y="7654"/>
                    </a:lnTo>
                    <a:lnTo>
                      <a:pt x="50172" y="8594"/>
                    </a:lnTo>
                    <a:lnTo>
                      <a:pt x="51157" y="9623"/>
                    </a:lnTo>
                    <a:lnTo>
                      <a:pt x="52052" y="10698"/>
                    </a:lnTo>
                    <a:lnTo>
                      <a:pt x="52947" y="11817"/>
                    </a:lnTo>
                    <a:lnTo>
                      <a:pt x="53753" y="12980"/>
                    </a:lnTo>
                    <a:lnTo>
                      <a:pt x="54514" y="14144"/>
                    </a:lnTo>
                    <a:lnTo>
                      <a:pt x="55230" y="15397"/>
                    </a:lnTo>
                    <a:lnTo>
                      <a:pt x="55901" y="16650"/>
                    </a:lnTo>
                    <a:lnTo>
                      <a:pt x="56483" y="17948"/>
                    </a:lnTo>
                    <a:lnTo>
                      <a:pt x="57020" y="19291"/>
                    </a:lnTo>
                    <a:lnTo>
                      <a:pt x="57467" y="20634"/>
                    </a:lnTo>
                    <a:lnTo>
                      <a:pt x="57870" y="22021"/>
                    </a:lnTo>
                    <a:lnTo>
                      <a:pt x="58184" y="23453"/>
                    </a:lnTo>
                    <a:lnTo>
                      <a:pt x="58452" y="24930"/>
                    </a:lnTo>
                    <a:lnTo>
                      <a:pt x="58631" y="26362"/>
                    </a:lnTo>
                    <a:lnTo>
                      <a:pt x="58765" y="27884"/>
                    </a:lnTo>
                    <a:lnTo>
                      <a:pt x="58765" y="29406"/>
                    </a:lnTo>
                    <a:lnTo>
                      <a:pt x="58765" y="29406"/>
                    </a:lnTo>
                    <a:lnTo>
                      <a:pt x="58765" y="30883"/>
                    </a:lnTo>
                    <a:lnTo>
                      <a:pt x="58631" y="32405"/>
                    </a:lnTo>
                    <a:lnTo>
                      <a:pt x="58452" y="33881"/>
                    </a:lnTo>
                    <a:lnTo>
                      <a:pt x="58184" y="35314"/>
                    </a:lnTo>
                    <a:lnTo>
                      <a:pt x="57870" y="36746"/>
                    </a:lnTo>
                    <a:lnTo>
                      <a:pt x="57467" y="38133"/>
                    </a:lnTo>
                    <a:lnTo>
                      <a:pt x="57020" y="39476"/>
                    </a:lnTo>
                    <a:lnTo>
                      <a:pt x="56483" y="40819"/>
                    </a:lnTo>
                    <a:lnTo>
                      <a:pt x="55901" y="42117"/>
                    </a:lnTo>
                    <a:lnTo>
                      <a:pt x="55230" y="43370"/>
                    </a:lnTo>
                    <a:lnTo>
                      <a:pt x="54514" y="44623"/>
                    </a:lnTo>
                    <a:lnTo>
                      <a:pt x="53753" y="45831"/>
                    </a:lnTo>
                    <a:lnTo>
                      <a:pt x="52947" y="46950"/>
                    </a:lnTo>
                    <a:lnTo>
                      <a:pt x="52052" y="48069"/>
                    </a:lnTo>
                    <a:lnTo>
                      <a:pt x="51157" y="49143"/>
                    </a:lnTo>
                    <a:lnTo>
                      <a:pt x="50172" y="50173"/>
                    </a:lnTo>
                    <a:lnTo>
                      <a:pt x="49143" y="51113"/>
                    </a:lnTo>
                    <a:lnTo>
                      <a:pt x="48069" y="52053"/>
                    </a:lnTo>
                    <a:lnTo>
                      <a:pt x="46994" y="52948"/>
                    </a:lnTo>
                    <a:lnTo>
                      <a:pt x="45831" y="53753"/>
                    </a:lnTo>
                    <a:lnTo>
                      <a:pt x="44622" y="54514"/>
                    </a:lnTo>
                    <a:lnTo>
                      <a:pt x="43414" y="55230"/>
                    </a:lnTo>
                    <a:lnTo>
                      <a:pt x="42161" y="55857"/>
                    </a:lnTo>
                    <a:lnTo>
                      <a:pt x="40818" y="56439"/>
                    </a:lnTo>
                    <a:lnTo>
                      <a:pt x="39520" y="56976"/>
                    </a:lnTo>
                    <a:lnTo>
                      <a:pt x="38133" y="57423"/>
                    </a:lnTo>
                    <a:lnTo>
                      <a:pt x="36745" y="57826"/>
                    </a:lnTo>
                    <a:lnTo>
                      <a:pt x="35313" y="58184"/>
                    </a:lnTo>
                    <a:lnTo>
                      <a:pt x="33881" y="58408"/>
                    </a:lnTo>
                    <a:lnTo>
                      <a:pt x="32404" y="58632"/>
                    </a:lnTo>
                    <a:lnTo>
                      <a:pt x="30927" y="58721"/>
                    </a:lnTo>
                    <a:lnTo>
                      <a:pt x="29405" y="58766"/>
                    </a:lnTo>
                    <a:lnTo>
                      <a:pt x="29405" y="58766"/>
                    </a:lnTo>
                    <a:lnTo>
                      <a:pt x="27883" y="58721"/>
                    </a:lnTo>
                    <a:lnTo>
                      <a:pt x="26406" y="58632"/>
                    </a:lnTo>
                    <a:lnTo>
                      <a:pt x="24929" y="58408"/>
                    </a:lnTo>
                    <a:lnTo>
                      <a:pt x="23497" y="58184"/>
                    </a:lnTo>
                    <a:lnTo>
                      <a:pt x="22065" y="57826"/>
                    </a:lnTo>
                    <a:lnTo>
                      <a:pt x="20678" y="57423"/>
                    </a:lnTo>
                    <a:lnTo>
                      <a:pt x="19290" y="56976"/>
                    </a:lnTo>
                    <a:lnTo>
                      <a:pt x="17947" y="56439"/>
                    </a:lnTo>
                    <a:lnTo>
                      <a:pt x="16650" y="55857"/>
                    </a:lnTo>
                    <a:lnTo>
                      <a:pt x="15396" y="55230"/>
                    </a:lnTo>
                    <a:lnTo>
                      <a:pt x="14188" y="54514"/>
                    </a:lnTo>
                    <a:lnTo>
                      <a:pt x="12980" y="53753"/>
                    </a:lnTo>
                    <a:lnTo>
                      <a:pt x="11816" y="52948"/>
                    </a:lnTo>
                    <a:lnTo>
                      <a:pt x="10697" y="52053"/>
                    </a:lnTo>
                    <a:lnTo>
                      <a:pt x="9668" y="51113"/>
                    </a:lnTo>
                    <a:lnTo>
                      <a:pt x="8638" y="50173"/>
                    </a:lnTo>
                    <a:lnTo>
                      <a:pt x="7653" y="49143"/>
                    </a:lnTo>
                    <a:lnTo>
                      <a:pt x="6714" y="48069"/>
                    </a:lnTo>
                    <a:lnTo>
                      <a:pt x="5863" y="46950"/>
                    </a:lnTo>
                    <a:lnTo>
                      <a:pt x="5058" y="45831"/>
                    </a:lnTo>
                    <a:lnTo>
                      <a:pt x="4252" y="44623"/>
                    </a:lnTo>
                    <a:lnTo>
                      <a:pt x="3581" y="43370"/>
                    </a:lnTo>
                    <a:lnTo>
                      <a:pt x="2909" y="42117"/>
                    </a:lnTo>
                    <a:lnTo>
                      <a:pt x="2327" y="40819"/>
                    </a:lnTo>
                    <a:lnTo>
                      <a:pt x="1790" y="39476"/>
                    </a:lnTo>
                    <a:lnTo>
                      <a:pt x="1343" y="38133"/>
                    </a:lnTo>
                    <a:lnTo>
                      <a:pt x="940" y="36746"/>
                    </a:lnTo>
                    <a:lnTo>
                      <a:pt x="627" y="35314"/>
                    </a:lnTo>
                    <a:lnTo>
                      <a:pt x="358" y="33881"/>
                    </a:lnTo>
                    <a:lnTo>
                      <a:pt x="179" y="32405"/>
                    </a:lnTo>
                    <a:lnTo>
                      <a:pt x="45" y="30883"/>
                    </a:lnTo>
                    <a:lnTo>
                      <a:pt x="0" y="29406"/>
                    </a:lnTo>
                    <a:lnTo>
                      <a:pt x="0" y="29406"/>
                    </a:lnTo>
                    <a:lnTo>
                      <a:pt x="45" y="27884"/>
                    </a:lnTo>
                    <a:lnTo>
                      <a:pt x="179" y="26362"/>
                    </a:lnTo>
                    <a:lnTo>
                      <a:pt x="358" y="24930"/>
                    </a:lnTo>
                    <a:lnTo>
                      <a:pt x="627" y="23453"/>
                    </a:lnTo>
                    <a:lnTo>
                      <a:pt x="940" y="22021"/>
                    </a:lnTo>
                    <a:lnTo>
                      <a:pt x="1343" y="20634"/>
                    </a:lnTo>
                    <a:lnTo>
                      <a:pt x="1790" y="19291"/>
                    </a:lnTo>
                    <a:lnTo>
                      <a:pt x="2327" y="17948"/>
                    </a:lnTo>
                    <a:lnTo>
                      <a:pt x="2909" y="16650"/>
                    </a:lnTo>
                    <a:lnTo>
                      <a:pt x="3581" y="15397"/>
                    </a:lnTo>
                    <a:lnTo>
                      <a:pt x="4252" y="14144"/>
                    </a:lnTo>
                    <a:lnTo>
                      <a:pt x="5058" y="12980"/>
                    </a:lnTo>
                    <a:lnTo>
                      <a:pt x="5863" y="11817"/>
                    </a:lnTo>
                    <a:lnTo>
                      <a:pt x="6714" y="10698"/>
                    </a:lnTo>
                    <a:lnTo>
                      <a:pt x="7653" y="9623"/>
                    </a:lnTo>
                    <a:lnTo>
                      <a:pt x="8638" y="8594"/>
                    </a:lnTo>
                    <a:lnTo>
                      <a:pt x="9668" y="7654"/>
                    </a:lnTo>
                    <a:lnTo>
                      <a:pt x="10697" y="6714"/>
                    </a:lnTo>
                    <a:lnTo>
                      <a:pt x="11816" y="5819"/>
                    </a:lnTo>
                    <a:lnTo>
                      <a:pt x="12980" y="5014"/>
                    </a:lnTo>
                    <a:lnTo>
                      <a:pt x="14188" y="4253"/>
                    </a:lnTo>
                    <a:lnTo>
                      <a:pt x="15396" y="3537"/>
                    </a:lnTo>
                    <a:lnTo>
                      <a:pt x="16650" y="2910"/>
                    </a:lnTo>
                    <a:lnTo>
                      <a:pt x="17947" y="2328"/>
                    </a:lnTo>
                    <a:lnTo>
                      <a:pt x="19290" y="1791"/>
                    </a:lnTo>
                    <a:lnTo>
                      <a:pt x="20678" y="1344"/>
                    </a:lnTo>
                    <a:lnTo>
                      <a:pt x="22065" y="941"/>
                    </a:lnTo>
                    <a:lnTo>
                      <a:pt x="23497" y="583"/>
                    </a:lnTo>
                    <a:lnTo>
                      <a:pt x="24929" y="359"/>
                    </a:lnTo>
                    <a:lnTo>
                      <a:pt x="26406" y="135"/>
                    </a:lnTo>
                    <a:lnTo>
                      <a:pt x="27883" y="46"/>
                    </a:lnTo>
                    <a:lnTo>
                      <a:pt x="29405" y="1"/>
                    </a:lnTo>
                    <a:lnTo>
                      <a:pt x="29405" y="1"/>
                    </a:lnTo>
                    <a:close/>
                  </a:path>
                </a:pathLst>
              </a:custGeom>
              <a:noFill/>
              <a:ln cap="rnd" cmpd="sng" w="28575">
                <a:solidFill>
                  <a:srgbClr val="214F4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50019"/>
                  </a:buClr>
                  <a:buSzPts val="1900"/>
                  <a:buFont typeface="Calibri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50019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  <p:sp>
            <p:nvSpPr>
              <p:cNvPr id="1871" name="Google Shape;1871;p60"/>
              <p:cNvSpPr/>
              <p:nvPr/>
            </p:nvSpPr>
            <p:spPr>
              <a:xfrm>
                <a:off x="1741675" y="4261725"/>
                <a:ext cx="529275" cy="529275"/>
              </a:xfrm>
              <a:custGeom>
                <a:rect b="b" l="l" r="r" t="t"/>
                <a:pathLst>
                  <a:path extrusionOk="0" fill="none" h="21171" w="21171">
                    <a:moveTo>
                      <a:pt x="10608" y="0"/>
                    </a:moveTo>
                    <a:lnTo>
                      <a:pt x="10608" y="0"/>
                    </a:lnTo>
                    <a:lnTo>
                      <a:pt x="11145" y="45"/>
                    </a:lnTo>
                    <a:lnTo>
                      <a:pt x="11682" y="90"/>
                    </a:lnTo>
                    <a:lnTo>
                      <a:pt x="12219" y="135"/>
                    </a:lnTo>
                    <a:lnTo>
                      <a:pt x="12712" y="224"/>
                    </a:lnTo>
                    <a:lnTo>
                      <a:pt x="13741" y="493"/>
                    </a:lnTo>
                    <a:lnTo>
                      <a:pt x="14726" y="851"/>
                    </a:lnTo>
                    <a:lnTo>
                      <a:pt x="15621" y="1298"/>
                    </a:lnTo>
                    <a:lnTo>
                      <a:pt x="16516" y="1835"/>
                    </a:lnTo>
                    <a:lnTo>
                      <a:pt x="17321" y="2417"/>
                    </a:lnTo>
                    <a:lnTo>
                      <a:pt x="18082" y="3089"/>
                    </a:lnTo>
                    <a:lnTo>
                      <a:pt x="18754" y="3849"/>
                    </a:lnTo>
                    <a:lnTo>
                      <a:pt x="19335" y="4655"/>
                    </a:lnTo>
                    <a:lnTo>
                      <a:pt x="19873" y="5550"/>
                    </a:lnTo>
                    <a:lnTo>
                      <a:pt x="20320" y="6490"/>
                    </a:lnTo>
                    <a:lnTo>
                      <a:pt x="20678" y="7430"/>
                    </a:lnTo>
                    <a:lnTo>
                      <a:pt x="20947" y="8459"/>
                    </a:lnTo>
                    <a:lnTo>
                      <a:pt x="21036" y="8996"/>
                    </a:lnTo>
                    <a:lnTo>
                      <a:pt x="21126" y="9489"/>
                    </a:lnTo>
                    <a:lnTo>
                      <a:pt x="21126" y="10026"/>
                    </a:lnTo>
                    <a:lnTo>
                      <a:pt x="21170" y="10563"/>
                    </a:lnTo>
                    <a:lnTo>
                      <a:pt x="21170" y="10563"/>
                    </a:lnTo>
                    <a:lnTo>
                      <a:pt x="21126" y="11145"/>
                    </a:lnTo>
                    <a:lnTo>
                      <a:pt x="21126" y="11682"/>
                    </a:lnTo>
                    <a:lnTo>
                      <a:pt x="21036" y="12174"/>
                    </a:lnTo>
                    <a:lnTo>
                      <a:pt x="20947" y="12711"/>
                    </a:lnTo>
                    <a:lnTo>
                      <a:pt x="20678" y="13741"/>
                    </a:lnTo>
                    <a:lnTo>
                      <a:pt x="20320" y="14681"/>
                    </a:lnTo>
                    <a:lnTo>
                      <a:pt x="19873" y="15620"/>
                    </a:lnTo>
                    <a:lnTo>
                      <a:pt x="19335" y="16516"/>
                    </a:lnTo>
                    <a:lnTo>
                      <a:pt x="18754" y="17321"/>
                    </a:lnTo>
                    <a:lnTo>
                      <a:pt x="18082" y="18037"/>
                    </a:lnTo>
                    <a:lnTo>
                      <a:pt x="17321" y="18753"/>
                    </a:lnTo>
                    <a:lnTo>
                      <a:pt x="16516" y="19335"/>
                    </a:lnTo>
                    <a:lnTo>
                      <a:pt x="15621" y="19872"/>
                    </a:lnTo>
                    <a:lnTo>
                      <a:pt x="14726" y="20320"/>
                    </a:lnTo>
                    <a:lnTo>
                      <a:pt x="13741" y="20678"/>
                    </a:lnTo>
                    <a:lnTo>
                      <a:pt x="12712" y="20946"/>
                    </a:lnTo>
                    <a:lnTo>
                      <a:pt x="12219" y="21036"/>
                    </a:lnTo>
                    <a:lnTo>
                      <a:pt x="11682" y="21081"/>
                    </a:lnTo>
                    <a:lnTo>
                      <a:pt x="11145" y="21126"/>
                    </a:lnTo>
                    <a:lnTo>
                      <a:pt x="10608" y="21170"/>
                    </a:lnTo>
                    <a:lnTo>
                      <a:pt x="10608" y="21170"/>
                    </a:lnTo>
                    <a:lnTo>
                      <a:pt x="10026" y="21126"/>
                    </a:lnTo>
                    <a:lnTo>
                      <a:pt x="9489" y="21081"/>
                    </a:lnTo>
                    <a:lnTo>
                      <a:pt x="8997" y="21036"/>
                    </a:lnTo>
                    <a:lnTo>
                      <a:pt x="8460" y="20946"/>
                    </a:lnTo>
                    <a:lnTo>
                      <a:pt x="7430" y="20678"/>
                    </a:lnTo>
                    <a:lnTo>
                      <a:pt x="6490" y="20320"/>
                    </a:lnTo>
                    <a:lnTo>
                      <a:pt x="5550" y="19872"/>
                    </a:lnTo>
                    <a:lnTo>
                      <a:pt x="4700" y="19335"/>
                    </a:lnTo>
                    <a:lnTo>
                      <a:pt x="3850" y="18753"/>
                    </a:lnTo>
                    <a:lnTo>
                      <a:pt x="3134" y="18037"/>
                    </a:lnTo>
                    <a:lnTo>
                      <a:pt x="2418" y="17321"/>
                    </a:lnTo>
                    <a:lnTo>
                      <a:pt x="1836" y="16516"/>
                    </a:lnTo>
                    <a:lnTo>
                      <a:pt x="1299" y="15620"/>
                    </a:lnTo>
                    <a:lnTo>
                      <a:pt x="851" y="14681"/>
                    </a:lnTo>
                    <a:lnTo>
                      <a:pt x="493" y="13741"/>
                    </a:lnTo>
                    <a:lnTo>
                      <a:pt x="224" y="12711"/>
                    </a:lnTo>
                    <a:lnTo>
                      <a:pt x="135" y="12174"/>
                    </a:lnTo>
                    <a:lnTo>
                      <a:pt x="90" y="11682"/>
                    </a:lnTo>
                    <a:lnTo>
                      <a:pt x="45" y="11145"/>
                    </a:lnTo>
                    <a:lnTo>
                      <a:pt x="1" y="10563"/>
                    </a:lnTo>
                    <a:lnTo>
                      <a:pt x="1" y="10563"/>
                    </a:lnTo>
                    <a:lnTo>
                      <a:pt x="45" y="10026"/>
                    </a:lnTo>
                    <a:lnTo>
                      <a:pt x="90" y="9489"/>
                    </a:lnTo>
                    <a:lnTo>
                      <a:pt x="135" y="8996"/>
                    </a:lnTo>
                    <a:lnTo>
                      <a:pt x="224" y="8459"/>
                    </a:lnTo>
                    <a:lnTo>
                      <a:pt x="493" y="7430"/>
                    </a:lnTo>
                    <a:lnTo>
                      <a:pt x="851" y="6490"/>
                    </a:lnTo>
                    <a:lnTo>
                      <a:pt x="1299" y="5550"/>
                    </a:lnTo>
                    <a:lnTo>
                      <a:pt x="1836" y="4655"/>
                    </a:lnTo>
                    <a:lnTo>
                      <a:pt x="2418" y="3849"/>
                    </a:lnTo>
                    <a:lnTo>
                      <a:pt x="3134" y="3089"/>
                    </a:lnTo>
                    <a:lnTo>
                      <a:pt x="3850" y="2417"/>
                    </a:lnTo>
                    <a:lnTo>
                      <a:pt x="4700" y="1835"/>
                    </a:lnTo>
                    <a:lnTo>
                      <a:pt x="5550" y="1298"/>
                    </a:lnTo>
                    <a:lnTo>
                      <a:pt x="6490" y="851"/>
                    </a:lnTo>
                    <a:lnTo>
                      <a:pt x="7430" y="493"/>
                    </a:lnTo>
                    <a:lnTo>
                      <a:pt x="8460" y="224"/>
                    </a:lnTo>
                    <a:lnTo>
                      <a:pt x="8997" y="135"/>
                    </a:lnTo>
                    <a:lnTo>
                      <a:pt x="9489" y="90"/>
                    </a:lnTo>
                    <a:lnTo>
                      <a:pt x="10026" y="45"/>
                    </a:lnTo>
                    <a:lnTo>
                      <a:pt x="10608" y="0"/>
                    </a:lnTo>
                    <a:lnTo>
                      <a:pt x="10608" y="0"/>
                    </a:lnTo>
                    <a:close/>
                  </a:path>
                </a:pathLst>
              </a:custGeom>
              <a:noFill/>
              <a:ln cap="rnd" cmpd="sng" w="28575">
                <a:solidFill>
                  <a:srgbClr val="214F4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50019"/>
                  </a:buClr>
                  <a:buSzPts val="1900"/>
                  <a:buFont typeface="Calibri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50019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  <p:sp>
            <p:nvSpPr>
              <p:cNvPr id="1872" name="Google Shape;1872;p60"/>
              <p:cNvSpPr/>
              <p:nvPr/>
            </p:nvSpPr>
            <p:spPr>
              <a:xfrm>
                <a:off x="1457475" y="4790975"/>
                <a:ext cx="548300" cy="339050"/>
              </a:xfrm>
              <a:custGeom>
                <a:rect b="b" l="l" r="r" t="t"/>
                <a:pathLst>
                  <a:path extrusionOk="0" fill="none" h="13562" w="21932">
                    <a:moveTo>
                      <a:pt x="1" y="13561"/>
                    </a:moveTo>
                    <a:lnTo>
                      <a:pt x="1" y="13561"/>
                    </a:lnTo>
                    <a:lnTo>
                      <a:pt x="45" y="12980"/>
                    </a:lnTo>
                    <a:lnTo>
                      <a:pt x="180" y="12264"/>
                    </a:lnTo>
                    <a:lnTo>
                      <a:pt x="403" y="11368"/>
                    </a:lnTo>
                    <a:lnTo>
                      <a:pt x="761" y="10339"/>
                    </a:lnTo>
                    <a:lnTo>
                      <a:pt x="1030" y="9757"/>
                    </a:lnTo>
                    <a:lnTo>
                      <a:pt x="1298" y="9175"/>
                    </a:lnTo>
                    <a:lnTo>
                      <a:pt x="1657" y="8549"/>
                    </a:lnTo>
                    <a:lnTo>
                      <a:pt x="2015" y="7922"/>
                    </a:lnTo>
                    <a:lnTo>
                      <a:pt x="2462" y="7251"/>
                    </a:lnTo>
                    <a:lnTo>
                      <a:pt x="2954" y="6624"/>
                    </a:lnTo>
                    <a:lnTo>
                      <a:pt x="3536" y="5998"/>
                    </a:lnTo>
                    <a:lnTo>
                      <a:pt x="4163" y="5326"/>
                    </a:lnTo>
                    <a:lnTo>
                      <a:pt x="4834" y="4700"/>
                    </a:lnTo>
                    <a:lnTo>
                      <a:pt x="5640" y="4118"/>
                    </a:lnTo>
                    <a:lnTo>
                      <a:pt x="6490" y="3536"/>
                    </a:lnTo>
                    <a:lnTo>
                      <a:pt x="7385" y="2954"/>
                    </a:lnTo>
                    <a:lnTo>
                      <a:pt x="8415" y="2417"/>
                    </a:lnTo>
                    <a:lnTo>
                      <a:pt x="9534" y="1925"/>
                    </a:lnTo>
                    <a:lnTo>
                      <a:pt x="10697" y="1477"/>
                    </a:lnTo>
                    <a:lnTo>
                      <a:pt x="11995" y="1074"/>
                    </a:lnTo>
                    <a:lnTo>
                      <a:pt x="13383" y="761"/>
                    </a:lnTo>
                    <a:lnTo>
                      <a:pt x="14860" y="448"/>
                    </a:lnTo>
                    <a:lnTo>
                      <a:pt x="16471" y="224"/>
                    </a:lnTo>
                    <a:lnTo>
                      <a:pt x="18172" y="90"/>
                    </a:lnTo>
                    <a:lnTo>
                      <a:pt x="20007" y="0"/>
                    </a:lnTo>
                    <a:lnTo>
                      <a:pt x="21931" y="0"/>
                    </a:lnTo>
                  </a:path>
                </a:pathLst>
              </a:custGeom>
              <a:noFill/>
              <a:ln cap="rnd" cmpd="sng" w="28575">
                <a:solidFill>
                  <a:srgbClr val="214F4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50019"/>
                  </a:buClr>
                  <a:buSzPts val="1900"/>
                  <a:buFont typeface="Calibri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50019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  <p:sp>
            <p:nvSpPr>
              <p:cNvPr id="1873" name="Google Shape;1873;p60"/>
              <p:cNvSpPr/>
              <p:nvPr/>
            </p:nvSpPr>
            <p:spPr>
              <a:xfrm>
                <a:off x="1995675" y="4790975"/>
                <a:ext cx="546050" cy="315550"/>
              </a:xfrm>
              <a:custGeom>
                <a:rect b="b" l="l" r="r" t="t"/>
                <a:pathLst>
                  <a:path extrusionOk="0" fill="none" h="12622" w="21842">
                    <a:moveTo>
                      <a:pt x="21842" y="12622"/>
                    </a:moveTo>
                    <a:lnTo>
                      <a:pt x="21842" y="12622"/>
                    </a:lnTo>
                    <a:lnTo>
                      <a:pt x="21797" y="12085"/>
                    </a:lnTo>
                    <a:lnTo>
                      <a:pt x="21663" y="11413"/>
                    </a:lnTo>
                    <a:lnTo>
                      <a:pt x="21439" y="10608"/>
                    </a:lnTo>
                    <a:lnTo>
                      <a:pt x="21081" y="9623"/>
                    </a:lnTo>
                    <a:lnTo>
                      <a:pt x="20857" y="9086"/>
                    </a:lnTo>
                    <a:lnTo>
                      <a:pt x="20588" y="8504"/>
                    </a:lnTo>
                    <a:lnTo>
                      <a:pt x="20230" y="7967"/>
                    </a:lnTo>
                    <a:lnTo>
                      <a:pt x="19872" y="7340"/>
                    </a:lnTo>
                    <a:lnTo>
                      <a:pt x="19425" y="6758"/>
                    </a:lnTo>
                    <a:lnTo>
                      <a:pt x="18932" y="6177"/>
                    </a:lnTo>
                    <a:lnTo>
                      <a:pt x="18395" y="5550"/>
                    </a:lnTo>
                    <a:lnTo>
                      <a:pt x="17769" y="4968"/>
                    </a:lnTo>
                    <a:lnTo>
                      <a:pt x="17053" y="4386"/>
                    </a:lnTo>
                    <a:lnTo>
                      <a:pt x="16292" y="3805"/>
                    </a:lnTo>
                    <a:lnTo>
                      <a:pt x="15441" y="3267"/>
                    </a:lnTo>
                    <a:lnTo>
                      <a:pt x="14546" y="2730"/>
                    </a:lnTo>
                    <a:lnTo>
                      <a:pt x="13517" y="2238"/>
                    </a:lnTo>
                    <a:lnTo>
                      <a:pt x="12443" y="1791"/>
                    </a:lnTo>
                    <a:lnTo>
                      <a:pt x="11234" y="1388"/>
                    </a:lnTo>
                    <a:lnTo>
                      <a:pt x="9936" y="985"/>
                    </a:lnTo>
                    <a:lnTo>
                      <a:pt x="8549" y="672"/>
                    </a:lnTo>
                    <a:lnTo>
                      <a:pt x="7072" y="403"/>
                    </a:lnTo>
                    <a:lnTo>
                      <a:pt x="5505" y="224"/>
                    </a:lnTo>
                    <a:lnTo>
                      <a:pt x="3760" y="45"/>
                    </a:lnTo>
                    <a:lnTo>
                      <a:pt x="1970" y="0"/>
                    </a:lnTo>
                    <a:lnTo>
                      <a:pt x="0" y="0"/>
                    </a:lnTo>
                  </a:path>
                </a:pathLst>
              </a:custGeom>
              <a:noFill/>
              <a:ln cap="rnd" cmpd="sng" w="28575">
                <a:solidFill>
                  <a:srgbClr val="214F4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50019"/>
                  </a:buClr>
                  <a:buSzPts val="1900"/>
                  <a:buFont typeface="Calibri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50019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  <p:sp>
            <p:nvSpPr>
              <p:cNvPr id="1874" name="Google Shape;1874;p60"/>
              <p:cNvSpPr/>
              <p:nvPr/>
            </p:nvSpPr>
            <p:spPr>
              <a:xfrm>
                <a:off x="4879100" y="1580800"/>
                <a:ext cx="204800" cy="204800"/>
              </a:xfrm>
              <a:custGeom>
                <a:rect b="b" l="l" r="r" t="t"/>
                <a:pathLst>
                  <a:path extrusionOk="0" fill="none" h="8192" w="8192">
                    <a:moveTo>
                      <a:pt x="8191" y="1"/>
                    </a:moveTo>
                    <a:lnTo>
                      <a:pt x="1" y="8191"/>
                    </a:lnTo>
                  </a:path>
                </a:pathLst>
              </a:custGeom>
              <a:noFill/>
              <a:ln cap="rnd" cmpd="sng" w="28575">
                <a:solidFill>
                  <a:srgbClr val="214F4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50019"/>
                  </a:buClr>
                  <a:buSzPts val="1900"/>
                  <a:buFont typeface="Calibri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50019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  <p:sp>
            <p:nvSpPr>
              <p:cNvPr id="1875" name="Google Shape;1875;p60"/>
              <p:cNvSpPr/>
              <p:nvPr/>
            </p:nvSpPr>
            <p:spPr>
              <a:xfrm>
                <a:off x="2537225" y="3922700"/>
                <a:ext cx="204775" cy="204775"/>
              </a:xfrm>
              <a:custGeom>
                <a:rect b="b" l="l" r="r" t="t"/>
                <a:pathLst>
                  <a:path extrusionOk="0" fill="none" h="8191" w="8191">
                    <a:moveTo>
                      <a:pt x="8191" y="0"/>
                    </a:moveTo>
                    <a:lnTo>
                      <a:pt x="1" y="8191"/>
                    </a:lnTo>
                  </a:path>
                </a:pathLst>
              </a:custGeom>
              <a:noFill/>
              <a:ln cap="rnd" cmpd="sng" w="28575">
                <a:solidFill>
                  <a:srgbClr val="214F4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50019"/>
                  </a:buClr>
                  <a:buSzPts val="1900"/>
                  <a:buFont typeface="Calibri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50019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  <p:sp>
            <p:nvSpPr>
              <p:cNvPr id="1876" name="Google Shape;1876;p60"/>
              <p:cNvSpPr/>
              <p:nvPr/>
            </p:nvSpPr>
            <p:spPr>
              <a:xfrm>
                <a:off x="2537225" y="1580800"/>
                <a:ext cx="204775" cy="204800"/>
              </a:xfrm>
              <a:custGeom>
                <a:rect b="b" l="l" r="r" t="t"/>
                <a:pathLst>
                  <a:path extrusionOk="0" fill="none" h="8192" w="8191">
                    <a:moveTo>
                      <a:pt x="1" y="1"/>
                    </a:moveTo>
                    <a:lnTo>
                      <a:pt x="8191" y="8191"/>
                    </a:lnTo>
                  </a:path>
                </a:pathLst>
              </a:custGeom>
              <a:noFill/>
              <a:ln cap="rnd" cmpd="sng" w="28575">
                <a:solidFill>
                  <a:srgbClr val="214F4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50019"/>
                  </a:buClr>
                  <a:buSzPts val="1900"/>
                  <a:buFont typeface="Calibri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50019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  <p:sp>
            <p:nvSpPr>
              <p:cNvPr id="1877" name="Google Shape;1877;p60"/>
              <p:cNvSpPr/>
              <p:nvPr/>
            </p:nvSpPr>
            <p:spPr>
              <a:xfrm>
                <a:off x="4879100" y="3922700"/>
                <a:ext cx="204800" cy="204775"/>
              </a:xfrm>
              <a:custGeom>
                <a:rect b="b" l="l" r="r" t="t"/>
                <a:pathLst>
                  <a:path extrusionOk="0" fill="none" h="8191" w="8192">
                    <a:moveTo>
                      <a:pt x="1" y="0"/>
                    </a:moveTo>
                    <a:lnTo>
                      <a:pt x="8191" y="8191"/>
                    </a:lnTo>
                  </a:path>
                </a:pathLst>
              </a:custGeom>
              <a:noFill/>
              <a:ln cap="rnd" cmpd="sng" w="28575">
                <a:solidFill>
                  <a:srgbClr val="214F4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50019"/>
                  </a:buClr>
                  <a:buSzPts val="1900"/>
                  <a:buFont typeface="Calibri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50019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</p:grpSp>
        <p:grpSp>
          <p:nvGrpSpPr>
            <p:cNvPr id="1878" name="Google Shape;1878;p60"/>
            <p:cNvGrpSpPr/>
            <p:nvPr/>
          </p:nvGrpSpPr>
          <p:grpSpPr>
            <a:xfrm>
              <a:off x="534051" y="2009954"/>
              <a:ext cx="3460979" cy="3434521"/>
              <a:chOff x="551307" y="1966824"/>
              <a:chExt cx="3580200" cy="3434521"/>
            </a:xfrm>
          </p:grpSpPr>
          <p:sp>
            <p:nvSpPr>
              <p:cNvPr id="1879" name="Google Shape;1879;p60"/>
              <p:cNvSpPr/>
              <p:nvPr/>
            </p:nvSpPr>
            <p:spPr>
              <a:xfrm flipH="1" rot="10800000">
                <a:off x="551307" y="4239145"/>
                <a:ext cx="3571200" cy="1162200"/>
              </a:xfrm>
              <a:prstGeom prst="round2SameRect">
                <a:avLst>
                  <a:gd fmla="val 16116" name="adj1"/>
                  <a:gd fmla="val 0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900"/>
                  <a:buFont typeface="Calibri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FFFFFF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  <p:sp>
            <p:nvSpPr>
              <p:cNvPr id="1880" name="Google Shape;1880;p60"/>
              <p:cNvSpPr/>
              <p:nvPr/>
            </p:nvSpPr>
            <p:spPr>
              <a:xfrm>
                <a:off x="551307" y="1966824"/>
                <a:ext cx="3580200" cy="3431400"/>
              </a:xfrm>
              <a:prstGeom prst="roundRect">
                <a:avLst>
                  <a:gd fmla="val 5206" name="adj"/>
                </a:avLst>
              </a:prstGeom>
              <a:noFill/>
              <a:ln cap="flat" cmpd="sng" w="127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900"/>
                  <a:buFont typeface="Calibri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50019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  <p:sp>
            <p:nvSpPr>
              <p:cNvPr id="1881" name="Google Shape;1881;p60"/>
              <p:cNvSpPr txBox="1"/>
              <p:nvPr/>
            </p:nvSpPr>
            <p:spPr>
              <a:xfrm>
                <a:off x="679954" y="4468079"/>
                <a:ext cx="3304500" cy="68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b="1" i="0" lang="en-US" sz="1500" u="none" cap="none" strike="noStrike">
                    <a:solidFill>
                      <a:srgbClr val="050019"/>
                    </a:solidFill>
                    <a:latin typeface="Outfit"/>
                    <a:ea typeface="Outfit"/>
                    <a:cs typeface="Outfit"/>
                    <a:sym typeface="Outfit"/>
                  </a:rPr>
                  <a:t>Advising over </a:t>
                </a:r>
                <a:r>
                  <a:rPr b="1" lang="en-US" sz="1500">
                    <a:solidFill>
                      <a:srgbClr val="050019"/>
                    </a:solidFill>
                    <a:latin typeface="Outfit"/>
                    <a:ea typeface="Outfit"/>
                    <a:cs typeface="Outfit"/>
                    <a:sym typeface="Outfit"/>
                  </a:rPr>
                  <a:t>70</a:t>
                </a:r>
                <a:r>
                  <a:rPr b="1" i="0" lang="en-US" sz="1500" u="none" cap="none" strike="noStrike">
                    <a:solidFill>
                      <a:srgbClr val="050019"/>
                    </a:solidFill>
                    <a:latin typeface="Outfit"/>
                    <a:ea typeface="Outfit"/>
                    <a:cs typeface="Outfit"/>
                    <a:sym typeface="Outfit"/>
                  </a:rPr>
                  <a:t>% of the portfolio with bespoke GTM consulting</a:t>
                </a:r>
                <a:endParaRPr b="1" i="0" sz="1500" u="none" cap="none" strike="noStrike">
                  <a:solidFill>
                    <a:srgbClr val="050019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  <p:sp>
            <p:nvSpPr>
              <p:cNvPr id="1882" name="Google Shape;1882;p60"/>
              <p:cNvSpPr txBox="1"/>
              <p:nvPr/>
            </p:nvSpPr>
            <p:spPr>
              <a:xfrm>
                <a:off x="650094" y="2056298"/>
                <a:ext cx="33825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0" lang="en-US" sz="1600" u="none" cap="none" strike="noStrike">
                    <a:solidFill>
                      <a:srgbClr val="050019"/>
                    </a:solidFill>
                    <a:latin typeface="Outfit"/>
                    <a:ea typeface="Outfit"/>
                    <a:cs typeface="Outfit"/>
                    <a:sym typeface="Outfit"/>
                  </a:rPr>
                  <a:t>Been-to-market expertise</a:t>
                </a:r>
                <a:endParaRPr sz="1500"/>
              </a:p>
            </p:txBody>
          </p:sp>
        </p:grpSp>
      </p:grpSp>
      <p:grpSp>
        <p:nvGrpSpPr>
          <p:cNvPr id="1883" name="Google Shape;1883;p60"/>
          <p:cNvGrpSpPr/>
          <p:nvPr/>
        </p:nvGrpSpPr>
        <p:grpSpPr>
          <a:xfrm>
            <a:off x="8202900" y="1644023"/>
            <a:ext cx="3460979" cy="3843992"/>
            <a:chOff x="8202900" y="1600482"/>
            <a:chExt cx="3460979" cy="3843992"/>
          </a:xfrm>
        </p:grpSpPr>
        <p:sp>
          <p:nvSpPr>
            <p:cNvPr id="1884" name="Google Shape;1884;p60"/>
            <p:cNvSpPr txBox="1"/>
            <p:nvPr/>
          </p:nvSpPr>
          <p:spPr>
            <a:xfrm>
              <a:off x="8579673" y="1600482"/>
              <a:ext cx="2732400" cy="33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0775" lIns="41575" spcFirstLastPara="1" rIns="41575" wrap="square" tIns="20775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E5A61A"/>
                  </a:solidFill>
                  <a:latin typeface="Outfit"/>
                  <a:ea typeface="Outfit"/>
                  <a:cs typeface="Outfit"/>
                  <a:sym typeface="Outfit"/>
                </a:rPr>
                <a:t>Events</a:t>
              </a:r>
              <a:endParaRPr b="1" i="0" sz="2400" u="none" cap="none" strike="noStrike">
                <a:solidFill>
                  <a:srgbClr val="E5A61A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grpSp>
          <p:nvGrpSpPr>
            <p:cNvPr id="1885" name="Google Shape;1885;p60"/>
            <p:cNvGrpSpPr/>
            <p:nvPr/>
          </p:nvGrpSpPr>
          <p:grpSpPr>
            <a:xfrm>
              <a:off x="8202900" y="2009954"/>
              <a:ext cx="3460979" cy="3434520"/>
              <a:chOff x="8090814" y="1966824"/>
              <a:chExt cx="3580200" cy="3434520"/>
            </a:xfrm>
          </p:grpSpPr>
          <p:sp>
            <p:nvSpPr>
              <p:cNvPr id="1886" name="Google Shape;1886;p60"/>
              <p:cNvSpPr/>
              <p:nvPr/>
            </p:nvSpPr>
            <p:spPr>
              <a:xfrm flipH="1" rot="10800000">
                <a:off x="8090814" y="4239144"/>
                <a:ext cx="3574800" cy="1162200"/>
              </a:xfrm>
              <a:prstGeom prst="round2SameRect">
                <a:avLst>
                  <a:gd fmla="val 13698" name="adj1"/>
                  <a:gd fmla="val 0" name="adj2"/>
                </a:avLst>
              </a:prstGeom>
              <a:solidFill>
                <a:srgbClr val="F9EDD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900"/>
                  <a:buFont typeface="Calibri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FFFFFF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  <p:sp>
            <p:nvSpPr>
              <p:cNvPr id="1887" name="Google Shape;1887;p60"/>
              <p:cNvSpPr/>
              <p:nvPr/>
            </p:nvSpPr>
            <p:spPr>
              <a:xfrm>
                <a:off x="8090814" y="1966824"/>
                <a:ext cx="3580200" cy="3431400"/>
              </a:xfrm>
              <a:prstGeom prst="roundRect">
                <a:avLst>
                  <a:gd fmla="val 5206" name="adj"/>
                </a:avLst>
              </a:prstGeom>
              <a:noFill/>
              <a:ln cap="flat" cmpd="sng" w="12700">
                <a:solidFill>
                  <a:schemeClr val="accent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900"/>
                  <a:buFont typeface="Calibri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50019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  <p:sp>
            <p:nvSpPr>
              <p:cNvPr id="1888" name="Google Shape;1888;p60"/>
              <p:cNvSpPr txBox="1"/>
              <p:nvPr/>
            </p:nvSpPr>
            <p:spPr>
              <a:xfrm>
                <a:off x="8221532" y="4481941"/>
                <a:ext cx="3318600" cy="68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b="1" i="0" lang="en-US" sz="1500" u="none" cap="none" strike="noStrike">
                    <a:solidFill>
                      <a:srgbClr val="050019"/>
                    </a:solidFill>
                    <a:latin typeface="Outfit"/>
                    <a:ea typeface="Outfit"/>
                    <a:cs typeface="Outfit"/>
                    <a:sym typeface="Outfit"/>
                  </a:rPr>
                  <a:t>Connecting EIRs, advisors, and portcos at 40+ events per year</a:t>
                </a:r>
                <a:endParaRPr sz="1500"/>
              </a:p>
            </p:txBody>
          </p:sp>
          <p:sp>
            <p:nvSpPr>
              <p:cNvPr id="1889" name="Google Shape;1889;p60"/>
              <p:cNvSpPr txBox="1"/>
              <p:nvPr/>
            </p:nvSpPr>
            <p:spPr>
              <a:xfrm>
                <a:off x="8189601" y="2056298"/>
                <a:ext cx="33825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0" lang="en-US" sz="1600" u="none" cap="none" strike="noStrike">
                    <a:solidFill>
                      <a:srgbClr val="050019"/>
                    </a:solidFill>
                    <a:latin typeface="Outfit"/>
                    <a:ea typeface="Outfit"/>
                    <a:cs typeface="Outfit"/>
                    <a:sym typeface="Outfit"/>
                  </a:rPr>
                  <a:t>The power of community</a:t>
                </a:r>
                <a:endParaRPr b="0" i="0" sz="1600" u="none" cap="none" strike="noStrike">
                  <a:solidFill>
                    <a:srgbClr val="050019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</p:grpSp>
        <p:grpSp>
          <p:nvGrpSpPr>
            <p:cNvPr id="1890" name="Google Shape;1890;p60"/>
            <p:cNvGrpSpPr/>
            <p:nvPr/>
          </p:nvGrpSpPr>
          <p:grpSpPr>
            <a:xfrm>
              <a:off x="9411400" y="2836734"/>
              <a:ext cx="1068955" cy="1069342"/>
              <a:chOff x="6300345" y="1312485"/>
              <a:chExt cx="1054093" cy="1054370"/>
            </a:xfrm>
          </p:grpSpPr>
          <p:grpSp>
            <p:nvGrpSpPr>
              <p:cNvPr id="1891" name="Google Shape;1891;p60"/>
              <p:cNvGrpSpPr/>
              <p:nvPr/>
            </p:nvGrpSpPr>
            <p:grpSpPr>
              <a:xfrm>
                <a:off x="6300345" y="1312485"/>
                <a:ext cx="1054093" cy="1054370"/>
                <a:chOff x="1337925" y="384775"/>
                <a:chExt cx="4944150" cy="4945450"/>
              </a:xfrm>
            </p:grpSpPr>
            <p:sp>
              <p:nvSpPr>
                <p:cNvPr id="1892" name="Google Shape;1892;p60"/>
                <p:cNvSpPr/>
                <p:nvPr/>
              </p:nvSpPr>
              <p:spPr>
                <a:xfrm>
                  <a:off x="1337925" y="384775"/>
                  <a:ext cx="4944150" cy="4945450"/>
                </a:xfrm>
                <a:custGeom>
                  <a:rect b="b" l="l" r="r" t="t"/>
                  <a:pathLst>
                    <a:path extrusionOk="0" fill="none" h="197818" w="197766">
                      <a:moveTo>
                        <a:pt x="197765" y="98909"/>
                      </a:moveTo>
                      <a:lnTo>
                        <a:pt x="197765" y="98909"/>
                      </a:lnTo>
                      <a:lnTo>
                        <a:pt x="197713" y="101453"/>
                      </a:lnTo>
                      <a:lnTo>
                        <a:pt x="197609" y="103997"/>
                      </a:lnTo>
                      <a:lnTo>
                        <a:pt x="197454" y="106541"/>
                      </a:lnTo>
                      <a:lnTo>
                        <a:pt x="197246" y="109033"/>
                      </a:lnTo>
                      <a:lnTo>
                        <a:pt x="196986" y="111526"/>
                      </a:lnTo>
                      <a:lnTo>
                        <a:pt x="196623" y="113966"/>
                      </a:lnTo>
                      <a:lnTo>
                        <a:pt x="196207" y="116406"/>
                      </a:lnTo>
                      <a:lnTo>
                        <a:pt x="195740" y="118846"/>
                      </a:lnTo>
                      <a:lnTo>
                        <a:pt x="195221" y="121235"/>
                      </a:lnTo>
                      <a:lnTo>
                        <a:pt x="194650" y="123623"/>
                      </a:lnTo>
                      <a:lnTo>
                        <a:pt x="194027" y="125959"/>
                      </a:lnTo>
                      <a:lnTo>
                        <a:pt x="193300" y="128296"/>
                      </a:lnTo>
                      <a:lnTo>
                        <a:pt x="192573" y="130632"/>
                      </a:lnTo>
                      <a:lnTo>
                        <a:pt x="191742" y="132917"/>
                      </a:lnTo>
                      <a:lnTo>
                        <a:pt x="190912" y="135149"/>
                      </a:lnTo>
                      <a:lnTo>
                        <a:pt x="189977" y="137382"/>
                      </a:lnTo>
                      <a:lnTo>
                        <a:pt x="189042" y="139614"/>
                      </a:lnTo>
                      <a:lnTo>
                        <a:pt x="188004" y="141795"/>
                      </a:lnTo>
                      <a:lnTo>
                        <a:pt x="186914" y="143924"/>
                      </a:lnTo>
                      <a:lnTo>
                        <a:pt x="185823" y="146053"/>
                      </a:lnTo>
                      <a:lnTo>
                        <a:pt x="184629" y="148129"/>
                      </a:lnTo>
                      <a:lnTo>
                        <a:pt x="183435" y="150206"/>
                      </a:lnTo>
                      <a:lnTo>
                        <a:pt x="182189" y="152231"/>
                      </a:lnTo>
                      <a:lnTo>
                        <a:pt x="180891" y="154204"/>
                      </a:lnTo>
                      <a:lnTo>
                        <a:pt x="179489" y="156177"/>
                      </a:lnTo>
                      <a:lnTo>
                        <a:pt x="178087" y="158098"/>
                      </a:lnTo>
                      <a:lnTo>
                        <a:pt x="176685" y="159967"/>
                      </a:lnTo>
                      <a:lnTo>
                        <a:pt x="175180" y="161836"/>
                      </a:lnTo>
                      <a:lnTo>
                        <a:pt x="173622" y="163602"/>
                      </a:lnTo>
                      <a:lnTo>
                        <a:pt x="172065" y="165419"/>
                      </a:lnTo>
                      <a:lnTo>
                        <a:pt x="170455" y="167132"/>
                      </a:lnTo>
                      <a:lnTo>
                        <a:pt x="168794" y="168846"/>
                      </a:lnTo>
                      <a:lnTo>
                        <a:pt x="167080" y="170507"/>
                      </a:lnTo>
                      <a:lnTo>
                        <a:pt x="165367" y="172117"/>
                      </a:lnTo>
                      <a:lnTo>
                        <a:pt x="163602" y="173674"/>
                      </a:lnTo>
                      <a:lnTo>
                        <a:pt x="161784" y="175232"/>
                      </a:lnTo>
                      <a:lnTo>
                        <a:pt x="159915" y="176685"/>
                      </a:lnTo>
                      <a:lnTo>
                        <a:pt x="158046" y="178139"/>
                      </a:lnTo>
                      <a:lnTo>
                        <a:pt x="156125" y="179541"/>
                      </a:lnTo>
                      <a:lnTo>
                        <a:pt x="154152" y="180891"/>
                      </a:lnTo>
                      <a:lnTo>
                        <a:pt x="152179" y="182241"/>
                      </a:lnTo>
                      <a:lnTo>
                        <a:pt x="150154" y="183487"/>
                      </a:lnTo>
                      <a:lnTo>
                        <a:pt x="148077" y="184681"/>
                      </a:lnTo>
                      <a:lnTo>
                        <a:pt x="146001" y="185875"/>
                      </a:lnTo>
                      <a:lnTo>
                        <a:pt x="143872" y="186966"/>
                      </a:lnTo>
                      <a:lnTo>
                        <a:pt x="141743" y="188056"/>
                      </a:lnTo>
                      <a:lnTo>
                        <a:pt x="139562" y="189043"/>
                      </a:lnTo>
                      <a:lnTo>
                        <a:pt x="137382" y="190029"/>
                      </a:lnTo>
                      <a:lnTo>
                        <a:pt x="135149" y="190964"/>
                      </a:lnTo>
                      <a:lnTo>
                        <a:pt x="132865" y="191794"/>
                      </a:lnTo>
                      <a:lnTo>
                        <a:pt x="130580" y="192625"/>
                      </a:lnTo>
                      <a:lnTo>
                        <a:pt x="128296" y="193352"/>
                      </a:lnTo>
                      <a:lnTo>
                        <a:pt x="125959" y="194027"/>
                      </a:lnTo>
                      <a:lnTo>
                        <a:pt x="123571" y="194702"/>
                      </a:lnTo>
                      <a:lnTo>
                        <a:pt x="121183" y="195273"/>
                      </a:lnTo>
                      <a:lnTo>
                        <a:pt x="118794" y="195792"/>
                      </a:lnTo>
                      <a:lnTo>
                        <a:pt x="116354" y="196259"/>
                      </a:lnTo>
                      <a:lnTo>
                        <a:pt x="113914" y="196675"/>
                      </a:lnTo>
                      <a:lnTo>
                        <a:pt x="111474" y="196986"/>
                      </a:lnTo>
                      <a:lnTo>
                        <a:pt x="108981" y="197298"/>
                      </a:lnTo>
                      <a:lnTo>
                        <a:pt x="106489" y="197506"/>
                      </a:lnTo>
                      <a:lnTo>
                        <a:pt x="103945" y="197661"/>
                      </a:lnTo>
                      <a:lnTo>
                        <a:pt x="101401" y="197765"/>
                      </a:lnTo>
                      <a:lnTo>
                        <a:pt x="98857" y="197817"/>
                      </a:lnTo>
                      <a:lnTo>
                        <a:pt x="98857" y="197817"/>
                      </a:lnTo>
                      <a:lnTo>
                        <a:pt x="96313" y="197765"/>
                      </a:lnTo>
                      <a:lnTo>
                        <a:pt x="93769" y="197661"/>
                      </a:lnTo>
                      <a:lnTo>
                        <a:pt x="91277" y="197506"/>
                      </a:lnTo>
                      <a:lnTo>
                        <a:pt x="88733" y="197298"/>
                      </a:lnTo>
                      <a:lnTo>
                        <a:pt x="86292" y="196986"/>
                      </a:lnTo>
                      <a:lnTo>
                        <a:pt x="83800" y="196675"/>
                      </a:lnTo>
                      <a:lnTo>
                        <a:pt x="81360" y="196259"/>
                      </a:lnTo>
                      <a:lnTo>
                        <a:pt x="78920" y="195792"/>
                      </a:lnTo>
                      <a:lnTo>
                        <a:pt x="76531" y="195273"/>
                      </a:lnTo>
                      <a:lnTo>
                        <a:pt x="74143" y="194702"/>
                      </a:lnTo>
                      <a:lnTo>
                        <a:pt x="71807" y="194027"/>
                      </a:lnTo>
                      <a:lnTo>
                        <a:pt x="69470" y="193352"/>
                      </a:lnTo>
                      <a:lnTo>
                        <a:pt x="67134" y="192625"/>
                      </a:lnTo>
                      <a:lnTo>
                        <a:pt x="64849" y="191794"/>
                      </a:lnTo>
                      <a:lnTo>
                        <a:pt x="62617" y="190964"/>
                      </a:lnTo>
                      <a:lnTo>
                        <a:pt x="60384" y="190029"/>
                      </a:lnTo>
                      <a:lnTo>
                        <a:pt x="58152" y="189043"/>
                      </a:lnTo>
                      <a:lnTo>
                        <a:pt x="55971" y="188056"/>
                      </a:lnTo>
                      <a:lnTo>
                        <a:pt x="53842" y="186966"/>
                      </a:lnTo>
                      <a:lnTo>
                        <a:pt x="51714" y="185875"/>
                      </a:lnTo>
                      <a:lnTo>
                        <a:pt x="49637" y="184681"/>
                      </a:lnTo>
                      <a:lnTo>
                        <a:pt x="47612" y="183487"/>
                      </a:lnTo>
                      <a:lnTo>
                        <a:pt x="45587" y="182241"/>
                      </a:lnTo>
                      <a:lnTo>
                        <a:pt x="43562" y="180891"/>
                      </a:lnTo>
                      <a:lnTo>
                        <a:pt x="41641" y="179541"/>
                      </a:lnTo>
                      <a:lnTo>
                        <a:pt x="39720" y="178139"/>
                      </a:lnTo>
                      <a:lnTo>
                        <a:pt x="37799" y="176685"/>
                      </a:lnTo>
                      <a:lnTo>
                        <a:pt x="35982" y="175232"/>
                      </a:lnTo>
                      <a:lnTo>
                        <a:pt x="34164" y="173674"/>
                      </a:lnTo>
                      <a:lnTo>
                        <a:pt x="32399" y="172117"/>
                      </a:lnTo>
                      <a:lnTo>
                        <a:pt x="30634" y="170507"/>
                      </a:lnTo>
                      <a:lnTo>
                        <a:pt x="28921" y="168846"/>
                      </a:lnTo>
                      <a:lnTo>
                        <a:pt x="27259" y="167132"/>
                      </a:lnTo>
                      <a:lnTo>
                        <a:pt x="25650" y="165419"/>
                      </a:lnTo>
                      <a:lnTo>
                        <a:pt x="24092" y="163602"/>
                      </a:lnTo>
                      <a:lnTo>
                        <a:pt x="22534" y="161836"/>
                      </a:lnTo>
                      <a:lnTo>
                        <a:pt x="21081" y="159967"/>
                      </a:lnTo>
                      <a:lnTo>
                        <a:pt x="19627" y="158098"/>
                      </a:lnTo>
                      <a:lnTo>
                        <a:pt x="18225" y="156177"/>
                      </a:lnTo>
                      <a:lnTo>
                        <a:pt x="16875" y="154204"/>
                      </a:lnTo>
                      <a:lnTo>
                        <a:pt x="15577" y="152231"/>
                      </a:lnTo>
                      <a:lnTo>
                        <a:pt x="14279" y="150206"/>
                      </a:lnTo>
                      <a:lnTo>
                        <a:pt x="13085" y="148129"/>
                      </a:lnTo>
                      <a:lnTo>
                        <a:pt x="11891" y="146053"/>
                      </a:lnTo>
                      <a:lnTo>
                        <a:pt x="10800" y="143924"/>
                      </a:lnTo>
                      <a:lnTo>
                        <a:pt x="9710" y="141795"/>
                      </a:lnTo>
                      <a:lnTo>
                        <a:pt x="8724" y="139614"/>
                      </a:lnTo>
                      <a:lnTo>
                        <a:pt x="7737" y="137382"/>
                      </a:lnTo>
                      <a:lnTo>
                        <a:pt x="6854" y="135149"/>
                      </a:lnTo>
                      <a:lnTo>
                        <a:pt x="5972" y="132917"/>
                      </a:lnTo>
                      <a:lnTo>
                        <a:pt x="5193" y="130632"/>
                      </a:lnTo>
                      <a:lnTo>
                        <a:pt x="4414" y="128296"/>
                      </a:lnTo>
                      <a:lnTo>
                        <a:pt x="3739" y="125959"/>
                      </a:lnTo>
                      <a:lnTo>
                        <a:pt x="3064" y="123623"/>
                      </a:lnTo>
                      <a:lnTo>
                        <a:pt x="2493" y="121235"/>
                      </a:lnTo>
                      <a:lnTo>
                        <a:pt x="1974" y="118846"/>
                      </a:lnTo>
                      <a:lnTo>
                        <a:pt x="1507" y="116406"/>
                      </a:lnTo>
                      <a:lnTo>
                        <a:pt x="1091" y="113966"/>
                      </a:lnTo>
                      <a:lnTo>
                        <a:pt x="780" y="111526"/>
                      </a:lnTo>
                      <a:lnTo>
                        <a:pt x="468" y="109033"/>
                      </a:lnTo>
                      <a:lnTo>
                        <a:pt x="261" y="106541"/>
                      </a:lnTo>
                      <a:lnTo>
                        <a:pt x="105" y="103997"/>
                      </a:lnTo>
                      <a:lnTo>
                        <a:pt x="1" y="101453"/>
                      </a:lnTo>
                      <a:lnTo>
                        <a:pt x="1" y="98909"/>
                      </a:lnTo>
                      <a:lnTo>
                        <a:pt x="1" y="98909"/>
                      </a:lnTo>
                      <a:lnTo>
                        <a:pt x="1" y="96365"/>
                      </a:lnTo>
                      <a:lnTo>
                        <a:pt x="105" y="93821"/>
                      </a:lnTo>
                      <a:lnTo>
                        <a:pt x="261" y="91277"/>
                      </a:lnTo>
                      <a:lnTo>
                        <a:pt x="468" y="88785"/>
                      </a:lnTo>
                      <a:lnTo>
                        <a:pt x="780" y="86292"/>
                      </a:lnTo>
                      <a:lnTo>
                        <a:pt x="1091" y="83852"/>
                      </a:lnTo>
                      <a:lnTo>
                        <a:pt x="1507" y="81412"/>
                      </a:lnTo>
                      <a:lnTo>
                        <a:pt x="1974" y="78972"/>
                      </a:lnTo>
                      <a:lnTo>
                        <a:pt x="2493" y="76583"/>
                      </a:lnTo>
                      <a:lnTo>
                        <a:pt x="3064" y="74195"/>
                      </a:lnTo>
                      <a:lnTo>
                        <a:pt x="3739" y="71859"/>
                      </a:lnTo>
                      <a:lnTo>
                        <a:pt x="4414" y="69522"/>
                      </a:lnTo>
                      <a:lnTo>
                        <a:pt x="5193" y="67186"/>
                      </a:lnTo>
                      <a:lnTo>
                        <a:pt x="5972" y="64901"/>
                      </a:lnTo>
                      <a:lnTo>
                        <a:pt x="6854" y="62669"/>
                      </a:lnTo>
                      <a:lnTo>
                        <a:pt x="7737" y="60436"/>
                      </a:lnTo>
                      <a:lnTo>
                        <a:pt x="8724" y="58204"/>
                      </a:lnTo>
                      <a:lnTo>
                        <a:pt x="9710" y="56023"/>
                      </a:lnTo>
                      <a:lnTo>
                        <a:pt x="10800" y="53894"/>
                      </a:lnTo>
                      <a:lnTo>
                        <a:pt x="11891" y="51765"/>
                      </a:lnTo>
                      <a:lnTo>
                        <a:pt x="13085" y="49689"/>
                      </a:lnTo>
                      <a:lnTo>
                        <a:pt x="14279" y="47612"/>
                      </a:lnTo>
                      <a:lnTo>
                        <a:pt x="15577" y="45587"/>
                      </a:lnTo>
                      <a:lnTo>
                        <a:pt x="16875" y="43614"/>
                      </a:lnTo>
                      <a:lnTo>
                        <a:pt x="18225" y="41641"/>
                      </a:lnTo>
                      <a:lnTo>
                        <a:pt x="19627" y="39720"/>
                      </a:lnTo>
                      <a:lnTo>
                        <a:pt x="21081" y="37851"/>
                      </a:lnTo>
                      <a:lnTo>
                        <a:pt x="22534" y="35982"/>
                      </a:lnTo>
                      <a:lnTo>
                        <a:pt x="24092" y="34216"/>
                      </a:lnTo>
                      <a:lnTo>
                        <a:pt x="25650" y="32399"/>
                      </a:lnTo>
                      <a:lnTo>
                        <a:pt x="27259" y="30686"/>
                      </a:lnTo>
                      <a:lnTo>
                        <a:pt x="28921" y="28972"/>
                      </a:lnTo>
                      <a:lnTo>
                        <a:pt x="30634" y="27311"/>
                      </a:lnTo>
                      <a:lnTo>
                        <a:pt x="32399" y="25701"/>
                      </a:lnTo>
                      <a:lnTo>
                        <a:pt x="34164" y="24144"/>
                      </a:lnTo>
                      <a:lnTo>
                        <a:pt x="35982" y="22586"/>
                      </a:lnTo>
                      <a:lnTo>
                        <a:pt x="37799" y="21133"/>
                      </a:lnTo>
                      <a:lnTo>
                        <a:pt x="39720" y="19679"/>
                      </a:lnTo>
                      <a:lnTo>
                        <a:pt x="41641" y="18277"/>
                      </a:lnTo>
                      <a:lnTo>
                        <a:pt x="43562" y="16927"/>
                      </a:lnTo>
                      <a:lnTo>
                        <a:pt x="45587" y="15577"/>
                      </a:lnTo>
                      <a:lnTo>
                        <a:pt x="47612" y="14331"/>
                      </a:lnTo>
                      <a:lnTo>
                        <a:pt x="49637" y="13137"/>
                      </a:lnTo>
                      <a:lnTo>
                        <a:pt x="51714" y="11943"/>
                      </a:lnTo>
                      <a:lnTo>
                        <a:pt x="53842" y="10852"/>
                      </a:lnTo>
                      <a:lnTo>
                        <a:pt x="55971" y="9762"/>
                      </a:lnTo>
                      <a:lnTo>
                        <a:pt x="58152" y="8776"/>
                      </a:lnTo>
                      <a:lnTo>
                        <a:pt x="60384" y="7789"/>
                      </a:lnTo>
                      <a:lnTo>
                        <a:pt x="62617" y="6854"/>
                      </a:lnTo>
                      <a:lnTo>
                        <a:pt x="64849" y="6024"/>
                      </a:lnTo>
                      <a:lnTo>
                        <a:pt x="67134" y="5193"/>
                      </a:lnTo>
                      <a:lnTo>
                        <a:pt x="69470" y="4466"/>
                      </a:lnTo>
                      <a:lnTo>
                        <a:pt x="71807" y="3791"/>
                      </a:lnTo>
                      <a:lnTo>
                        <a:pt x="74143" y="3116"/>
                      </a:lnTo>
                      <a:lnTo>
                        <a:pt x="76531" y="2545"/>
                      </a:lnTo>
                      <a:lnTo>
                        <a:pt x="78920" y="2026"/>
                      </a:lnTo>
                      <a:lnTo>
                        <a:pt x="81360" y="1559"/>
                      </a:lnTo>
                      <a:lnTo>
                        <a:pt x="83800" y="1143"/>
                      </a:lnTo>
                      <a:lnTo>
                        <a:pt x="86292" y="832"/>
                      </a:lnTo>
                      <a:lnTo>
                        <a:pt x="88733" y="520"/>
                      </a:lnTo>
                      <a:lnTo>
                        <a:pt x="91277" y="313"/>
                      </a:lnTo>
                      <a:lnTo>
                        <a:pt x="93769" y="157"/>
                      </a:lnTo>
                      <a:lnTo>
                        <a:pt x="96313" y="53"/>
                      </a:lnTo>
                      <a:lnTo>
                        <a:pt x="98857" y="1"/>
                      </a:lnTo>
                      <a:lnTo>
                        <a:pt x="98857" y="1"/>
                      </a:lnTo>
                      <a:lnTo>
                        <a:pt x="101401" y="53"/>
                      </a:lnTo>
                      <a:lnTo>
                        <a:pt x="103945" y="157"/>
                      </a:lnTo>
                      <a:lnTo>
                        <a:pt x="106489" y="313"/>
                      </a:lnTo>
                      <a:lnTo>
                        <a:pt x="108981" y="520"/>
                      </a:lnTo>
                      <a:lnTo>
                        <a:pt x="111474" y="832"/>
                      </a:lnTo>
                      <a:lnTo>
                        <a:pt x="113914" y="1143"/>
                      </a:lnTo>
                      <a:lnTo>
                        <a:pt x="116354" y="1559"/>
                      </a:lnTo>
                      <a:lnTo>
                        <a:pt x="118794" y="2026"/>
                      </a:lnTo>
                      <a:lnTo>
                        <a:pt x="121183" y="2545"/>
                      </a:lnTo>
                      <a:lnTo>
                        <a:pt x="123571" y="3116"/>
                      </a:lnTo>
                      <a:lnTo>
                        <a:pt x="125959" y="3791"/>
                      </a:lnTo>
                      <a:lnTo>
                        <a:pt x="128296" y="4466"/>
                      </a:lnTo>
                      <a:lnTo>
                        <a:pt x="130580" y="5193"/>
                      </a:lnTo>
                      <a:lnTo>
                        <a:pt x="132865" y="6024"/>
                      </a:lnTo>
                      <a:lnTo>
                        <a:pt x="135149" y="6854"/>
                      </a:lnTo>
                      <a:lnTo>
                        <a:pt x="137382" y="7789"/>
                      </a:lnTo>
                      <a:lnTo>
                        <a:pt x="139562" y="8776"/>
                      </a:lnTo>
                      <a:lnTo>
                        <a:pt x="141743" y="9762"/>
                      </a:lnTo>
                      <a:lnTo>
                        <a:pt x="143872" y="10852"/>
                      </a:lnTo>
                      <a:lnTo>
                        <a:pt x="146001" y="11943"/>
                      </a:lnTo>
                      <a:lnTo>
                        <a:pt x="148077" y="13137"/>
                      </a:lnTo>
                      <a:lnTo>
                        <a:pt x="150154" y="14331"/>
                      </a:lnTo>
                      <a:lnTo>
                        <a:pt x="152179" y="15577"/>
                      </a:lnTo>
                      <a:lnTo>
                        <a:pt x="154152" y="16927"/>
                      </a:lnTo>
                      <a:lnTo>
                        <a:pt x="156125" y="18277"/>
                      </a:lnTo>
                      <a:lnTo>
                        <a:pt x="158046" y="19679"/>
                      </a:lnTo>
                      <a:lnTo>
                        <a:pt x="159915" y="21133"/>
                      </a:lnTo>
                      <a:lnTo>
                        <a:pt x="161784" y="22586"/>
                      </a:lnTo>
                      <a:lnTo>
                        <a:pt x="163602" y="24144"/>
                      </a:lnTo>
                      <a:lnTo>
                        <a:pt x="165367" y="25701"/>
                      </a:lnTo>
                      <a:lnTo>
                        <a:pt x="167080" y="27311"/>
                      </a:lnTo>
                      <a:lnTo>
                        <a:pt x="168794" y="28972"/>
                      </a:lnTo>
                      <a:lnTo>
                        <a:pt x="170455" y="30686"/>
                      </a:lnTo>
                      <a:lnTo>
                        <a:pt x="172065" y="32399"/>
                      </a:lnTo>
                      <a:lnTo>
                        <a:pt x="173622" y="34216"/>
                      </a:lnTo>
                      <a:lnTo>
                        <a:pt x="175180" y="35982"/>
                      </a:lnTo>
                      <a:lnTo>
                        <a:pt x="176685" y="37851"/>
                      </a:lnTo>
                      <a:lnTo>
                        <a:pt x="178087" y="39720"/>
                      </a:lnTo>
                      <a:lnTo>
                        <a:pt x="179489" y="41641"/>
                      </a:lnTo>
                      <a:lnTo>
                        <a:pt x="180891" y="43614"/>
                      </a:lnTo>
                      <a:lnTo>
                        <a:pt x="182189" y="45587"/>
                      </a:lnTo>
                      <a:lnTo>
                        <a:pt x="183435" y="47612"/>
                      </a:lnTo>
                      <a:lnTo>
                        <a:pt x="184629" y="49689"/>
                      </a:lnTo>
                      <a:lnTo>
                        <a:pt x="185823" y="51765"/>
                      </a:lnTo>
                      <a:lnTo>
                        <a:pt x="186914" y="53894"/>
                      </a:lnTo>
                      <a:lnTo>
                        <a:pt x="188004" y="56023"/>
                      </a:lnTo>
                      <a:lnTo>
                        <a:pt x="189042" y="58204"/>
                      </a:lnTo>
                      <a:lnTo>
                        <a:pt x="189977" y="60436"/>
                      </a:lnTo>
                      <a:lnTo>
                        <a:pt x="190912" y="62669"/>
                      </a:lnTo>
                      <a:lnTo>
                        <a:pt x="191742" y="64901"/>
                      </a:lnTo>
                      <a:lnTo>
                        <a:pt x="192573" y="67186"/>
                      </a:lnTo>
                      <a:lnTo>
                        <a:pt x="193300" y="69522"/>
                      </a:lnTo>
                      <a:lnTo>
                        <a:pt x="194027" y="71859"/>
                      </a:lnTo>
                      <a:lnTo>
                        <a:pt x="194650" y="74195"/>
                      </a:lnTo>
                      <a:lnTo>
                        <a:pt x="195221" y="76583"/>
                      </a:lnTo>
                      <a:lnTo>
                        <a:pt x="195740" y="78972"/>
                      </a:lnTo>
                      <a:lnTo>
                        <a:pt x="196207" y="81412"/>
                      </a:lnTo>
                      <a:lnTo>
                        <a:pt x="196623" y="83852"/>
                      </a:lnTo>
                      <a:lnTo>
                        <a:pt x="196986" y="86292"/>
                      </a:lnTo>
                      <a:lnTo>
                        <a:pt x="197246" y="88785"/>
                      </a:lnTo>
                      <a:lnTo>
                        <a:pt x="197454" y="91277"/>
                      </a:lnTo>
                      <a:lnTo>
                        <a:pt x="197609" y="93821"/>
                      </a:lnTo>
                      <a:lnTo>
                        <a:pt x="197713" y="96365"/>
                      </a:lnTo>
                      <a:lnTo>
                        <a:pt x="197765" y="98909"/>
                      </a:lnTo>
                      <a:lnTo>
                        <a:pt x="197765" y="98909"/>
                      </a:lnTo>
                      <a:close/>
                    </a:path>
                  </a:pathLst>
                </a:custGeom>
                <a:noFill/>
                <a:ln cap="rnd" cmpd="sng" w="28575">
                  <a:solidFill>
                    <a:srgbClr val="214F4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50019"/>
                    </a:buClr>
                    <a:buSzPts val="1900"/>
                    <a:buFont typeface="Calibri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50019"/>
                    </a:solidFill>
                    <a:latin typeface="Outfit"/>
                    <a:ea typeface="Outfit"/>
                    <a:cs typeface="Outfit"/>
                    <a:sym typeface="Outfit"/>
                  </a:endParaRPr>
                </a:p>
              </p:txBody>
            </p:sp>
            <p:sp>
              <p:nvSpPr>
                <p:cNvPr id="1893" name="Google Shape;1893;p60"/>
                <p:cNvSpPr/>
                <p:nvPr/>
              </p:nvSpPr>
              <p:spPr>
                <a:xfrm>
                  <a:off x="2513925" y="2181225"/>
                  <a:ext cx="2590850" cy="397225"/>
                </a:xfrm>
                <a:custGeom>
                  <a:rect b="b" l="l" r="r" t="t"/>
                  <a:pathLst>
                    <a:path extrusionOk="0" fill="none" h="15889" w="103634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572" y="364"/>
                      </a:lnTo>
                      <a:lnTo>
                        <a:pt x="2233" y="1454"/>
                      </a:lnTo>
                      <a:lnTo>
                        <a:pt x="3479" y="2181"/>
                      </a:lnTo>
                      <a:lnTo>
                        <a:pt x="4933" y="3064"/>
                      </a:lnTo>
                      <a:lnTo>
                        <a:pt x="6646" y="3998"/>
                      </a:lnTo>
                      <a:lnTo>
                        <a:pt x="8619" y="5037"/>
                      </a:lnTo>
                      <a:lnTo>
                        <a:pt x="10800" y="6075"/>
                      </a:lnTo>
                      <a:lnTo>
                        <a:pt x="13188" y="7217"/>
                      </a:lnTo>
                      <a:lnTo>
                        <a:pt x="15784" y="8308"/>
                      </a:lnTo>
                      <a:lnTo>
                        <a:pt x="18536" y="9398"/>
                      </a:lnTo>
                      <a:lnTo>
                        <a:pt x="21548" y="10488"/>
                      </a:lnTo>
                      <a:lnTo>
                        <a:pt x="24715" y="11527"/>
                      </a:lnTo>
                      <a:lnTo>
                        <a:pt x="28090" y="12513"/>
                      </a:lnTo>
                      <a:lnTo>
                        <a:pt x="29803" y="12981"/>
                      </a:lnTo>
                      <a:lnTo>
                        <a:pt x="31568" y="13396"/>
                      </a:lnTo>
                      <a:lnTo>
                        <a:pt x="33385" y="13811"/>
                      </a:lnTo>
                      <a:lnTo>
                        <a:pt x="35255" y="14175"/>
                      </a:lnTo>
                      <a:lnTo>
                        <a:pt x="37124" y="14538"/>
                      </a:lnTo>
                      <a:lnTo>
                        <a:pt x="39097" y="14850"/>
                      </a:lnTo>
                      <a:lnTo>
                        <a:pt x="41018" y="15109"/>
                      </a:lnTo>
                      <a:lnTo>
                        <a:pt x="43043" y="15369"/>
                      </a:lnTo>
                      <a:lnTo>
                        <a:pt x="45067" y="15577"/>
                      </a:lnTo>
                      <a:lnTo>
                        <a:pt x="47144" y="15732"/>
                      </a:lnTo>
                      <a:lnTo>
                        <a:pt x="49221" y="15836"/>
                      </a:lnTo>
                      <a:lnTo>
                        <a:pt x="51350" y="15888"/>
                      </a:lnTo>
                      <a:lnTo>
                        <a:pt x="53530" y="15888"/>
                      </a:lnTo>
                      <a:lnTo>
                        <a:pt x="55711" y="15836"/>
                      </a:lnTo>
                      <a:lnTo>
                        <a:pt x="57892" y="15732"/>
                      </a:lnTo>
                      <a:lnTo>
                        <a:pt x="60124" y="15577"/>
                      </a:lnTo>
                      <a:lnTo>
                        <a:pt x="62409" y="15369"/>
                      </a:lnTo>
                      <a:lnTo>
                        <a:pt x="64693" y="15057"/>
                      </a:lnTo>
                      <a:lnTo>
                        <a:pt x="66978" y="14746"/>
                      </a:lnTo>
                      <a:lnTo>
                        <a:pt x="69314" y="14331"/>
                      </a:lnTo>
                      <a:lnTo>
                        <a:pt x="71651" y="13811"/>
                      </a:lnTo>
                      <a:lnTo>
                        <a:pt x="74039" y="13292"/>
                      </a:lnTo>
                      <a:lnTo>
                        <a:pt x="76427" y="12617"/>
                      </a:lnTo>
                      <a:lnTo>
                        <a:pt x="78816" y="11942"/>
                      </a:lnTo>
                      <a:lnTo>
                        <a:pt x="81256" y="11111"/>
                      </a:lnTo>
                      <a:lnTo>
                        <a:pt x="83696" y="10281"/>
                      </a:lnTo>
                      <a:lnTo>
                        <a:pt x="86136" y="9294"/>
                      </a:lnTo>
                      <a:lnTo>
                        <a:pt x="88628" y="8256"/>
                      </a:lnTo>
                      <a:lnTo>
                        <a:pt x="91121" y="7114"/>
                      </a:lnTo>
                      <a:lnTo>
                        <a:pt x="93613" y="5868"/>
                      </a:lnTo>
                      <a:lnTo>
                        <a:pt x="96105" y="4570"/>
                      </a:lnTo>
                      <a:lnTo>
                        <a:pt x="98597" y="3116"/>
                      </a:lnTo>
                      <a:lnTo>
                        <a:pt x="101141" y="1610"/>
                      </a:lnTo>
                      <a:lnTo>
                        <a:pt x="103633" y="1"/>
                      </a:lnTo>
                    </a:path>
                  </a:pathLst>
                </a:custGeom>
                <a:noFill/>
                <a:ln cap="rnd" cmpd="sng" w="28575">
                  <a:solidFill>
                    <a:srgbClr val="214F4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50019"/>
                    </a:buClr>
                    <a:buSzPts val="1900"/>
                    <a:buFont typeface="Calibri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50019"/>
                    </a:solidFill>
                    <a:latin typeface="Outfit"/>
                    <a:ea typeface="Outfit"/>
                    <a:cs typeface="Outfit"/>
                    <a:sym typeface="Outfit"/>
                  </a:endParaRPr>
                </a:p>
              </p:txBody>
            </p:sp>
            <p:sp>
              <p:nvSpPr>
                <p:cNvPr id="1894" name="Google Shape;1894;p60"/>
                <p:cNvSpPr/>
                <p:nvPr/>
              </p:nvSpPr>
              <p:spPr>
                <a:xfrm>
                  <a:off x="3196675" y="3187175"/>
                  <a:ext cx="1234425" cy="1318800"/>
                </a:xfrm>
                <a:custGeom>
                  <a:rect b="b" l="l" r="r" t="t"/>
                  <a:pathLst>
                    <a:path extrusionOk="0" fill="none" h="52752" w="49377">
                      <a:moveTo>
                        <a:pt x="1" y="52752"/>
                      </a:moveTo>
                      <a:lnTo>
                        <a:pt x="24196" y="1"/>
                      </a:lnTo>
                      <a:lnTo>
                        <a:pt x="49377" y="52752"/>
                      </a:lnTo>
                    </a:path>
                  </a:pathLst>
                </a:custGeom>
                <a:noFill/>
                <a:ln cap="rnd" cmpd="sng" w="28575">
                  <a:solidFill>
                    <a:srgbClr val="214F4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50019"/>
                    </a:buClr>
                    <a:buSzPts val="1900"/>
                    <a:buFont typeface="Calibri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50019"/>
                    </a:solidFill>
                    <a:latin typeface="Outfit"/>
                    <a:ea typeface="Outfit"/>
                    <a:cs typeface="Outfit"/>
                    <a:sym typeface="Outfit"/>
                  </a:endParaRPr>
                </a:p>
              </p:txBody>
            </p:sp>
            <p:sp>
              <p:nvSpPr>
                <p:cNvPr id="1895" name="Google Shape;1895;p60"/>
                <p:cNvSpPr/>
                <p:nvPr/>
              </p:nvSpPr>
              <p:spPr>
                <a:xfrm>
                  <a:off x="3374500" y="1194750"/>
                  <a:ext cx="871000" cy="869675"/>
                </a:xfrm>
                <a:custGeom>
                  <a:rect b="b" l="l" r="r" t="t"/>
                  <a:pathLst>
                    <a:path extrusionOk="0" fill="none" h="34787" w="34840">
                      <a:moveTo>
                        <a:pt x="34839" y="17393"/>
                      </a:moveTo>
                      <a:lnTo>
                        <a:pt x="34839" y="17393"/>
                      </a:lnTo>
                      <a:lnTo>
                        <a:pt x="34787" y="18276"/>
                      </a:lnTo>
                      <a:lnTo>
                        <a:pt x="34735" y="19159"/>
                      </a:lnTo>
                      <a:lnTo>
                        <a:pt x="34632" y="20041"/>
                      </a:lnTo>
                      <a:lnTo>
                        <a:pt x="34476" y="20872"/>
                      </a:lnTo>
                      <a:lnTo>
                        <a:pt x="34268" y="21755"/>
                      </a:lnTo>
                      <a:lnTo>
                        <a:pt x="34009" y="22585"/>
                      </a:lnTo>
                      <a:lnTo>
                        <a:pt x="33749" y="23364"/>
                      </a:lnTo>
                      <a:lnTo>
                        <a:pt x="33437" y="24143"/>
                      </a:lnTo>
                      <a:lnTo>
                        <a:pt x="33074" y="24922"/>
                      </a:lnTo>
                      <a:lnTo>
                        <a:pt x="32711" y="25701"/>
                      </a:lnTo>
                      <a:lnTo>
                        <a:pt x="32295" y="26428"/>
                      </a:lnTo>
                      <a:lnTo>
                        <a:pt x="31828" y="27103"/>
                      </a:lnTo>
                      <a:lnTo>
                        <a:pt x="31361" y="27829"/>
                      </a:lnTo>
                      <a:lnTo>
                        <a:pt x="30841" y="28452"/>
                      </a:lnTo>
                      <a:lnTo>
                        <a:pt x="30270" y="29076"/>
                      </a:lnTo>
                      <a:lnTo>
                        <a:pt x="29699" y="29699"/>
                      </a:lnTo>
                      <a:lnTo>
                        <a:pt x="29128" y="30270"/>
                      </a:lnTo>
                      <a:lnTo>
                        <a:pt x="28453" y="30841"/>
                      </a:lnTo>
                      <a:lnTo>
                        <a:pt x="27830" y="31360"/>
                      </a:lnTo>
                      <a:lnTo>
                        <a:pt x="27155" y="31827"/>
                      </a:lnTo>
                      <a:lnTo>
                        <a:pt x="26428" y="32295"/>
                      </a:lnTo>
                      <a:lnTo>
                        <a:pt x="25701" y="32710"/>
                      </a:lnTo>
                      <a:lnTo>
                        <a:pt x="24974" y="33073"/>
                      </a:lnTo>
                      <a:lnTo>
                        <a:pt x="24196" y="33437"/>
                      </a:lnTo>
                      <a:lnTo>
                        <a:pt x="23365" y="33748"/>
                      </a:lnTo>
                      <a:lnTo>
                        <a:pt x="22586" y="34008"/>
                      </a:lnTo>
                      <a:lnTo>
                        <a:pt x="21755" y="34268"/>
                      </a:lnTo>
                      <a:lnTo>
                        <a:pt x="20925" y="34423"/>
                      </a:lnTo>
                      <a:lnTo>
                        <a:pt x="20042" y="34579"/>
                      </a:lnTo>
                      <a:lnTo>
                        <a:pt x="19159" y="34683"/>
                      </a:lnTo>
                      <a:lnTo>
                        <a:pt x="18277" y="34787"/>
                      </a:lnTo>
                      <a:lnTo>
                        <a:pt x="17394" y="34787"/>
                      </a:lnTo>
                      <a:lnTo>
                        <a:pt x="17394" y="34787"/>
                      </a:lnTo>
                      <a:lnTo>
                        <a:pt x="16511" y="34787"/>
                      </a:lnTo>
                      <a:lnTo>
                        <a:pt x="15629" y="34683"/>
                      </a:lnTo>
                      <a:lnTo>
                        <a:pt x="14746" y="34579"/>
                      </a:lnTo>
                      <a:lnTo>
                        <a:pt x="13915" y="34423"/>
                      </a:lnTo>
                      <a:lnTo>
                        <a:pt x="13033" y="34268"/>
                      </a:lnTo>
                      <a:lnTo>
                        <a:pt x="12202" y="34008"/>
                      </a:lnTo>
                      <a:lnTo>
                        <a:pt x="11423" y="33748"/>
                      </a:lnTo>
                      <a:lnTo>
                        <a:pt x="10644" y="33437"/>
                      </a:lnTo>
                      <a:lnTo>
                        <a:pt x="9866" y="33073"/>
                      </a:lnTo>
                      <a:lnTo>
                        <a:pt x="9087" y="32710"/>
                      </a:lnTo>
                      <a:lnTo>
                        <a:pt x="8360" y="32295"/>
                      </a:lnTo>
                      <a:lnTo>
                        <a:pt x="7685" y="31827"/>
                      </a:lnTo>
                      <a:lnTo>
                        <a:pt x="7010" y="31360"/>
                      </a:lnTo>
                      <a:lnTo>
                        <a:pt x="6335" y="30841"/>
                      </a:lnTo>
                      <a:lnTo>
                        <a:pt x="5712" y="30270"/>
                      </a:lnTo>
                      <a:lnTo>
                        <a:pt x="5089" y="29699"/>
                      </a:lnTo>
                      <a:lnTo>
                        <a:pt x="4518" y="29076"/>
                      </a:lnTo>
                      <a:lnTo>
                        <a:pt x="3947" y="28452"/>
                      </a:lnTo>
                      <a:lnTo>
                        <a:pt x="3428" y="27829"/>
                      </a:lnTo>
                      <a:lnTo>
                        <a:pt x="2960" y="27103"/>
                      </a:lnTo>
                      <a:lnTo>
                        <a:pt x="2493" y="26428"/>
                      </a:lnTo>
                      <a:lnTo>
                        <a:pt x="2078" y="25701"/>
                      </a:lnTo>
                      <a:lnTo>
                        <a:pt x="1714" y="24922"/>
                      </a:lnTo>
                      <a:lnTo>
                        <a:pt x="1351" y="24143"/>
                      </a:lnTo>
                      <a:lnTo>
                        <a:pt x="1039" y="23364"/>
                      </a:lnTo>
                      <a:lnTo>
                        <a:pt x="780" y="22585"/>
                      </a:lnTo>
                      <a:lnTo>
                        <a:pt x="520" y="21755"/>
                      </a:lnTo>
                      <a:lnTo>
                        <a:pt x="364" y="20872"/>
                      </a:lnTo>
                      <a:lnTo>
                        <a:pt x="208" y="20041"/>
                      </a:lnTo>
                      <a:lnTo>
                        <a:pt x="105" y="19159"/>
                      </a:lnTo>
                      <a:lnTo>
                        <a:pt x="1" y="18276"/>
                      </a:lnTo>
                      <a:lnTo>
                        <a:pt x="1" y="17393"/>
                      </a:lnTo>
                      <a:lnTo>
                        <a:pt x="1" y="17393"/>
                      </a:lnTo>
                      <a:lnTo>
                        <a:pt x="1" y="16511"/>
                      </a:lnTo>
                      <a:lnTo>
                        <a:pt x="105" y="15628"/>
                      </a:lnTo>
                      <a:lnTo>
                        <a:pt x="208" y="14746"/>
                      </a:lnTo>
                      <a:lnTo>
                        <a:pt x="364" y="13863"/>
                      </a:lnTo>
                      <a:lnTo>
                        <a:pt x="520" y="13032"/>
                      </a:lnTo>
                      <a:lnTo>
                        <a:pt x="780" y="12201"/>
                      </a:lnTo>
                      <a:lnTo>
                        <a:pt x="1039" y="11423"/>
                      </a:lnTo>
                      <a:lnTo>
                        <a:pt x="1351" y="10592"/>
                      </a:lnTo>
                      <a:lnTo>
                        <a:pt x="1714" y="9813"/>
                      </a:lnTo>
                      <a:lnTo>
                        <a:pt x="2078" y="9086"/>
                      </a:lnTo>
                      <a:lnTo>
                        <a:pt x="2493" y="8359"/>
                      </a:lnTo>
                      <a:lnTo>
                        <a:pt x="2960" y="7632"/>
                      </a:lnTo>
                      <a:lnTo>
                        <a:pt x="3428" y="6958"/>
                      </a:lnTo>
                      <a:lnTo>
                        <a:pt x="3947" y="6334"/>
                      </a:lnTo>
                      <a:lnTo>
                        <a:pt x="4518" y="5660"/>
                      </a:lnTo>
                      <a:lnTo>
                        <a:pt x="5089" y="5088"/>
                      </a:lnTo>
                      <a:lnTo>
                        <a:pt x="5712" y="4517"/>
                      </a:lnTo>
                      <a:lnTo>
                        <a:pt x="6335" y="3946"/>
                      </a:lnTo>
                      <a:lnTo>
                        <a:pt x="7010" y="3427"/>
                      </a:lnTo>
                      <a:lnTo>
                        <a:pt x="7685" y="2960"/>
                      </a:lnTo>
                      <a:lnTo>
                        <a:pt x="8360" y="2492"/>
                      </a:lnTo>
                      <a:lnTo>
                        <a:pt x="9087" y="2077"/>
                      </a:lnTo>
                      <a:lnTo>
                        <a:pt x="9866" y="1714"/>
                      </a:lnTo>
                      <a:lnTo>
                        <a:pt x="10644" y="1350"/>
                      </a:lnTo>
                      <a:lnTo>
                        <a:pt x="11423" y="1039"/>
                      </a:lnTo>
                      <a:lnTo>
                        <a:pt x="12202" y="779"/>
                      </a:lnTo>
                      <a:lnTo>
                        <a:pt x="13033" y="519"/>
                      </a:lnTo>
                      <a:lnTo>
                        <a:pt x="13915" y="312"/>
                      </a:lnTo>
                      <a:lnTo>
                        <a:pt x="14746" y="156"/>
                      </a:lnTo>
                      <a:lnTo>
                        <a:pt x="15629" y="52"/>
                      </a:lnTo>
                      <a:lnTo>
                        <a:pt x="16511" y="0"/>
                      </a:lnTo>
                      <a:lnTo>
                        <a:pt x="17394" y="0"/>
                      </a:lnTo>
                      <a:lnTo>
                        <a:pt x="17394" y="0"/>
                      </a:lnTo>
                      <a:lnTo>
                        <a:pt x="18277" y="0"/>
                      </a:lnTo>
                      <a:lnTo>
                        <a:pt x="19159" y="52"/>
                      </a:lnTo>
                      <a:lnTo>
                        <a:pt x="20042" y="156"/>
                      </a:lnTo>
                      <a:lnTo>
                        <a:pt x="20925" y="312"/>
                      </a:lnTo>
                      <a:lnTo>
                        <a:pt x="21755" y="519"/>
                      </a:lnTo>
                      <a:lnTo>
                        <a:pt x="22586" y="779"/>
                      </a:lnTo>
                      <a:lnTo>
                        <a:pt x="23365" y="1039"/>
                      </a:lnTo>
                      <a:lnTo>
                        <a:pt x="24196" y="1350"/>
                      </a:lnTo>
                      <a:lnTo>
                        <a:pt x="24974" y="1714"/>
                      </a:lnTo>
                      <a:lnTo>
                        <a:pt x="25701" y="2077"/>
                      </a:lnTo>
                      <a:lnTo>
                        <a:pt x="26428" y="2492"/>
                      </a:lnTo>
                      <a:lnTo>
                        <a:pt x="27155" y="2960"/>
                      </a:lnTo>
                      <a:lnTo>
                        <a:pt x="27830" y="3427"/>
                      </a:lnTo>
                      <a:lnTo>
                        <a:pt x="28453" y="3946"/>
                      </a:lnTo>
                      <a:lnTo>
                        <a:pt x="29128" y="4517"/>
                      </a:lnTo>
                      <a:lnTo>
                        <a:pt x="29699" y="5088"/>
                      </a:lnTo>
                      <a:lnTo>
                        <a:pt x="30270" y="5660"/>
                      </a:lnTo>
                      <a:lnTo>
                        <a:pt x="30841" y="6334"/>
                      </a:lnTo>
                      <a:lnTo>
                        <a:pt x="31361" y="6958"/>
                      </a:lnTo>
                      <a:lnTo>
                        <a:pt x="31828" y="7632"/>
                      </a:lnTo>
                      <a:lnTo>
                        <a:pt x="32295" y="8359"/>
                      </a:lnTo>
                      <a:lnTo>
                        <a:pt x="32711" y="9086"/>
                      </a:lnTo>
                      <a:lnTo>
                        <a:pt x="33074" y="9813"/>
                      </a:lnTo>
                      <a:lnTo>
                        <a:pt x="33437" y="10592"/>
                      </a:lnTo>
                      <a:lnTo>
                        <a:pt x="33749" y="11423"/>
                      </a:lnTo>
                      <a:lnTo>
                        <a:pt x="34009" y="12201"/>
                      </a:lnTo>
                      <a:lnTo>
                        <a:pt x="34268" y="13032"/>
                      </a:lnTo>
                      <a:lnTo>
                        <a:pt x="34476" y="13863"/>
                      </a:lnTo>
                      <a:lnTo>
                        <a:pt x="34632" y="14746"/>
                      </a:lnTo>
                      <a:lnTo>
                        <a:pt x="34735" y="15628"/>
                      </a:lnTo>
                      <a:lnTo>
                        <a:pt x="34787" y="16511"/>
                      </a:lnTo>
                      <a:lnTo>
                        <a:pt x="34839" y="17393"/>
                      </a:lnTo>
                      <a:lnTo>
                        <a:pt x="34839" y="17393"/>
                      </a:lnTo>
                      <a:close/>
                    </a:path>
                  </a:pathLst>
                </a:custGeom>
                <a:noFill/>
                <a:ln cap="rnd" cmpd="sng" w="28575">
                  <a:solidFill>
                    <a:srgbClr val="214F4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50019"/>
                    </a:buClr>
                    <a:buSzPts val="1900"/>
                    <a:buFont typeface="Calibri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50019"/>
                    </a:solidFill>
                    <a:latin typeface="Outfit"/>
                    <a:ea typeface="Outfit"/>
                    <a:cs typeface="Outfit"/>
                    <a:sym typeface="Outfit"/>
                  </a:endParaRPr>
                </a:p>
              </p:txBody>
            </p:sp>
            <p:sp>
              <p:nvSpPr>
                <p:cNvPr id="1896" name="Google Shape;1896;p60"/>
                <p:cNvSpPr/>
                <p:nvPr/>
              </p:nvSpPr>
              <p:spPr>
                <a:xfrm>
                  <a:off x="3801550" y="2578425"/>
                  <a:ext cx="25" cy="608775"/>
                </a:xfrm>
                <a:custGeom>
                  <a:rect b="b" l="l" r="r" t="t"/>
                  <a:pathLst>
                    <a:path extrusionOk="0" fill="none" h="24351" w="1">
                      <a:moveTo>
                        <a:pt x="1" y="24351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cap="rnd" cmpd="sng" w="28575">
                  <a:solidFill>
                    <a:srgbClr val="214F4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50019"/>
                    </a:buClr>
                    <a:buSzPts val="1900"/>
                    <a:buFont typeface="Calibri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50019"/>
                    </a:solidFill>
                    <a:latin typeface="Outfit"/>
                    <a:ea typeface="Outfit"/>
                    <a:cs typeface="Outfit"/>
                    <a:sym typeface="Outfit"/>
                  </a:endParaRPr>
                </a:p>
              </p:txBody>
            </p:sp>
          </p:grpSp>
          <p:sp>
            <p:nvSpPr>
              <p:cNvPr id="1897" name="Google Shape;1897;p60"/>
              <p:cNvSpPr/>
              <p:nvPr/>
            </p:nvSpPr>
            <p:spPr>
              <a:xfrm>
                <a:off x="6728996" y="1483154"/>
                <a:ext cx="196800" cy="196800"/>
              </a:xfrm>
              <a:prstGeom prst="ellipse">
                <a:avLst/>
              </a:prstGeom>
              <a:solidFill>
                <a:srgbClr val="EFCB75"/>
              </a:solidFill>
              <a:ln cap="flat" cmpd="sng" w="28575">
                <a:solidFill>
                  <a:srgbClr val="214F4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50019"/>
                  </a:buClr>
                  <a:buSzPts val="1900"/>
                  <a:buFont typeface="Calibri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50019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</p:grpSp>
      </p:grpSp>
      <p:grpSp>
        <p:nvGrpSpPr>
          <p:cNvPr id="1898" name="Google Shape;1898;p60"/>
          <p:cNvGrpSpPr/>
          <p:nvPr/>
        </p:nvGrpSpPr>
        <p:grpSpPr>
          <a:xfrm>
            <a:off x="4364160" y="1644023"/>
            <a:ext cx="3460980" cy="3843993"/>
            <a:chOff x="4364160" y="1600482"/>
            <a:chExt cx="3460980" cy="3843993"/>
          </a:xfrm>
        </p:grpSpPr>
        <p:sp>
          <p:nvSpPr>
            <p:cNvPr id="1899" name="Google Shape;1899;p60"/>
            <p:cNvSpPr txBox="1"/>
            <p:nvPr/>
          </p:nvSpPr>
          <p:spPr>
            <a:xfrm>
              <a:off x="4734682" y="1600482"/>
              <a:ext cx="2732400" cy="33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0775" lIns="41575" spcFirstLastPara="1" rIns="41575" wrap="square" tIns="20775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0A71A8"/>
                  </a:solidFill>
                  <a:latin typeface="Outfit"/>
                  <a:ea typeface="Outfit"/>
                  <a:cs typeface="Outfit"/>
                  <a:sym typeface="Outfit"/>
                </a:rPr>
                <a:t>Content</a:t>
              </a:r>
              <a:endParaRPr b="1" i="0" sz="2400" u="none" cap="none" strike="noStrike">
                <a:solidFill>
                  <a:srgbClr val="0A71A8"/>
                </a:solidFill>
                <a:latin typeface="Outfit"/>
                <a:ea typeface="Outfit"/>
                <a:cs typeface="Outfit"/>
                <a:sym typeface="Outfit"/>
              </a:endParaRPr>
            </a:p>
          </p:txBody>
        </p:sp>
        <p:grpSp>
          <p:nvGrpSpPr>
            <p:cNvPr id="1900" name="Google Shape;1900;p60"/>
            <p:cNvGrpSpPr/>
            <p:nvPr/>
          </p:nvGrpSpPr>
          <p:grpSpPr>
            <a:xfrm>
              <a:off x="4364160" y="2009954"/>
              <a:ext cx="3460980" cy="3434521"/>
              <a:chOff x="4321060" y="1966824"/>
              <a:chExt cx="3580201" cy="3434521"/>
            </a:xfrm>
          </p:grpSpPr>
          <p:sp>
            <p:nvSpPr>
              <p:cNvPr id="1901" name="Google Shape;1901;p60"/>
              <p:cNvSpPr/>
              <p:nvPr/>
            </p:nvSpPr>
            <p:spPr>
              <a:xfrm flipH="1" rot="10800000">
                <a:off x="4321060" y="4239145"/>
                <a:ext cx="3571200" cy="1162200"/>
              </a:xfrm>
              <a:prstGeom prst="round2SameRect">
                <a:avLst>
                  <a:gd fmla="val 15765" name="adj1"/>
                  <a:gd fmla="val 0" name="adj2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900"/>
                  <a:buFont typeface="Calibri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FFFFFF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  <p:sp>
            <p:nvSpPr>
              <p:cNvPr id="1902" name="Google Shape;1902;p60"/>
              <p:cNvSpPr/>
              <p:nvPr/>
            </p:nvSpPr>
            <p:spPr>
              <a:xfrm>
                <a:off x="4321061" y="1966824"/>
                <a:ext cx="3580200" cy="3431400"/>
              </a:xfrm>
              <a:prstGeom prst="roundRect">
                <a:avLst>
                  <a:gd fmla="val 5206" name="adj"/>
                </a:avLst>
              </a:prstGeom>
              <a:noFill/>
              <a:ln cap="flat" cmpd="sng" w="12700">
                <a:solidFill>
                  <a:schemeClr val="accent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900"/>
                  <a:buFont typeface="Calibri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50019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  <p:sp>
            <p:nvSpPr>
              <p:cNvPr id="1903" name="Google Shape;1903;p60"/>
              <p:cNvSpPr txBox="1"/>
              <p:nvPr/>
            </p:nvSpPr>
            <p:spPr>
              <a:xfrm>
                <a:off x="4336479" y="4468086"/>
                <a:ext cx="3549300" cy="68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500"/>
                  <a:buFont typeface="Arial"/>
                  <a:buNone/>
                </a:pPr>
                <a:r>
                  <a:rPr b="1" i="0" lang="en-US" sz="1500" u="none" cap="none" strike="noStrike">
                    <a:solidFill>
                      <a:srgbClr val="050019"/>
                    </a:solidFill>
                    <a:latin typeface="Outfit"/>
                    <a:ea typeface="Outfit"/>
                    <a:cs typeface="Outfit"/>
                    <a:sym typeface="Outfit"/>
                  </a:rPr>
                  <a:t>Distilling decades of experience into 80+ practical tools and frameworks</a:t>
                </a:r>
                <a:endParaRPr b="1" i="0" sz="1500" u="none" cap="none" strike="noStrike">
                  <a:solidFill>
                    <a:srgbClr val="050019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  <p:sp>
            <p:nvSpPr>
              <p:cNvPr id="1904" name="Google Shape;1904;p60"/>
              <p:cNvSpPr txBox="1"/>
              <p:nvPr/>
            </p:nvSpPr>
            <p:spPr>
              <a:xfrm>
                <a:off x="4419848" y="2056298"/>
                <a:ext cx="33825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0" lang="en-US" sz="1600" u="none" cap="none" strike="noStrike">
                    <a:solidFill>
                      <a:srgbClr val="050019"/>
                    </a:solidFill>
                    <a:latin typeface="Outfit"/>
                    <a:ea typeface="Outfit"/>
                    <a:cs typeface="Outfit"/>
                    <a:sym typeface="Outfit"/>
                  </a:rPr>
                  <a:t>Step-by-step guides</a:t>
                </a:r>
                <a:endParaRPr b="0" i="0" sz="1600" u="none" cap="none" strike="noStrike">
                  <a:solidFill>
                    <a:srgbClr val="050019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</p:grpSp>
        <p:grpSp>
          <p:nvGrpSpPr>
            <p:cNvPr id="1905" name="Google Shape;1905;p60"/>
            <p:cNvGrpSpPr/>
            <p:nvPr/>
          </p:nvGrpSpPr>
          <p:grpSpPr>
            <a:xfrm>
              <a:off x="5672260" y="2836715"/>
              <a:ext cx="857245" cy="1069381"/>
              <a:chOff x="5682476" y="2776333"/>
              <a:chExt cx="857245" cy="1069381"/>
            </a:xfrm>
          </p:grpSpPr>
          <p:grpSp>
            <p:nvGrpSpPr>
              <p:cNvPr id="1906" name="Google Shape;1906;p60"/>
              <p:cNvGrpSpPr/>
              <p:nvPr/>
            </p:nvGrpSpPr>
            <p:grpSpPr>
              <a:xfrm>
                <a:off x="5682476" y="2776333"/>
                <a:ext cx="857245" cy="1069381"/>
                <a:chOff x="1795450" y="343675"/>
                <a:chExt cx="4030300" cy="5027650"/>
              </a:xfrm>
            </p:grpSpPr>
            <p:sp>
              <p:nvSpPr>
                <p:cNvPr id="1907" name="Google Shape;1907;p60"/>
                <p:cNvSpPr/>
                <p:nvPr/>
              </p:nvSpPr>
              <p:spPr>
                <a:xfrm>
                  <a:off x="2749300" y="343675"/>
                  <a:ext cx="2122600" cy="537825"/>
                </a:xfrm>
                <a:custGeom>
                  <a:rect b="b" l="l" r="r" t="t"/>
                  <a:pathLst>
                    <a:path extrusionOk="0" h="21513" w="84904">
                      <a:moveTo>
                        <a:pt x="1" y="1"/>
                      </a:moveTo>
                      <a:lnTo>
                        <a:pt x="1" y="21512"/>
                      </a:lnTo>
                      <a:lnTo>
                        <a:pt x="84904" y="21512"/>
                      </a:lnTo>
                      <a:lnTo>
                        <a:pt x="84904" y="1"/>
                      </a:lnTo>
                      <a:close/>
                    </a:path>
                  </a:pathLst>
                </a:custGeom>
                <a:solidFill>
                  <a:srgbClr val="7DA399"/>
                </a:solidFill>
                <a:ln cap="rnd" cmpd="sng" w="28575">
                  <a:solidFill>
                    <a:srgbClr val="214F4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50019"/>
                    </a:buClr>
                    <a:buSzPts val="1900"/>
                    <a:buFont typeface="Calibri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50019"/>
                    </a:solidFill>
                    <a:latin typeface="Outfit"/>
                    <a:ea typeface="Outfit"/>
                    <a:cs typeface="Outfit"/>
                    <a:sym typeface="Outfit"/>
                  </a:endParaRPr>
                </a:p>
              </p:txBody>
            </p:sp>
            <p:sp>
              <p:nvSpPr>
                <p:cNvPr id="1908" name="Google Shape;1908;p60"/>
                <p:cNvSpPr/>
                <p:nvPr/>
              </p:nvSpPr>
              <p:spPr>
                <a:xfrm>
                  <a:off x="1795450" y="616925"/>
                  <a:ext cx="4030300" cy="4754400"/>
                </a:xfrm>
                <a:custGeom>
                  <a:rect b="b" l="l" r="r" t="t"/>
                  <a:pathLst>
                    <a:path extrusionOk="0" fill="none" h="190176" w="161212">
                      <a:moveTo>
                        <a:pt x="123058" y="0"/>
                      </a:moveTo>
                      <a:lnTo>
                        <a:pt x="161212" y="0"/>
                      </a:lnTo>
                      <a:lnTo>
                        <a:pt x="161212" y="190175"/>
                      </a:lnTo>
                      <a:lnTo>
                        <a:pt x="1" y="190175"/>
                      </a:lnTo>
                      <a:lnTo>
                        <a:pt x="1" y="0"/>
                      </a:lnTo>
                      <a:lnTo>
                        <a:pt x="38155" y="0"/>
                      </a:lnTo>
                    </a:path>
                  </a:pathLst>
                </a:custGeom>
                <a:noFill/>
                <a:ln cap="rnd" cmpd="sng" w="28575">
                  <a:solidFill>
                    <a:srgbClr val="214F4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50019"/>
                    </a:buClr>
                    <a:buSzPts val="1900"/>
                    <a:buFont typeface="Calibri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50019"/>
                    </a:solidFill>
                    <a:latin typeface="Outfit"/>
                    <a:ea typeface="Outfit"/>
                    <a:cs typeface="Outfit"/>
                    <a:sym typeface="Outfit"/>
                  </a:endParaRPr>
                </a:p>
              </p:txBody>
            </p:sp>
            <p:sp>
              <p:nvSpPr>
                <p:cNvPr id="1909" name="Google Shape;1909;p60"/>
                <p:cNvSpPr/>
                <p:nvPr/>
              </p:nvSpPr>
              <p:spPr>
                <a:xfrm>
                  <a:off x="4327900" y="1732225"/>
                  <a:ext cx="452100" cy="453375"/>
                </a:xfrm>
                <a:custGeom>
                  <a:rect b="b" l="l" r="r" t="t"/>
                  <a:pathLst>
                    <a:path extrusionOk="0" fill="none" h="18135" w="18084">
                      <a:moveTo>
                        <a:pt x="0" y="18134"/>
                      </a:moveTo>
                      <a:lnTo>
                        <a:pt x="18083" y="1"/>
                      </a:lnTo>
                    </a:path>
                  </a:pathLst>
                </a:custGeom>
                <a:noFill/>
                <a:ln cap="rnd" cmpd="sng" w="28575">
                  <a:solidFill>
                    <a:srgbClr val="214F4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50019"/>
                    </a:buClr>
                    <a:buSzPts val="1900"/>
                    <a:buFont typeface="Calibri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50019"/>
                    </a:solidFill>
                    <a:latin typeface="Outfit"/>
                    <a:ea typeface="Outfit"/>
                    <a:cs typeface="Outfit"/>
                    <a:sym typeface="Outfit"/>
                  </a:endParaRPr>
                </a:p>
              </p:txBody>
            </p:sp>
            <p:sp>
              <p:nvSpPr>
                <p:cNvPr id="1910" name="Google Shape;1910;p60"/>
                <p:cNvSpPr/>
                <p:nvPr/>
              </p:nvSpPr>
              <p:spPr>
                <a:xfrm>
                  <a:off x="4327900" y="1732225"/>
                  <a:ext cx="452100" cy="453375"/>
                </a:xfrm>
                <a:custGeom>
                  <a:rect b="b" l="l" r="r" t="t"/>
                  <a:pathLst>
                    <a:path extrusionOk="0" fill="none" h="18135" w="18084">
                      <a:moveTo>
                        <a:pt x="0" y="1"/>
                      </a:moveTo>
                      <a:lnTo>
                        <a:pt x="18083" y="18134"/>
                      </a:lnTo>
                    </a:path>
                  </a:pathLst>
                </a:custGeom>
                <a:noFill/>
                <a:ln cap="rnd" cmpd="sng" w="28575">
                  <a:solidFill>
                    <a:srgbClr val="214F4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50019"/>
                    </a:buClr>
                    <a:buSzPts val="1900"/>
                    <a:buFont typeface="Calibri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50019"/>
                    </a:solidFill>
                    <a:latin typeface="Outfit"/>
                    <a:ea typeface="Outfit"/>
                    <a:cs typeface="Outfit"/>
                    <a:sym typeface="Outfit"/>
                  </a:endParaRPr>
                </a:p>
              </p:txBody>
            </p:sp>
            <p:sp>
              <p:nvSpPr>
                <p:cNvPr id="1911" name="Google Shape;1911;p60"/>
                <p:cNvSpPr/>
                <p:nvPr/>
              </p:nvSpPr>
              <p:spPr>
                <a:xfrm>
                  <a:off x="2749300" y="4287025"/>
                  <a:ext cx="453375" cy="453350"/>
                </a:xfrm>
                <a:custGeom>
                  <a:rect b="b" l="l" r="r" t="t"/>
                  <a:pathLst>
                    <a:path extrusionOk="0" fill="none" h="18134" w="18135">
                      <a:moveTo>
                        <a:pt x="1" y="18134"/>
                      </a:moveTo>
                      <a:lnTo>
                        <a:pt x="18134" y="1"/>
                      </a:lnTo>
                    </a:path>
                  </a:pathLst>
                </a:custGeom>
                <a:noFill/>
                <a:ln cap="rnd" cmpd="sng" w="28575">
                  <a:solidFill>
                    <a:srgbClr val="214F4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50019"/>
                    </a:buClr>
                    <a:buSzPts val="1900"/>
                    <a:buFont typeface="Calibri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50019"/>
                    </a:solidFill>
                    <a:latin typeface="Outfit"/>
                    <a:ea typeface="Outfit"/>
                    <a:cs typeface="Outfit"/>
                    <a:sym typeface="Outfit"/>
                  </a:endParaRPr>
                </a:p>
              </p:txBody>
            </p:sp>
            <p:sp>
              <p:nvSpPr>
                <p:cNvPr id="1912" name="Google Shape;1912;p60"/>
                <p:cNvSpPr/>
                <p:nvPr/>
              </p:nvSpPr>
              <p:spPr>
                <a:xfrm>
                  <a:off x="2749300" y="4287025"/>
                  <a:ext cx="453375" cy="453350"/>
                </a:xfrm>
                <a:custGeom>
                  <a:rect b="b" l="l" r="r" t="t"/>
                  <a:pathLst>
                    <a:path extrusionOk="0" fill="none" h="18134" w="18135">
                      <a:moveTo>
                        <a:pt x="1" y="1"/>
                      </a:moveTo>
                      <a:lnTo>
                        <a:pt x="18134" y="18134"/>
                      </a:lnTo>
                    </a:path>
                  </a:pathLst>
                </a:custGeom>
                <a:noFill/>
                <a:ln cap="rnd" cmpd="sng" w="28575">
                  <a:solidFill>
                    <a:srgbClr val="214F4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50019"/>
                    </a:buClr>
                    <a:buSzPts val="1900"/>
                    <a:buFont typeface="Calibri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50019"/>
                    </a:solidFill>
                    <a:latin typeface="Outfit"/>
                    <a:ea typeface="Outfit"/>
                    <a:cs typeface="Outfit"/>
                    <a:sym typeface="Outfit"/>
                  </a:endParaRPr>
                </a:p>
              </p:txBody>
            </p:sp>
            <p:sp>
              <p:nvSpPr>
                <p:cNvPr id="1913" name="Google Shape;1913;p60"/>
                <p:cNvSpPr/>
                <p:nvPr/>
              </p:nvSpPr>
              <p:spPr>
                <a:xfrm>
                  <a:off x="4629700" y="3264875"/>
                  <a:ext cx="668200" cy="668200"/>
                </a:xfrm>
                <a:custGeom>
                  <a:rect b="b" l="l" r="r" t="t"/>
                  <a:pathLst>
                    <a:path extrusionOk="0" h="26728" w="26728">
                      <a:moveTo>
                        <a:pt x="13364" y="0"/>
                      </a:moveTo>
                      <a:lnTo>
                        <a:pt x="12669" y="50"/>
                      </a:lnTo>
                      <a:lnTo>
                        <a:pt x="12023" y="99"/>
                      </a:lnTo>
                      <a:lnTo>
                        <a:pt x="11327" y="149"/>
                      </a:lnTo>
                      <a:lnTo>
                        <a:pt x="10681" y="298"/>
                      </a:lnTo>
                      <a:lnTo>
                        <a:pt x="10036" y="447"/>
                      </a:lnTo>
                      <a:lnTo>
                        <a:pt x="9390" y="596"/>
                      </a:lnTo>
                      <a:lnTo>
                        <a:pt x="8794" y="845"/>
                      </a:lnTo>
                      <a:lnTo>
                        <a:pt x="8148" y="1043"/>
                      </a:lnTo>
                      <a:lnTo>
                        <a:pt x="7552" y="1341"/>
                      </a:lnTo>
                      <a:lnTo>
                        <a:pt x="7005" y="1639"/>
                      </a:lnTo>
                      <a:lnTo>
                        <a:pt x="6459" y="1938"/>
                      </a:lnTo>
                      <a:lnTo>
                        <a:pt x="5912" y="2285"/>
                      </a:lnTo>
                      <a:lnTo>
                        <a:pt x="5366" y="2683"/>
                      </a:lnTo>
                      <a:lnTo>
                        <a:pt x="4869" y="3080"/>
                      </a:lnTo>
                      <a:lnTo>
                        <a:pt x="4372" y="3478"/>
                      </a:lnTo>
                      <a:lnTo>
                        <a:pt x="3925" y="3925"/>
                      </a:lnTo>
                      <a:lnTo>
                        <a:pt x="3478" y="4372"/>
                      </a:lnTo>
                      <a:lnTo>
                        <a:pt x="3080" y="4869"/>
                      </a:lnTo>
                      <a:lnTo>
                        <a:pt x="2683" y="5365"/>
                      </a:lnTo>
                      <a:lnTo>
                        <a:pt x="2285" y="5912"/>
                      </a:lnTo>
                      <a:lnTo>
                        <a:pt x="1938" y="6458"/>
                      </a:lnTo>
                      <a:lnTo>
                        <a:pt x="1640" y="7005"/>
                      </a:lnTo>
                      <a:lnTo>
                        <a:pt x="1342" y="7601"/>
                      </a:lnTo>
                      <a:lnTo>
                        <a:pt x="1043" y="8197"/>
                      </a:lnTo>
                      <a:lnTo>
                        <a:pt x="795" y="8793"/>
                      </a:lnTo>
                      <a:lnTo>
                        <a:pt x="596" y="9390"/>
                      </a:lnTo>
                      <a:lnTo>
                        <a:pt x="447" y="10035"/>
                      </a:lnTo>
                      <a:lnTo>
                        <a:pt x="298" y="10681"/>
                      </a:lnTo>
                      <a:lnTo>
                        <a:pt x="149" y="11327"/>
                      </a:lnTo>
                      <a:lnTo>
                        <a:pt x="100" y="12023"/>
                      </a:lnTo>
                      <a:lnTo>
                        <a:pt x="0" y="12668"/>
                      </a:lnTo>
                      <a:lnTo>
                        <a:pt x="0" y="13364"/>
                      </a:lnTo>
                      <a:lnTo>
                        <a:pt x="0" y="14059"/>
                      </a:lnTo>
                      <a:lnTo>
                        <a:pt x="100" y="14755"/>
                      </a:lnTo>
                      <a:lnTo>
                        <a:pt x="149" y="15401"/>
                      </a:lnTo>
                      <a:lnTo>
                        <a:pt x="298" y="16047"/>
                      </a:lnTo>
                      <a:lnTo>
                        <a:pt x="447" y="16692"/>
                      </a:lnTo>
                      <a:lnTo>
                        <a:pt x="596" y="17338"/>
                      </a:lnTo>
                      <a:lnTo>
                        <a:pt x="795" y="17984"/>
                      </a:lnTo>
                      <a:lnTo>
                        <a:pt x="1043" y="18580"/>
                      </a:lnTo>
                      <a:lnTo>
                        <a:pt x="1342" y="19176"/>
                      </a:lnTo>
                      <a:lnTo>
                        <a:pt x="1640" y="19723"/>
                      </a:lnTo>
                      <a:lnTo>
                        <a:pt x="1938" y="20319"/>
                      </a:lnTo>
                      <a:lnTo>
                        <a:pt x="2285" y="20866"/>
                      </a:lnTo>
                      <a:lnTo>
                        <a:pt x="2683" y="21362"/>
                      </a:lnTo>
                      <a:lnTo>
                        <a:pt x="3080" y="21859"/>
                      </a:lnTo>
                      <a:lnTo>
                        <a:pt x="3478" y="22356"/>
                      </a:lnTo>
                      <a:lnTo>
                        <a:pt x="3925" y="22803"/>
                      </a:lnTo>
                      <a:lnTo>
                        <a:pt x="4372" y="23250"/>
                      </a:lnTo>
                      <a:lnTo>
                        <a:pt x="4869" y="23697"/>
                      </a:lnTo>
                      <a:lnTo>
                        <a:pt x="5366" y="24095"/>
                      </a:lnTo>
                      <a:lnTo>
                        <a:pt x="5912" y="24443"/>
                      </a:lnTo>
                      <a:lnTo>
                        <a:pt x="6459" y="24790"/>
                      </a:lnTo>
                      <a:lnTo>
                        <a:pt x="7005" y="25138"/>
                      </a:lnTo>
                      <a:lnTo>
                        <a:pt x="7552" y="25436"/>
                      </a:lnTo>
                      <a:lnTo>
                        <a:pt x="8148" y="25685"/>
                      </a:lnTo>
                      <a:lnTo>
                        <a:pt x="8794" y="25933"/>
                      </a:lnTo>
                      <a:lnTo>
                        <a:pt x="9390" y="26132"/>
                      </a:lnTo>
                      <a:lnTo>
                        <a:pt x="10036" y="26330"/>
                      </a:lnTo>
                      <a:lnTo>
                        <a:pt x="10681" y="26479"/>
                      </a:lnTo>
                      <a:lnTo>
                        <a:pt x="11327" y="26579"/>
                      </a:lnTo>
                      <a:lnTo>
                        <a:pt x="12023" y="26678"/>
                      </a:lnTo>
                      <a:lnTo>
                        <a:pt x="12669" y="26728"/>
                      </a:lnTo>
                      <a:lnTo>
                        <a:pt x="14060" y="26728"/>
                      </a:lnTo>
                      <a:lnTo>
                        <a:pt x="14705" y="26678"/>
                      </a:lnTo>
                      <a:lnTo>
                        <a:pt x="15401" y="26579"/>
                      </a:lnTo>
                      <a:lnTo>
                        <a:pt x="16047" y="26479"/>
                      </a:lnTo>
                      <a:lnTo>
                        <a:pt x="16693" y="26330"/>
                      </a:lnTo>
                      <a:lnTo>
                        <a:pt x="17338" y="26132"/>
                      </a:lnTo>
                      <a:lnTo>
                        <a:pt x="17935" y="25933"/>
                      </a:lnTo>
                      <a:lnTo>
                        <a:pt x="18580" y="25685"/>
                      </a:lnTo>
                      <a:lnTo>
                        <a:pt x="19177" y="25436"/>
                      </a:lnTo>
                      <a:lnTo>
                        <a:pt x="19723" y="25138"/>
                      </a:lnTo>
                      <a:lnTo>
                        <a:pt x="20270" y="24790"/>
                      </a:lnTo>
                      <a:lnTo>
                        <a:pt x="20816" y="24443"/>
                      </a:lnTo>
                      <a:lnTo>
                        <a:pt x="21363" y="24095"/>
                      </a:lnTo>
                      <a:lnTo>
                        <a:pt x="21859" y="23697"/>
                      </a:lnTo>
                      <a:lnTo>
                        <a:pt x="22356" y="23250"/>
                      </a:lnTo>
                      <a:lnTo>
                        <a:pt x="22803" y="22803"/>
                      </a:lnTo>
                      <a:lnTo>
                        <a:pt x="23250" y="22356"/>
                      </a:lnTo>
                      <a:lnTo>
                        <a:pt x="23648" y="21859"/>
                      </a:lnTo>
                      <a:lnTo>
                        <a:pt x="24045" y="21362"/>
                      </a:lnTo>
                      <a:lnTo>
                        <a:pt x="24443" y="20866"/>
                      </a:lnTo>
                      <a:lnTo>
                        <a:pt x="24790" y="20319"/>
                      </a:lnTo>
                      <a:lnTo>
                        <a:pt x="25089" y="19723"/>
                      </a:lnTo>
                      <a:lnTo>
                        <a:pt x="25387" y="19176"/>
                      </a:lnTo>
                      <a:lnTo>
                        <a:pt x="25685" y="18580"/>
                      </a:lnTo>
                      <a:lnTo>
                        <a:pt x="25933" y="17984"/>
                      </a:lnTo>
                      <a:lnTo>
                        <a:pt x="26132" y="17338"/>
                      </a:lnTo>
                      <a:lnTo>
                        <a:pt x="26281" y="16692"/>
                      </a:lnTo>
                      <a:lnTo>
                        <a:pt x="26430" y="16047"/>
                      </a:lnTo>
                      <a:lnTo>
                        <a:pt x="26579" y="15401"/>
                      </a:lnTo>
                      <a:lnTo>
                        <a:pt x="26629" y="14755"/>
                      </a:lnTo>
                      <a:lnTo>
                        <a:pt x="26728" y="14059"/>
                      </a:lnTo>
                      <a:lnTo>
                        <a:pt x="26728" y="13364"/>
                      </a:lnTo>
                      <a:lnTo>
                        <a:pt x="26728" y="12668"/>
                      </a:lnTo>
                      <a:lnTo>
                        <a:pt x="26629" y="12023"/>
                      </a:lnTo>
                      <a:lnTo>
                        <a:pt x="26579" y="11327"/>
                      </a:lnTo>
                      <a:lnTo>
                        <a:pt x="26430" y="10681"/>
                      </a:lnTo>
                      <a:lnTo>
                        <a:pt x="26281" y="10035"/>
                      </a:lnTo>
                      <a:lnTo>
                        <a:pt x="26132" y="9390"/>
                      </a:lnTo>
                      <a:lnTo>
                        <a:pt x="25933" y="8793"/>
                      </a:lnTo>
                      <a:lnTo>
                        <a:pt x="25685" y="8197"/>
                      </a:lnTo>
                      <a:lnTo>
                        <a:pt x="25387" y="7601"/>
                      </a:lnTo>
                      <a:lnTo>
                        <a:pt x="25089" y="7005"/>
                      </a:lnTo>
                      <a:lnTo>
                        <a:pt x="24790" y="6458"/>
                      </a:lnTo>
                      <a:lnTo>
                        <a:pt x="24443" y="5912"/>
                      </a:lnTo>
                      <a:lnTo>
                        <a:pt x="24045" y="5365"/>
                      </a:lnTo>
                      <a:lnTo>
                        <a:pt x="23648" y="4869"/>
                      </a:lnTo>
                      <a:lnTo>
                        <a:pt x="23250" y="4372"/>
                      </a:lnTo>
                      <a:lnTo>
                        <a:pt x="22803" y="3925"/>
                      </a:lnTo>
                      <a:lnTo>
                        <a:pt x="22356" y="3478"/>
                      </a:lnTo>
                      <a:lnTo>
                        <a:pt x="21859" y="3080"/>
                      </a:lnTo>
                      <a:lnTo>
                        <a:pt x="21363" y="2683"/>
                      </a:lnTo>
                      <a:lnTo>
                        <a:pt x="20816" y="2285"/>
                      </a:lnTo>
                      <a:lnTo>
                        <a:pt x="20270" y="1938"/>
                      </a:lnTo>
                      <a:lnTo>
                        <a:pt x="19723" y="1639"/>
                      </a:lnTo>
                      <a:lnTo>
                        <a:pt x="19177" y="1341"/>
                      </a:lnTo>
                      <a:lnTo>
                        <a:pt x="18580" y="1043"/>
                      </a:lnTo>
                      <a:lnTo>
                        <a:pt x="17935" y="845"/>
                      </a:lnTo>
                      <a:lnTo>
                        <a:pt x="17338" y="596"/>
                      </a:lnTo>
                      <a:lnTo>
                        <a:pt x="16693" y="447"/>
                      </a:lnTo>
                      <a:lnTo>
                        <a:pt x="16047" y="298"/>
                      </a:lnTo>
                      <a:lnTo>
                        <a:pt x="15401" y="149"/>
                      </a:lnTo>
                      <a:lnTo>
                        <a:pt x="14705" y="99"/>
                      </a:lnTo>
                      <a:lnTo>
                        <a:pt x="14060" y="50"/>
                      </a:lnTo>
                      <a:lnTo>
                        <a:pt x="13364" y="0"/>
                      </a:lnTo>
                      <a:close/>
                    </a:path>
                  </a:pathLst>
                </a:custGeom>
                <a:solidFill>
                  <a:srgbClr val="7DA399"/>
                </a:solidFill>
                <a:ln cap="rnd" cmpd="sng" w="28575">
                  <a:solidFill>
                    <a:srgbClr val="214F4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50019"/>
                    </a:buClr>
                    <a:buSzPts val="1900"/>
                    <a:buFont typeface="Calibri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50019"/>
                    </a:solidFill>
                    <a:latin typeface="Outfit"/>
                    <a:ea typeface="Outfit"/>
                    <a:cs typeface="Outfit"/>
                    <a:sym typeface="Outfit"/>
                  </a:endParaRPr>
                </a:p>
              </p:txBody>
            </p:sp>
            <p:sp>
              <p:nvSpPr>
                <p:cNvPr id="1914" name="Google Shape;1914;p60"/>
                <p:cNvSpPr/>
                <p:nvPr/>
              </p:nvSpPr>
              <p:spPr>
                <a:xfrm>
                  <a:off x="2261200" y="2660000"/>
                  <a:ext cx="668225" cy="668225"/>
                </a:xfrm>
                <a:custGeom>
                  <a:rect b="b" l="l" r="r" t="t"/>
                  <a:pathLst>
                    <a:path extrusionOk="0" h="26729" w="26729">
                      <a:moveTo>
                        <a:pt x="13365" y="1"/>
                      </a:moveTo>
                      <a:lnTo>
                        <a:pt x="12669" y="51"/>
                      </a:lnTo>
                      <a:lnTo>
                        <a:pt x="12023" y="100"/>
                      </a:lnTo>
                      <a:lnTo>
                        <a:pt x="11328" y="150"/>
                      </a:lnTo>
                      <a:lnTo>
                        <a:pt x="10682" y="299"/>
                      </a:lnTo>
                      <a:lnTo>
                        <a:pt x="10036" y="448"/>
                      </a:lnTo>
                      <a:lnTo>
                        <a:pt x="9390" y="597"/>
                      </a:lnTo>
                      <a:lnTo>
                        <a:pt x="8794" y="845"/>
                      </a:lnTo>
                      <a:lnTo>
                        <a:pt x="8198" y="1044"/>
                      </a:lnTo>
                      <a:lnTo>
                        <a:pt x="7602" y="1342"/>
                      </a:lnTo>
                      <a:lnTo>
                        <a:pt x="7006" y="1640"/>
                      </a:lnTo>
                      <a:lnTo>
                        <a:pt x="6459" y="1938"/>
                      </a:lnTo>
                      <a:lnTo>
                        <a:pt x="5913" y="2286"/>
                      </a:lnTo>
                      <a:lnTo>
                        <a:pt x="5366" y="2684"/>
                      </a:lnTo>
                      <a:lnTo>
                        <a:pt x="4869" y="3081"/>
                      </a:lnTo>
                      <a:lnTo>
                        <a:pt x="4373" y="3478"/>
                      </a:lnTo>
                      <a:lnTo>
                        <a:pt x="3925" y="3926"/>
                      </a:lnTo>
                      <a:lnTo>
                        <a:pt x="3478" y="4373"/>
                      </a:lnTo>
                      <a:lnTo>
                        <a:pt x="3081" y="4870"/>
                      </a:lnTo>
                      <a:lnTo>
                        <a:pt x="2683" y="5366"/>
                      </a:lnTo>
                      <a:lnTo>
                        <a:pt x="2286" y="5913"/>
                      </a:lnTo>
                      <a:lnTo>
                        <a:pt x="1938" y="6459"/>
                      </a:lnTo>
                      <a:lnTo>
                        <a:pt x="1640" y="7006"/>
                      </a:lnTo>
                      <a:lnTo>
                        <a:pt x="1342" y="7602"/>
                      </a:lnTo>
                      <a:lnTo>
                        <a:pt x="1044" y="8198"/>
                      </a:lnTo>
                      <a:lnTo>
                        <a:pt x="845" y="8794"/>
                      </a:lnTo>
                      <a:lnTo>
                        <a:pt x="597" y="9390"/>
                      </a:lnTo>
                      <a:lnTo>
                        <a:pt x="448" y="10036"/>
                      </a:lnTo>
                      <a:lnTo>
                        <a:pt x="299" y="10682"/>
                      </a:lnTo>
                      <a:lnTo>
                        <a:pt x="150" y="11328"/>
                      </a:lnTo>
                      <a:lnTo>
                        <a:pt x="100" y="12023"/>
                      </a:lnTo>
                      <a:lnTo>
                        <a:pt x="50" y="12669"/>
                      </a:lnTo>
                      <a:lnTo>
                        <a:pt x="1" y="13365"/>
                      </a:lnTo>
                      <a:lnTo>
                        <a:pt x="50" y="14060"/>
                      </a:lnTo>
                      <a:lnTo>
                        <a:pt x="100" y="14756"/>
                      </a:lnTo>
                      <a:lnTo>
                        <a:pt x="150" y="15402"/>
                      </a:lnTo>
                      <a:lnTo>
                        <a:pt x="299" y="16048"/>
                      </a:lnTo>
                      <a:lnTo>
                        <a:pt x="448" y="16693"/>
                      </a:lnTo>
                      <a:lnTo>
                        <a:pt x="597" y="17339"/>
                      </a:lnTo>
                      <a:lnTo>
                        <a:pt x="845" y="17985"/>
                      </a:lnTo>
                      <a:lnTo>
                        <a:pt x="1044" y="18581"/>
                      </a:lnTo>
                      <a:lnTo>
                        <a:pt x="1342" y="19177"/>
                      </a:lnTo>
                      <a:lnTo>
                        <a:pt x="1640" y="19724"/>
                      </a:lnTo>
                      <a:lnTo>
                        <a:pt x="1938" y="20320"/>
                      </a:lnTo>
                      <a:lnTo>
                        <a:pt x="2286" y="20817"/>
                      </a:lnTo>
                      <a:lnTo>
                        <a:pt x="2683" y="21363"/>
                      </a:lnTo>
                      <a:lnTo>
                        <a:pt x="3081" y="21860"/>
                      </a:lnTo>
                      <a:lnTo>
                        <a:pt x="3478" y="22357"/>
                      </a:lnTo>
                      <a:lnTo>
                        <a:pt x="3925" y="22804"/>
                      </a:lnTo>
                      <a:lnTo>
                        <a:pt x="4373" y="23251"/>
                      </a:lnTo>
                      <a:lnTo>
                        <a:pt x="4869" y="23698"/>
                      </a:lnTo>
                      <a:lnTo>
                        <a:pt x="5366" y="24096"/>
                      </a:lnTo>
                      <a:lnTo>
                        <a:pt x="5913" y="24443"/>
                      </a:lnTo>
                      <a:lnTo>
                        <a:pt x="6459" y="24791"/>
                      </a:lnTo>
                      <a:lnTo>
                        <a:pt x="7006" y="25139"/>
                      </a:lnTo>
                      <a:lnTo>
                        <a:pt x="7602" y="25437"/>
                      </a:lnTo>
                      <a:lnTo>
                        <a:pt x="8198" y="25685"/>
                      </a:lnTo>
                      <a:lnTo>
                        <a:pt x="8794" y="25934"/>
                      </a:lnTo>
                      <a:lnTo>
                        <a:pt x="9390" y="26133"/>
                      </a:lnTo>
                      <a:lnTo>
                        <a:pt x="10036" y="26331"/>
                      </a:lnTo>
                      <a:lnTo>
                        <a:pt x="10682" y="26480"/>
                      </a:lnTo>
                      <a:lnTo>
                        <a:pt x="11328" y="26580"/>
                      </a:lnTo>
                      <a:lnTo>
                        <a:pt x="12023" y="26679"/>
                      </a:lnTo>
                      <a:lnTo>
                        <a:pt x="12669" y="26729"/>
                      </a:lnTo>
                      <a:lnTo>
                        <a:pt x="14060" y="26729"/>
                      </a:lnTo>
                      <a:lnTo>
                        <a:pt x="14756" y="26679"/>
                      </a:lnTo>
                      <a:lnTo>
                        <a:pt x="15401" y="26580"/>
                      </a:lnTo>
                      <a:lnTo>
                        <a:pt x="16047" y="26480"/>
                      </a:lnTo>
                      <a:lnTo>
                        <a:pt x="16693" y="26331"/>
                      </a:lnTo>
                      <a:lnTo>
                        <a:pt x="17339" y="26133"/>
                      </a:lnTo>
                      <a:lnTo>
                        <a:pt x="17985" y="25934"/>
                      </a:lnTo>
                      <a:lnTo>
                        <a:pt x="18581" y="25685"/>
                      </a:lnTo>
                      <a:lnTo>
                        <a:pt x="19177" y="25437"/>
                      </a:lnTo>
                      <a:lnTo>
                        <a:pt x="19724" y="25139"/>
                      </a:lnTo>
                      <a:lnTo>
                        <a:pt x="20320" y="24791"/>
                      </a:lnTo>
                      <a:lnTo>
                        <a:pt x="20866" y="24443"/>
                      </a:lnTo>
                      <a:lnTo>
                        <a:pt x="21363" y="24096"/>
                      </a:lnTo>
                      <a:lnTo>
                        <a:pt x="21860" y="23698"/>
                      </a:lnTo>
                      <a:lnTo>
                        <a:pt x="22357" y="23251"/>
                      </a:lnTo>
                      <a:lnTo>
                        <a:pt x="22804" y="22804"/>
                      </a:lnTo>
                      <a:lnTo>
                        <a:pt x="23251" y="22357"/>
                      </a:lnTo>
                      <a:lnTo>
                        <a:pt x="23698" y="21860"/>
                      </a:lnTo>
                      <a:lnTo>
                        <a:pt x="24095" y="21363"/>
                      </a:lnTo>
                      <a:lnTo>
                        <a:pt x="24443" y="20817"/>
                      </a:lnTo>
                      <a:lnTo>
                        <a:pt x="24791" y="20320"/>
                      </a:lnTo>
                      <a:lnTo>
                        <a:pt x="25139" y="19724"/>
                      </a:lnTo>
                      <a:lnTo>
                        <a:pt x="25437" y="19177"/>
                      </a:lnTo>
                      <a:lnTo>
                        <a:pt x="25685" y="18581"/>
                      </a:lnTo>
                      <a:lnTo>
                        <a:pt x="25934" y="17985"/>
                      </a:lnTo>
                      <a:lnTo>
                        <a:pt x="26132" y="17339"/>
                      </a:lnTo>
                      <a:lnTo>
                        <a:pt x="26331" y="16693"/>
                      </a:lnTo>
                      <a:lnTo>
                        <a:pt x="26480" y="16048"/>
                      </a:lnTo>
                      <a:lnTo>
                        <a:pt x="26579" y="15402"/>
                      </a:lnTo>
                      <a:lnTo>
                        <a:pt x="26679" y="14756"/>
                      </a:lnTo>
                      <a:lnTo>
                        <a:pt x="26728" y="14060"/>
                      </a:lnTo>
                      <a:lnTo>
                        <a:pt x="26728" y="13365"/>
                      </a:lnTo>
                      <a:lnTo>
                        <a:pt x="26728" y="12669"/>
                      </a:lnTo>
                      <a:lnTo>
                        <a:pt x="26679" y="12023"/>
                      </a:lnTo>
                      <a:lnTo>
                        <a:pt x="26579" y="11328"/>
                      </a:lnTo>
                      <a:lnTo>
                        <a:pt x="26480" y="10682"/>
                      </a:lnTo>
                      <a:lnTo>
                        <a:pt x="26331" y="10036"/>
                      </a:lnTo>
                      <a:lnTo>
                        <a:pt x="26132" y="9390"/>
                      </a:lnTo>
                      <a:lnTo>
                        <a:pt x="25934" y="8794"/>
                      </a:lnTo>
                      <a:lnTo>
                        <a:pt x="25685" y="8198"/>
                      </a:lnTo>
                      <a:lnTo>
                        <a:pt x="25437" y="7602"/>
                      </a:lnTo>
                      <a:lnTo>
                        <a:pt x="25139" y="7006"/>
                      </a:lnTo>
                      <a:lnTo>
                        <a:pt x="24791" y="6459"/>
                      </a:lnTo>
                      <a:lnTo>
                        <a:pt x="24443" y="5913"/>
                      </a:lnTo>
                      <a:lnTo>
                        <a:pt x="24095" y="5366"/>
                      </a:lnTo>
                      <a:lnTo>
                        <a:pt x="23698" y="4870"/>
                      </a:lnTo>
                      <a:lnTo>
                        <a:pt x="23251" y="4373"/>
                      </a:lnTo>
                      <a:lnTo>
                        <a:pt x="22804" y="3926"/>
                      </a:lnTo>
                      <a:lnTo>
                        <a:pt x="22357" y="3478"/>
                      </a:lnTo>
                      <a:lnTo>
                        <a:pt x="21860" y="3081"/>
                      </a:lnTo>
                      <a:lnTo>
                        <a:pt x="21363" y="2684"/>
                      </a:lnTo>
                      <a:lnTo>
                        <a:pt x="20866" y="2286"/>
                      </a:lnTo>
                      <a:lnTo>
                        <a:pt x="20320" y="1938"/>
                      </a:lnTo>
                      <a:lnTo>
                        <a:pt x="19724" y="1640"/>
                      </a:lnTo>
                      <a:lnTo>
                        <a:pt x="19177" y="1342"/>
                      </a:lnTo>
                      <a:lnTo>
                        <a:pt x="18581" y="1044"/>
                      </a:lnTo>
                      <a:lnTo>
                        <a:pt x="17985" y="845"/>
                      </a:lnTo>
                      <a:lnTo>
                        <a:pt x="17339" y="597"/>
                      </a:lnTo>
                      <a:lnTo>
                        <a:pt x="16693" y="448"/>
                      </a:lnTo>
                      <a:lnTo>
                        <a:pt x="16047" y="299"/>
                      </a:lnTo>
                      <a:lnTo>
                        <a:pt x="15401" y="150"/>
                      </a:lnTo>
                      <a:lnTo>
                        <a:pt x="14756" y="100"/>
                      </a:lnTo>
                      <a:lnTo>
                        <a:pt x="14060" y="51"/>
                      </a:lnTo>
                      <a:lnTo>
                        <a:pt x="13365" y="1"/>
                      </a:lnTo>
                      <a:close/>
                    </a:path>
                  </a:pathLst>
                </a:custGeom>
                <a:solidFill>
                  <a:srgbClr val="7DA399"/>
                </a:solidFill>
                <a:ln cap="rnd" cmpd="sng" w="28575">
                  <a:solidFill>
                    <a:srgbClr val="214F4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50019"/>
                    </a:buClr>
                    <a:buSzPts val="1900"/>
                    <a:buFont typeface="Calibri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50019"/>
                    </a:solidFill>
                    <a:latin typeface="Outfit"/>
                    <a:ea typeface="Outfit"/>
                    <a:cs typeface="Outfit"/>
                    <a:sym typeface="Outfit"/>
                  </a:endParaRPr>
                </a:p>
              </p:txBody>
            </p:sp>
            <p:sp>
              <p:nvSpPr>
                <p:cNvPr id="1915" name="Google Shape;1915;p60"/>
                <p:cNvSpPr/>
                <p:nvPr/>
              </p:nvSpPr>
              <p:spPr>
                <a:xfrm>
                  <a:off x="2876000" y="1661450"/>
                  <a:ext cx="1904000" cy="3078925"/>
                </a:xfrm>
                <a:custGeom>
                  <a:rect b="b" l="l" r="r" t="t"/>
                  <a:pathLst>
                    <a:path extrusionOk="0" fill="none" h="123157" w="7616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441" y="497"/>
                      </a:lnTo>
                      <a:lnTo>
                        <a:pt x="2882" y="1043"/>
                      </a:lnTo>
                      <a:lnTo>
                        <a:pt x="4273" y="1640"/>
                      </a:lnTo>
                      <a:lnTo>
                        <a:pt x="5664" y="2285"/>
                      </a:lnTo>
                      <a:lnTo>
                        <a:pt x="7055" y="2931"/>
                      </a:lnTo>
                      <a:lnTo>
                        <a:pt x="8396" y="3677"/>
                      </a:lnTo>
                      <a:lnTo>
                        <a:pt x="9688" y="4422"/>
                      </a:lnTo>
                      <a:lnTo>
                        <a:pt x="10980" y="5167"/>
                      </a:lnTo>
                      <a:lnTo>
                        <a:pt x="12271" y="6011"/>
                      </a:lnTo>
                      <a:lnTo>
                        <a:pt x="13513" y="6856"/>
                      </a:lnTo>
                      <a:lnTo>
                        <a:pt x="14705" y="7750"/>
                      </a:lnTo>
                      <a:lnTo>
                        <a:pt x="15898" y="8694"/>
                      </a:lnTo>
                      <a:lnTo>
                        <a:pt x="17090" y="9638"/>
                      </a:lnTo>
                      <a:lnTo>
                        <a:pt x="18233" y="10632"/>
                      </a:lnTo>
                      <a:lnTo>
                        <a:pt x="19326" y="11675"/>
                      </a:lnTo>
                      <a:lnTo>
                        <a:pt x="20369" y="12718"/>
                      </a:lnTo>
                      <a:lnTo>
                        <a:pt x="21462" y="13811"/>
                      </a:lnTo>
                      <a:lnTo>
                        <a:pt x="22456" y="14904"/>
                      </a:lnTo>
                      <a:lnTo>
                        <a:pt x="23449" y="16047"/>
                      </a:lnTo>
                      <a:lnTo>
                        <a:pt x="24393" y="17189"/>
                      </a:lnTo>
                      <a:lnTo>
                        <a:pt x="25337" y="18382"/>
                      </a:lnTo>
                      <a:lnTo>
                        <a:pt x="26231" y="19624"/>
                      </a:lnTo>
                      <a:lnTo>
                        <a:pt x="27076" y="20866"/>
                      </a:lnTo>
                      <a:lnTo>
                        <a:pt x="27920" y="22157"/>
                      </a:lnTo>
                      <a:lnTo>
                        <a:pt x="28715" y="23449"/>
                      </a:lnTo>
                      <a:lnTo>
                        <a:pt x="29460" y="24741"/>
                      </a:lnTo>
                      <a:lnTo>
                        <a:pt x="30206" y="26082"/>
                      </a:lnTo>
                      <a:lnTo>
                        <a:pt x="30851" y="27424"/>
                      </a:lnTo>
                      <a:lnTo>
                        <a:pt x="31547" y="28815"/>
                      </a:lnTo>
                      <a:lnTo>
                        <a:pt x="32143" y="30206"/>
                      </a:lnTo>
                      <a:lnTo>
                        <a:pt x="32739" y="31597"/>
                      </a:lnTo>
                      <a:lnTo>
                        <a:pt x="33236" y="33037"/>
                      </a:lnTo>
                      <a:lnTo>
                        <a:pt x="33236" y="33037"/>
                      </a:lnTo>
                      <a:lnTo>
                        <a:pt x="33783" y="34478"/>
                      </a:lnTo>
                      <a:lnTo>
                        <a:pt x="34230" y="35919"/>
                      </a:lnTo>
                      <a:lnTo>
                        <a:pt x="34627" y="37360"/>
                      </a:lnTo>
                      <a:lnTo>
                        <a:pt x="35025" y="38850"/>
                      </a:lnTo>
                      <a:lnTo>
                        <a:pt x="35372" y="40340"/>
                      </a:lnTo>
                      <a:lnTo>
                        <a:pt x="35670" y="41781"/>
                      </a:lnTo>
                      <a:lnTo>
                        <a:pt x="35968" y="43321"/>
                      </a:lnTo>
                      <a:lnTo>
                        <a:pt x="36167" y="44812"/>
                      </a:lnTo>
                      <a:lnTo>
                        <a:pt x="36366" y="46302"/>
                      </a:lnTo>
                      <a:lnTo>
                        <a:pt x="36515" y="47792"/>
                      </a:lnTo>
                      <a:lnTo>
                        <a:pt x="36664" y="49332"/>
                      </a:lnTo>
                      <a:lnTo>
                        <a:pt x="36714" y="50823"/>
                      </a:lnTo>
                      <a:lnTo>
                        <a:pt x="36763" y="52363"/>
                      </a:lnTo>
                      <a:lnTo>
                        <a:pt x="36763" y="53853"/>
                      </a:lnTo>
                      <a:lnTo>
                        <a:pt x="36763" y="55393"/>
                      </a:lnTo>
                      <a:lnTo>
                        <a:pt x="36664" y="56884"/>
                      </a:lnTo>
                      <a:lnTo>
                        <a:pt x="36664" y="56884"/>
                      </a:lnTo>
                      <a:lnTo>
                        <a:pt x="36515" y="58672"/>
                      </a:lnTo>
                      <a:lnTo>
                        <a:pt x="36267" y="60510"/>
                      </a:lnTo>
                      <a:lnTo>
                        <a:pt x="36018" y="62299"/>
                      </a:lnTo>
                      <a:lnTo>
                        <a:pt x="35670" y="64087"/>
                      </a:lnTo>
                      <a:lnTo>
                        <a:pt x="34975" y="67615"/>
                      </a:lnTo>
                      <a:lnTo>
                        <a:pt x="34230" y="71192"/>
                      </a:lnTo>
                      <a:lnTo>
                        <a:pt x="33882" y="72980"/>
                      </a:lnTo>
                      <a:lnTo>
                        <a:pt x="33584" y="74719"/>
                      </a:lnTo>
                      <a:lnTo>
                        <a:pt x="33286" y="76507"/>
                      </a:lnTo>
                      <a:lnTo>
                        <a:pt x="33087" y="78296"/>
                      </a:lnTo>
                      <a:lnTo>
                        <a:pt x="32988" y="80134"/>
                      </a:lnTo>
                      <a:lnTo>
                        <a:pt x="32938" y="81922"/>
                      </a:lnTo>
                      <a:lnTo>
                        <a:pt x="32988" y="83761"/>
                      </a:lnTo>
                      <a:lnTo>
                        <a:pt x="33037" y="84655"/>
                      </a:lnTo>
                      <a:lnTo>
                        <a:pt x="33137" y="85599"/>
                      </a:lnTo>
                      <a:lnTo>
                        <a:pt x="33137" y="85599"/>
                      </a:lnTo>
                      <a:lnTo>
                        <a:pt x="33335" y="86841"/>
                      </a:lnTo>
                      <a:lnTo>
                        <a:pt x="33584" y="88132"/>
                      </a:lnTo>
                      <a:lnTo>
                        <a:pt x="33882" y="89374"/>
                      </a:lnTo>
                      <a:lnTo>
                        <a:pt x="34279" y="90616"/>
                      </a:lnTo>
                      <a:lnTo>
                        <a:pt x="34677" y="91858"/>
                      </a:lnTo>
                      <a:lnTo>
                        <a:pt x="35174" y="93051"/>
                      </a:lnTo>
                      <a:lnTo>
                        <a:pt x="35670" y="94243"/>
                      </a:lnTo>
                      <a:lnTo>
                        <a:pt x="36217" y="95386"/>
                      </a:lnTo>
                      <a:lnTo>
                        <a:pt x="36813" y="96528"/>
                      </a:lnTo>
                      <a:lnTo>
                        <a:pt x="37509" y="97671"/>
                      </a:lnTo>
                      <a:lnTo>
                        <a:pt x="38154" y="98764"/>
                      </a:lnTo>
                      <a:lnTo>
                        <a:pt x="38900" y="99857"/>
                      </a:lnTo>
                      <a:lnTo>
                        <a:pt x="39694" y="100900"/>
                      </a:lnTo>
                      <a:lnTo>
                        <a:pt x="40489" y="101894"/>
                      </a:lnTo>
                      <a:lnTo>
                        <a:pt x="41284" y="102887"/>
                      </a:lnTo>
                      <a:lnTo>
                        <a:pt x="42178" y="103881"/>
                      </a:lnTo>
                      <a:lnTo>
                        <a:pt x="42178" y="103881"/>
                      </a:lnTo>
                      <a:lnTo>
                        <a:pt x="43023" y="104775"/>
                      </a:lnTo>
                      <a:lnTo>
                        <a:pt x="43917" y="105669"/>
                      </a:lnTo>
                      <a:lnTo>
                        <a:pt x="44811" y="106514"/>
                      </a:lnTo>
                      <a:lnTo>
                        <a:pt x="45755" y="107309"/>
                      </a:lnTo>
                      <a:lnTo>
                        <a:pt x="46650" y="108104"/>
                      </a:lnTo>
                      <a:lnTo>
                        <a:pt x="47643" y="108899"/>
                      </a:lnTo>
                      <a:lnTo>
                        <a:pt x="49581" y="110389"/>
                      </a:lnTo>
                      <a:lnTo>
                        <a:pt x="51618" y="111780"/>
                      </a:lnTo>
                      <a:lnTo>
                        <a:pt x="53704" y="113072"/>
                      </a:lnTo>
                      <a:lnTo>
                        <a:pt x="55840" y="114314"/>
                      </a:lnTo>
                      <a:lnTo>
                        <a:pt x="57977" y="115456"/>
                      </a:lnTo>
                      <a:lnTo>
                        <a:pt x="60212" y="116599"/>
                      </a:lnTo>
                      <a:lnTo>
                        <a:pt x="62448" y="117642"/>
                      </a:lnTo>
                      <a:lnTo>
                        <a:pt x="64683" y="118636"/>
                      </a:lnTo>
                      <a:lnTo>
                        <a:pt x="66969" y="119580"/>
                      </a:lnTo>
                      <a:lnTo>
                        <a:pt x="69254" y="120524"/>
                      </a:lnTo>
                      <a:lnTo>
                        <a:pt x="71589" y="121418"/>
                      </a:lnTo>
                      <a:lnTo>
                        <a:pt x="76159" y="123157"/>
                      </a:lnTo>
                    </a:path>
                  </a:pathLst>
                </a:custGeom>
                <a:noFill/>
                <a:ln cap="rnd" cmpd="sng" w="28575">
                  <a:solidFill>
                    <a:srgbClr val="214F4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50019"/>
                    </a:buClr>
                    <a:buSzPts val="1900"/>
                    <a:buFont typeface="Calibri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50019"/>
                    </a:solidFill>
                    <a:latin typeface="Outfit"/>
                    <a:ea typeface="Outfit"/>
                    <a:cs typeface="Outfit"/>
                    <a:sym typeface="Outfit"/>
                  </a:endParaRPr>
                </a:p>
              </p:txBody>
            </p:sp>
            <p:sp>
              <p:nvSpPr>
                <p:cNvPr id="1916" name="Google Shape;1916;p60"/>
                <p:cNvSpPr/>
                <p:nvPr/>
              </p:nvSpPr>
              <p:spPr>
                <a:xfrm>
                  <a:off x="2861100" y="1543450"/>
                  <a:ext cx="449625" cy="541550"/>
                </a:xfrm>
                <a:custGeom>
                  <a:rect b="b" l="l" r="r" t="t"/>
                  <a:pathLst>
                    <a:path extrusionOk="0" fill="none" h="21662" w="17985">
                      <a:moveTo>
                        <a:pt x="3676" y="21661"/>
                      </a:moveTo>
                      <a:lnTo>
                        <a:pt x="0" y="3677"/>
                      </a:lnTo>
                      <a:lnTo>
                        <a:pt x="17984" y="1"/>
                      </a:lnTo>
                    </a:path>
                  </a:pathLst>
                </a:custGeom>
                <a:noFill/>
                <a:ln cap="rnd" cmpd="sng" w="28575">
                  <a:solidFill>
                    <a:srgbClr val="214F4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50019"/>
                    </a:buClr>
                    <a:buSzPts val="1900"/>
                    <a:buFont typeface="Calibri"/>
                    <a:buNone/>
                  </a:pPr>
                  <a:r>
                    <a:t/>
                  </a:r>
                  <a:endParaRPr b="0" i="0" sz="1900" u="none" cap="none" strike="noStrike">
                    <a:solidFill>
                      <a:srgbClr val="050019"/>
                    </a:solidFill>
                    <a:latin typeface="Outfit"/>
                    <a:ea typeface="Outfit"/>
                    <a:cs typeface="Outfit"/>
                    <a:sym typeface="Outfit"/>
                  </a:endParaRPr>
                </a:p>
              </p:txBody>
            </p:sp>
          </p:grpSp>
          <p:sp>
            <p:nvSpPr>
              <p:cNvPr id="1917" name="Google Shape;1917;p60"/>
              <p:cNvSpPr/>
              <p:nvPr/>
            </p:nvSpPr>
            <p:spPr>
              <a:xfrm>
                <a:off x="5761166" y="3249597"/>
                <a:ext cx="164700" cy="164700"/>
              </a:xfrm>
              <a:prstGeom prst="ellipse">
                <a:avLst/>
              </a:prstGeom>
              <a:solidFill>
                <a:srgbClr val="E1EDF4"/>
              </a:solidFill>
              <a:ln cap="flat" cmpd="sng" w="28575">
                <a:solidFill>
                  <a:schemeClr val="dk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900"/>
                  <a:buFont typeface="Calibri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FFFFFF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  <p:sp>
            <p:nvSpPr>
              <p:cNvPr id="1918" name="Google Shape;1918;p60"/>
              <p:cNvSpPr/>
              <p:nvPr/>
            </p:nvSpPr>
            <p:spPr>
              <a:xfrm>
                <a:off x="6264665" y="3376919"/>
                <a:ext cx="164700" cy="164700"/>
              </a:xfrm>
              <a:prstGeom prst="ellipse">
                <a:avLst/>
              </a:prstGeom>
              <a:solidFill>
                <a:srgbClr val="E1EDF4"/>
              </a:solidFill>
              <a:ln cap="flat" cmpd="sng" w="28575">
                <a:solidFill>
                  <a:schemeClr val="dk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900"/>
                  <a:buFont typeface="Calibri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FFFFFF"/>
                  </a:solidFill>
                  <a:latin typeface="Outfit"/>
                  <a:ea typeface="Outfit"/>
                  <a:cs typeface="Outfit"/>
                  <a:sym typeface="Outfit"/>
                </a:endParaRPr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4" name="Shape 2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" name="Google Shape;2355;p96"/>
          <p:cNvSpPr txBox="1"/>
          <p:nvPr/>
        </p:nvSpPr>
        <p:spPr>
          <a:xfrm>
            <a:off x="3647023" y="2783457"/>
            <a:ext cx="8042700" cy="9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utfit"/>
              <a:buChar char="●"/>
            </a:pPr>
            <a:r>
              <a:rPr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Commission is </a:t>
            </a:r>
            <a:r>
              <a:rPr b="1"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hugely disproportionate to rep’s effort </a:t>
            </a:r>
            <a:endParaRPr b="1" sz="24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utfit"/>
              <a:buChar char="●"/>
            </a:pPr>
            <a:r>
              <a:rPr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Deal margin is </a:t>
            </a:r>
            <a:r>
              <a:rPr b="1"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much lower than normal</a:t>
            </a:r>
            <a:endParaRPr b="1" sz="24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356" name="Google Shape;2356;p96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57" name="Google Shape;2357;p96"/>
          <p:cNvSpPr txBox="1"/>
          <p:nvPr>
            <p:ph idx="4294967295" type="title"/>
          </p:nvPr>
        </p:nvSpPr>
        <p:spPr>
          <a:xfrm>
            <a:off x="405855" y="449548"/>
            <a:ext cx="10515600" cy="53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Setting up windfall clauses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358" name="Google Shape;2358;p96"/>
          <p:cNvSpPr txBox="1"/>
          <p:nvPr/>
        </p:nvSpPr>
        <p:spPr>
          <a:xfrm>
            <a:off x="434321" y="229900"/>
            <a:ext cx="3267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QUESTION 7</a:t>
            </a:r>
            <a:endParaRPr sz="1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359" name="Google Shape;2359;p96"/>
          <p:cNvSpPr txBox="1"/>
          <p:nvPr/>
        </p:nvSpPr>
        <p:spPr>
          <a:xfrm>
            <a:off x="579725" y="1278191"/>
            <a:ext cx="23046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1"/>
                </a:solidFill>
              </a:rPr>
              <a:t>📖</a:t>
            </a:r>
            <a:r>
              <a:rPr b="1" lang="en-US" sz="2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 Definition</a:t>
            </a:r>
            <a:endParaRPr sz="28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360" name="Google Shape;2360;p96"/>
          <p:cNvCxnSpPr/>
          <p:nvPr/>
        </p:nvCxnSpPr>
        <p:spPr>
          <a:xfrm>
            <a:off x="504272" y="2432166"/>
            <a:ext cx="11243100" cy="186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61" name="Google Shape;2361;p96"/>
          <p:cNvSpPr txBox="1"/>
          <p:nvPr/>
        </p:nvSpPr>
        <p:spPr>
          <a:xfrm>
            <a:off x="3646973" y="1278191"/>
            <a:ext cx="8042700" cy="9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Windfall clauses </a:t>
            </a:r>
            <a:r>
              <a:rPr b="1"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protect you from paying exorbitant commissions</a:t>
            </a:r>
            <a:r>
              <a:rPr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on very large, often unexpected deals</a:t>
            </a:r>
            <a:endParaRPr sz="24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362" name="Google Shape;2362;p96"/>
          <p:cNvSpPr txBox="1"/>
          <p:nvPr/>
        </p:nvSpPr>
        <p:spPr>
          <a:xfrm>
            <a:off x="579725" y="2749093"/>
            <a:ext cx="27540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🛠️</a:t>
            </a:r>
            <a:r>
              <a:rPr b="1" lang="en-US" sz="2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 When to use</a:t>
            </a:r>
            <a:endParaRPr sz="28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363" name="Google Shape;2363;p96"/>
          <p:cNvCxnSpPr/>
          <p:nvPr/>
        </p:nvCxnSpPr>
        <p:spPr>
          <a:xfrm>
            <a:off x="504272" y="4033148"/>
            <a:ext cx="11243100" cy="186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8" name="Shape 2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9" name="Google Shape;2369;p97"/>
          <p:cNvSpPr txBox="1"/>
          <p:nvPr/>
        </p:nvSpPr>
        <p:spPr>
          <a:xfrm>
            <a:off x="3647023" y="4229962"/>
            <a:ext cx="8042700" cy="9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utfit"/>
              <a:buChar char="●"/>
            </a:pPr>
            <a:r>
              <a:rPr b="1"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Overcompensating</a:t>
            </a:r>
            <a:r>
              <a:rPr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reps can lower their motivation to advance other deals and harm team morale</a:t>
            </a:r>
            <a:endParaRPr sz="24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utfit"/>
              <a:buChar char="●"/>
            </a:pPr>
            <a:r>
              <a:rPr b="1"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Undercompensating </a:t>
            </a:r>
            <a:r>
              <a:rPr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can disincentivize chasing big deals</a:t>
            </a:r>
            <a:endParaRPr b="1" sz="22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370" name="Google Shape;2370;p97"/>
          <p:cNvSpPr txBox="1"/>
          <p:nvPr/>
        </p:nvSpPr>
        <p:spPr>
          <a:xfrm>
            <a:off x="3647023" y="2783457"/>
            <a:ext cx="8042700" cy="9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utfit"/>
              <a:buChar char="●"/>
            </a:pPr>
            <a:r>
              <a:rPr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Commission is </a:t>
            </a:r>
            <a:r>
              <a:rPr b="1"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hugely disproportionate to rep’s effort </a:t>
            </a:r>
            <a:endParaRPr b="1" sz="24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utfit"/>
              <a:buChar char="●"/>
            </a:pPr>
            <a:r>
              <a:rPr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Deal margin is </a:t>
            </a:r>
            <a:r>
              <a:rPr b="1"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much lower than normal</a:t>
            </a:r>
            <a:endParaRPr b="1" sz="24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371" name="Google Shape;2371;p97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72" name="Google Shape;2372;p97"/>
          <p:cNvSpPr txBox="1"/>
          <p:nvPr>
            <p:ph idx="4294967295" type="title"/>
          </p:nvPr>
        </p:nvSpPr>
        <p:spPr>
          <a:xfrm>
            <a:off x="405855" y="449548"/>
            <a:ext cx="10515600" cy="53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Setting up windfall clauses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373" name="Google Shape;2373;p97"/>
          <p:cNvSpPr txBox="1"/>
          <p:nvPr/>
        </p:nvSpPr>
        <p:spPr>
          <a:xfrm>
            <a:off x="434321" y="229900"/>
            <a:ext cx="3267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QUESTION 7</a:t>
            </a:r>
            <a:endParaRPr sz="1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374" name="Google Shape;2374;p97"/>
          <p:cNvSpPr txBox="1"/>
          <p:nvPr/>
        </p:nvSpPr>
        <p:spPr>
          <a:xfrm>
            <a:off x="579725" y="1278191"/>
            <a:ext cx="23046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1"/>
                </a:solidFill>
              </a:rPr>
              <a:t>📖</a:t>
            </a:r>
            <a:r>
              <a:rPr b="1" lang="en-US" sz="2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 Definition</a:t>
            </a:r>
            <a:endParaRPr sz="28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375" name="Google Shape;2375;p97"/>
          <p:cNvCxnSpPr/>
          <p:nvPr/>
        </p:nvCxnSpPr>
        <p:spPr>
          <a:xfrm>
            <a:off x="504272" y="2432166"/>
            <a:ext cx="11243100" cy="186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76" name="Google Shape;2376;p97"/>
          <p:cNvSpPr txBox="1"/>
          <p:nvPr/>
        </p:nvSpPr>
        <p:spPr>
          <a:xfrm>
            <a:off x="3646973" y="1278191"/>
            <a:ext cx="8042700" cy="9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Windfall clauses </a:t>
            </a:r>
            <a:r>
              <a:rPr b="1"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protect you from paying exorbitant commissions</a:t>
            </a:r>
            <a:r>
              <a:rPr lang="en-US" sz="24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on very large, often unexpected deals</a:t>
            </a:r>
            <a:endParaRPr sz="24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377" name="Google Shape;2377;p97"/>
          <p:cNvSpPr txBox="1"/>
          <p:nvPr/>
        </p:nvSpPr>
        <p:spPr>
          <a:xfrm>
            <a:off x="579725" y="2749093"/>
            <a:ext cx="27540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🛠️</a:t>
            </a:r>
            <a:r>
              <a:rPr b="1" lang="en-US" sz="2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 When to use</a:t>
            </a:r>
            <a:endParaRPr sz="28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378" name="Google Shape;2378;p97"/>
          <p:cNvSpPr txBox="1"/>
          <p:nvPr/>
        </p:nvSpPr>
        <p:spPr>
          <a:xfrm>
            <a:off x="579725" y="4195599"/>
            <a:ext cx="32676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⚠️ </a:t>
            </a:r>
            <a:r>
              <a:rPr b="1" lang="en-US" sz="2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Risks</a:t>
            </a:r>
            <a:endParaRPr sz="28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379" name="Google Shape;2379;p97"/>
          <p:cNvCxnSpPr/>
          <p:nvPr/>
        </p:nvCxnSpPr>
        <p:spPr>
          <a:xfrm>
            <a:off x="504272" y="4033148"/>
            <a:ext cx="11243100" cy="186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4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" name="Google Shape;2385;p98"/>
          <p:cNvSpPr txBox="1"/>
          <p:nvPr/>
        </p:nvSpPr>
        <p:spPr>
          <a:xfrm>
            <a:off x="531300" y="2098725"/>
            <a:ext cx="11158500" cy="34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utfit"/>
              <a:buChar char="●"/>
            </a:pPr>
            <a:r>
              <a:rPr b="1" lang="en-US" sz="25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Strike a balance: </a:t>
            </a:r>
            <a:r>
              <a:rPr lang="en-US" sz="25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Generously compensate reps for large deals while also protecting the company</a:t>
            </a:r>
            <a:endParaRPr sz="25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utfit"/>
              <a:buChar char="●"/>
            </a:pPr>
            <a:r>
              <a:rPr b="1" lang="en-US" sz="25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Set clear expectations: </a:t>
            </a:r>
            <a:r>
              <a:rPr lang="en-US" sz="25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Keep reps informed when deals are still in pipeline, rather than after they’ve closed</a:t>
            </a:r>
            <a:endParaRPr sz="25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utfit"/>
              <a:buChar char="●"/>
            </a:pPr>
            <a:r>
              <a:rPr b="1" lang="en-US" sz="25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Do not cap commissions: </a:t>
            </a:r>
            <a:r>
              <a:rPr lang="en-US" sz="25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If you do, you’ll struggle to hire and retain talent, and reps may hold deals</a:t>
            </a:r>
            <a:endParaRPr sz="25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2500"/>
              <a:buFont typeface="Outfit"/>
              <a:buChar char="●"/>
            </a:pPr>
            <a:r>
              <a:rPr b="1" lang="en-US" sz="25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Apply your clause consistently: </a:t>
            </a:r>
            <a:r>
              <a:rPr lang="en-US" sz="25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Don’t risk a discrimination lawsuit</a:t>
            </a:r>
            <a:endParaRPr sz="25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386" name="Google Shape;2386;p98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87" name="Google Shape;2387;p98"/>
          <p:cNvSpPr txBox="1"/>
          <p:nvPr>
            <p:ph idx="4294967295" type="title"/>
          </p:nvPr>
        </p:nvSpPr>
        <p:spPr>
          <a:xfrm>
            <a:off x="405855" y="449548"/>
            <a:ext cx="10515600" cy="53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Setting up windfall clauses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388" name="Google Shape;2388;p98"/>
          <p:cNvSpPr txBox="1"/>
          <p:nvPr/>
        </p:nvSpPr>
        <p:spPr>
          <a:xfrm>
            <a:off x="434321" y="229900"/>
            <a:ext cx="3267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QUESTION 7</a:t>
            </a:r>
            <a:endParaRPr sz="1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389" name="Google Shape;2389;p98"/>
          <p:cNvSpPr txBox="1"/>
          <p:nvPr/>
        </p:nvSpPr>
        <p:spPr>
          <a:xfrm>
            <a:off x="531297" y="1166202"/>
            <a:ext cx="32676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✅ </a:t>
            </a:r>
            <a:r>
              <a:rPr b="1" lang="en-US" sz="2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Best practices</a:t>
            </a:r>
            <a:endParaRPr sz="28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390" name="Google Shape;2390;p98"/>
          <p:cNvCxnSpPr/>
          <p:nvPr/>
        </p:nvCxnSpPr>
        <p:spPr>
          <a:xfrm>
            <a:off x="504272" y="1762510"/>
            <a:ext cx="11243100" cy="186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5" name="Shape 2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" name="Google Shape;2396;p99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97" name="Google Shape;2397;p99"/>
          <p:cNvSpPr txBox="1"/>
          <p:nvPr>
            <p:ph idx="4294967295" type="title"/>
          </p:nvPr>
        </p:nvSpPr>
        <p:spPr>
          <a:xfrm>
            <a:off x="405855" y="449548"/>
            <a:ext cx="10515600" cy="53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Setting up windfall clauses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398" name="Google Shape;2398;p99"/>
          <p:cNvSpPr txBox="1"/>
          <p:nvPr/>
        </p:nvSpPr>
        <p:spPr>
          <a:xfrm>
            <a:off x="434321" y="229900"/>
            <a:ext cx="3267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QUESTION 7</a:t>
            </a:r>
            <a:endParaRPr sz="1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399" name="Google Shape;2399;p99"/>
          <p:cNvCxnSpPr/>
          <p:nvPr/>
        </p:nvCxnSpPr>
        <p:spPr>
          <a:xfrm flipH="1" rot="10800000">
            <a:off x="527717" y="1879385"/>
            <a:ext cx="10892100" cy="153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00" name="Google Shape;2400;p99"/>
          <p:cNvSpPr txBox="1"/>
          <p:nvPr/>
        </p:nvSpPr>
        <p:spPr>
          <a:xfrm>
            <a:off x="498321" y="1354750"/>
            <a:ext cx="48825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Detailed playbook (</a:t>
            </a:r>
            <a:r>
              <a:rPr b="1" lang="en-US" sz="2400" u="sng">
                <a:solidFill>
                  <a:schemeClr val="hlink"/>
                </a:solidFill>
                <a:latin typeface="Outfit"/>
                <a:ea typeface="Outfit"/>
                <a:cs typeface="Outfit"/>
                <a:sym typeface="Outfit"/>
                <a:hlinkClick r:id="rId3"/>
              </a:rPr>
              <a:t>here</a:t>
            </a:r>
            <a:r>
              <a:rPr b="1" lang="en-US" sz="24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)</a:t>
            </a:r>
            <a:endParaRPr b="1" sz="24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2401" name="Google Shape;2401;p99" title="Screenshot 2025-12-03 at 9.48.34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5001" y="2101901"/>
            <a:ext cx="3267600" cy="406328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402" name="Google Shape;2402;p99" title="Screenshot 2025-12-03 at 9.48.27 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7723" y="2101900"/>
            <a:ext cx="3552003" cy="406329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403" name="Google Shape;2403;p99" title="Screenshot 2025-12-03 at 9.49.48 P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77875" y="2101901"/>
            <a:ext cx="3061699" cy="406329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8" name="Shape 2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9" name="Google Shape;2409;p100"/>
          <p:cNvSpPr/>
          <p:nvPr/>
        </p:nvSpPr>
        <p:spPr>
          <a:xfrm>
            <a:off x="1282200" y="311400"/>
            <a:ext cx="10753500" cy="6136200"/>
          </a:xfrm>
          <a:prstGeom prst="rect">
            <a:avLst/>
          </a:prstGeom>
          <a:solidFill>
            <a:srgbClr val="224F4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410" name="Google Shape;2410;p100"/>
          <p:cNvSpPr txBox="1"/>
          <p:nvPr>
            <p:ph type="title"/>
          </p:nvPr>
        </p:nvSpPr>
        <p:spPr>
          <a:xfrm>
            <a:off x="1245565" y="2178273"/>
            <a:ext cx="10753500" cy="3060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/>
              <a:t>How should I design comp plans for usage-based or hybrid pricing models (vs. seat-based SaaS)?</a:t>
            </a:r>
            <a:endParaRPr sz="5000"/>
          </a:p>
        </p:txBody>
      </p:sp>
      <p:sp>
        <p:nvSpPr>
          <p:cNvPr id="2411" name="Google Shape;2411;p100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12" name="Google Shape;2412;p100"/>
          <p:cNvSpPr txBox="1"/>
          <p:nvPr/>
        </p:nvSpPr>
        <p:spPr>
          <a:xfrm>
            <a:off x="1265866" y="2074425"/>
            <a:ext cx="3267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QUESTION 8</a:t>
            </a:r>
            <a:endParaRPr sz="24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7" name="Shape 2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8" name="Google Shape;2418;p101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19" name="Google Shape;2419;p101"/>
          <p:cNvSpPr txBox="1"/>
          <p:nvPr>
            <p:ph idx="4294967295" type="title"/>
          </p:nvPr>
        </p:nvSpPr>
        <p:spPr>
          <a:xfrm>
            <a:off x="405849" y="449550"/>
            <a:ext cx="11645400" cy="53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Designing comp plans for usage-based or hybrid pricing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20" name="Google Shape;2420;p101"/>
          <p:cNvSpPr txBox="1"/>
          <p:nvPr/>
        </p:nvSpPr>
        <p:spPr>
          <a:xfrm>
            <a:off x="434321" y="229900"/>
            <a:ext cx="3267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QUESTION 8</a:t>
            </a:r>
            <a:endParaRPr sz="1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421" name="Google Shape;2421;p101"/>
          <p:cNvSpPr txBox="1"/>
          <p:nvPr/>
        </p:nvSpPr>
        <p:spPr>
          <a:xfrm>
            <a:off x="454485" y="1166200"/>
            <a:ext cx="5260500" cy="6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Consider a two-step scheme:</a:t>
            </a:r>
            <a:endParaRPr sz="28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2422" name="Google Shape;2422;p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0203" y="2101430"/>
            <a:ext cx="2106499" cy="210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3" name="Google Shape;2423;p101"/>
          <p:cNvPicPr preferRelativeResize="0"/>
          <p:nvPr/>
        </p:nvPicPr>
        <p:blipFill rotWithShape="1">
          <a:blip r:embed="rId4">
            <a:alphaModFix/>
          </a:blip>
          <a:srcRect b="32113" l="21550" r="22965" t="33382"/>
          <a:stretch/>
        </p:blipFill>
        <p:spPr>
          <a:xfrm>
            <a:off x="7700359" y="2499674"/>
            <a:ext cx="2106500" cy="1310022"/>
          </a:xfrm>
          <a:prstGeom prst="rect">
            <a:avLst/>
          </a:prstGeom>
          <a:noFill/>
          <a:ln>
            <a:noFill/>
          </a:ln>
        </p:spPr>
      </p:pic>
      <p:sp>
        <p:nvSpPr>
          <p:cNvPr id="2424" name="Google Shape;2424;p101"/>
          <p:cNvSpPr/>
          <p:nvPr/>
        </p:nvSpPr>
        <p:spPr>
          <a:xfrm>
            <a:off x="5456272" y="3014618"/>
            <a:ext cx="1234500" cy="1094100"/>
          </a:xfrm>
          <a:prstGeom prst="mathPlus">
            <a:avLst>
              <a:gd fmla="val 13805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425" name="Google Shape;2425;p101"/>
          <p:cNvSpPr txBox="1"/>
          <p:nvPr/>
        </p:nvSpPr>
        <p:spPr>
          <a:xfrm>
            <a:off x="1467448" y="4211750"/>
            <a:ext cx="38520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Time of booking:</a:t>
            </a:r>
            <a:r>
              <a:rPr lang="en-US" sz="2900">
                <a:solidFill>
                  <a:schemeClr val="dk1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 </a:t>
            </a:r>
            <a:r>
              <a:rPr lang="en-US" sz="2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Compensate based on minimum commitment or prepaid credits </a:t>
            </a:r>
            <a:endParaRPr sz="29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426" name="Google Shape;2426;p101"/>
          <p:cNvSpPr txBox="1"/>
          <p:nvPr/>
        </p:nvSpPr>
        <p:spPr>
          <a:xfrm>
            <a:off x="6537510" y="4211762"/>
            <a:ext cx="44322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End of each quarter:</a:t>
            </a:r>
            <a:r>
              <a:rPr lang="en-US" sz="2900">
                <a:solidFill>
                  <a:schemeClr val="dk1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 </a:t>
            </a:r>
            <a:r>
              <a:rPr lang="en-US" sz="2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Compensate based on usage (backward-looking) </a:t>
            </a:r>
            <a:endParaRPr sz="29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1" name="Shape 2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2" name="Google Shape;2432;p102"/>
          <p:cNvSpPr/>
          <p:nvPr/>
        </p:nvSpPr>
        <p:spPr>
          <a:xfrm>
            <a:off x="1282200" y="311400"/>
            <a:ext cx="10753500" cy="6136200"/>
          </a:xfrm>
          <a:prstGeom prst="rect">
            <a:avLst/>
          </a:prstGeom>
          <a:solidFill>
            <a:srgbClr val="224F4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433" name="Google Shape;2433;p102"/>
          <p:cNvSpPr txBox="1"/>
          <p:nvPr>
            <p:ph type="title"/>
          </p:nvPr>
        </p:nvSpPr>
        <p:spPr>
          <a:xfrm>
            <a:off x="1241658" y="2182563"/>
            <a:ext cx="10753500" cy="3060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/>
              <a:t>How should I structure draws / guarantees for my new hires, and how long should they last?</a:t>
            </a:r>
            <a:endParaRPr sz="5000"/>
          </a:p>
        </p:txBody>
      </p:sp>
      <p:sp>
        <p:nvSpPr>
          <p:cNvPr id="2434" name="Google Shape;2434;p102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35" name="Google Shape;2435;p102"/>
          <p:cNvSpPr txBox="1"/>
          <p:nvPr/>
        </p:nvSpPr>
        <p:spPr>
          <a:xfrm>
            <a:off x="1265866" y="2074425"/>
            <a:ext cx="3267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QUESTION 9</a:t>
            </a:r>
            <a:endParaRPr sz="24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0" name="Shape 2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" name="Google Shape;2441;p103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42" name="Google Shape;2442;p103"/>
          <p:cNvSpPr txBox="1"/>
          <p:nvPr>
            <p:ph idx="4294967295" type="title"/>
          </p:nvPr>
        </p:nvSpPr>
        <p:spPr>
          <a:xfrm>
            <a:off x="405849" y="449550"/>
            <a:ext cx="11645400" cy="53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Structuring draws for new hires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43" name="Google Shape;2443;p103"/>
          <p:cNvSpPr txBox="1"/>
          <p:nvPr/>
        </p:nvSpPr>
        <p:spPr>
          <a:xfrm>
            <a:off x="434321" y="229900"/>
            <a:ext cx="3267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QUESTION 9</a:t>
            </a:r>
            <a:endParaRPr sz="1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444" name="Google Shape;2444;p103"/>
          <p:cNvCxnSpPr/>
          <p:nvPr/>
        </p:nvCxnSpPr>
        <p:spPr>
          <a:xfrm flipH="1" rot="10800000">
            <a:off x="509400" y="1893785"/>
            <a:ext cx="5255100" cy="9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45" name="Google Shape;2445;p103"/>
          <p:cNvSpPr txBox="1"/>
          <p:nvPr/>
        </p:nvSpPr>
        <p:spPr>
          <a:xfrm>
            <a:off x="480016" y="1354742"/>
            <a:ext cx="33741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Key considerations</a:t>
            </a:r>
            <a:endParaRPr b="1" sz="24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446" name="Google Shape;2446;p103"/>
          <p:cNvSpPr txBox="1"/>
          <p:nvPr/>
        </p:nvSpPr>
        <p:spPr>
          <a:xfrm>
            <a:off x="6130566" y="1354742"/>
            <a:ext cx="33741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Implications</a:t>
            </a:r>
            <a:endParaRPr b="1" sz="24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447" name="Google Shape;2447;p103"/>
          <p:cNvCxnSpPr/>
          <p:nvPr/>
        </p:nvCxnSpPr>
        <p:spPr>
          <a:xfrm flipH="1" rot="10800000">
            <a:off x="6130556" y="1887785"/>
            <a:ext cx="5633100" cy="69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48" name="Google Shape;2448;p103"/>
          <p:cNvSpPr txBox="1"/>
          <p:nvPr/>
        </p:nvSpPr>
        <p:spPr>
          <a:xfrm>
            <a:off x="553183" y="2017923"/>
            <a:ext cx="5255100" cy="8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What caliber of rep are you looking to hire?</a:t>
            </a:r>
            <a:endParaRPr sz="23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449" name="Google Shape;2449;p103"/>
          <p:cNvSpPr txBox="1"/>
          <p:nvPr/>
        </p:nvSpPr>
        <p:spPr>
          <a:xfrm>
            <a:off x="6130564" y="2017925"/>
            <a:ext cx="5457000" cy="8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Successful, highly-compensated reps at other companies </a:t>
            </a:r>
            <a:r>
              <a:rPr b="1"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require larger draws</a:t>
            </a:r>
            <a:endParaRPr b="1" sz="23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450" name="Google Shape;2450;p103"/>
          <p:cNvCxnSpPr/>
          <p:nvPr/>
        </p:nvCxnSpPr>
        <p:spPr>
          <a:xfrm>
            <a:off x="509400" y="3061710"/>
            <a:ext cx="11268600" cy="15600"/>
          </a:xfrm>
          <a:prstGeom prst="straightConnector1">
            <a:avLst/>
          </a:prstGeom>
          <a:noFill/>
          <a:ln cap="flat" cmpd="sng" w="19050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5" name="Shape 2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6" name="Google Shape;2456;p104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57" name="Google Shape;2457;p104"/>
          <p:cNvSpPr txBox="1"/>
          <p:nvPr>
            <p:ph idx="4294967295" type="title"/>
          </p:nvPr>
        </p:nvSpPr>
        <p:spPr>
          <a:xfrm>
            <a:off x="405849" y="449550"/>
            <a:ext cx="11645400" cy="53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Structuring draws for new hires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58" name="Google Shape;2458;p104"/>
          <p:cNvSpPr txBox="1"/>
          <p:nvPr/>
        </p:nvSpPr>
        <p:spPr>
          <a:xfrm>
            <a:off x="434321" y="229900"/>
            <a:ext cx="3267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QUESTION 9</a:t>
            </a:r>
            <a:endParaRPr sz="1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459" name="Google Shape;2459;p104"/>
          <p:cNvCxnSpPr/>
          <p:nvPr/>
        </p:nvCxnSpPr>
        <p:spPr>
          <a:xfrm flipH="1" rot="10800000">
            <a:off x="509400" y="1893785"/>
            <a:ext cx="5255100" cy="9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60" name="Google Shape;2460;p104"/>
          <p:cNvSpPr txBox="1"/>
          <p:nvPr/>
        </p:nvSpPr>
        <p:spPr>
          <a:xfrm>
            <a:off x="480016" y="1354742"/>
            <a:ext cx="33741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Key considerations</a:t>
            </a:r>
            <a:endParaRPr b="1" sz="24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461" name="Google Shape;2461;p104"/>
          <p:cNvSpPr txBox="1"/>
          <p:nvPr/>
        </p:nvSpPr>
        <p:spPr>
          <a:xfrm>
            <a:off x="6130566" y="1354742"/>
            <a:ext cx="33741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Implications</a:t>
            </a:r>
            <a:endParaRPr b="1" sz="24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462" name="Google Shape;2462;p104"/>
          <p:cNvCxnSpPr/>
          <p:nvPr/>
        </p:nvCxnSpPr>
        <p:spPr>
          <a:xfrm flipH="1" rot="10800000">
            <a:off x="6130556" y="1887785"/>
            <a:ext cx="5633100" cy="69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63" name="Google Shape;2463;p104"/>
          <p:cNvSpPr txBox="1"/>
          <p:nvPr/>
        </p:nvSpPr>
        <p:spPr>
          <a:xfrm>
            <a:off x="553183" y="2017923"/>
            <a:ext cx="5255100" cy="8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What caliber of rep are you looking to hire?</a:t>
            </a:r>
            <a:endParaRPr sz="23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464" name="Google Shape;2464;p104"/>
          <p:cNvSpPr txBox="1"/>
          <p:nvPr/>
        </p:nvSpPr>
        <p:spPr>
          <a:xfrm>
            <a:off x="6130564" y="2017925"/>
            <a:ext cx="5457000" cy="8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Successful, highly-compensated reps at other companies </a:t>
            </a:r>
            <a:r>
              <a:rPr b="1"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require larger draws</a:t>
            </a:r>
            <a:endParaRPr b="1" sz="23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465" name="Google Shape;2465;p104"/>
          <p:cNvSpPr txBox="1"/>
          <p:nvPr/>
        </p:nvSpPr>
        <p:spPr>
          <a:xfrm>
            <a:off x="553183" y="3216870"/>
            <a:ext cx="5255100" cy="8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What are your ramp timelines?</a:t>
            </a:r>
            <a:endParaRPr sz="23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466" name="Google Shape;2466;p104"/>
          <p:cNvSpPr txBox="1"/>
          <p:nvPr/>
        </p:nvSpPr>
        <p:spPr>
          <a:xfrm>
            <a:off x="6130564" y="3216885"/>
            <a:ext cx="5723700" cy="8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Draws should </a:t>
            </a:r>
            <a:r>
              <a:rPr b="1"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align with ramp quotas</a:t>
            </a:r>
            <a:r>
              <a:rPr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: shorter for SMB reps, longer for enterprise</a:t>
            </a:r>
            <a:endParaRPr sz="23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467" name="Google Shape;2467;p104"/>
          <p:cNvCxnSpPr/>
          <p:nvPr/>
        </p:nvCxnSpPr>
        <p:spPr>
          <a:xfrm>
            <a:off x="509400" y="3061710"/>
            <a:ext cx="11268600" cy="15600"/>
          </a:xfrm>
          <a:prstGeom prst="straightConnector1">
            <a:avLst/>
          </a:prstGeom>
          <a:noFill/>
          <a:ln cap="flat" cmpd="sng" w="19050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68" name="Google Shape;2468;p104"/>
          <p:cNvCxnSpPr/>
          <p:nvPr/>
        </p:nvCxnSpPr>
        <p:spPr>
          <a:xfrm>
            <a:off x="509400" y="4252410"/>
            <a:ext cx="11268600" cy="15600"/>
          </a:xfrm>
          <a:prstGeom prst="straightConnector1">
            <a:avLst/>
          </a:prstGeom>
          <a:noFill/>
          <a:ln cap="flat" cmpd="sng" w="19050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3" name="Shape 2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4" name="Google Shape;2474;p105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75" name="Google Shape;2475;p105"/>
          <p:cNvSpPr txBox="1"/>
          <p:nvPr>
            <p:ph idx="4294967295" type="title"/>
          </p:nvPr>
        </p:nvSpPr>
        <p:spPr>
          <a:xfrm>
            <a:off x="405849" y="449550"/>
            <a:ext cx="11645400" cy="53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Structuring draws for new hires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76" name="Google Shape;2476;p105"/>
          <p:cNvSpPr txBox="1"/>
          <p:nvPr/>
        </p:nvSpPr>
        <p:spPr>
          <a:xfrm>
            <a:off x="434321" y="229900"/>
            <a:ext cx="3267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QUESTION 9</a:t>
            </a:r>
            <a:endParaRPr sz="1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477" name="Google Shape;2477;p105"/>
          <p:cNvCxnSpPr/>
          <p:nvPr/>
        </p:nvCxnSpPr>
        <p:spPr>
          <a:xfrm flipH="1" rot="10800000">
            <a:off x="509400" y="1893785"/>
            <a:ext cx="5255100" cy="9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78" name="Google Shape;2478;p105"/>
          <p:cNvSpPr txBox="1"/>
          <p:nvPr/>
        </p:nvSpPr>
        <p:spPr>
          <a:xfrm>
            <a:off x="480016" y="1354742"/>
            <a:ext cx="33741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Key considerations</a:t>
            </a:r>
            <a:endParaRPr b="1" sz="24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479" name="Google Shape;2479;p105"/>
          <p:cNvSpPr txBox="1"/>
          <p:nvPr/>
        </p:nvSpPr>
        <p:spPr>
          <a:xfrm>
            <a:off x="6130566" y="1354742"/>
            <a:ext cx="33741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Implications</a:t>
            </a:r>
            <a:endParaRPr b="1" sz="24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480" name="Google Shape;2480;p105"/>
          <p:cNvCxnSpPr/>
          <p:nvPr/>
        </p:nvCxnSpPr>
        <p:spPr>
          <a:xfrm flipH="1" rot="10800000">
            <a:off x="6130556" y="1887785"/>
            <a:ext cx="5633100" cy="69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81" name="Google Shape;2481;p105"/>
          <p:cNvSpPr txBox="1"/>
          <p:nvPr/>
        </p:nvSpPr>
        <p:spPr>
          <a:xfrm>
            <a:off x="553183" y="2017923"/>
            <a:ext cx="5255100" cy="8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What caliber of rep are you looking to hire?</a:t>
            </a:r>
            <a:endParaRPr sz="23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482" name="Google Shape;2482;p105"/>
          <p:cNvSpPr txBox="1"/>
          <p:nvPr/>
        </p:nvSpPr>
        <p:spPr>
          <a:xfrm>
            <a:off x="6130564" y="2017925"/>
            <a:ext cx="5457000" cy="8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Successful, highly-compensated reps at other companies </a:t>
            </a:r>
            <a:r>
              <a:rPr b="1"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require larger draws</a:t>
            </a:r>
            <a:endParaRPr b="1" sz="23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483" name="Google Shape;2483;p105"/>
          <p:cNvSpPr txBox="1"/>
          <p:nvPr/>
        </p:nvSpPr>
        <p:spPr>
          <a:xfrm>
            <a:off x="553183" y="3216870"/>
            <a:ext cx="5255100" cy="8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What are your ramp timelines?</a:t>
            </a:r>
            <a:endParaRPr sz="23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484" name="Google Shape;2484;p105"/>
          <p:cNvSpPr txBox="1"/>
          <p:nvPr/>
        </p:nvSpPr>
        <p:spPr>
          <a:xfrm>
            <a:off x="6130564" y="3216885"/>
            <a:ext cx="5723700" cy="8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Draws should </a:t>
            </a:r>
            <a:r>
              <a:rPr b="1"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align with ramp quotas</a:t>
            </a:r>
            <a:r>
              <a:rPr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: shorter for SMB reps, longer for enterprise</a:t>
            </a:r>
            <a:endParaRPr sz="23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485" name="Google Shape;2485;p105"/>
          <p:cNvSpPr txBox="1"/>
          <p:nvPr/>
        </p:nvSpPr>
        <p:spPr>
          <a:xfrm>
            <a:off x="553183" y="4415830"/>
            <a:ext cx="5255100" cy="8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What % of quota comes from existing customers?</a:t>
            </a:r>
            <a:endParaRPr sz="23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486" name="Google Shape;2486;p105"/>
          <p:cNvSpPr txBox="1"/>
          <p:nvPr/>
        </p:nvSpPr>
        <p:spPr>
          <a:xfrm>
            <a:off x="6130564" y="4415844"/>
            <a:ext cx="5723700" cy="8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Draws need to last longer if a large portion of quota comes from </a:t>
            </a:r>
            <a:r>
              <a:rPr b="1"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cross-/upsells</a:t>
            </a:r>
            <a:endParaRPr sz="23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487" name="Google Shape;2487;p105"/>
          <p:cNvCxnSpPr/>
          <p:nvPr/>
        </p:nvCxnSpPr>
        <p:spPr>
          <a:xfrm>
            <a:off x="509400" y="3061710"/>
            <a:ext cx="11268600" cy="15600"/>
          </a:xfrm>
          <a:prstGeom prst="straightConnector1">
            <a:avLst/>
          </a:prstGeom>
          <a:noFill/>
          <a:ln cap="flat" cmpd="sng" w="19050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88" name="Google Shape;2488;p105"/>
          <p:cNvCxnSpPr/>
          <p:nvPr/>
        </p:nvCxnSpPr>
        <p:spPr>
          <a:xfrm>
            <a:off x="509400" y="4252410"/>
            <a:ext cx="11268600" cy="15600"/>
          </a:xfrm>
          <a:prstGeom prst="straightConnector1">
            <a:avLst/>
          </a:prstGeom>
          <a:noFill/>
          <a:ln cap="flat" cmpd="sng" w="19050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3" name="Shape 1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4" name="Google Shape;1924;p61"/>
          <p:cNvSpPr txBox="1"/>
          <p:nvPr>
            <p:ph idx="12" type="sldNum"/>
          </p:nvPr>
        </p:nvSpPr>
        <p:spPr>
          <a:xfrm>
            <a:off x="280782" y="6474573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25" name="Google Shape;1925;p61"/>
          <p:cNvSpPr txBox="1"/>
          <p:nvPr/>
        </p:nvSpPr>
        <p:spPr>
          <a:xfrm>
            <a:off x="569870" y="330144"/>
            <a:ext cx="101427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00">
                <a:solidFill>
                  <a:srgbClr val="050019"/>
                </a:solidFill>
                <a:latin typeface="Work Sans"/>
                <a:ea typeface="Work Sans"/>
                <a:cs typeface="Work Sans"/>
                <a:sym typeface="Work Sans"/>
              </a:rPr>
              <a:t>Upcoming events!</a:t>
            </a:r>
            <a:endParaRPr b="1" sz="3700">
              <a:solidFill>
                <a:srgbClr val="050019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1926" name="Google Shape;1926;p61"/>
          <p:cNvCxnSpPr/>
          <p:nvPr/>
        </p:nvCxnSpPr>
        <p:spPr>
          <a:xfrm>
            <a:off x="-18680" y="1580114"/>
            <a:ext cx="12193800" cy="1200"/>
          </a:xfrm>
          <a:prstGeom prst="straightConnector1">
            <a:avLst/>
          </a:prstGeom>
          <a:noFill/>
          <a:ln cap="flat" cmpd="sng" w="19050">
            <a:solidFill>
              <a:srgbClr val="52857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27" name="Google Shape;1927;p61"/>
          <p:cNvSpPr txBox="1"/>
          <p:nvPr/>
        </p:nvSpPr>
        <p:spPr>
          <a:xfrm>
            <a:off x="4160850" y="2142682"/>
            <a:ext cx="7488900" cy="18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800"/>
              </a:spcAft>
              <a:buNone/>
            </a:pPr>
            <a:r>
              <a:rPr b="1" lang="en-US" sz="4000">
                <a:solidFill>
                  <a:srgbClr val="528575"/>
                </a:solidFill>
                <a:latin typeface="Outfit"/>
                <a:ea typeface="Outfit"/>
                <a:cs typeface="Outfit"/>
                <a:sym typeface="Outfit"/>
              </a:rPr>
              <a:t>Marketing council: The best data on how marketers are using AI</a:t>
            </a:r>
            <a:br>
              <a:rPr lang="en-US" sz="3300">
                <a:solidFill>
                  <a:srgbClr val="528575"/>
                </a:solidFill>
                <a:latin typeface="Outfit"/>
                <a:ea typeface="Outfit"/>
                <a:cs typeface="Outfit"/>
                <a:sym typeface="Outfit"/>
              </a:rPr>
            </a:br>
            <a:br>
              <a:rPr lang="en-US" sz="2100">
                <a:solidFill>
                  <a:srgbClr val="528575"/>
                </a:solidFill>
                <a:latin typeface="Outfit"/>
                <a:ea typeface="Outfit"/>
                <a:cs typeface="Outfit"/>
                <a:sym typeface="Outfit"/>
              </a:rPr>
            </a:br>
            <a:r>
              <a:rPr b="1" lang="en-US" sz="2800">
                <a:solidFill>
                  <a:srgbClr val="528575"/>
                </a:solidFill>
                <a:latin typeface="Outfit"/>
                <a:ea typeface="Outfit"/>
                <a:cs typeface="Outfit"/>
                <a:sym typeface="Outfit"/>
              </a:rPr>
              <a:t>Bill Crowley </a:t>
            </a:r>
            <a:r>
              <a:rPr lang="en-US" sz="2800">
                <a:solidFill>
                  <a:srgbClr val="528575"/>
                </a:solidFill>
                <a:latin typeface="Outfit"/>
                <a:ea typeface="Outfit"/>
                <a:cs typeface="Outfit"/>
                <a:sym typeface="Outfit"/>
              </a:rPr>
              <a:t>(creator of AI Advantage Assessment)</a:t>
            </a:r>
            <a:endParaRPr sz="4500">
              <a:solidFill>
                <a:srgbClr val="528575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1928" name="Google Shape;1928;p61"/>
          <p:cNvSpPr txBox="1"/>
          <p:nvPr/>
        </p:nvSpPr>
        <p:spPr>
          <a:xfrm>
            <a:off x="460074" y="2043739"/>
            <a:ext cx="3229200" cy="11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528575"/>
                </a:solidFill>
                <a:latin typeface="Work Sans"/>
                <a:ea typeface="Work Sans"/>
                <a:cs typeface="Work Sans"/>
                <a:sym typeface="Work Sans"/>
              </a:rPr>
              <a:t>10am-11am</a:t>
            </a:r>
            <a:br>
              <a:rPr lang="en-US" sz="3600">
                <a:solidFill>
                  <a:srgbClr val="528575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lang="en-US" sz="3600">
                <a:solidFill>
                  <a:srgbClr val="528575"/>
                </a:solidFill>
                <a:latin typeface="Work Sans"/>
                <a:ea typeface="Work Sans"/>
                <a:cs typeface="Work Sans"/>
                <a:sym typeface="Work Sans"/>
              </a:rPr>
              <a:t>Friday, December 12</a:t>
            </a:r>
            <a:endParaRPr sz="3600">
              <a:solidFill>
                <a:srgbClr val="528575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1929" name="Google Shape;1929;p61"/>
          <p:cNvCxnSpPr/>
          <p:nvPr/>
        </p:nvCxnSpPr>
        <p:spPr>
          <a:xfrm>
            <a:off x="-18680" y="5376964"/>
            <a:ext cx="12193800" cy="1200"/>
          </a:xfrm>
          <a:prstGeom prst="straightConnector1">
            <a:avLst/>
          </a:prstGeom>
          <a:noFill/>
          <a:ln cap="flat" cmpd="sng" w="19050">
            <a:solidFill>
              <a:srgbClr val="52857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3" name="Shape 2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4" name="Google Shape;2494;p106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95" name="Google Shape;2495;p106"/>
          <p:cNvSpPr txBox="1"/>
          <p:nvPr>
            <p:ph idx="4294967295" type="title"/>
          </p:nvPr>
        </p:nvSpPr>
        <p:spPr>
          <a:xfrm>
            <a:off x="405849" y="449550"/>
            <a:ext cx="11645400" cy="53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Structuring draws for new hires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96" name="Google Shape;2496;p106"/>
          <p:cNvSpPr txBox="1"/>
          <p:nvPr/>
        </p:nvSpPr>
        <p:spPr>
          <a:xfrm>
            <a:off x="434321" y="229900"/>
            <a:ext cx="3267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QUESTION 9</a:t>
            </a:r>
            <a:endParaRPr sz="1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497" name="Google Shape;2497;p106"/>
          <p:cNvCxnSpPr/>
          <p:nvPr/>
        </p:nvCxnSpPr>
        <p:spPr>
          <a:xfrm flipH="1" rot="10800000">
            <a:off x="509400" y="1893785"/>
            <a:ext cx="5255100" cy="9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98" name="Google Shape;2498;p106"/>
          <p:cNvSpPr txBox="1"/>
          <p:nvPr/>
        </p:nvSpPr>
        <p:spPr>
          <a:xfrm>
            <a:off x="480016" y="1354742"/>
            <a:ext cx="33741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SMB rep example</a:t>
            </a:r>
            <a:endParaRPr b="1" sz="24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499" name="Google Shape;2499;p106"/>
          <p:cNvSpPr txBox="1"/>
          <p:nvPr/>
        </p:nvSpPr>
        <p:spPr>
          <a:xfrm>
            <a:off x="6130576" y="1354750"/>
            <a:ext cx="37557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Mid-market rep example</a:t>
            </a:r>
            <a:endParaRPr b="1" sz="24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500" name="Google Shape;2500;p106"/>
          <p:cNvCxnSpPr/>
          <p:nvPr/>
        </p:nvCxnSpPr>
        <p:spPr>
          <a:xfrm flipH="1" rot="10800000">
            <a:off x="6130556" y="1887785"/>
            <a:ext cx="5633100" cy="69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2501" name="Google Shape;2501;p106"/>
          <p:cNvGraphicFramePr/>
          <p:nvPr/>
        </p:nvGraphicFramePr>
        <p:xfrm>
          <a:off x="527716" y="21162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{D852BB3B-E5F0-4B5F-956A-1611DF97D5D9}</a:tableStyleId>
              </a:tblPr>
              <a:tblGrid>
                <a:gridCol w="1742175"/>
                <a:gridCol w="3512925"/>
              </a:tblGrid>
              <a:tr h="356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lt1"/>
                          </a:solidFill>
                        </a:rPr>
                        <a:t>Ramp month</a:t>
                      </a:r>
                      <a:endParaRPr b="1" sz="2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lt1"/>
                          </a:solidFill>
                        </a:rPr>
                        <a:t>Draw</a:t>
                      </a:r>
                      <a:endParaRPr b="1" sz="2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332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Month 1</a:t>
                      </a:r>
                      <a:endParaRPr b="1" sz="20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100% of target incentive</a:t>
                      </a:r>
                      <a:endParaRPr sz="20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2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Month 2</a:t>
                      </a:r>
                      <a:endParaRPr b="1" sz="2000"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50% of target incentive</a:t>
                      </a:r>
                      <a:endParaRPr sz="2000"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32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Month 3</a:t>
                      </a:r>
                      <a:endParaRPr b="1" sz="2000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25% of target incentive</a:t>
                      </a:r>
                      <a:endParaRPr sz="2000"/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6" name="Shape 2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7" name="Google Shape;2507;p107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08" name="Google Shape;2508;p107"/>
          <p:cNvSpPr txBox="1"/>
          <p:nvPr>
            <p:ph idx="4294967295" type="title"/>
          </p:nvPr>
        </p:nvSpPr>
        <p:spPr>
          <a:xfrm>
            <a:off x="405849" y="449550"/>
            <a:ext cx="11645400" cy="53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Structuring draws for new hires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509" name="Google Shape;2509;p107"/>
          <p:cNvSpPr txBox="1"/>
          <p:nvPr/>
        </p:nvSpPr>
        <p:spPr>
          <a:xfrm>
            <a:off x="434321" y="229900"/>
            <a:ext cx="3267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QUESTION 9</a:t>
            </a:r>
            <a:endParaRPr sz="1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510" name="Google Shape;2510;p107"/>
          <p:cNvCxnSpPr/>
          <p:nvPr/>
        </p:nvCxnSpPr>
        <p:spPr>
          <a:xfrm flipH="1" rot="10800000">
            <a:off x="509400" y="1893785"/>
            <a:ext cx="5255100" cy="9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11" name="Google Shape;2511;p107"/>
          <p:cNvSpPr txBox="1"/>
          <p:nvPr/>
        </p:nvSpPr>
        <p:spPr>
          <a:xfrm>
            <a:off x="480016" y="1354742"/>
            <a:ext cx="33741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SMB rep example</a:t>
            </a:r>
            <a:endParaRPr b="1" sz="24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512" name="Google Shape;2512;p107"/>
          <p:cNvSpPr txBox="1"/>
          <p:nvPr/>
        </p:nvSpPr>
        <p:spPr>
          <a:xfrm>
            <a:off x="6130576" y="1354750"/>
            <a:ext cx="37557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Mid-market rep example</a:t>
            </a:r>
            <a:endParaRPr b="1" sz="24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513" name="Google Shape;2513;p107"/>
          <p:cNvCxnSpPr/>
          <p:nvPr/>
        </p:nvCxnSpPr>
        <p:spPr>
          <a:xfrm flipH="1" rot="10800000">
            <a:off x="6130556" y="1887785"/>
            <a:ext cx="5633100" cy="69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2514" name="Google Shape;2514;p107"/>
          <p:cNvGraphicFramePr/>
          <p:nvPr/>
        </p:nvGraphicFramePr>
        <p:xfrm>
          <a:off x="527716" y="21162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{D852BB3B-E5F0-4B5F-956A-1611DF97D5D9}</a:tableStyleId>
              </a:tblPr>
              <a:tblGrid>
                <a:gridCol w="1742175"/>
                <a:gridCol w="3512925"/>
              </a:tblGrid>
              <a:tr h="356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lt1"/>
                          </a:solidFill>
                        </a:rPr>
                        <a:t>Ramp month</a:t>
                      </a:r>
                      <a:endParaRPr b="1" sz="2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lt1"/>
                          </a:solidFill>
                        </a:rPr>
                        <a:t>Draw</a:t>
                      </a:r>
                      <a:endParaRPr b="1" sz="2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332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Month 1</a:t>
                      </a:r>
                      <a:endParaRPr b="1" sz="20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100% of target incentive</a:t>
                      </a:r>
                      <a:endParaRPr sz="20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2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Month 2</a:t>
                      </a:r>
                      <a:endParaRPr b="1" sz="2000"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50% of target incentive</a:t>
                      </a:r>
                      <a:endParaRPr sz="2000"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32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Month 3</a:t>
                      </a:r>
                      <a:endParaRPr b="1" sz="2000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25% of target incentive</a:t>
                      </a:r>
                      <a:endParaRPr sz="2000"/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graphicFrame>
        <p:nvGraphicFramePr>
          <p:cNvPr id="2515" name="Google Shape;2515;p107"/>
          <p:cNvGraphicFramePr/>
          <p:nvPr/>
        </p:nvGraphicFramePr>
        <p:xfrm>
          <a:off x="6130541" y="21162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{D852BB3B-E5F0-4B5F-956A-1611DF97D5D9}</a:tableStyleId>
              </a:tblPr>
              <a:tblGrid>
                <a:gridCol w="1867500"/>
                <a:gridCol w="3765600"/>
              </a:tblGrid>
              <a:tr h="408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lt1"/>
                          </a:solidFill>
                        </a:rPr>
                        <a:t>Ramp month</a:t>
                      </a:r>
                      <a:endParaRPr b="1" sz="2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lt1"/>
                          </a:solidFill>
                        </a:rPr>
                        <a:t>Draw</a:t>
                      </a:r>
                      <a:endParaRPr b="1" sz="2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408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Month 1</a:t>
                      </a:r>
                      <a:endParaRPr b="1" sz="20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100% of target incentive</a:t>
                      </a:r>
                      <a:endParaRPr sz="20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8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Month 2</a:t>
                      </a:r>
                      <a:endParaRPr b="1" sz="2000"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75% of target incentive</a:t>
                      </a:r>
                      <a:endParaRPr sz="2000"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408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Month 3</a:t>
                      </a:r>
                      <a:endParaRPr b="1" sz="2000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50% of target incentive</a:t>
                      </a:r>
                      <a:endParaRPr sz="2000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8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Month 4</a:t>
                      </a:r>
                      <a:endParaRPr b="1" sz="20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50% of target incentive</a:t>
                      </a:r>
                      <a:endParaRPr sz="20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8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Month 5</a:t>
                      </a:r>
                      <a:endParaRPr b="1" sz="20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25% of target incentive</a:t>
                      </a:r>
                      <a:endParaRPr sz="20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8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Month 6</a:t>
                      </a:r>
                      <a:endParaRPr b="1" sz="20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25% of target incentive</a:t>
                      </a:r>
                      <a:endParaRPr sz="20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0" name="Shape 2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1" name="Google Shape;2521;p108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22" name="Google Shape;2522;p108"/>
          <p:cNvSpPr txBox="1"/>
          <p:nvPr>
            <p:ph idx="4294967295" type="title"/>
          </p:nvPr>
        </p:nvSpPr>
        <p:spPr>
          <a:xfrm>
            <a:off x="405849" y="449550"/>
            <a:ext cx="11645400" cy="53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Structuring draws for new hires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523" name="Google Shape;2523;p108"/>
          <p:cNvSpPr txBox="1"/>
          <p:nvPr/>
        </p:nvSpPr>
        <p:spPr>
          <a:xfrm>
            <a:off x="434321" y="229900"/>
            <a:ext cx="3267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QUESTION 9</a:t>
            </a:r>
            <a:endParaRPr sz="1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524" name="Google Shape;2524;p108"/>
          <p:cNvCxnSpPr/>
          <p:nvPr/>
        </p:nvCxnSpPr>
        <p:spPr>
          <a:xfrm flipH="1" rot="10800000">
            <a:off x="509400" y="1893785"/>
            <a:ext cx="5255100" cy="9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25" name="Google Shape;2525;p108"/>
          <p:cNvSpPr txBox="1"/>
          <p:nvPr/>
        </p:nvSpPr>
        <p:spPr>
          <a:xfrm>
            <a:off x="480016" y="1354742"/>
            <a:ext cx="33741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SMB rep example</a:t>
            </a:r>
            <a:endParaRPr b="1" sz="24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526" name="Google Shape;2526;p108"/>
          <p:cNvSpPr txBox="1"/>
          <p:nvPr/>
        </p:nvSpPr>
        <p:spPr>
          <a:xfrm>
            <a:off x="6130576" y="1354750"/>
            <a:ext cx="37557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Mid-market rep example</a:t>
            </a:r>
            <a:endParaRPr b="1" sz="24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527" name="Google Shape;2527;p108"/>
          <p:cNvCxnSpPr/>
          <p:nvPr/>
        </p:nvCxnSpPr>
        <p:spPr>
          <a:xfrm flipH="1" rot="10800000">
            <a:off x="6130556" y="1887785"/>
            <a:ext cx="5633100" cy="69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2528" name="Google Shape;2528;p108"/>
          <p:cNvGraphicFramePr/>
          <p:nvPr/>
        </p:nvGraphicFramePr>
        <p:xfrm>
          <a:off x="527716" y="21162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{D852BB3B-E5F0-4B5F-956A-1611DF97D5D9}</a:tableStyleId>
              </a:tblPr>
              <a:tblGrid>
                <a:gridCol w="1742175"/>
                <a:gridCol w="3512925"/>
              </a:tblGrid>
              <a:tr h="356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lt1"/>
                          </a:solidFill>
                        </a:rPr>
                        <a:t>Ramp month</a:t>
                      </a:r>
                      <a:endParaRPr b="1" sz="2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lt1"/>
                          </a:solidFill>
                        </a:rPr>
                        <a:t>Draw</a:t>
                      </a:r>
                      <a:endParaRPr b="1" sz="2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332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Month 1</a:t>
                      </a:r>
                      <a:endParaRPr b="1" sz="20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100% of target incentive</a:t>
                      </a:r>
                      <a:endParaRPr sz="20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2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Month 2</a:t>
                      </a:r>
                      <a:endParaRPr b="1" sz="2000"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50% of target incentive</a:t>
                      </a:r>
                      <a:endParaRPr sz="2000"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32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Month 3</a:t>
                      </a:r>
                      <a:endParaRPr b="1" sz="2000"/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25% of target incentive</a:t>
                      </a:r>
                      <a:endParaRPr sz="2000"/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graphicFrame>
        <p:nvGraphicFramePr>
          <p:cNvPr id="2529" name="Google Shape;2529;p108"/>
          <p:cNvGraphicFramePr/>
          <p:nvPr/>
        </p:nvGraphicFramePr>
        <p:xfrm>
          <a:off x="6130541" y="21162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{D852BB3B-E5F0-4B5F-956A-1611DF97D5D9}</a:tableStyleId>
              </a:tblPr>
              <a:tblGrid>
                <a:gridCol w="1867500"/>
                <a:gridCol w="3765600"/>
              </a:tblGrid>
              <a:tr h="408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lt1"/>
                          </a:solidFill>
                        </a:rPr>
                        <a:t>Ramp month</a:t>
                      </a:r>
                      <a:endParaRPr b="1" sz="2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lt1"/>
                          </a:solidFill>
                        </a:rPr>
                        <a:t>Draw</a:t>
                      </a:r>
                      <a:endParaRPr b="1" sz="2000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408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Month 1</a:t>
                      </a:r>
                      <a:endParaRPr b="1" sz="20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100% of target incentive</a:t>
                      </a:r>
                      <a:endParaRPr sz="20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8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Month 2</a:t>
                      </a:r>
                      <a:endParaRPr b="1" sz="2000"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75% of target incentive</a:t>
                      </a:r>
                      <a:endParaRPr sz="2000"/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408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Month 3</a:t>
                      </a:r>
                      <a:endParaRPr b="1" sz="2000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50% of target incentive</a:t>
                      </a:r>
                      <a:endParaRPr sz="2000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8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Month 4</a:t>
                      </a:r>
                      <a:endParaRPr b="1" sz="20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50% of target incentive</a:t>
                      </a:r>
                      <a:endParaRPr sz="20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8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Month 5</a:t>
                      </a:r>
                      <a:endParaRPr b="1" sz="20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25% of target incentive</a:t>
                      </a:r>
                      <a:endParaRPr sz="20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8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/>
                        <a:t>Month 6</a:t>
                      </a:r>
                      <a:endParaRPr b="1" sz="20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25% of target incentive</a:t>
                      </a:r>
                      <a:endParaRPr sz="20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530" name="Google Shape;2530;p108"/>
          <p:cNvSpPr/>
          <p:nvPr/>
        </p:nvSpPr>
        <p:spPr>
          <a:xfrm>
            <a:off x="1036500" y="5195750"/>
            <a:ext cx="4477200" cy="1048800"/>
          </a:xfrm>
          <a:prstGeom prst="wedgeRectCallout">
            <a:avLst>
              <a:gd fmla="val 59305" name="adj1"/>
              <a:gd fmla="val -81403" name="adj2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/>
              <a:t>Draws for enterprise reps</a:t>
            </a:r>
            <a:r>
              <a:rPr lang="en-US" sz="2200"/>
              <a:t> can be even longer. </a:t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5" name="Shape 2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6" name="Google Shape;2536;p109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37" name="Google Shape;2537;p109"/>
          <p:cNvSpPr txBox="1"/>
          <p:nvPr>
            <p:ph idx="4294967295" type="title"/>
          </p:nvPr>
        </p:nvSpPr>
        <p:spPr>
          <a:xfrm>
            <a:off x="405849" y="449550"/>
            <a:ext cx="11645400" cy="53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Structuring draws for new hires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538" name="Google Shape;2538;p109"/>
          <p:cNvSpPr txBox="1"/>
          <p:nvPr/>
        </p:nvSpPr>
        <p:spPr>
          <a:xfrm>
            <a:off x="434321" y="229900"/>
            <a:ext cx="3267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QUESTION 9</a:t>
            </a:r>
            <a:endParaRPr sz="1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539" name="Google Shape;2539;p109"/>
          <p:cNvCxnSpPr/>
          <p:nvPr/>
        </p:nvCxnSpPr>
        <p:spPr>
          <a:xfrm flipH="1" rot="10800000">
            <a:off x="527717" y="1879385"/>
            <a:ext cx="10892100" cy="153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40" name="Google Shape;2540;p109"/>
          <p:cNvSpPr txBox="1"/>
          <p:nvPr/>
        </p:nvSpPr>
        <p:spPr>
          <a:xfrm>
            <a:off x="498321" y="1354750"/>
            <a:ext cx="48825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Detailed playbook (</a:t>
            </a:r>
            <a:r>
              <a:rPr b="1" lang="en-US" sz="2400" u="sng">
                <a:solidFill>
                  <a:schemeClr val="hlink"/>
                </a:solidFill>
                <a:latin typeface="Outfit"/>
                <a:ea typeface="Outfit"/>
                <a:cs typeface="Outfit"/>
                <a:sym typeface="Outfit"/>
                <a:hlinkClick r:id="rId3"/>
              </a:rPr>
              <a:t>here</a:t>
            </a:r>
            <a:r>
              <a:rPr b="1" lang="en-US" sz="24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)</a:t>
            </a:r>
            <a:endParaRPr b="1" sz="24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2541" name="Google Shape;2541;p109" title="Screenshot 2025-12-03 at 9.48.34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5001" y="2101901"/>
            <a:ext cx="3267600" cy="406328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542" name="Google Shape;2542;p109" title="Screenshot 2025-12-03 at 9.48.27 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7723" y="2101900"/>
            <a:ext cx="3552003" cy="406329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543" name="Google Shape;2543;p109" title="Screenshot 2025-12-03 at 9.49.48 P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77875" y="2101901"/>
            <a:ext cx="3061699" cy="406329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8" name="Shape 2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" name="Google Shape;2549;p110"/>
          <p:cNvSpPr/>
          <p:nvPr/>
        </p:nvSpPr>
        <p:spPr>
          <a:xfrm>
            <a:off x="1282200" y="311400"/>
            <a:ext cx="10753500" cy="6136200"/>
          </a:xfrm>
          <a:prstGeom prst="rect">
            <a:avLst/>
          </a:prstGeom>
          <a:solidFill>
            <a:srgbClr val="224F4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550" name="Google Shape;2550;p110"/>
          <p:cNvSpPr txBox="1"/>
          <p:nvPr>
            <p:ph type="title"/>
          </p:nvPr>
        </p:nvSpPr>
        <p:spPr>
          <a:xfrm>
            <a:off x="1245565" y="2178273"/>
            <a:ext cx="10753500" cy="3060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/>
              <a:t>When should my reps get debooke</a:t>
            </a:r>
            <a:r>
              <a:rPr lang="en-US" sz="5000"/>
              <a:t>d</a:t>
            </a:r>
            <a:r>
              <a:rPr lang="en-US" sz="5000"/>
              <a:t>?</a:t>
            </a:r>
            <a:endParaRPr sz="5000"/>
          </a:p>
        </p:txBody>
      </p:sp>
      <p:sp>
        <p:nvSpPr>
          <p:cNvPr id="2551" name="Google Shape;2551;p110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52" name="Google Shape;2552;p110"/>
          <p:cNvSpPr txBox="1"/>
          <p:nvPr/>
        </p:nvSpPr>
        <p:spPr>
          <a:xfrm>
            <a:off x="1265866" y="2074425"/>
            <a:ext cx="3267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QUESTION 10</a:t>
            </a:r>
            <a:endParaRPr sz="24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7" name="Shape 2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8" name="Google Shape;2558;p111"/>
          <p:cNvSpPr txBox="1"/>
          <p:nvPr/>
        </p:nvSpPr>
        <p:spPr>
          <a:xfrm>
            <a:off x="435000" y="2810510"/>
            <a:ext cx="11442600" cy="3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1700"/>
              </a:spcAft>
              <a:buClr>
                <a:schemeClr val="dk1"/>
              </a:buClr>
              <a:buSzPts val="2200"/>
              <a:buFont typeface="Outfit"/>
              <a:buChar char="●"/>
            </a:pPr>
            <a:r>
              <a:rPr b="1" lang="en-US" sz="22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Establish a debooking period</a:t>
            </a:r>
            <a:r>
              <a:rPr b="1" lang="en-US" sz="22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: </a:t>
            </a:r>
            <a:r>
              <a:rPr lang="en-US" sz="22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Withhold commissions on deals cancelled or downsold within a set time (e.g., 6 months)</a:t>
            </a:r>
            <a:endParaRPr sz="22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559" name="Google Shape;2559;p111"/>
          <p:cNvSpPr/>
          <p:nvPr/>
        </p:nvSpPr>
        <p:spPr>
          <a:xfrm>
            <a:off x="515950" y="1170775"/>
            <a:ext cx="11251500" cy="829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560" name="Google Shape;2560;p111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61" name="Google Shape;2561;p111"/>
          <p:cNvSpPr txBox="1"/>
          <p:nvPr>
            <p:ph idx="4294967295" type="title"/>
          </p:nvPr>
        </p:nvSpPr>
        <p:spPr>
          <a:xfrm>
            <a:off x="405849" y="449550"/>
            <a:ext cx="11645400" cy="53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Managing debookings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562" name="Google Shape;2562;p111"/>
          <p:cNvSpPr txBox="1"/>
          <p:nvPr/>
        </p:nvSpPr>
        <p:spPr>
          <a:xfrm>
            <a:off x="434321" y="229900"/>
            <a:ext cx="3267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QUESTION 10</a:t>
            </a:r>
            <a:endParaRPr sz="1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563" name="Google Shape;2563;p111"/>
          <p:cNvCxnSpPr/>
          <p:nvPr/>
        </p:nvCxnSpPr>
        <p:spPr>
          <a:xfrm flipH="1" rot="10800000">
            <a:off x="527717" y="2717163"/>
            <a:ext cx="11228400" cy="30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64" name="Google Shape;2564;p111"/>
          <p:cNvSpPr txBox="1"/>
          <p:nvPr/>
        </p:nvSpPr>
        <p:spPr>
          <a:xfrm>
            <a:off x="498334" y="2144942"/>
            <a:ext cx="33741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✅ </a:t>
            </a:r>
            <a:r>
              <a:rPr b="1" lang="en-US" sz="23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Best practices</a:t>
            </a:r>
            <a:endParaRPr b="1" sz="23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565" name="Google Shape;2565;p111"/>
          <p:cNvSpPr txBox="1"/>
          <p:nvPr/>
        </p:nvSpPr>
        <p:spPr>
          <a:xfrm>
            <a:off x="595250" y="1171759"/>
            <a:ext cx="111621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📖 </a:t>
            </a:r>
            <a:r>
              <a:rPr b="1" lang="en-US" sz="2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Definition: </a:t>
            </a:r>
            <a:r>
              <a:rPr lang="en-US" sz="2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Debookings</a:t>
            </a:r>
            <a:r>
              <a:rPr lang="en-US" sz="2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</a:t>
            </a:r>
            <a:r>
              <a:rPr lang="en-US" sz="2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occur when a closed</a:t>
            </a:r>
            <a:r>
              <a:rPr lang="en-US" sz="2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:won customer </a:t>
            </a:r>
            <a:r>
              <a:rPr lang="en-US" sz="2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churns or contracts partway through the contract, or </a:t>
            </a:r>
            <a:r>
              <a:rPr lang="en-US" sz="2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fails to make payment entirely</a:t>
            </a:r>
            <a:endParaRPr sz="20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0" name="Shape 2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1" name="Google Shape;2571;p112"/>
          <p:cNvSpPr txBox="1"/>
          <p:nvPr/>
        </p:nvSpPr>
        <p:spPr>
          <a:xfrm>
            <a:off x="435000" y="2810500"/>
            <a:ext cx="11616300" cy="3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utfit"/>
              <a:buChar char="●"/>
            </a:pPr>
            <a:r>
              <a:rPr b="1" lang="en-US" sz="22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Establish a debooking period: </a:t>
            </a:r>
            <a:r>
              <a:rPr lang="en-US" sz="22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Withhold commissions on deals cancelled or downsold within a set time (e.g., 6 months)</a:t>
            </a:r>
            <a:endParaRPr sz="22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700"/>
              </a:spcBef>
              <a:spcAft>
                <a:spcPts val="1700"/>
              </a:spcAft>
              <a:buClr>
                <a:schemeClr val="dk1"/>
              </a:buClr>
              <a:buSzPts val="2200"/>
              <a:buFont typeface="Outfit"/>
              <a:buChar char="●"/>
            </a:pPr>
            <a:r>
              <a:rPr b="1" lang="en-US" sz="22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Don’t penalize shorter deals: </a:t>
            </a:r>
            <a:r>
              <a:rPr lang="en-US" sz="22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Create a carve-out for deals intended to last shorter than the debooking period but also adjust credit </a:t>
            </a:r>
            <a:r>
              <a:rPr lang="en-US" sz="22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appropriately </a:t>
            </a:r>
            <a:r>
              <a:rPr lang="en-US" sz="22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</a:t>
            </a:r>
            <a:endParaRPr sz="22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572" name="Google Shape;2572;p112"/>
          <p:cNvSpPr/>
          <p:nvPr/>
        </p:nvSpPr>
        <p:spPr>
          <a:xfrm>
            <a:off x="515950" y="1170775"/>
            <a:ext cx="11251500" cy="829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573" name="Google Shape;2573;p112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74" name="Google Shape;2574;p112"/>
          <p:cNvSpPr txBox="1"/>
          <p:nvPr>
            <p:ph idx="4294967295" type="title"/>
          </p:nvPr>
        </p:nvSpPr>
        <p:spPr>
          <a:xfrm>
            <a:off x="405849" y="449550"/>
            <a:ext cx="11645400" cy="53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Managing debookings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575" name="Google Shape;2575;p112"/>
          <p:cNvSpPr txBox="1"/>
          <p:nvPr/>
        </p:nvSpPr>
        <p:spPr>
          <a:xfrm>
            <a:off x="434321" y="229900"/>
            <a:ext cx="3267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QUESTION 10</a:t>
            </a:r>
            <a:endParaRPr sz="1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576" name="Google Shape;2576;p112"/>
          <p:cNvCxnSpPr/>
          <p:nvPr/>
        </p:nvCxnSpPr>
        <p:spPr>
          <a:xfrm flipH="1" rot="10800000">
            <a:off x="527717" y="2717163"/>
            <a:ext cx="11228400" cy="30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77" name="Google Shape;2577;p112"/>
          <p:cNvSpPr txBox="1"/>
          <p:nvPr/>
        </p:nvSpPr>
        <p:spPr>
          <a:xfrm>
            <a:off x="498334" y="2144942"/>
            <a:ext cx="33741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✅ Best practices</a:t>
            </a:r>
            <a:endParaRPr b="1" sz="23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578" name="Google Shape;2578;p112"/>
          <p:cNvSpPr txBox="1"/>
          <p:nvPr/>
        </p:nvSpPr>
        <p:spPr>
          <a:xfrm>
            <a:off x="595250" y="1171759"/>
            <a:ext cx="111621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📖 </a:t>
            </a:r>
            <a:r>
              <a:rPr b="1" lang="en-US" sz="2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Definition: </a:t>
            </a:r>
            <a:r>
              <a:rPr lang="en-US" sz="2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Debookings occur when a closed:won customer churns or contracts partway through the contract, or fails to make payment entirely</a:t>
            </a:r>
            <a:endParaRPr sz="20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3" name="Shape 2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4" name="Google Shape;2584;p113"/>
          <p:cNvSpPr txBox="1"/>
          <p:nvPr/>
        </p:nvSpPr>
        <p:spPr>
          <a:xfrm>
            <a:off x="435000" y="2810500"/>
            <a:ext cx="11645400" cy="3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utfit"/>
              <a:buChar char="●"/>
            </a:pPr>
            <a:r>
              <a:rPr b="1" lang="en-US" sz="22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Establish a debooking period: </a:t>
            </a:r>
            <a:r>
              <a:rPr lang="en-US" sz="22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Withhold commissions on deals cancelled or downsold within a set time (e.g., 6 months)</a:t>
            </a:r>
            <a:endParaRPr sz="22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utfit"/>
              <a:buChar char="●"/>
            </a:pPr>
            <a:r>
              <a:rPr b="1" lang="en-US" sz="22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Don’t penalize shorter deals: </a:t>
            </a:r>
            <a:r>
              <a:rPr lang="en-US" sz="22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Create a carve-out for deals intended to last shorter than the debooking period but also adjust credit appropriately  </a:t>
            </a:r>
            <a:endParaRPr sz="22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700"/>
              </a:spcBef>
              <a:spcAft>
                <a:spcPts val="1700"/>
              </a:spcAft>
              <a:buClr>
                <a:schemeClr val="dk1"/>
              </a:buClr>
              <a:buSzPts val="2200"/>
              <a:buFont typeface="Outfit"/>
              <a:buChar char="●"/>
            </a:pPr>
            <a:r>
              <a:rPr b="1" lang="en-US" sz="22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Treat within-period payments as advances: </a:t>
            </a:r>
            <a:r>
              <a:rPr lang="en-US" sz="22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Clearly communicate that all commissions paid within a quota period are really just advances to be finalized at the end of the period</a:t>
            </a:r>
            <a:endParaRPr sz="22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585" name="Google Shape;2585;p113"/>
          <p:cNvSpPr/>
          <p:nvPr/>
        </p:nvSpPr>
        <p:spPr>
          <a:xfrm>
            <a:off x="515950" y="1170775"/>
            <a:ext cx="11251500" cy="829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586" name="Google Shape;2586;p113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87" name="Google Shape;2587;p113"/>
          <p:cNvSpPr txBox="1"/>
          <p:nvPr>
            <p:ph idx="4294967295" type="title"/>
          </p:nvPr>
        </p:nvSpPr>
        <p:spPr>
          <a:xfrm>
            <a:off x="405849" y="449550"/>
            <a:ext cx="11645400" cy="53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Managing debookings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588" name="Google Shape;2588;p113"/>
          <p:cNvSpPr txBox="1"/>
          <p:nvPr/>
        </p:nvSpPr>
        <p:spPr>
          <a:xfrm>
            <a:off x="434321" y="229900"/>
            <a:ext cx="3267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QUESTION 10</a:t>
            </a:r>
            <a:endParaRPr sz="1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589" name="Google Shape;2589;p113"/>
          <p:cNvCxnSpPr/>
          <p:nvPr/>
        </p:nvCxnSpPr>
        <p:spPr>
          <a:xfrm flipH="1" rot="10800000">
            <a:off x="527717" y="2717163"/>
            <a:ext cx="11228400" cy="30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90" name="Google Shape;2590;p113"/>
          <p:cNvSpPr txBox="1"/>
          <p:nvPr/>
        </p:nvSpPr>
        <p:spPr>
          <a:xfrm>
            <a:off x="498334" y="2144942"/>
            <a:ext cx="33741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✅ Best practices</a:t>
            </a:r>
            <a:endParaRPr b="1" sz="23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591" name="Google Shape;2591;p113"/>
          <p:cNvSpPr txBox="1"/>
          <p:nvPr/>
        </p:nvSpPr>
        <p:spPr>
          <a:xfrm>
            <a:off x="595250" y="1171759"/>
            <a:ext cx="111621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📖 </a:t>
            </a:r>
            <a:r>
              <a:rPr b="1" lang="en-US" sz="2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Definition: </a:t>
            </a:r>
            <a:r>
              <a:rPr lang="en-US" sz="2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Debookings occur when a closed:won customer churns or contracts partway through the contract, or fails to make payment entirely</a:t>
            </a:r>
            <a:endParaRPr sz="20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6" name="Shape 2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7" name="Google Shape;2597;p114"/>
          <p:cNvSpPr txBox="1"/>
          <p:nvPr/>
        </p:nvSpPr>
        <p:spPr>
          <a:xfrm>
            <a:off x="435000" y="2810500"/>
            <a:ext cx="11645400" cy="3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utfit"/>
              <a:buChar char="●"/>
            </a:pPr>
            <a:r>
              <a:rPr b="1" lang="en-US" sz="22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Establish a debooking period: </a:t>
            </a:r>
            <a:r>
              <a:rPr lang="en-US" sz="22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Withhold commissions on deals cancelled or downsold within a set time (e.g., 6 months)</a:t>
            </a:r>
            <a:endParaRPr sz="22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utfit"/>
              <a:buChar char="●"/>
            </a:pPr>
            <a:r>
              <a:rPr b="1" lang="en-US" sz="22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Don’t penalize shorter deals: </a:t>
            </a:r>
            <a:r>
              <a:rPr lang="en-US" sz="22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Create a carve-out for deals intended to last shorter than the debooking period but also adjust credit appropriately</a:t>
            </a:r>
            <a:endParaRPr sz="22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utfit"/>
              <a:buChar char="●"/>
            </a:pPr>
            <a:r>
              <a:rPr b="1" lang="en-US" sz="22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Treat within-period payments as advances: </a:t>
            </a:r>
            <a:r>
              <a:rPr lang="en-US" sz="22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Clearly communicate that all commissions paid within a quota period are really just advances to be finalized at the end of the period</a:t>
            </a:r>
            <a:endParaRPr sz="22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700"/>
              </a:spcBef>
              <a:spcAft>
                <a:spcPts val="1700"/>
              </a:spcAft>
              <a:buClr>
                <a:schemeClr val="dk1"/>
              </a:buClr>
              <a:buSzPts val="2200"/>
              <a:buFont typeface="Outfit"/>
              <a:buChar char="●"/>
            </a:pPr>
            <a:r>
              <a:rPr b="1" lang="en-US" sz="22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Pay out advances carefully: </a:t>
            </a:r>
            <a:r>
              <a:rPr lang="en-US" sz="22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Ensure that reps rarely owe money at the end of the period</a:t>
            </a:r>
            <a:endParaRPr sz="22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598" name="Google Shape;2598;p114"/>
          <p:cNvSpPr/>
          <p:nvPr/>
        </p:nvSpPr>
        <p:spPr>
          <a:xfrm>
            <a:off x="515950" y="1170775"/>
            <a:ext cx="11251500" cy="829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599" name="Google Shape;2599;p114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00" name="Google Shape;2600;p114"/>
          <p:cNvSpPr txBox="1"/>
          <p:nvPr>
            <p:ph idx="4294967295" type="title"/>
          </p:nvPr>
        </p:nvSpPr>
        <p:spPr>
          <a:xfrm>
            <a:off x="405849" y="449550"/>
            <a:ext cx="11645400" cy="53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Managing debookings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601" name="Google Shape;2601;p114"/>
          <p:cNvSpPr txBox="1"/>
          <p:nvPr/>
        </p:nvSpPr>
        <p:spPr>
          <a:xfrm>
            <a:off x="434321" y="229900"/>
            <a:ext cx="3267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QUESTION 10</a:t>
            </a:r>
            <a:endParaRPr sz="1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602" name="Google Shape;2602;p114"/>
          <p:cNvCxnSpPr/>
          <p:nvPr/>
        </p:nvCxnSpPr>
        <p:spPr>
          <a:xfrm flipH="1" rot="10800000">
            <a:off x="527717" y="2717163"/>
            <a:ext cx="11228400" cy="30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03" name="Google Shape;2603;p114"/>
          <p:cNvSpPr txBox="1"/>
          <p:nvPr/>
        </p:nvSpPr>
        <p:spPr>
          <a:xfrm>
            <a:off x="498334" y="2144942"/>
            <a:ext cx="33741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✅ Best practices</a:t>
            </a:r>
            <a:endParaRPr b="1" sz="23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604" name="Google Shape;2604;p114"/>
          <p:cNvSpPr txBox="1"/>
          <p:nvPr/>
        </p:nvSpPr>
        <p:spPr>
          <a:xfrm>
            <a:off x="595250" y="1171759"/>
            <a:ext cx="11162100" cy="8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📖 </a:t>
            </a:r>
            <a:r>
              <a:rPr b="1" lang="en-US" sz="2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Definition: </a:t>
            </a:r>
            <a:r>
              <a:rPr lang="en-US" sz="2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Debookings occur when a closed:won customer churns or contracts partway through the contract, or fails to make payment entirely</a:t>
            </a:r>
            <a:endParaRPr sz="20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9" name="Shape 2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0" name="Google Shape;2610;p115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611" name="Google Shape;2611;p115"/>
          <p:cNvCxnSpPr/>
          <p:nvPr/>
        </p:nvCxnSpPr>
        <p:spPr>
          <a:xfrm flipH="1" rot="10800000">
            <a:off x="527717" y="1879385"/>
            <a:ext cx="10892100" cy="153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12" name="Google Shape;2612;p115"/>
          <p:cNvSpPr txBox="1"/>
          <p:nvPr/>
        </p:nvSpPr>
        <p:spPr>
          <a:xfrm>
            <a:off x="498321" y="1354750"/>
            <a:ext cx="48825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Detailed playbook (</a:t>
            </a:r>
            <a:r>
              <a:rPr b="1" lang="en-US" sz="2400" u="sng">
                <a:solidFill>
                  <a:schemeClr val="hlink"/>
                </a:solidFill>
                <a:latin typeface="Outfit"/>
                <a:ea typeface="Outfit"/>
                <a:cs typeface="Outfit"/>
                <a:sym typeface="Outfit"/>
                <a:hlinkClick r:id="rId3"/>
              </a:rPr>
              <a:t>here</a:t>
            </a:r>
            <a:r>
              <a:rPr b="1" lang="en-US" sz="24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)</a:t>
            </a:r>
            <a:endParaRPr b="1" sz="24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2613" name="Google Shape;2613;p115" title="Screenshot 2025-12-03 at 9.48.34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5001" y="2101901"/>
            <a:ext cx="3267600" cy="406328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614" name="Google Shape;2614;p115" title="Screenshot 2025-12-03 at 9.48.27 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7723" y="2101900"/>
            <a:ext cx="3552003" cy="406329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615" name="Google Shape;2615;p115" title="Screenshot 2025-12-03 at 9.49.48 P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77875" y="2101901"/>
            <a:ext cx="3061699" cy="406329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616" name="Google Shape;2616;p115"/>
          <p:cNvSpPr txBox="1"/>
          <p:nvPr>
            <p:ph idx="4294967295" type="title"/>
          </p:nvPr>
        </p:nvSpPr>
        <p:spPr>
          <a:xfrm>
            <a:off x="405849" y="449550"/>
            <a:ext cx="11645400" cy="53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Managing debookings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617" name="Google Shape;2617;p115"/>
          <p:cNvSpPr txBox="1"/>
          <p:nvPr/>
        </p:nvSpPr>
        <p:spPr>
          <a:xfrm>
            <a:off x="434321" y="229900"/>
            <a:ext cx="3267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QUESTION 10</a:t>
            </a:r>
            <a:endParaRPr sz="1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3" name="Shape 1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4" name="Google Shape;1934;p62"/>
          <p:cNvSpPr txBox="1"/>
          <p:nvPr>
            <p:ph idx="1" type="body"/>
          </p:nvPr>
        </p:nvSpPr>
        <p:spPr>
          <a:xfrm>
            <a:off x="603967" y="1932767"/>
            <a:ext cx="10700400" cy="367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334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500"/>
              <a:t>We’ll invite questions and/or anecdotes from the audience throughout the session</a:t>
            </a:r>
            <a:endParaRPr sz="3500"/>
          </a:p>
          <a:p>
            <a:pPr indent="-533400" lvl="0" marL="60960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3600"/>
              <a:buChar char="•"/>
            </a:pPr>
            <a:r>
              <a:rPr lang="en-US" sz="3500"/>
              <a:t>No need to raise hands–just come off mute</a:t>
            </a:r>
            <a:endParaRPr sz="3500"/>
          </a:p>
          <a:p>
            <a:pPr indent="-533400" lvl="0" marL="609600" rtl="0" algn="l">
              <a:lnSpc>
                <a:spcPct val="100000"/>
              </a:lnSpc>
              <a:spcBef>
                <a:spcPts val="3200"/>
              </a:spcBef>
              <a:spcAft>
                <a:spcPts val="3200"/>
              </a:spcAft>
              <a:buSzPts val="3600"/>
              <a:buChar char="•"/>
            </a:pPr>
            <a:r>
              <a:rPr lang="en-US" sz="3500"/>
              <a:t>Remember to share your </a:t>
            </a:r>
            <a:r>
              <a:rPr b="1" lang="en-US" sz="3500"/>
              <a:t>name</a:t>
            </a:r>
            <a:r>
              <a:rPr lang="en-US" sz="3500"/>
              <a:t>, </a:t>
            </a:r>
            <a:r>
              <a:rPr b="1" lang="en-US" sz="3500"/>
              <a:t>company</a:t>
            </a:r>
            <a:r>
              <a:rPr lang="en-US" sz="3500"/>
              <a:t>, and </a:t>
            </a:r>
            <a:r>
              <a:rPr b="1" lang="en-US" sz="3500"/>
              <a:t>title</a:t>
            </a:r>
            <a:r>
              <a:rPr lang="en-US" sz="3500"/>
              <a:t>!</a:t>
            </a:r>
            <a:endParaRPr sz="3500"/>
          </a:p>
        </p:txBody>
      </p:sp>
      <p:sp>
        <p:nvSpPr>
          <p:cNvPr id="1935" name="Google Shape;1935;p62"/>
          <p:cNvSpPr txBox="1"/>
          <p:nvPr>
            <p:ph type="title"/>
          </p:nvPr>
        </p:nvSpPr>
        <p:spPr>
          <a:xfrm>
            <a:off x="603955" y="799748"/>
            <a:ext cx="10515600" cy="537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/>
              <a:t>We want to hear your voice!</a:t>
            </a:r>
            <a:endParaRPr sz="390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2" name="Shape 2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3" name="Google Shape;2623;p116"/>
          <p:cNvSpPr/>
          <p:nvPr/>
        </p:nvSpPr>
        <p:spPr>
          <a:xfrm>
            <a:off x="1282200" y="311400"/>
            <a:ext cx="10753500" cy="6136200"/>
          </a:xfrm>
          <a:prstGeom prst="rect">
            <a:avLst/>
          </a:prstGeom>
          <a:solidFill>
            <a:srgbClr val="224F4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624" name="Google Shape;2624;p116"/>
          <p:cNvSpPr txBox="1"/>
          <p:nvPr>
            <p:ph type="title"/>
          </p:nvPr>
        </p:nvSpPr>
        <p:spPr>
          <a:xfrm>
            <a:off x="1245565" y="2178273"/>
            <a:ext cx="10753500" cy="3060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/>
              <a:t>How should I communicate plan changes to my team?</a:t>
            </a:r>
            <a:endParaRPr sz="5000"/>
          </a:p>
        </p:txBody>
      </p:sp>
      <p:sp>
        <p:nvSpPr>
          <p:cNvPr id="2625" name="Google Shape;2625;p116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26" name="Google Shape;2626;p116"/>
          <p:cNvSpPr txBox="1"/>
          <p:nvPr/>
        </p:nvSpPr>
        <p:spPr>
          <a:xfrm>
            <a:off x="1265866" y="2074425"/>
            <a:ext cx="3267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QUESTION 11</a:t>
            </a:r>
            <a:endParaRPr sz="24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1" name="Shape 2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2" name="Google Shape;2632;p117"/>
          <p:cNvSpPr txBox="1"/>
          <p:nvPr/>
        </p:nvSpPr>
        <p:spPr>
          <a:xfrm>
            <a:off x="571500" y="2017920"/>
            <a:ext cx="5255100" cy="16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utfit"/>
              <a:buChar char="●"/>
            </a:pPr>
            <a:r>
              <a:rPr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Reps can only handle so much change at a time, so </a:t>
            </a:r>
            <a:r>
              <a:rPr b="1"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prioritize the few key fixes</a:t>
            </a:r>
            <a:r>
              <a:rPr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that </a:t>
            </a:r>
            <a:r>
              <a:rPr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really </a:t>
            </a:r>
            <a:r>
              <a:rPr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matter</a:t>
            </a:r>
            <a:endParaRPr sz="23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74650" lvl="0" marL="457200" rtl="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utfit"/>
              <a:buChar char="●"/>
            </a:pPr>
            <a:r>
              <a:rPr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Any change will be </a:t>
            </a:r>
            <a:r>
              <a:rPr b="1"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viewed negatively at first</a:t>
            </a:r>
            <a:endParaRPr b="1" sz="23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74650" lvl="0" marL="457200" rtl="0" algn="l"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2300"/>
              <a:buFont typeface="Outfit"/>
              <a:buChar char="●"/>
            </a:pPr>
            <a:r>
              <a:rPr b="1"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Clearly communicate why </a:t>
            </a:r>
            <a:r>
              <a:rPr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each decision matters for the company and how it will impact the reps</a:t>
            </a:r>
            <a:endParaRPr sz="23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633" name="Google Shape;2633;p117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34" name="Google Shape;2634;p117"/>
          <p:cNvSpPr txBox="1"/>
          <p:nvPr>
            <p:ph idx="4294967295" type="title"/>
          </p:nvPr>
        </p:nvSpPr>
        <p:spPr>
          <a:xfrm>
            <a:off x="405849" y="449550"/>
            <a:ext cx="11645400" cy="53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Communicating plan changes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635" name="Google Shape;2635;p117"/>
          <p:cNvSpPr txBox="1"/>
          <p:nvPr/>
        </p:nvSpPr>
        <p:spPr>
          <a:xfrm>
            <a:off x="434321" y="229900"/>
            <a:ext cx="3267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QUESTION 11</a:t>
            </a:r>
            <a:endParaRPr sz="1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636" name="Google Shape;2636;p117"/>
          <p:cNvCxnSpPr/>
          <p:nvPr/>
        </p:nvCxnSpPr>
        <p:spPr>
          <a:xfrm flipH="1" rot="10800000">
            <a:off x="527717" y="1893785"/>
            <a:ext cx="5255100" cy="9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37" name="Google Shape;2637;p117"/>
          <p:cNvSpPr txBox="1"/>
          <p:nvPr/>
        </p:nvSpPr>
        <p:spPr>
          <a:xfrm>
            <a:off x="498334" y="1354742"/>
            <a:ext cx="33741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📋</a:t>
            </a:r>
            <a:r>
              <a:rPr b="1" lang="en-US" sz="24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 Rules to remember</a:t>
            </a:r>
            <a:endParaRPr b="1" sz="24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638" name="Google Shape;2638;p117"/>
          <p:cNvSpPr txBox="1"/>
          <p:nvPr/>
        </p:nvSpPr>
        <p:spPr>
          <a:xfrm>
            <a:off x="6327474" y="1354750"/>
            <a:ext cx="48111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🚦</a:t>
            </a:r>
            <a:r>
              <a:rPr b="1" lang="en-US" sz="24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How to roll out a new plan</a:t>
            </a:r>
            <a:endParaRPr b="1" sz="24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639" name="Google Shape;2639;p117"/>
          <p:cNvCxnSpPr/>
          <p:nvPr/>
        </p:nvCxnSpPr>
        <p:spPr>
          <a:xfrm flipH="1" rot="10800000">
            <a:off x="6327467" y="1893785"/>
            <a:ext cx="5255100" cy="9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40" name="Google Shape;2640;p117"/>
          <p:cNvSpPr txBox="1"/>
          <p:nvPr/>
        </p:nvSpPr>
        <p:spPr>
          <a:xfrm>
            <a:off x="6327475" y="2017920"/>
            <a:ext cx="5255100" cy="16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300"/>
              <a:buFont typeface="Outfit"/>
              <a:buChar char="●"/>
            </a:pPr>
            <a:r>
              <a:rPr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Preview the plan with senior leadership team to set the tone and collect feedback</a:t>
            </a:r>
            <a:endParaRPr i="1" sz="19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641" name="Google Shape;2641;p117"/>
          <p:cNvSpPr/>
          <p:nvPr/>
        </p:nvSpPr>
        <p:spPr>
          <a:xfrm>
            <a:off x="6403124" y="2122608"/>
            <a:ext cx="321000" cy="3174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224F4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224F41"/>
                </a:solidFill>
                <a:latin typeface="Outfit"/>
                <a:ea typeface="Outfit"/>
                <a:cs typeface="Outfit"/>
                <a:sym typeface="Outfit"/>
              </a:rPr>
              <a:t>1</a:t>
            </a:r>
            <a:endParaRPr b="1" sz="1700">
              <a:solidFill>
                <a:srgbClr val="224F4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6" name="Shape 2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7" name="Google Shape;2647;p118"/>
          <p:cNvSpPr txBox="1"/>
          <p:nvPr/>
        </p:nvSpPr>
        <p:spPr>
          <a:xfrm>
            <a:off x="571500" y="2017920"/>
            <a:ext cx="5255100" cy="16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utfit"/>
              <a:buChar char="●"/>
            </a:pPr>
            <a:r>
              <a:rPr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Reps can only handle so much change at a time, so </a:t>
            </a:r>
            <a:r>
              <a:rPr b="1"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prioritize the few key fixes</a:t>
            </a:r>
            <a:r>
              <a:rPr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that really matter</a:t>
            </a:r>
            <a:endParaRPr sz="23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74650" lvl="0" marL="457200" rtl="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utfit"/>
              <a:buChar char="●"/>
            </a:pPr>
            <a:r>
              <a:rPr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Any change will be </a:t>
            </a:r>
            <a:r>
              <a:rPr b="1"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viewed negatively at first</a:t>
            </a:r>
            <a:endParaRPr b="1" sz="23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74650" lvl="0" marL="457200" rtl="0" algn="l"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2300"/>
              <a:buFont typeface="Outfit"/>
              <a:buChar char="●"/>
            </a:pPr>
            <a:r>
              <a:rPr b="1"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Clearly communicate why </a:t>
            </a:r>
            <a:r>
              <a:rPr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each decision matters for the company and how it will impact the reps</a:t>
            </a:r>
            <a:endParaRPr sz="23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648" name="Google Shape;2648;p118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49" name="Google Shape;2649;p118"/>
          <p:cNvSpPr txBox="1"/>
          <p:nvPr>
            <p:ph idx="4294967295" type="title"/>
          </p:nvPr>
        </p:nvSpPr>
        <p:spPr>
          <a:xfrm>
            <a:off x="405849" y="449550"/>
            <a:ext cx="11645400" cy="53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Communicating plan changes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650" name="Google Shape;2650;p118"/>
          <p:cNvSpPr txBox="1"/>
          <p:nvPr/>
        </p:nvSpPr>
        <p:spPr>
          <a:xfrm>
            <a:off x="434321" y="229900"/>
            <a:ext cx="3267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QUESTION 11</a:t>
            </a:r>
            <a:endParaRPr sz="1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651" name="Google Shape;2651;p118"/>
          <p:cNvCxnSpPr/>
          <p:nvPr/>
        </p:nvCxnSpPr>
        <p:spPr>
          <a:xfrm flipH="1" rot="10800000">
            <a:off x="527717" y="1893785"/>
            <a:ext cx="5255100" cy="9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52" name="Google Shape;2652;p118"/>
          <p:cNvSpPr txBox="1"/>
          <p:nvPr/>
        </p:nvSpPr>
        <p:spPr>
          <a:xfrm>
            <a:off x="498334" y="1354742"/>
            <a:ext cx="33741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📋</a:t>
            </a:r>
            <a:r>
              <a:rPr b="1" lang="en-US" sz="24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 Rules to remember</a:t>
            </a:r>
            <a:endParaRPr b="1" sz="24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653" name="Google Shape;2653;p118"/>
          <p:cNvSpPr txBox="1"/>
          <p:nvPr/>
        </p:nvSpPr>
        <p:spPr>
          <a:xfrm>
            <a:off x="6327474" y="1354750"/>
            <a:ext cx="48111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🚦How to roll out a new plan</a:t>
            </a:r>
            <a:endParaRPr b="1" sz="24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654" name="Google Shape;2654;p118"/>
          <p:cNvCxnSpPr/>
          <p:nvPr/>
        </p:nvCxnSpPr>
        <p:spPr>
          <a:xfrm flipH="1" rot="10800000">
            <a:off x="6327467" y="1893785"/>
            <a:ext cx="5255100" cy="9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55" name="Google Shape;2655;p118"/>
          <p:cNvSpPr txBox="1"/>
          <p:nvPr/>
        </p:nvSpPr>
        <p:spPr>
          <a:xfrm>
            <a:off x="6327475" y="2017920"/>
            <a:ext cx="5255100" cy="16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utfit"/>
              <a:buChar char="●"/>
            </a:pPr>
            <a:r>
              <a:rPr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Preview the plan with senior leadership team to set the tone and collect feedback</a:t>
            </a:r>
            <a:endParaRPr sz="23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74650" lvl="0" marL="45720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300"/>
              <a:buFont typeface="Outfit"/>
              <a:buChar char="●"/>
            </a:pPr>
            <a:r>
              <a:rPr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Meet with front-line sales managers to arm them with the rationale and key talking points</a:t>
            </a:r>
            <a:endParaRPr i="1" sz="19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656" name="Google Shape;2656;p118"/>
          <p:cNvSpPr/>
          <p:nvPr/>
        </p:nvSpPr>
        <p:spPr>
          <a:xfrm>
            <a:off x="6403124" y="2122608"/>
            <a:ext cx="321000" cy="3174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224F4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224F41"/>
                </a:solidFill>
                <a:latin typeface="Outfit"/>
                <a:ea typeface="Outfit"/>
                <a:cs typeface="Outfit"/>
                <a:sym typeface="Outfit"/>
              </a:rPr>
              <a:t>1</a:t>
            </a:r>
            <a:endParaRPr b="1" sz="1700">
              <a:solidFill>
                <a:srgbClr val="224F4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657" name="Google Shape;2657;p118"/>
          <p:cNvSpPr/>
          <p:nvPr/>
        </p:nvSpPr>
        <p:spPr>
          <a:xfrm>
            <a:off x="6403125" y="3353875"/>
            <a:ext cx="321000" cy="3174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224F4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224F41"/>
                </a:solidFill>
                <a:latin typeface="Outfit"/>
                <a:ea typeface="Outfit"/>
                <a:cs typeface="Outfit"/>
                <a:sym typeface="Outfit"/>
              </a:rPr>
              <a:t>2</a:t>
            </a:r>
            <a:endParaRPr b="1" sz="1700">
              <a:solidFill>
                <a:srgbClr val="224F4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2" name="Shape 2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" name="Google Shape;2663;p119"/>
          <p:cNvSpPr txBox="1"/>
          <p:nvPr/>
        </p:nvSpPr>
        <p:spPr>
          <a:xfrm>
            <a:off x="571500" y="2017920"/>
            <a:ext cx="5255100" cy="16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utfit"/>
              <a:buChar char="●"/>
            </a:pPr>
            <a:r>
              <a:rPr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Reps can only handle so much change at a time, so </a:t>
            </a:r>
            <a:r>
              <a:rPr b="1"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prioritize the few key fixes</a:t>
            </a:r>
            <a:r>
              <a:rPr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 that really matter</a:t>
            </a:r>
            <a:endParaRPr sz="23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74650" lvl="0" marL="457200" rtl="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utfit"/>
              <a:buChar char="●"/>
            </a:pPr>
            <a:r>
              <a:rPr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Any change will be </a:t>
            </a:r>
            <a:r>
              <a:rPr b="1"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viewed negatively at first</a:t>
            </a:r>
            <a:endParaRPr b="1" sz="23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74650" lvl="0" marL="457200" rtl="0" algn="l"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2300"/>
              <a:buFont typeface="Outfit"/>
              <a:buChar char="●"/>
            </a:pPr>
            <a:r>
              <a:rPr b="1"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Clearly communicate why </a:t>
            </a:r>
            <a:r>
              <a:rPr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each decision matters for the company and how it will impact the reps</a:t>
            </a:r>
            <a:endParaRPr sz="23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664" name="Google Shape;2664;p119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65" name="Google Shape;2665;p119"/>
          <p:cNvSpPr txBox="1"/>
          <p:nvPr>
            <p:ph idx="4294967295" type="title"/>
          </p:nvPr>
        </p:nvSpPr>
        <p:spPr>
          <a:xfrm>
            <a:off x="405849" y="449550"/>
            <a:ext cx="11645400" cy="53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Communicating plan changes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666" name="Google Shape;2666;p119"/>
          <p:cNvSpPr txBox="1"/>
          <p:nvPr/>
        </p:nvSpPr>
        <p:spPr>
          <a:xfrm>
            <a:off x="434321" y="229900"/>
            <a:ext cx="3267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QUESTION 11</a:t>
            </a:r>
            <a:endParaRPr sz="1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667" name="Google Shape;2667;p119"/>
          <p:cNvCxnSpPr/>
          <p:nvPr/>
        </p:nvCxnSpPr>
        <p:spPr>
          <a:xfrm flipH="1" rot="10800000">
            <a:off x="527717" y="1893785"/>
            <a:ext cx="5255100" cy="9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68" name="Google Shape;2668;p119"/>
          <p:cNvSpPr txBox="1"/>
          <p:nvPr/>
        </p:nvSpPr>
        <p:spPr>
          <a:xfrm>
            <a:off x="498334" y="1354742"/>
            <a:ext cx="33741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📋</a:t>
            </a:r>
            <a:r>
              <a:rPr b="1" lang="en-US" sz="24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 Rules to remember</a:t>
            </a:r>
            <a:endParaRPr b="1" sz="24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669" name="Google Shape;2669;p119"/>
          <p:cNvSpPr txBox="1"/>
          <p:nvPr/>
        </p:nvSpPr>
        <p:spPr>
          <a:xfrm>
            <a:off x="6327474" y="1354750"/>
            <a:ext cx="48111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🚦How to roll out a new plan</a:t>
            </a:r>
            <a:endParaRPr b="1" sz="24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670" name="Google Shape;2670;p119"/>
          <p:cNvCxnSpPr/>
          <p:nvPr/>
        </p:nvCxnSpPr>
        <p:spPr>
          <a:xfrm flipH="1" rot="10800000">
            <a:off x="6327467" y="1893785"/>
            <a:ext cx="5255100" cy="9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71" name="Google Shape;2671;p119"/>
          <p:cNvSpPr txBox="1"/>
          <p:nvPr/>
        </p:nvSpPr>
        <p:spPr>
          <a:xfrm>
            <a:off x="6327475" y="2017920"/>
            <a:ext cx="5255100" cy="16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utfit"/>
              <a:buChar char="●"/>
            </a:pPr>
            <a:r>
              <a:rPr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Preview the plan with senior leadership team to set the tone and collect feedback</a:t>
            </a:r>
            <a:endParaRPr sz="23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746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utfit"/>
              <a:buChar char="●"/>
            </a:pPr>
            <a:r>
              <a:rPr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Meet with front-line sales managers to arm them with the rationale and key talking points</a:t>
            </a:r>
            <a:endParaRPr sz="23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746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utfit"/>
              <a:buChar char="●"/>
            </a:pPr>
            <a:r>
              <a:rPr lang="en-US" sz="23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Hold open session with reps to present the plan and answer questions</a:t>
            </a:r>
            <a:endParaRPr sz="23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-349250" lvl="1" marL="914400" rtl="0" algn="l"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1900"/>
              <a:buFont typeface="Outfit"/>
              <a:buChar char="○"/>
            </a:pPr>
            <a:r>
              <a:rPr i="1" lang="en-US" sz="19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Head of Sales and Finance should attend and participate actively</a:t>
            </a:r>
            <a:endParaRPr i="1" sz="19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672" name="Google Shape;2672;p119"/>
          <p:cNvSpPr/>
          <p:nvPr/>
        </p:nvSpPr>
        <p:spPr>
          <a:xfrm>
            <a:off x="6403124" y="2122608"/>
            <a:ext cx="321000" cy="3174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224F4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224F41"/>
                </a:solidFill>
                <a:latin typeface="Outfit"/>
                <a:ea typeface="Outfit"/>
                <a:cs typeface="Outfit"/>
                <a:sym typeface="Outfit"/>
              </a:rPr>
              <a:t>1</a:t>
            </a:r>
            <a:endParaRPr b="1" sz="1700">
              <a:solidFill>
                <a:srgbClr val="224F4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673" name="Google Shape;2673;p119"/>
          <p:cNvSpPr/>
          <p:nvPr/>
        </p:nvSpPr>
        <p:spPr>
          <a:xfrm>
            <a:off x="6403125" y="3353875"/>
            <a:ext cx="321000" cy="3174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224F4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224F41"/>
                </a:solidFill>
                <a:latin typeface="Outfit"/>
                <a:ea typeface="Outfit"/>
                <a:cs typeface="Outfit"/>
                <a:sym typeface="Outfit"/>
              </a:rPr>
              <a:t>2</a:t>
            </a:r>
            <a:endParaRPr b="1" sz="1700">
              <a:solidFill>
                <a:srgbClr val="224F4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674" name="Google Shape;2674;p119"/>
          <p:cNvSpPr/>
          <p:nvPr/>
        </p:nvSpPr>
        <p:spPr>
          <a:xfrm>
            <a:off x="6403125" y="4542314"/>
            <a:ext cx="321000" cy="3174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224F4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224F41"/>
                </a:solidFill>
                <a:latin typeface="Outfit"/>
                <a:ea typeface="Outfit"/>
                <a:cs typeface="Outfit"/>
                <a:sym typeface="Outfit"/>
              </a:rPr>
              <a:t>3</a:t>
            </a:r>
            <a:endParaRPr b="1" sz="1700">
              <a:solidFill>
                <a:srgbClr val="224F4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9" name="Shape 2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0" name="Google Shape;2680;p120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81" name="Google Shape;2681;p120"/>
          <p:cNvSpPr txBox="1"/>
          <p:nvPr>
            <p:ph idx="4294967295" type="title"/>
          </p:nvPr>
        </p:nvSpPr>
        <p:spPr>
          <a:xfrm>
            <a:off x="405849" y="449550"/>
            <a:ext cx="11645400" cy="53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Communicating plan changes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682" name="Google Shape;2682;p120"/>
          <p:cNvSpPr txBox="1"/>
          <p:nvPr/>
        </p:nvSpPr>
        <p:spPr>
          <a:xfrm>
            <a:off x="434321" y="229900"/>
            <a:ext cx="3267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QUESTION 11</a:t>
            </a:r>
            <a:endParaRPr sz="1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683" name="Google Shape;2683;p120"/>
          <p:cNvSpPr txBox="1"/>
          <p:nvPr/>
        </p:nvSpPr>
        <p:spPr>
          <a:xfrm>
            <a:off x="498321" y="1354750"/>
            <a:ext cx="48825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Full plan template</a:t>
            </a:r>
            <a:r>
              <a:rPr b="1" lang="en-US" sz="24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 (</a:t>
            </a:r>
            <a:r>
              <a:rPr b="1" lang="en-US" sz="2400" u="sng">
                <a:solidFill>
                  <a:schemeClr val="hlink"/>
                </a:solidFill>
                <a:latin typeface="Outfit"/>
                <a:ea typeface="Outfit"/>
                <a:cs typeface="Outfit"/>
                <a:sym typeface="Outfit"/>
                <a:hlinkClick r:id="rId3"/>
              </a:rPr>
              <a:t>here</a:t>
            </a:r>
            <a:r>
              <a:rPr b="1" lang="en-US" sz="24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)</a:t>
            </a:r>
            <a:endParaRPr b="1" sz="24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684" name="Google Shape;2684;p120"/>
          <p:cNvCxnSpPr/>
          <p:nvPr/>
        </p:nvCxnSpPr>
        <p:spPr>
          <a:xfrm flipH="1" rot="10800000">
            <a:off x="527717" y="1893785"/>
            <a:ext cx="5255100" cy="9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85" name="Google Shape;2685;p120"/>
          <p:cNvCxnSpPr/>
          <p:nvPr/>
        </p:nvCxnSpPr>
        <p:spPr>
          <a:xfrm flipH="1" rot="10800000">
            <a:off x="6327467" y="1893785"/>
            <a:ext cx="5255100" cy="9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86" name="Google Shape;2686;p120"/>
          <p:cNvSpPr txBox="1"/>
          <p:nvPr/>
        </p:nvSpPr>
        <p:spPr>
          <a:xfrm>
            <a:off x="6327471" y="1354750"/>
            <a:ext cx="48825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Offer letter</a:t>
            </a:r>
            <a:r>
              <a:rPr b="1" lang="en-US" sz="24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 template (</a:t>
            </a:r>
            <a:r>
              <a:rPr b="1" lang="en-US" sz="2400" u="sng">
                <a:solidFill>
                  <a:schemeClr val="hlink"/>
                </a:solidFill>
                <a:latin typeface="Outfit"/>
                <a:ea typeface="Outfit"/>
                <a:cs typeface="Outfit"/>
                <a:sym typeface="Outfit"/>
                <a:hlinkClick r:id="rId4"/>
              </a:rPr>
              <a:t>here</a:t>
            </a:r>
            <a:r>
              <a:rPr b="1" lang="en-US" sz="24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)</a:t>
            </a:r>
            <a:endParaRPr b="1" sz="24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2687" name="Google Shape;2687;p120" title="Screenshot 2025-12-04 at 1.21.09 P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50313" y="2047076"/>
            <a:ext cx="3409926" cy="421506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688" name="Google Shape;2688;p120" title="Screenshot 2025-12-04 at 1.20.48 PM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12367" y="2039451"/>
            <a:ext cx="3085309" cy="421507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3" name="Shape 2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4" name="Google Shape;2694;p121"/>
          <p:cNvSpPr/>
          <p:nvPr/>
        </p:nvSpPr>
        <p:spPr>
          <a:xfrm>
            <a:off x="1282200" y="311400"/>
            <a:ext cx="10753500" cy="6136200"/>
          </a:xfrm>
          <a:prstGeom prst="rect">
            <a:avLst/>
          </a:prstGeom>
          <a:solidFill>
            <a:srgbClr val="224F4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695" name="Google Shape;2695;p121"/>
          <p:cNvSpPr txBox="1"/>
          <p:nvPr>
            <p:ph type="title"/>
          </p:nvPr>
        </p:nvSpPr>
        <p:spPr>
          <a:xfrm>
            <a:off x="1245565" y="2178273"/>
            <a:ext cx="10753500" cy="3060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/>
              <a:t>What are the most common sales comp pitfalls </a:t>
            </a:r>
            <a:r>
              <a:rPr lang="en-US" sz="5000"/>
              <a:t>for early-stage companies</a:t>
            </a:r>
            <a:r>
              <a:rPr lang="en-US" sz="5000"/>
              <a:t>?</a:t>
            </a:r>
            <a:endParaRPr sz="5000"/>
          </a:p>
        </p:txBody>
      </p:sp>
      <p:sp>
        <p:nvSpPr>
          <p:cNvPr id="2696" name="Google Shape;2696;p12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97" name="Google Shape;2697;p121"/>
          <p:cNvSpPr txBox="1"/>
          <p:nvPr/>
        </p:nvSpPr>
        <p:spPr>
          <a:xfrm>
            <a:off x="1265866" y="2074425"/>
            <a:ext cx="3267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QUESTION 12</a:t>
            </a:r>
            <a:endParaRPr sz="24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2" name="Shape 2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" name="Google Shape;2703;p122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04" name="Google Shape;2704;p122"/>
          <p:cNvSpPr txBox="1"/>
          <p:nvPr>
            <p:ph idx="4294967295" type="title"/>
          </p:nvPr>
        </p:nvSpPr>
        <p:spPr>
          <a:xfrm>
            <a:off x="405849" y="449550"/>
            <a:ext cx="11645400" cy="53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Common design pitfalls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705" name="Google Shape;2705;p122"/>
          <p:cNvSpPr txBox="1"/>
          <p:nvPr/>
        </p:nvSpPr>
        <p:spPr>
          <a:xfrm>
            <a:off x="434321" y="229900"/>
            <a:ext cx="3267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QUESTION 12</a:t>
            </a:r>
            <a:endParaRPr sz="1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706" name="Google Shape;2706;p122"/>
          <p:cNvCxnSpPr/>
          <p:nvPr/>
        </p:nvCxnSpPr>
        <p:spPr>
          <a:xfrm flipH="1" rot="10800000">
            <a:off x="527717" y="1707813"/>
            <a:ext cx="11228400" cy="30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07" name="Google Shape;2707;p122"/>
          <p:cNvSpPr txBox="1"/>
          <p:nvPr/>
        </p:nvSpPr>
        <p:spPr>
          <a:xfrm>
            <a:off x="481007" y="1135600"/>
            <a:ext cx="42123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Two most common pitfalls</a:t>
            </a:r>
            <a:endParaRPr b="1" sz="24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2708" name="Google Shape;2708;p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338" y="2021078"/>
            <a:ext cx="1737875" cy="1737875"/>
          </a:xfrm>
          <a:prstGeom prst="rect">
            <a:avLst/>
          </a:prstGeom>
          <a:noFill/>
          <a:ln>
            <a:noFill/>
          </a:ln>
        </p:spPr>
      </p:pic>
      <p:sp>
        <p:nvSpPr>
          <p:cNvPr id="2709" name="Google Shape;2709;p122"/>
          <p:cNvSpPr txBox="1"/>
          <p:nvPr/>
        </p:nvSpPr>
        <p:spPr>
          <a:xfrm>
            <a:off x="1229276" y="3682764"/>
            <a:ext cx="38520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accent4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Underestimating resourcing cost</a:t>
            </a:r>
            <a:endParaRPr sz="2900">
              <a:solidFill>
                <a:schemeClr val="accent4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sp>
        <p:nvSpPr>
          <p:cNvPr id="2710" name="Google Shape;2710;p122"/>
          <p:cNvSpPr txBox="1"/>
          <p:nvPr/>
        </p:nvSpPr>
        <p:spPr>
          <a:xfrm>
            <a:off x="630625" y="4702800"/>
            <a:ext cx="50493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4"/>
                </a:solidFill>
                <a:latin typeface="Outfit"/>
                <a:ea typeface="Outfit"/>
                <a:cs typeface="Outfit"/>
                <a:sym typeface="Outfit"/>
              </a:rPr>
              <a:t>Budget for the true cost of a rep, including mgt, enablement, SEs, BDRs, &amp; marketing</a:t>
            </a:r>
            <a:endParaRPr sz="2000">
              <a:solidFill>
                <a:schemeClr val="accent4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711" name="Google Shape;2711;p122"/>
          <p:cNvCxnSpPr/>
          <p:nvPr/>
        </p:nvCxnSpPr>
        <p:spPr>
          <a:xfrm>
            <a:off x="6096000" y="2062950"/>
            <a:ext cx="0" cy="37353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6" name="Shape 2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7" name="Google Shape;2717;p123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18" name="Google Shape;2718;p123"/>
          <p:cNvSpPr txBox="1"/>
          <p:nvPr>
            <p:ph idx="4294967295" type="title"/>
          </p:nvPr>
        </p:nvSpPr>
        <p:spPr>
          <a:xfrm>
            <a:off x="405849" y="449550"/>
            <a:ext cx="11645400" cy="53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Common design pitfalls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719" name="Google Shape;2719;p123"/>
          <p:cNvSpPr txBox="1"/>
          <p:nvPr/>
        </p:nvSpPr>
        <p:spPr>
          <a:xfrm>
            <a:off x="434321" y="229900"/>
            <a:ext cx="3267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QUESTION 12</a:t>
            </a:r>
            <a:endParaRPr sz="1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720" name="Google Shape;2720;p123"/>
          <p:cNvCxnSpPr/>
          <p:nvPr/>
        </p:nvCxnSpPr>
        <p:spPr>
          <a:xfrm flipH="1" rot="10800000">
            <a:off x="527717" y="1707813"/>
            <a:ext cx="11228400" cy="30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21" name="Google Shape;2721;p123"/>
          <p:cNvSpPr txBox="1"/>
          <p:nvPr/>
        </p:nvSpPr>
        <p:spPr>
          <a:xfrm>
            <a:off x="481007" y="1135600"/>
            <a:ext cx="42123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Two most common pitfalls</a:t>
            </a:r>
            <a:endParaRPr b="1" sz="24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2722" name="Google Shape;2722;p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338" y="2021078"/>
            <a:ext cx="1737875" cy="173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3" name="Google Shape;2723;p123"/>
          <p:cNvPicPr preferRelativeResize="0"/>
          <p:nvPr/>
        </p:nvPicPr>
        <p:blipFill rotWithShape="1">
          <a:blip r:embed="rId4">
            <a:alphaModFix/>
          </a:blip>
          <a:srcRect b="13672" l="16703" r="17945" t="18841"/>
          <a:stretch/>
        </p:blipFill>
        <p:spPr>
          <a:xfrm>
            <a:off x="8130800" y="2062938"/>
            <a:ext cx="1602026" cy="1654174"/>
          </a:xfrm>
          <a:prstGeom prst="rect">
            <a:avLst/>
          </a:prstGeom>
          <a:noFill/>
          <a:ln>
            <a:noFill/>
          </a:ln>
        </p:spPr>
      </p:pic>
      <p:sp>
        <p:nvSpPr>
          <p:cNvPr id="2724" name="Google Shape;2724;p123"/>
          <p:cNvSpPr txBox="1"/>
          <p:nvPr/>
        </p:nvSpPr>
        <p:spPr>
          <a:xfrm>
            <a:off x="1229276" y="3682764"/>
            <a:ext cx="38520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accent4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Underestimating resourcing cost</a:t>
            </a:r>
            <a:endParaRPr sz="2900">
              <a:solidFill>
                <a:schemeClr val="accent4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sp>
        <p:nvSpPr>
          <p:cNvPr id="2725" name="Google Shape;2725;p123"/>
          <p:cNvSpPr txBox="1"/>
          <p:nvPr/>
        </p:nvSpPr>
        <p:spPr>
          <a:xfrm>
            <a:off x="7046338" y="3682764"/>
            <a:ext cx="38520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dk1"/>
                </a:solidFill>
                <a:latin typeface="Outfit SemiBold"/>
                <a:ea typeface="Outfit SemiBold"/>
                <a:cs typeface="Outfit SemiBold"/>
                <a:sym typeface="Outfit SemiBold"/>
              </a:rPr>
              <a:t>Under-focusing on segmentation</a:t>
            </a:r>
            <a:endParaRPr sz="2900">
              <a:solidFill>
                <a:schemeClr val="dk1"/>
              </a:solidFill>
              <a:latin typeface="Outfit SemiBold"/>
              <a:ea typeface="Outfit SemiBold"/>
              <a:cs typeface="Outfit SemiBold"/>
              <a:sym typeface="Outfit SemiBold"/>
            </a:endParaRPr>
          </a:p>
        </p:txBody>
      </p:sp>
      <p:sp>
        <p:nvSpPr>
          <p:cNvPr id="2726" name="Google Shape;2726;p123"/>
          <p:cNvSpPr txBox="1"/>
          <p:nvPr/>
        </p:nvSpPr>
        <p:spPr>
          <a:xfrm>
            <a:off x="630625" y="4702800"/>
            <a:ext cx="50493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4"/>
                </a:solidFill>
                <a:latin typeface="Outfit"/>
                <a:ea typeface="Outfit"/>
                <a:cs typeface="Outfit"/>
                <a:sym typeface="Outfit"/>
              </a:rPr>
              <a:t>Budget for the true cost of a rep, including mgt, enablement, SEs, BDRs, &amp; marketing</a:t>
            </a:r>
            <a:endParaRPr sz="2000">
              <a:solidFill>
                <a:schemeClr val="accent4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727" name="Google Shape;2727;p123"/>
          <p:cNvCxnSpPr/>
          <p:nvPr/>
        </p:nvCxnSpPr>
        <p:spPr>
          <a:xfrm>
            <a:off x="6096000" y="2062950"/>
            <a:ext cx="0" cy="37353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28" name="Google Shape;2728;p123"/>
          <p:cNvSpPr txBox="1"/>
          <p:nvPr/>
        </p:nvSpPr>
        <p:spPr>
          <a:xfrm>
            <a:off x="6407150" y="4702800"/>
            <a:ext cx="50493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Hire reps at different comp levels according to the skills needed to sell to their segment</a:t>
            </a:r>
            <a:endParaRPr sz="20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3" name="Shape 2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" name="Google Shape;2734;p124"/>
          <p:cNvSpPr txBox="1"/>
          <p:nvPr>
            <p:ph type="title"/>
          </p:nvPr>
        </p:nvSpPr>
        <p:spPr>
          <a:xfrm>
            <a:off x="1273808" y="1877925"/>
            <a:ext cx="7836300" cy="3060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Work Sans"/>
                <a:ea typeface="Work Sans"/>
                <a:cs typeface="Work Sans"/>
                <a:sym typeface="Work Sans"/>
              </a:rPr>
              <a:t>B</a:t>
            </a:r>
            <a:r>
              <a:rPr b="1" lang="en-US">
                <a:latin typeface="Work Sans"/>
                <a:ea typeface="Work Sans"/>
                <a:cs typeface="Work Sans"/>
                <a:sym typeface="Work Sans"/>
              </a:rPr>
              <a:t>onus (baker’s dozen) question</a:t>
            </a:r>
            <a:endParaRPr i="1" sz="2800"/>
          </a:p>
        </p:txBody>
      </p:sp>
      <p:sp>
        <p:nvSpPr>
          <p:cNvPr id="2735" name="Google Shape;2735;p124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0" name="Shape 2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1" name="Google Shape;2741;p125"/>
          <p:cNvSpPr/>
          <p:nvPr/>
        </p:nvSpPr>
        <p:spPr>
          <a:xfrm>
            <a:off x="1282200" y="311400"/>
            <a:ext cx="10753500" cy="6136200"/>
          </a:xfrm>
          <a:prstGeom prst="rect">
            <a:avLst/>
          </a:prstGeom>
          <a:solidFill>
            <a:srgbClr val="224F4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742" name="Google Shape;2742;p125"/>
          <p:cNvSpPr txBox="1"/>
          <p:nvPr>
            <p:ph type="title"/>
          </p:nvPr>
        </p:nvSpPr>
        <p:spPr>
          <a:xfrm>
            <a:off x="1245565" y="2178273"/>
            <a:ext cx="10753500" cy="3060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/>
              <a:t>Where can I get benchmark data and 1:1 guidance?</a:t>
            </a:r>
            <a:endParaRPr sz="5000"/>
          </a:p>
        </p:txBody>
      </p:sp>
      <p:sp>
        <p:nvSpPr>
          <p:cNvPr id="2743" name="Google Shape;2743;p12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44" name="Google Shape;2744;p125"/>
          <p:cNvSpPr txBox="1"/>
          <p:nvPr/>
        </p:nvSpPr>
        <p:spPr>
          <a:xfrm>
            <a:off x="1265882" y="2074425"/>
            <a:ext cx="59229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QUESTION</a:t>
            </a:r>
            <a:r>
              <a:rPr lang="en-US" sz="2400">
                <a:solidFill>
                  <a:schemeClr val="lt1"/>
                </a:solidFill>
                <a:latin typeface="Outfit"/>
                <a:ea typeface="Outfit"/>
                <a:cs typeface="Outfit"/>
                <a:sym typeface="Outfit"/>
              </a:rPr>
              <a:t> 13</a:t>
            </a:r>
            <a:endParaRPr sz="2400">
              <a:solidFill>
                <a:schemeClr val="l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39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0" name="Google Shape;1940;p63"/>
          <p:cNvSpPr txBox="1"/>
          <p:nvPr>
            <p:ph type="title"/>
          </p:nvPr>
        </p:nvSpPr>
        <p:spPr>
          <a:xfrm>
            <a:off x="405855" y="449548"/>
            <a:ext cx="10515600" cy="537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Today’s speakers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941" name="Google Shape;1941;p63"/>
          <p:cNvSpPr txBox="1"/>
          <p:nvPr/>
        </p:nvSpPr>
        <p:spPr>
          <a:xfrm>
            <a:off x="6315342" y="4691541"/>
            <a:ext cx="36552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latin typeface="Outfit"/>
                <a:ea typeface="Outfit"/>
                <a:cs typeface="Outfit"/>
                <a:sym typeface="Outfit"/>
              </a:rPr>
              <a:t>M.G. Thibaut</a:t>
            </a:r>
            <a:endParaRPr b="1" sz="3000">
              <a:solidFill>
                <a:srgbClr val="000000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Outfit Medium"/>
                <a:ea typeface="Outfit Medium"/>
                <a:cs typeface="Outfit Medium"/>
                <a:sym typeface="Outfit Medium"/>
              </a:rPr>
              <a:t>CFO EIR at Scale</a:t>
            </a:r>
            <a:endParaRPr sz="2200">
              <a:solidFill>
                <a:srgbClr val="000000"/>
              </a:solidFill>
              <a:latin typeface="Outfit Medium"/>
              <a:ea typeface="Outfit Medium"/>
              <a:cs typeface="Outfit Medium"/>
              <a:sym typeface="Outfit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00000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1942" name="Google Shape;1942;p63"/>
          <p:cNvPicPr preferRelativeResize="0"/>
          <p:nvPr/>
        </p:nvPicPr>
        <p:blipFill rotWithShape="1">
          <a:blip r:embed="rId3">
            <a:alphaModFix/>
          </a:blip>
          <a:srcRect b="0" l="10875" r="10883" t="0"/>
          <a:stretch/>
        </p:blipFill>
        <p:spPr>
          <a:xfrm>
            <a:off x="6695142" y="1700734"/>
            <a:ext cx="2895600" cy="2890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43" name="Google Shape;1943;p63"/>
          <p:cNvSpPr txBox="1"/>
          <p:nvPr/>
        </p:nvSpPr>
        <p:spPr>
          <a:xfrm>
            <a:off x="2066517" y="4691541"/>
            <a:ext cx="36552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latin typeface="Outfit"/>
                <a:ea typeface="Outfit"/>
                <a:cs typeface="Outfit"/>
                <a:sym typeface="Outfit"/>
              </a:rPr>
              <a:t>Ryan Azus</a:t>
            </a:r>
            <a:endParaRPr b="1" sz="3000">
              <a:solidFill>
                <a:srgbClr val="000000"/>
              </a:solidFill>
              <a:latin typeface="Outfit"/>
              <a:ea typeface="Outfit"/>
              <a:cs typeface="Outfit"/>
              <a:sym typeface="Outfi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Outfit Medium"/>
                <a:ea typeface="Outfit Medium"/>
                <a:cs typeface="Outfit Medium"/>
                <a:sym typeface="Outfit Medium"/>
              </a:rPr>
              <a:t>CRO EIR at Scale</a:t>
            </a:r>
            <a:endParaRPr sz="2200">
              <a:solidFill>
                <a:srgbClr val="000000"/>
              </a:solidFill>
              <a:latin typeface="Outfit Medium"/>
              <a:ea typeface="Outfit Medium"/>
              <a:cs typeface="Outfit Medium"/>
              <a:sym typeface="Outfit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00000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1944" name="Google Shape;1944;p63" title="1755227269633.jpeg"/>
          <p:cNvPicPr preferRelativeResize="0"/>
          <p:nvPr/>
        </p:nvPicPr>
        <p:blipFill rotWithShape="1">
          <a:blip r:embed="rId4">
            <a:alphaModFix/>
          </a:blip>
          <a:srcRect b="89" l="0" r="0" t="79"/>
          <a:stretch/>
        </p:blipFill>
        <p:spPr>
          <a:xfrm>
            <a:off x="2446317" y="1700734"/>
            <a:ext cx="2895600" cy="2890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9" name="Shape 2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50" name="Google Shape;2750;p126"/>
          <p:cNvCxnSpPr/>
          <p:nvPr/>
        </p:nvCxnSpPr>
        <p:spPr>
          <a:xfrm flipH="1" rot="10800000">
            <a:off x="579725" y="5382388"/>
            <a:ext cx="11124000" cy="87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51" name="Google Shape;2751;p126"/>
          <p:cNvSpPr/>
          <p:nvPr/>
        </p:nvSpPr>
        <p:spPr>
          <a:xfrm>
            <a:off x="5389748" y="5166000"/>
            <a:ext cx="1440300" cy="600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752" name="Google Shape;2752;p126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53" name="Google Shape;2753;p126"/>
          <p:cNvSpPr txBox="1"/>
          <p:nvPr>
            <p:ph idx="4294967295" type="title"/>
          </p:nvPr>
        </p:nvSpPr>
        <p:spPr>
          <a:xfrm>
            <a:off x="405849" y="449550"/>
            <a:ext cx="11645400" cy="53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Getting help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754" name="Google Shape;2754;p126"/>
          <p:cNvSpPr txBox="1"/>
          <p:nvPr/>
        </p:nvSpPr>
        <p:spPr>
          <a:xfrm>
            <a:off x="434321" y="229900"/>
            <a:ext cx="3267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QUESTION 1</a:t>
            </a:r>
            <a:r>
              <a:rPr lang="en-US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3</a:t>
            </a:r>
            <a:endParaRPr sz="1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755" name="Google Shape;2755;p126"/>
          <p:cNvSpPr txBox="1"/>
          <p:nvPr/>
        </p:nvSpPr>
        <p:spPr>
          <a:xfrm>
            <a:off x="481007" y="1291464"/>
            <a:ext cx="42123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📊 </a:t>
            </a:r>
            <a:r>
              <a:rPr b="1" lang="en-US" sz="24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Benchmark data</a:t>
            </a:r>
            <a:endParaRPr b="1" sz="24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756" name="Google Shape;2756;p126"/>
          <p:cNvCxnSpPr/>
          <p:nvPr/>
        </p:nvCxnSpPr>
        <p:spPr>
          <a:xfrm flipH="1" rot="10800000">
            <a:off x="527717" y="1893785"/>
            <a:ext cx="5255100" cy="9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57" name="Google Shape;2757;p126"/>
          <p:cNvCxnSpPr/>
          <p:nvPr/>
        </p:nvCxnSpPr>
        <p:spPr>
          <a:xfrm flipH="1" rot="10800000">
            <a:off x="6327467" y="1893785"/>
            <a:ext cx="5255100" cy="9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58" name="Google Shape;2758;p126"/>
          <p:cNvSpPr txBox="1"/>
          <p:nvPr/>
        </p:nvSpPr>
        <p:spPr>
          <a:xfrm>
            <a:off x="6327482" y="1291464"/>
            <a:ext cx="42123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759" name="Google Shape;2759;p126"/>
          <p:cNvSpPr txBox="1"/>
          <p:nvPr/>
        </p:nvSpPr>
        <p:spPr>
          <a:xfrm>
            <a:off x="6327482" y="1291464"/>
            <a:ext cx="42123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🔎 </a:t>
            </a:r>
            <a:r>
              <a:rPr b="1" lang="en-US" sz="24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Comp plan</a:t>
            </a:r>
            <a:r>
              <a:rPr b="1" lang="en-US" sz="24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 reviews</a:t>
            </a:r>
            <a:endParaRPr b="1" sz="24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760" name="Google Shape;2760;p126"/>
          <p:cNvSpPr txBox="1"/>
          <p:nvPr/>
        </p:nvSpPr>
        <p:spPr>
          <a:xfrm>
            <a:off x="527725" y="5731000"/>
            <a:ext cx="110550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Email Mark a</a:t>
            </a:r>
            <a:r>
              <a:rPr lang="en-US" sz="25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t </a:t>
            </a:r>
            <a:r>
              <a:rPr lang="en-US" sz="2500" u="sng">
                <a:solidFill>
                  <a:srgbClr val="E5A61A"/>
                </a:solidFill>
                <a:latin typeface="Outfit"/>
                <a:ea typeface="Outfit"/>
                <a:cs typeface="Outfit"/>
                <a:sym typeface="Outfi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mark.gustaferro@scalevp.com</a:t>
            </a:r>
            <a:endParaRPr sz="2500">
              <a:solidFill>
                <a:srgbClr val="E5A61A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2761" name="Google Shape;2761;p126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2600" y="2266093"/>
            <a:ext cx="1633150" cy="71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2" name="Google Shape;2762;p126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03325" y="2353050"/>
            <a:ext cx="2300948" cy="62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3" name="Google Shape;2763;p126" title="Screenshot 2025-12-04 at 2.31.59 PM.png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72487" y="3337780"/>
            <a:ext cx="3165573" cy="1632251"/>
          </a:xfrm>
          <a:prstGeom prst="rect">
            <a:avLst/>
          </a:prstGeom>
          <a:noFill/>
          <a:ln>
            <a:noFill/>
          </a:ln>
        </p:spPr>
      </p:pic>
      <p:sp>
        <p:nvSpPr>
          <p:cNvPr id="2764" name="Google Shape;2764;p126"/>
          <p:cNvSpPr/>
          <p:nvPr/>
        </p:nvSpPr>
        <p:spPr>
          <a:xfrm>
            <a:off x="1817221" y="4214691"/>
            <a:ext cx="1454700" cy="245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244F41"/>
                </a:solidFill>
                <a:latin typeface="Georgia"/>
                <a:ea typeface="Georgia"/>
                <a:cs typeface="Georgia"/>
                <a:sym typeface="Georgia"/>
              </a:rPr>
              <a:t>scalevp.com/gtm-resources</a:t>
            </a:r>
            <a:endParaRPr sz="800">
              <a:solidFill>
                <a:srgbClr val="244F4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65" name="Google Shape;2765;p126"/>
          <p:cNvSpPr/>
          <p:nvPr/>
        </p:nvSpPr>
        <p:spPr>
          <a:xfrm>
            <a:off x="5458350" y="5278651"/>
            <a:ext cx="1275300" cy="3756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2766" name="Google Shape;2766;p126" title="1755227269633.jpeg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970376" y="2422325"/>
            <a:ext cx="1525200" cy="1525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767" name="Google Shape;2767;p126"/>
          <p:cNvSpPr txBox="1"/>
          <p:nvPr/>
        </p:nvSpPr>
        <p:spPr>
          <a:xfrm>
            <a:off x="6346449" y="5085525"/>
            <a:ext cx="1397100" cy="4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50019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768" name="Google Shape;2768;p126"/>
          <p:cNvSpPr txBox="1"/>
          <p:nvPr/>
        </p:nvSpPr>
        <p:spPr>
          <a:xfrm>
            <a:off x="6619222" y="3996217"/>
            <a:ext cx="2227500" cy="6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6350" lIns="96350" spcFirstLastPara="1" rIns="96350" wrap="square" tIns="963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67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rPr>
              <a:t>Ryan Azus</a:t>
            </a:r>
            <a:br>
              <a:rPr lang="en-US" sz="3291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rPr>
            </a:br>
            <a:r>
              <a:rPr lang="en-US" sz="1745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rPr>
              <a:t>Scale CRO EIR</a:t>
            </a:r>
            <a:br>
              <a:rPr lang="en-US" sz="1745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rPr>
            </a:br>
            <a:endParaRPr sz="481">
              <a:solidFill>
                <a:srgbClr val="050019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769" name="Google Shape;2769;p126"/>
          <p:cNvSpPr txBox="1"/>
          <p:nvPr/>
        </p:nvSpPr>
        <p:spPr>
          <a:xfrm>
            <a:off x="9282105" y="4013113"/>
            <a:ext cx="1963200" cy="6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6350" lIns="96350" spcFirstLastPara="1" rIns="96350" wrap="square" tIns="963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67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rPr>
              <a:t>Tyler Harnish</a:t>
            </a:r>
            <a:br>
              <a:rPr lang="en-US" sz="3291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rPr>
            </a:br>
            <a:r>
              <a:rPr lang="en-US" sz="1745">
                <a:solidFill>
                  <a:srgbClr val="050019"/>
                </a:solidFill>
                <a:latin typeface="Outfit"/>
                <a:ea typeface="Outfit"/>
                <a:cs typeface="Outfit"/>
                <a:sym typeface="Outfit"/>
              </a:rPr>
              <a:t>Scale CRO EIR</a:t>
            </a:r>
            <a:endParaRPr sz="481">
              <a:solidFill>
                <a:srgbClr val="050019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2770" name="Google Shape;2770;p126" title="1763601295655.png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497222" y="2462625"/>
            <a:ext cx="1525200" cy="15252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5" name="Shape 2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6" name="Google Shape;2776;p127"/>
          <p:cNvSpPr txBox="1"/>
          <p:nvPr>
            <p:ph type="title"/>
          </p:nvPr>
        </p:nvSpPr>
        <p:spPr>
          <a:xfrm>
            <a:off x="1273808" y="1877925"/>
            <a:ext cx="7836300" cy="3060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Work Sans"/>
                <a:ea typeface="Work Sans"/>
                <a:cs typeface="Work Sans"/>
                <a:sym typeface="Work Sans"/>
              </a:rPr>
              <a:t>Bonus resource</a:t>
            </a:r>
            <a:endParaRPr i="1" sz="2800"/>
          </a:p>
        </p:txBody>
      </p:sp>
      <p:sp>
        <p:nvSpPr>
          <p:cNvPr id="2777" name="Google Shape;2777;p127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2" name="Shape 2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3" name="Google Shape;2783;p128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84" name="Google Shape;2784;p128"/>
          <p:cNvSpPr txBox="1"/>
          <p:nvPr>
            <p:ph idx="4294967295" type="title"/>
          </p:nvPr>
        </p:nvSpPr>
        <p:spPr>
          <a:xfrm>
            <a:off x="405849" y="449550"/>
            <a:ext cx="11645400" cy="53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Cheat sheet recapping much of what we discussed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785" name="Google Shape;2785;p128"/>
          <p:cNvSpPr txBox="1"/>
          <p:nvPr/>
        </p:nvSpPr>
        <p:spPr>
          <a:xfrm>
            <a:off x="6327482" y="1291464"/>
            <a:ext cx="42123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786" name="Google Shape;2786;p128"/>
          <p:cNvCxnSpPr/>
          <p:nvPr/>
        </p:nvCxnSpPr>
        <p:spPr>
          <a:xfrm flipH="1" rot="10800000">
            <a:off x="527717" y="1879385"/>
            <a:ext cx="10892100" cy="153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87" name="Google Shape;2787;p128"/>
          <p:cNvSpPr txBox="1"/>
          <p:nvPr/>
        </p:nvSpPr>
        <p:spPr>
          <a:xfrm>
            <a:off x="498321" y="1354750"/>
            <a:ext cx="48825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Cheat sheet</a:t>
            </a:r>
            <a:r>
              <a:rPr b="1" lang="en-US" sz="24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 (</a:t>
            </a:r>
            <a:r>
              <a:rPr b="1" lang="en-US" sz="2400" u="sng">
                <a:solidFill>
                  <a:schemeClr val="hlink"/>
                </a:solidFill>
                <a:latin typeface="Outfit"/>
                <a:ea typeface="Outfit"/>
                <a:cs typeface="Outfit"/>
                <a:sym typeface="Outfit"/>
                <a:hlinkClick r:id="rId3"/>
              </a:rPr>
              <a:t>here</a:t>
            </a:r>
            <a:r>
              <a:rPr b="1" lang="en-US" sz="24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)</a:t>
            </a:r>
            <a:endParaRPr b="1" sz="24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pic>
        <p:nvPicPr>
          <p:cNvPr id="2788" name="Google Shape;2788;p128" title="Screenshot 2025-12-05 at 7.35.25 AM.png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4104" t="0"/>
          <a:stretch/>
        </p:blipFill>
        <p:spPr>
          <a:xfrm>
            <a:off x="3777425" y="2101900"/>
            <a:ext cx="4212299" cy="415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3" name="Shape 2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4" name="Google Shape;2794;p129"/>
          <p:cNvSpPr txBox="1"/>
          <p:nvPr>
            <p:ph type="title"/>
          </p:nvPr>
        </p:nvSpPr>
        <p:spPr>
          <a:xfrm>
            <a:off x="1442800" y="1877917"/>
            <a:ext cx="7241700" cy="3060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Work Sans"/>
                <a:ea typeface="Work Sans"/>
                <a:cs typeface="Work Sans"/>
                <a:sym typeface="Work Sans"/>
              </a:rPr>
              <a:t>Q&amp;A</a:t>
            </a:r>
            <a:endParaRPr i="1"/>
          </a:p>
        </p:txBody>
      </p:sp>
      <p:sp>
        <p:nvSpPr>
          <p:cNvPr id="2795" name="Google Shape;2795;p129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9" name="Shape 2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0" name="Google Shape;2800;p130"/>
          <p:cNvSpPr txBox="1"/>
          <p:nvPr>
            <p:ph type="title"/>
          </p:nvPr>
        </p:nvSpPr>
        <p:spPr>
          <a:xfrm>
            <a:off x="1442800" y="1877917"/>
            <a:ext cx="7241700" cy="306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"/>
              <a:buNone/>
            </a:pPr>
            <a:r>
              <a:rPr b="1" lang="en-US">
                <a:latin typeface="Work Sans"/>
                <a:ea typeface="Work Sans"/>
                <a:cs typeface="Work Sans"/>
                <a:sym typeface="Work Sans"/>
              </a:rPr>
              <a:t>Thank you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801" name="Google Shape;2801;p130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5" name="Shape 2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6" name="Google Shape;2806;p131"/>
          <p:cNvSpPr txBox="1"/>
          <p:nvPr>
            <p:ph type="title"/>
          </p:nvPr>
        </p:nvSpPr>
        <p:spPr>
          <a:xfrm>
            <a:off x="1442800" y="1877917"/>
            <a:ext cx="7241700" cy="306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Work Sans"/>
              <a:buNone/>
            </a:pPr>
            <a:r>
              <a:rPr b="1" lang="en-US">
                <a:latin typeface="Work Sans"/>
                <a:ea typeface="Work Sans"/>
                <a:cs typeface="Work Sans"/>
                <a:sym typeface="Work Sans"/>
              </a:rPr>
              <a:t>Appendix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807" name="Google Shape;2807;p13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812" name="Shape 2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3" name="Google Shape;2813;p132"/>
          <p:cNvSpPr txBox="1"/>
          <p:nvPr>
            <p:ph idx="12" type="sldNum"/>
          </p:nvPr>
        </p:nvSpPr>
        <p:spPr>
          <a:xfrm>
            <a:off x="304800" y="6472530"/>
            <a:ext cx="731700" cy="375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14" name="Google Shape;2814;p132"/>
          <p:cNvSpPr txBox="1"/>
          <p:nvPr>
            <p:ph idx="4294967295" type="title"/>
          </p:nvPr>
        </p:nvSpPr>
        <p:spPr>
          <a:xfrm>
            <a:off x="405855" y="449548"/>
            <a:ext cx="10515600" cy="53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Realistic a quota-to-OTE ratio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815" name="Google Shape;2815;p132"/>
          <p:cNvSpPr txBox="1"/>
          <p:nvPr/>
        </p:nvSpPr>
        <p:spPr>
          <a:xfrm>
            <a:off x="434321" y="229900"/>
            <a:ext cx="32676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QUESTION 2</a:t>
            </a:r>
            <a:endParaRPr sz="18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816" name="Google Shape;2816;p132"/>
          <p:cNvCxnSpPr/>
          <p:nvPr/>
        </p:nvCxnSpPr>
        <p:spPr>
          <a:xfrm>
            <a:off x="527717" y="1692215"/>
            <a:ext cx="11055000" cy="39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17" name="Google Shape;2817;p132"/>
          <p:cNvSpPr txBox="1"/>
          <p:nvPr/>
        </p:nvSpPr>
        <p:spPr>
          <a:xfrm>
            <a:off x="498324" y="1152275"/>
            <a:ext cx="3787800" cy="3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Rule of thumb</a:t>
            </a:r>
            <a:endParaRPr b="1" sz="24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818" name="Google Shape;2818;p132"/>
          <p:cNvSpPr txBox="1"/>
          <p:nvPr/>
        </p:nvSpPr>
        <p:spPr>
          <a:xfrm>
            <a:off x="3480835" y="1981925"/>
            <a:ext cx="13164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7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3x</a:t>
            </a:r>
            <a:endParaRPr b="1" sz="67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819" name="Google Shape;2819;p132"/>
          <p:cNvSpPr txBox="1"/>
          <p:nvPr/>
        </p:nvSpPr>
        <p:spPr>
          <a:xfrm>
            <a:off x="2799377" y="3471598"/>
            <a:ext cx="26790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Okay </a:t>
            </a:r>
            <a:r>
              <a:rPr lang="en-US" sz="3000"/>
              <a:t>🙂</a:t>
            </a:r>
            <a:endParaRPr b="1" sz="30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820" name="Google Shape;2820;p132"/>
          <p:cNvSpPr txBox="1"/>
          <p:nvPr/>
        </p:nvSpPr>
        <p:spPr>
          <a:xfrm>
            <a:off x="6518279" y="1981925"/>
            <a:ext cx="13164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7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4x</a:t>
            </a:r>
            <a:endParaRPr b="1" sz="67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821" name="Google Shape;2821;p132"/>
          <p:cNvSpPr txBox="1"/>
          <p:nvPr/>
        </p:nvSpPr>
        <p:spPr>
          <a:xfrm>
            <a:off x="5836820" y="3471598"/>
            <a:ext cx="26790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Great </a:t>
            </a:r>
            <a:r>
              <a:rPr lang="en-US" sz="3000"/>
              <a:t>😀</a:t>
            </a:r>
            <a:r>
              <a:rPr b="1" lang="en-US" sz="30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 </a:t>
            </a:r>
            <a:endParaRPr b="1" sz="30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822" name="Google Shape;2822;p132"/>
          <p:cNvSpPr txBox="1"/>
          <p:nvPr/>
        </p:nvSpPr>
        <p:spPr>
          <a:xfrm>
            <a:off x="9555722" y="1981925"/>
            <a:ext cx="13164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7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5x</a:t>
            </a:r>
            <a:endParaRPr b="1" sz="67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823" name="Google Shape;2823;p132"/>
          <p:cNvSpPr txBox="1"/>
          <p:nvPr/>
        </p:nvSpPr>
        <p:spPr>
          <a:xfrm>
            <a:off x="8874264" y="3471598"/>
            <a:ext cx="26790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Excellent </a:t>
            </a:r>
            <a:r>
              <a:rPr lang="en-US" sz="3000"/>
              <a:t>🥳</a:t>
            </a:r>
            <a:endParaRPr b="1" sz="30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824" name="Google Shape;2824;p132"/>
          <p:cNvSpPr txBox="1"/>
          <p:nvPr/>
        </p:nvSpPr>
        <p:spPr>
          <a:xfrm>
            <a:off x="2799375" y="4450262"/>
            <a:ext cx="26790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Work on increasing productivity before increasing comp or hiring more reps</a:t>
            </a:r>
            <a:endParaRPr sz="22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825" name="Google Shape;2825;p132"/>
          <p:cNvSpPr txBox="1"/>
          <p:nvPr/>
        </p:nvSpPr>
        <p:spPr>
          <a:xfrm>
            <a:off x="604475" y="2197050"/>
            <a:ext cx="18330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Ratio</a:t>
            </a:r>
            <a:endParaRPr b="1" sz="30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826" name="Google Shape;2826;p132"/>
          <p:cNvCxnSpPr/>
          <p:nvPr/>
        </p:nvCxnSpPr>
        <p:spPr>
          <a:xfrm>
            <a:off x="2717524" y="2184374"/>
            <a:ext cx="0" cy="8679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27" name="Google Shape;2827;p132"/>
          <p:cNvSpPr txBox="1"/>
          <p:nvPr/>
        </p:nvSpPr>
        <p:spPr>
          <a:xfrm>
            <a:off x="604475" y="3314325"/>
            <a:ext cx="18330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Heuristic</a:t>
            </a:r>
            <a:endParaRPr b="1" sz="30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828" name="Google Shape;2828;p132"/>
          <p:cNvCxnSpPr/>
          <p:nvPr/>
        </p:nvCxnSpPr>
        <p:spPr>
          <a:xfrm>
            <a:off x="2717524" y="3301649"/>
            <a:ext cx="0" cy="8679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29" name="Google Shape;2829;p132"/>
          <p:cNvSpPr txBox="1"/>
          <p:nvPr/>
        </p:nvSpPr>
        <p:spPr>
          <a:xfrm>
            <a:off x="604475" y="4431600"/>
            <a:ext cx="20757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Takeaway</a:t>
            </a:r>
            <a:endParaRPr b="1" sz="30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cxnSp>
        <p:nvCxnSpPr>
          <p:cNvPr id="2830" name="Google Shape;2830;p132"/>
          <p:cNvCxnSpPr/>
          <p:nvPr/>
        </p:nvCxnSpPr>
        <p:spPr>
          <a:xfrm flipH="1">
            <a:off x="2716324" y="4418924"/>
            <a:ext cx="1200" cy="15816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31" name="Google Shape;2831;p132"/>
          <p:cNvSpPr txBox="1"/>
          <p:nvPr/>
        </p:nvSpPr>
        <p:spPr>
          <a:xfrm>
            <a:off x="5836825" y="4450262"/>
            <a:ext cx="26790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Hire more reps and try to maintain their productivity</a:t>
            </a:r>
            <a:endParaRPr sz="22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2832" name="Google Shape;2832;p132"/>
          <p:cNvSpPr txBox="1"/>
          <p:nvPr/>
        </p:nvSpPr>
        <p:spPr>
          <a:xfrm>
            <a:off x="8874275" y="4450262"/>
            <a:ext cx="26790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accent1"/>
                </a:solidFill>
                <a:latin typeface="Outfit"/>
                <a:ea typeface="Outfit"/>
                <a:cs typeface="Outfit"/>
                <a:sym typeface="Outfit"/>
              </a:rPr>
              <a:t>Accelerate sales org expansion as quickly as possible</a:t>
            </a:r>
            <a:endParaRPr sz="2200">
              <a:solidFill>
                <a:schemeClr val="accent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9" name="Shape 1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" name="Google Shape;1950;p64"/>
          <p:cNvSpPr txBox="1"/>
          <p:nvPr>
            <p:ph type="title"/>
          </p:nvPr>
        </p:nvSpPr>
        <p:spPr>
          <a:xfrm>
            <a:off x="1442800" y="1877917"/>
            <a:ext cx="7241700" cy="3060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Work Sans"/>
                <a:ea typeface="Work Sans"/>
                <a:cs typeface="Work Sans"/>
                <a:sym typeface="Work Sans"/>
              </a:rPr>
              <a:t>Foundations of a successful comp plan</a:t>
            </a:r>
            <a:endParaRPr i="1"/>
          </a:p>
        </p:txBody>
      </p:sp>
      <p:sp>
        <p:nvSpPr>
          <p:cNvPr id="1951" name="Google Shape;1951;p64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6" name="Shape 1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7" name="Google Shape;1957;p65"/>
          <p:cNvSpPr txBox="1"/>
          <p:nvPr>
            <p:ph type="title"/>
          </p:nvPr>
        </p:nvSpPr>
        <p:spPr>
          <a:xfrm>
            <a:off x="1442800" y="1877925"/>
            <a:ext cx="7245600" cy="3060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Work Sans"/>
                <a:ea typeface="Work Sans"/>
                <a:cs typeface="Work Sans"/>
                <a:sym typeface="Work Sans"/>
              </a:rPr>
              <a:t>A dozen common questions</a:t>
            </a:r>
            <a:endParaRPr i="1"/>
          </a:p>
        </p:txBody>
      </p:sp>
      <p:sp>
        <p:nvSpPr>
          <p:cNvPr id="1958" name="Google Shape;1958;p6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cale VP Slide Template">
  <a:themeElements>
    <a:clrScheme name="Custom 1">
      <a:dk1>
        <a:srgbClr val="050019"/>
      </a:dk1>
      <a:lt1>
        <a:srgbClr val="FFFFFF"/>
      </a:lt1>
      <a:dk2>
        <a:srgbClr val="214F40"/>
      </a:dk2>
      <a:lt2>
        <a:srgbClr val="E9E9E9"/>
      </a:lt2>
      <a:accent1>
        <a:srgbClr val="528575"/>
      </a:accent1>
      <a:accent2>
        <a:srgbClr val="E5ECE9"/>
      </a:accent2>
      <a:accent3>
        <a:srgbClr val="E5A61A"/>
      </a:accent3>
      <a:accent4>
        <a:srgbClr val="0A71A8"/>
      </a:accent4>
      <a:accent5>
        <a:srgbClr val="6EAAC9"/>
      </a:accent5>
      <a:accent6>
        <a:srgbClr val="E1ECF4"/>
      </a:accent6>
      <a:hlink>
        <a:srgbClr val="E5A719"/>
      </a:hlink>
      <a:folHlink>
        <a:srgbClr val="E5A71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cale Venture Partners Deck Theme">
  <a:themeElements>
    <a:clrScheme name="Simple Light">
      <a:dk1>
        <a:srgbClr val="060119"/>
      </a:dk1>
      <a:lt1>
        <a:srgbClr val="FFFFFF"/>
      </a:lt1>
      <a:dk2>
        <a:srgbClr val="224F41"/>
      </a:dk2>
      <a:lt2>
        <a:srgbClr val="F6F6F6"/>
      </a:lt2>
      <a:accent1>
        <a:srgbClr val="528577"/>
      </a:accent1>
      <a:accent2>
        <a:srgbClr val="7DA399"/>
      </a:accent2>
      <a:accent3>
        <a:srgbClr val="E5ECEA"/>
      </a:accent3>
      <a:accent4>
        <a:srgbClr val="0D71A9"/>
      </a:accent4>
      <a:accent5>
        <a:srgbClr val="6EAACB"/>
      </a:accent5>
      <a:accent6>
        <a:srgbClr val="E2EEF5"/>
      </a:accent6>
      <a:hlink>
        <a:srgbClr val="E5A8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cale VP Slide Template">
  <a:themeElements>
    <a:clrScheme name="Custom 1">
      <a:dk1>
        <a:srgbClr val="050019"/>
      </a:dk1>
      <a:lt1>
        <a:srgbClr val="FFFFFF"/>
      </a:lt1>
      <a:dk2>
        <a:srgbClr val="214F40"/>
      </a:dk2>
      <a:lt2>
        <a:srgbClr val="E9E9E9"/>
      </a:lt2>
      <a:accent1>
        <a:srgbClr val="528575"/>
      </a:accent1>
      <a:accent2>
        <a:srgbClr val="E5ECE9"/>
      </a:accent2>
      <a:accent3>
        <a:srgbClr val="E5A61A"/>
      </a:accent3>
      <a:accent4>
        <a:srgbClr val="0A71A8"/>
      </a:accent4>
      <a:accent5>
        <a:srgbClr val="6EAAC9"/>
      </a:accent5>
      <a:accent6>
        <a:srgbClr val="E1ECF4"/>
      </a:accent6>
      <a:hlink>
        <a:srgbClr val="E5A719"/>
      </a:hlink>
      <a:folHlink>
        <a:srgbClr val="E5A71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